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62.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89.xml"/>
  <Override ContentType="application/vnd.openxmlformats-officedocument.presentationml.slideLayout+xml" PartName="/ppt/slideLayouts/slideLayout70.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61.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95.xml"/>
  <Override ContentType="application/vnd.openxmlformats-officedocument.presentationml.slideLayout+xml" PartName="/ppt/slideLayouts/slideLayout64.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78.xml"/>
  <Override ContentType="application/vnd.openxmlformats-officedocument.presentationml.slideLayout+xml" PartName="/ppt/slideLayouts/slideLayout65.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85.xml"/>
  <Override ContentType="application/vnd.openxmlformats-officedocument.presentationml.slideLayout+xml" PartName="/ppt/slideLayouts/slideLayout72.xml"/>
  <Override ContentType="application/vnd.openxmlformats-officedocument.presentationml.slideLayout+xml" PartName="/ppt/slideLayouts/slideLayout49.xml"/>
  <Override ContentType="application/vnd.openxmlformats-officedocument.presentationml.slideLayout+xml" PartName="/ppt/slideLayouts/slideLayout7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66.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71.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84.xml"/>
  <Override ContentType="application/vnd.openxmlformats-officedocument.presentationml.slideLayout+xml" PartName="/ppt/slideLayouts/slideLayout24.xml"/>
  <Override ContentType="application/vnd.openxmlformats-officedocument.presentationml.slideLayout+xml" PartName="/ppt/slideLayouts/slideLayout67.xml"/>
  <Override ContentType="application/vnd.openxmlformats-officedocument.presentationml.slideLayout+xml" PartName="/ppt/slideLayouts/slideLayout92.xml"/>
  <Override ContentType="application/vnd.openxmlformats-officedocument.presentationml.slideLayout+xml" PartName="/ppt/slideLayouts/slideLayout83.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76.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74.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91.xml"/>
  <Override ContentType="application/vnd.openxmlformats-officedocument.presentationml.slideLayout+xml" PartName="/ppt/slideLayouts/slideLayout68.xml"/>
  <Override ContentType="application/vnd.openxmlformats-officedocument.presentationml.slideLayout+xml" PartName="/ppt/slideLayouts/slideLayout34.xml"/>
  <Override ContentType="application/vnd.openxmlformats-officedocument.presentationml.slideLayout+xml" PartName="/ppt/slideLayouts/slideLayout90.xml"/>
  <Override ContentType="application/vnd.openxmlformats-officedocument.presentationml.slideLayout+xml" PartName="/ppt/slideLayouts/slideLayout6.xml"/>
  <Override ContentType="application/vnd.openxmlformats-officedocument.presentationml.slideLayout+xml" PartName="/ppt/slideLayouts/slideLayout77.xml"/>
  <Override ContentType="application/vnd.openxmlformats-officedocument.presentationml.slideLayout+xml" PartName="/ppt/slideLayouts/slideLayout82.xml"/>
  <Override ContentType="application/vnd.openxmlformats-officedocument.presentationml.slideLayout+xml" PartName="/ppt/slideLayouts/slideLayout30.xml"/>
  <Override ContentType="application/vnd.openxmlformats-officedocument.presentationml.slideLayout+xml" PartName="/ppt/slideLayouts/slideLayout73.xml"/>
  <Override ContentType="application/vnd.openxmlformats-officedocument.presentationml.slideLayout+xml" PartName="/ppt/slideLayouts/slideLayout86.xml"/>
  <Override ContentType="application/vnd.openxmlformats-officedocument.presentationml.slideLayout+xml" PartName="/ppt/slideLayouts/slideLayout56.xml"/>
  <Override ContentType="application/vnd.openxmlformats-officedocument.presentationml.slideLayout+xml" PartName="/ppt/slideLayouts/slideLayout81.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69.xml"/>
  <Override ContentType="application/vnd.openxmlformats-officedocument.presentationml.slideLayout+xml" PartName="/ppt/slideLayouts/slideLayout94.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57.xml"/>
  <Override ContentType="application/vnd.openxmlformats-officedocument.presentationml.slideLayout+xml" PartName="/ppt/slideLayouts/slideLayout8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8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28.xml"/>
  <Override ContentType="application/vnd.openxmlformats-officedocument.presentationml.slideLayout+xml" PartName="/ppt/slideLayouts/slideLayout93.xml"/>
  <Override ContentType="application/vnd.openxmlformats-officedocument.presentationml.slideLayout+xml" PartName="/ppt/slideLayouts/slideLayout27.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8.xml"/>
  <Override ContentType="application/vnd.openxmlformats-officedocument.presentationml.slideLayout+xml" PartName="/ppt/slideLayouts/slideLayout8.xml"/>
  <Override ContentType="application/vnd.openxmlformats-officedocument.presentationml.slideLayout+xml" PartName="/ppt/slideLayouts/slideLayout75.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8.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9.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Master+xml" PartName="/ppt/slideMasters/slideMaster7.xml"/>
  <Override ContentType="application/vnd.openxmlformats-officedocument.presentationml.slideMaster+xml" PartName="/ppt/slideMasters/slideMaster6.xml"/>
  <Override ContentType="application/vnd.openxmlformats-officedocument.presentationml.slideMaster+xml" PartName="/ppt/slideMasters/slideMaster5.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7.xml"/>
  <Override ContentType="application/vnd.openxmlformats-officedocument.theme+xml" PartName="/ppt/theme/theme6.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theme+xml" PartName="/ppt/theme/theme8.xml"/>
  <Override ContentType="application/vnd.openxmlformats-officedocument.theme+xml" PartName="/ppt/theme/theme10.xml"/>
  <Override ContentType="application/vnd.openxmlformats-officedocument.theme+xml" PartName="/ppt/theme/theme9.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743" r:id="rId4"/>
    <p:sldMasterId id="2147483744" r:id="rId5"/>
    <p:sldMasterId id="2147483745" r:id="rId6"/>
    <p:sldMasterId id="2147483746" r:id="rId7"/>
    <p:sldMasterId id="2147483747" r:id="rId8"/>
    <p:sldMasterId id="2147483748" r:id="rId9"/>
    <p:sldMasterId id="2147483749" r:id="rId10"/>
    <p:sldMasterId id="2147483750" r:id="rId11"/>
    <p:sldMasterId id="2147483751" r:id="rId12"/>
  </p:sldMasterIdLst>
  <p:notesMasterIdLst>
    <p:notesMasterId r:id="rId13"/>
  </p:notesMasterIdLst>
  <p:sldIdLst>
    <p:sldId id="256" r:id="rId14"/>
    <p:sldId id="257" r:id="rId15"/>
    <p:sldId id="258" r:id="rId16"/>
    <p:sldId id="259" r:id="rId17"/>
    <p:sldId id="260" r:id="rId18"/>
    <p:sldId id="261" r:id="rId19"/>
    <p:sldId id="262" r:id="rId20"/>
    <p:sldId id="263" r:id="rId21"/>
    <p:sldId id="264" r:id="rId22"/>
    <p:sldId id="265" r:id="rId23"/>
    <p:sldId id="266" r:id="rId24"/>
    <p:sldId id="267" r:id="rId25"/>
    <p:sldId id="268" r:id="rId26"/>
    <p:sldId id="269" r:id="rId27"/>
    <p:sldId id="270" r:id="rId28"/>
  </p:sldIdLst>
  <p:sldSz cy="6858000" cx="12192000"/>
  <p:notesSz cx="9144000" cy="6858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7.xml"/><Relationship Id="rId22" Type="http://schemas.openxmlformats.org/officeDocument/2006/relationships/slide" Target="slides/slide9.xml"/><Relationship Id="rId21" Type="http://schemas.openxmlformats.org/officeDocument/2006/relationships/slide" Target="slides/slide8.xml"/><Relationship Id="rId24" Type="http://schemas.openxmlformats.org/officeDocument/2006/relationships/slide" Target="slides/slide11.xml"/><Relationship Id="rId23" Type="http://schemas.openxmlformats.org/officeDocument/2006/relationships/slide" Target="slides/slide10.xml"/><Relationship Id="rId1" Type="http://schemas.openxmlformats.org/officeDocument/2006/relationships/theme" Target="theme/theme4.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26" Type="http://schemas.openxmlformats.org/officeDocument/2006/relationships/slide" Target="slides/slide13.xml"/><Relationship Id="rId25" Type="http://schemas.openxmlformats.org/officeDocument/2006/relationships/slide" Target="slides/slide12.xml"/><Relationship Id="rId28" Type="http://schemas.openxmlformats.org/officeDocument/2006/relationships/slide" Target="slides/slide15.xml"/><Relationship Id="rId27" Type="http://schemas.openxmlformats.org/officeDocument/2006/relationships/slide" Target="slides/slide14.xml"/><Relationship Id="rId5" Type="http://schemas.openxmlformats.org/officeDocument/2006/relationships/slideMaster" Target="slideMasters/slideMaster2.xml"/><Relationship Id="rId6" Type="http://schemas.openxmlformats.org/officeDocument/2006/relationships/slideMaster" Target="slideMasters/slideMaster3.xml"/><Relationship Id="rId7" Type="http://schemas.openxmlformats.org/officeDocument/2006/relationships/slideMaster" Target="slideMasters/slideMaster4.xml"/><Relationship Id="rId8" Type="http://schemas.openxmlformats.org/officeDocument/2006/relationships/slideMaster" Target="slideMasters/slideMaster5.xml"/><Relationship Id="rId11" Type="http://schemas.openxmlformats.org/officeDocument/2006/relationships/slideMaster" Target="slideMasters/slideMaster8.xml"/><Relationship Id="rId10" Type="http://schemas.openxmlformats.org/officeDocument/2006/relationships/slideMaster" Target="slideMasters/slideMaster7.xml"/><Relationship Id="rId13" Type="http://schemas.openxmlformats.org/officeDocument/2006/relationships/notesMaster" Target="notesMasters/notesMaster1.xml"/><Relationship Id="rId12" Type="http://schemas.openxmlformats.org/officeDocument/2006/relationships/slideMaster" Target="slideMasters/slideMaster9.xml"/><Relationship Id="rId15" Type="http://schemas.openxmlformats.org/officeDocument/2006/relationships/slide" Target="slides/slide2.xml"/><Relationship Id="rId14" Type="http://schemas.openxmlformats.org/officeDocument/2006/relationships/slide" Target="slides/slide1.xml"/><Relationship Id="rId17" Type="http://schemas.openxmlformats.org/officeDocument/2006/relationships/slide" Target="slides/slide4.xml"/><Relationship Id="rId16" Type="http://schemas.openxmlformats.org/officeDocument/2006/relationships/slide" Target="slides/slide3.xml"/><Relationship Id="rId19" Type="http://schemas.openxmlformats.org/officeDocument/2006/relationships/slide" Target="slides/slide6.xml"/><Relationship Id="rId1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30629" y="10556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 name="Google Shape;4;n"/>
          <p:cNvSpPr txBox="1"/>
          <p:nvPr>
            <p:ph idx="1" type="body"/>
          </p:nvPr>
        </p:nvSpPr>
        <p:spPr>
          <a:xfrm>
            <a:off x="130629" y="1395523"/>
            <a:ext cx="8882742" cy="5237506"/>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bit.ly/SBCfeedbackform" TargetMode="Externa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6" name="Shape 1396"/>
        <p:cNvGrpSpPr/>
        <p:nvPr/>
      </p:nvGrpSpPr>
      <p:grpSpPr>
        <a:xfrm>
          <a:off x="0" y="0"/>
          <a:ext cx="0" cy="0"/>
          <a:chOff x="0" y="0"/>
          <a:chExt cx="0" cy="0"/>
        </a:xfrm>
      </p:grpSpPr>
      <p:sp>
        <p:nvSpPr>
          <p:cNvPr id="1397" name="Google Shape;1397;p1: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rPr b="0" i="0" lang="en-US" sz="1200" u="none" cap="none" strike="noStrike">
                <a:solidFill>
                  <a:schemeClr val="dk1"/>
                </a:solidFill>
                <a:latin typeface="Calibri"/>
                <a:ea typeface="Calibri"/>
                <a:cs typeface="Calibri"/>
                <a:sym typeface="Calibri"/>
              </a:rPr>
              <a:t>Copyright 202</a:t>
            </a:r>
            <a:r>
              <a:rPr lang="en-US"/>
              <a:t>2</a:t>
            </a:r>
            <a:r>
              <a:rPr b="0" i="0" lang="en-US" sz="1200" u="none" cap="none" strike="noStrike">
                <a:solidFill>
                  <a:schemeClr val="dk1"/>
                </a:solidFill>
                <a:latin typeface="Calibri"/>
                <a:ea typeface="Calibri"/>
                <a:cs typeface="Calibri"/>
                <a:sym typeface="Calibri"/>
              </a:rPr>
              <a:t> Springboard Collaborative, all rights reserved.</a:t>
            </a:r>
            <a:endParaRPr/>
          </a:p>
          <a:p>
            <a:pPr indent="-228600" lvl="0" marL="457200" marR="0" rtl="0" algn="l">
              <a:lnSpc>
                <a:spcPct val="100000"/>
              </a:lnSpc>
              <a:spcBef>
                <a:spcPts val="0"/>
              </a:spcBef>
              <a:spcAft>
                <a:spcPts val="0"/>
              </a:spcAft>
              <a:buSzPts val="1400"/>
              <a:buNone/>
            </a:pPr>
            <a:r>
              <a:t/>
            </a:r>
            <a:endParaRPr b="1"/>
          </a:p>
          <a:p>
            <a:pPr indent="0" lvl="0" marL="0" marR="0" rtl="0" algn="l">
              <a:lnSpc>
                <a:spcPct val="100000"/>
              </a:lnSpc>
              <a:spcBef>
                <a:spcPts val="0"/>
              </a:spcBef>
              <a:spcAft>
                <a:spcPts val="0"/>
              </a:spcAft>
              <a:buSzPts val="1400"/>
              <a:buNone/>
            </a:pPr>
            <a:r>
              <a:rPr b="1" lang="en-US"/>
              <a:t>Overview and rationale</a:t>
            </a:r>
            <a:endParaRPr/>
          </a:p>
          <a:p>
            <a:pPr indent="0" lvl="0" marL="0" rtl="0" algn="l">
              <a:lnSpc>
                <a:spcPct val="100000"/>
              </a:lnSpc>
              <a:spcBef>
                <a:spcPts val="0"/>
              </a:spcBef>
              <a:spcAft>
                <a:spcPts val="0"/>
              </a:spcAft>
              <a:buSzPts val="1400"/>
              <a:buNone/>
            </a:pPr>
            <a:r>
              <a:rPr lang="en-US"/>
              <a:t>This is a </a:t>
            </a:r>
            <a:r>
              <a:rPr b="1" lang="en-US"/>
              <a:t>sound like a storyteller</a:t>
            </a:r>
            <a:r>
              <a:rPr lang="en-US"/>
              <a:t> workshop. In this workshop, families learn questions to ask to help their child use strategies to figure out a tricky word. Families then learn to support their child as they reread and fluently incorporate the word into the sentence.</a:t>
            </a:r>
            <a:endParaRPr/>
          </a:p>
          <a:p>
            <a:pPr indent="0" lvl="0" marL="0" rtl="0" algn="l">
              <a:lnSpc>
                <a:spcPct val="100000"/>
              </a:lnSpc>
              <a:spcBef>
                <a:spcPts val="0"/>
              </a:spcBef>
              <a:spcAft>
                <a:spcPts val="0"/>
              </a:spcAft>
              <a:buSzPts val="1400"/>
              <a:buNone/>
            </a:pPr>
            <a:r>
              <a:t/>
            </a:r>
            <a:endParaRPr i="1"/>
          </a:p>
          <a:p>
            <a:pPr indent="0" lvl="0" marL="0" rtl="0" algn="l">
              <a:lnSpc>
                <a:spcPct val="100000"/>
              </a:lnSpc>
              <a:spcBef>
                <a:spcPts val="0"/>
              </a:spcBef>
              <a:spcAft>
                <a:spcPts val="0"/>
              </a:spcAft>
              <a:buClr>
                <a:schemeClr val="dk1"/>
              </a:buClr>
              <a:buSzPts val="1400"/>
              <a:buFont typeface="Arial"/>
              <a:buNone/>
            </a:pPr>
            <a:r>
              <a:rPr b="1" lang="en-US"/>
              <a:t>Objective</a:t>
            </a:r>
            <a:endParaRPr b="1"/>
          </a:p>
          <a:p>
            <a:pPr indent="0" lvl="0" marL="0" rtl="0" algn="l">
              <a:lnSpc>
                <a:spcPct val="100000"/>
              </a:lnSpc>
              <a:spcBef>
                <a:spcPts val="0"/>
              </a:spcBef>
              <a:spcAft>
                <a:spcPts val="0"/>
              </a:spcAft>
              <a:buSzPts val="1400"/>
              <a:buNone/>
            </a:pPr>
            <a:r>
              <a:rPr lang="en-US"/>
              <a:t>By the end of this workshop, families will be able to help their children read unknown words by asking questions and prompting them to re-read with expression.</a:t>
            </a:r>
            <a:endParaRPr i="1"/>
          </a:p>
          <a:p>
            <a:pPr indent="0" lvl="0" marL="0" rtl="0" algn="l">
              <a:lnSpc>
                <a:spcPct val="100000"/>
              </a:lnSpc>
              <a:spcBef>
                <a:spcPts val="0"/>
              </a:spcBef>
              <a:spcAft>
                <a:spcPts val="0"/>
              </a:spcAft>
              <a:buSzPts val="1400"/>
              <a:buNone/>
            </a:pPr>
            <a:r>
              <a:t/>
            </a:r>
            <a:endParaRPr i="1"/>
          </a:p>
          <a:p>
            <a:pPr indent="0" lvl="0" marL="0" marR="0" rtl="0" algn="l">
              <a:lnSpc>
                <a:spcPct val="100000"/>
              </a:lnSpc>
              <a:spcBef>
                <a:spcPts val="0"/>
              </a:spcBef>
              <a:spcAft>
                <a:spcPts val="0"/>
              </a:spcAft>
              <a:buSzPts val="1400"/>
              <a:buNone/>
            </a:pPr>
            <a:r>
              <a:rPr b="1" lang="en-US"/>
              <a:t>Materials</a:t>
            </a:r>
            <a:r>
              <a:rPr lang="en-US"/>
              <a:t> </a:t>
            </a:r>
            <a:endParaRPr/>
          </a:p>
          <a:p>
            <a:pPr indent="-279400" lvl="0" marL="457200" rtl="0" algn="l">
              <a:lnSpc>
                <a:spcPct val="100000"/>
              </a:lnSpc>
              <a:spcBef>
                <a:spcPts val="0"/>
              </a:spcBef>
              <a:spcAft>
                <a:spcPts val="0"/>
              </a:spcAft>
              <a:buClr>
                <a:schemeClr val="dk1"/>
              </a:buClr>
              <a:buSzPts val="800"/>
              <a:buFont typeface="Calibri"/>
              <a:buChar char="●"/>
            </a:pPr>
            <a:r>
              <a:rPr lang="en-US"/>
              <a:t>Corresponding Reading Tip Sheet (in the languages the families need)</a:t>
            </a:r>
            <a:endParaRPr/>
          </a:p>
          <a:p>
            <a:pPr indent="-279400" lvl="0" marL="457200" rtl="0" algn="l">
              <a:lnSpc>
                <a:spcPct val="100000"/>
              </a:lnSpc>
              <a:spcBef>
                <a:spcPts val="0"/>
              </a:spcBef>
              <a:spcAft>
                <a:spcPts val="0"/>
              </a:spcAft>
              <a:buClr>
                <a:schemeClr val="dk1"/>
              </a:buClr>
              <a:buSzPts val="800"/>
              <a:buFont typeface="Calibri"/>
              <a:buChar char="●"/>
            </a:pPr>
            <a:r>
              <a:rPr lang="en-US"/>
              <a:t>Family Workshop Feedback Form (paper or digital form)</a:t>
            </a:r>
            <a:endParaRPr/>
          </a:p>
          <a:p>
            <a:pPr indent="-279400" lvl="0" marL="457200" rtl="0" algn="l">
              <a:lnSpc>
                <a:spcPct val="100000"/>
              </a:lnSpc>
              <a:spcBef>
                <a:spcPts val="0"/>
              </a:spcBef>
              <a:spcAft>
                <a:spcPts val="0"/>
              </a:spcAft>
              <a:buClr>
                <a:schemeClr val="dk1"/>
              </a:buClr>
              <a:buSzPts val="800"/>
              <a:buFont typeface="Calibri"/>
              <a:buChar char="●"/>
            </a:pPr>
            <a:r>
              <a:rPr lang="en-US"/>
              <a:t>Books for families to use during practice time. This strategy works with both fiction and nonfiction texts.</a:t>
            </a:r>
            <a:endParaRPr/>
          </a:p>
          <a:p>
            <a:pPr indent="-279400" lvl="0" marL="457200" rtl="0" algn="l">
              <a:lnSpc>
                <a:spcPct val="100000"/>
              </a:lnSpc>
              <a:spcBef>
                <a:spcPts val="0"/>
              </a:spcBef>
              <a:spcAft>
                <a:spcPts val="0"/>
              </a:spcAft>
              <a:buClr>
                <a:schemeClr val="dk1"/>
              </a:buClr>
              <a:buSzPts val="800"/>
              <a:buFont typeface="Calibri"/>
              <a:buChar char="●"/>
            </a:pPr>
            <a:r>
              <a:rPr lang="en-US"/>
              <a:t>Projector to display slides</a:t>
            </a:r>
            <a:endParaRPr/>
          </a:p>
          <a:p>
            <a:pPr indent="-279400" lvl="0" marL="457200" rtl="0" algn="l">
              <a:lnSpc>
                <a:spcPct val="100000"/>
              </a:lnSpc>
              <a:spcBef>
                <a:spcPts val="0"/>
              </a:spcBef>
              <a:spcAft>
                <a:spcPts val="0"/>
              </a:spcAft>
              <a:buClr>
                <a:schemeClr val="dk1"/>
              </a:buClr>
              <a:buSzPts val="800"/>
              <a:buFont typeface="Calibri"/>
              <a:buChar char="●"/>
            </a:pPr>
            <a:r>
              <a:rPr lang="en-US"/>
              <a:t>Empty envelope for families to put feedback form in (optional but highly recommended)</a:t>
            </a:r>
            <a:endParaRPr/>
          </a:p>
          <a:p>
            <a:pPr indent="-279400" lvl="0" marL="457200" rtl="0" algn="l">
              <a:lnSpc>
                <a:spcPct val="100000"/>
              </a:lnSpc>
              <a:spcBef>
                <a:spcPts val="0"/>
              </a:spcBef>
              <a:spcAft>
                <a:spcPts val="0"/>
              </a:spcAft>
              <a:buClr>
                <a:schemeClr val="dk1"/>
              </a:buClr>
              <a:buSzPts val="800"/>
              <a:buFont typeface="Calibri"/>
              <a:buChar char="●"/>
            </a:pPr>
            <a:r>
              <a:rPr lang="en-US"/>
              <a:t>Name tags (optional but highly recommended)</a:t>
            </a:r>
            <a:endParaRPr/>
          </a:p>
          <a:p>
            <a:pPr indent="0" lvl="0" marL="0" marR="0" rtl="0" algn="l">
              <a:lnSpc>
                <a:spcPct val="100000"/>
              </a:lnSpc>
              <a:spcBef>
                <a:spcPts val="0"/>
              </a:spcBef>
              <a:spcAft>
                <a:spcPts val="0"/>
              </a:spcAft>
              <a:buSzPts val="1400"/>
              <a:buNone/>
            </a:pPr>
            <a:r>
              <a:t/>
            </a:r>
            <a:endParaRPr/>
          </a:p>
          <a:p>
            <a:pPr indent="0" lvl="0" marL="0" marR="0" rtl="0" algn="l">
              <a:lnSpc>
                <a:spcPct val="100000"/>
              </a:lnSpc>
              <a:spcBef>
                <a:spcPts val="0"/>
              </a:spcBef>
              <a:spcAft>
                <a:spcPts val="0"/>
              </a:spcAft>
              <a:buSzPts val="1400"/>
              <a:buNone/>
            </a:pPr>
            <a:r>
              <a:rPr b="1" lang="en-US"/>
              <a:t>Facilitation notes</a:t>
            </a:r>
            <a:endParaRPr b="0" u="none"/>
          </a:p>
          <a:p>
            <a:pPr indent="0" lvl="0" marL="0" marR="0" rtl="0" algn="l">
              <a:lnSpc>
                <a:spcPct val="100000"/>
              </a:lnSpc>
              <a:spcBef>
                <a:spcPts val="0"/>
              </a:spcBef>
              <a:spcAft>
                <a:spcPts val="0"/>
              </a:spcAft>
              <a:buSzPts val="1400"/>
              <a:buNone/>
            </a:pPr>
            <a:r>
              <a:rPr b="0" i="0" lang="en-US" sz="1200" u="sng" cap="none" strike="noStrike">
                <a:solidFill>
                  <a:schemeClr val="dk1"/>
                </a:solidFill>
                <a:latin typeface="Calibri"/>
                <a:ea typeface="Calibri"/>
                <a:cs typeface="Calibri"/>
                <a:sym typeface="Calibri"/>
              </a:rPr>
              <a:t>To prepare</a:t>
            </a:r>
            <a:endParaRPr/>
          </a:p>
          <a:p>
            <a:pPr indent="-298450" lvl="0" marL="457200" rtl="0" algn="l">
              <a:lnSpc>
                <a:spcPct val="100000"/>
              </a:lnSpc>
              <a:spcBef>
                <a:spcPts val="0"/>
              </a:spcBef>
              <a:spcAft>
                <a:spcPts val="0"/>
              </a:spcAft>
              <a:buSzPts val="1100"/>
              <a:buFont typeface="Calibri"/>
              <a:buChar char="•"/>
            </a:pPr>
            <a:r>
              <a:rPr lang="en-US"/>
              <a:t>In this workshop, you will model how to reread the sentence or phrase with an unfamiliar word. Study the slides in the reading tip section. Think through how you will model and guide practice.</a:t>
            </a:r>
            <a:endParaRPr/>
          </a:p>
          <a:p>
            <a:pPr indent="-317500" lvl="1" marL="914400" rtl="0" algn="l">
              <a:lnSpc>
                <a:spcPct val="100000"/>
              </a:lnSpc>
              <a:spcBef>
                <a:spcPts val="0"/>
              </a:spcBef>
              <a:spcAft>
                <a:spcPts val="0"/>
              </a:spcAft>
              <a:buSzPts val="1400"/>
              <a:buChar char="•"/>
            </a:pPr>
            <a:r>
              <a:rPr lang="en-US"/>
              <a:t>Brainstorm some strategies ahead of time to share with families in “Wait and praise.” </a:t>
            </a:r>
            <a:endParaRPr/>
          </a:p>
          <a:p>
            <a:pPr indent="-317500" lvl="1" marL="914400" rtl="0" algn="l">
              <a:lnSpc>
                <a:spcPct val="100000"/>
              </a:lnSpc>
              <a:spcBef>
                <a:spcPts val="0"/>
              </a:spcBef>
              <a:spcAft>
                <a:spcPts val="0"/>
              </a:spcAft>
              <a:buSzPts val="1400"/>
              <a:buChar char="•"/>
            </a:pPr>
            <a:r>
              <a:rPr lang="en-US"/>
              <a:t>You may also choose to use a book from your classroom instead of the book page provided on the slides.</a:t>
            </a:r>
            <a:endParaRPr/>
          </a:p>
          <a:p>
            <a:pPr indent="-298450" lvl="0" marL="457200" rtl="0" algn="l">
              <a:lnSpc>
                <a:spcPct val="100000"/>
              </a:lnSpc>
              <a:spcBef>
                <a:spcPts val="0"/>
              </a:spcBef>
              <a:spcAft>
                <a:spcPts val="0"/>
              </a:spcAft>
              <a:buClr>
                <a:schemeClr val="dk1"/>
              </a:buClr>
              <a:buSzPts val="1100"/>
              <a:buFont typeface="Calibri"/>
              <a:buChar char="•"/>
            </a:pPr>
            <a:r>
              <a:rPr lang="en-US"/>
              <a:t>Preview the light blue slides and choose the ones that are appropriate for your context (needs of the families, grade level).</a:t>
            </a:r>
            <a:endParaRPr/>
          </a:p>
          <a:p>
            <a:pPr indent="-298450" lvl="0" marL="457200" rtl="0" algn="l">
              <a:lnSpc>
                <a:spcPct val="100000"/>
              </a:lnSpc>
              <a:spcBef>
                <a:spcPts val="0"/>
              </a:spcBef>
              <a:spcAft>
                <a:spcPts val="0"/>
              </a:spcAft>
              <a:buClr>
                <a:schemeClr val="dk1"/>
              </a:buClr>
              <a:buSzPts val="1100"/>
              <a:buFont typeface="Calibri"/>
              <a:buChar char="•"/>
            </a:pPr>
            <a:r>
              <a:rPr lang="en-US"/>
              <a:t>Be sure to familiarize yourself with the content of the presentation so you can talk </a:t>
            </a:r>
            <a:r>
              <a:rPr i="1" lang="en-US"/>
              <a:t>with </a:t>
            </a:r>
            <a:r>
              <a:rPr lang="en-US"/>
              <a:t>families, not </a:t>
            </a:r>
            <a:r>
              <a:rPr i="1" lang="en-US"/>
              <a:t>at</a:t>
            </a:r>
            <a:r>
              <a:rPr lang="en-US"/>
              <a:t> them.</a:t>
            </a:r>
            <a:endParaRPr/>
          </a:p>
          <a:p>
            <a:pPr indent="0" lvl="0" marL="0" rtl="0" algn="l">
              <a:lnSpc>
                <a:spcPct val="100000"/>
              </a:lnSpc>
              <a:spcBef>
                <a:spcPts val="0"/>
              </a:spcBef>
              <a:spcAft>
                <a:spcPts val="0"/>
              </a:spcAft>
              <a:buSzPts val="1400"/>
              <a:buFont typeface="Arial"/>
              <a:buNone/>
            </a:pPr>
            <a:r>
              <a:t/>
            </a:r>
            <a:endParaRPr b="0" i="0" sz="1200" u="sng"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SzPts val="1400"/>
              <a:buNone/>
            </a:pPr>
            <a:r>
              <a:rPr b="0" i="0" lang="en-US" sz="1200" u="sng" cap="none" strike="noStrike">
                <a:solidFill>
                  <a:schemeClr val="dk1"/>
                </a:solidFill>
                <a:latin typeface="Calibri"/>
                <a:ea typeface="Calibri"/>
                <a:cs typeface="Calibri"/>
                <a:sym typeface="Calibri"/>
              </a:rPr>
              <a:t>During workshop</a:t>
            </a:r>
            <a:endParaRPr/>
          </a:p>
          <a:p>
            <a:pPr indent="-298450" lvl="0" marL="457200" marR="0" rtl="0" algn="l">
              <a:lnSpc>
                <a:spcPct val="100000"/>
              </a:lnSpc>
              <a:spcBef>
                <a:spcPts val="0"/>
              </a:spcBef>
              <a:spcAft>
                <a:spcPts val="0"/>
              </a:spcAft>
              <a:buClr>
                <a:schemeClr val="dk1"/>
              </a:buClr>
              <a:buSzPts val="1100"/>
              <a:buFont typeface="Calibri"/>
              <a:buChar char="•"/>
            </a:pPr>
            <a:r>
              <a:rPr b="0" i="0" lang="en-US" sz="1200" u="none" cap="none" strike="noStrike">
                <a:solidFill>
                  <a:schemeClr val="dk1"/>
                </a:solidFill>
                <a:latin typeface="Calibri"/>
                <a:ea typeface="Calibri"/>
                <a:cs typeface="Calibri"/>
                <a:sym typeface="Calibri"/>
              </a:rPr>
              <a:t>Take time to build rapport as a group and individually with families. Little things like learning family members’ names and greeting them at the door go a long way.</a:t>
            </a:r>
            <a:endParaRPr/>
          </a:p>
          <a:p>
            <a:pPr indent="-298450" lvl="0" marL="457200" marR="0" rtl="0" algn="l">
              <a:lnSpc>
                <a:spcPct val="100000"/>
              </a:lnSpc>
              <a:spcBef>
                <a:spcPts val="0"/>
              </a:spcBef>
              <a:spcAft>
                <a:spcPts val="0"/>
              </a:spcAft>
              <a:buClr>
                <a:schemeClr val="dk1"/>
              </a:buClr>
              <a:buSzPts val="1100"/>
              <a:buFont typeface="Calibri"/>
              <a:buChar char="•"/>
            </a:pPr>
            <a:r>
              <a:rPr b="0" i="0" lang="en-US" sz="1200" u="none" cap="none" strike="noStrike">
                <a:solidFill>
                  <a:schemeClr val="dk1"/>
                </a:solidFill>
                <a:latin typeface="Calibri"/>
                <a:ea typeface="Calibri"/>
                <a:cs typeface="Calibri"/>
                <a:sym typeface="Calibri"/>
              </a:rPr>
              <a:t>Keep pace so that families have time to practice the tip and also reflect. Being able to practice and reflect helps families internalize the strategy.</a:t>
            </a:r>
            <a:endParaRPr/>
          </a:p>
          <a:p>
            <a:pPr indent="-298450" lvl="0" marL="457200" marR="0" rtl="0" algn="l">
              <a:lnSpc>
                <a:spcPct val="100000"/>
              </a:lnSpc>
              <a:spcBef>
                <a:spcPts val="0"/>
              </a:spcBef>
              <a:spcAft>
                <a:spcPts val="0"/>
              </a:spcAft>
              <a:buClr>
                <a:schemeClr val="dk1"/>
              </a:buClr>
              <a:buSzPts val="1100"/>
              <a:buFont typeface="Calibri"/>
              <a:buChar char="•"/>
            </a:pPr>
            <a:r>
              <a:rPr b="0" i="0" lang="en-US" sz="1200" u="none" cap="none" strike="noStrike">
                <a:solidFill>
                  <a:schemeClr val="dk1"/>
                </a:solidFill>
                <a:latin typeface="Calibri"/>
                <a:ea typeface="Calibri"/>
                <a:cs typeface="Calibri"/>
                <a:sym typeface="Calibri"/>
              </a:rPr>
              <a:t>Circulate and check</a:t>
            </a:r>
            <a:r>
              <a:rPr lang="en-US"/>
              <a:t> </a:t>
            </a:r>
            <a:r>
              <a:rPr b="0" i="0" lang="en-US" sz="1200" u="none" cap="none" strike="noStrike">
                <a:solidFill>
                  <a:schemeClr val="dk1"/>
                </a:solidFill>
                <a:latin typeface="Calibri"/>
                <a:ea typeface="Calibri"/>
                <a:cs typeface="Calibri"/>
                <a:sym typeface="Calibri"/>
              </a:rPr>
              <a:t>in with families individually during practice time. See “Practice time” slide for more specific suggestions.</a:t>
            </a:r>
            <a:endParaRPr/>
          </a:p>
          <a:p>
            <a:pPr indent="-228600" lvl="0" marL="457200" marR="0" rtl="0" algn="l">
              <a:lnSpc>
                <a:spcPct val="100000"/>
              </a:lnSpc>
              <a:spcBef>
                <a:spcPts val="0"/>
              </a:spcBef>
              <a:spcAft>
                <a:spcPts val="0"/>
              </a:spcAft>
              <a:buSzPts val="1400"/>
              <a:buNone/>
            </a:pPr>
            <a:r>
              <a:t/>
            </a:r>
            <a:endParaRPr b="0" u="sng"/>
          </a:p>
          <a:p>
            <a:pPr indent="0" lvl="0" marL="0" marR="0" rtl="0" algn="l">
              <a:lnSpc>
                <a:spcPct val="100000"/>
              </a:lnSpc>
              <a:spcBef>
                <a:spcPts val="0"/>
              </a:spcBef>
              <a:spcAft>
                <a:spcPts val="0"/>
              </a:spcAft>
              <a:buSzPts val="1400"/>
              <a:buNone/>
            </a:pPr>
            <a:r>
              <a:rPr b="0" lang="en-US" u="sng"/>
              <a:t>Ideas to differentiate </a:t>
            </a:r>
            <a:endParaRPr/>
          </a:p>
          <a:p>
            <a:pPr indent="-298450" lvl="0" marL="457200" marR="0" rtl="0" algn="l">
              <a:lnSpc>
                <a:spcPct val="100000"/>
              </a:lnSpc>
              <a:spcBef>
                <a:spcPts val="0"/>
              </a:spcBef>
              <a:spcAft>
                <a:spcPts val="0"/>
              </a:spcAft>
              <a:buSzPts val="1100"/>
              <a:buFont typeface="Calibri"/>
              <a:buChar char="•"/>
            </a:pPr>
            <a:r>
              <a:rPr lang="en-US"/>
              <a:t>Be sure the book you use to model matches the reading abilities of the children in the workshop. Consider modeling with one or two pages from books with differing difficulty. </a:t>
            </a:r>
            <a:endParaRPr/>
          </a:p>
          <a:p>
            <a:pPr indent="-298450" lvl="0" marL="457200" rtl="0" algn="l">
              <a:lnSpc>
                <a:spcPct val="100000"/>
              </a:lnSpc>
              <a:spcBef>
                <a:spcPts val="0"/>
              </a:spcBef>
              <a:spcAft>
                <a:spcPts val="0"/>
              </a:spcAft>
              <a:buSzPts val="1100"/>
              <a:buChar char="•"/>
            </a:pPr>
            <a:r>
              <a:rPr lang="en-US"/>
              <a:t>Consider changing the passages on the slides to be more appropriately matched to the level of your students.</a:t>
            </a:r>
            <a:endParaRPr/>
          </a:p>
          <a:p>
            <a:pPr indent="-298450" lvl="0" marL="457200" marR="0" rtl="0" algn="l">
              <a:lnSpc>
                <a:spcPct val="100000"/>
              </a:lnSpc>
              <a:spcBef>
                <a:spcPts val="0"/>
              </a:spcBef>
              <a:spcAft>
                <a:spcPts val="0"/>
              </a:spcAft>
              <a:buSzPts val="1100"/>
              <a:buFont typeface="Calibri"/>
              <a:buChar char="•"/>
            </a:pPr>
            <a:r>
              <a:rPr lang="en-US"/>
              <a:t>Preview “Check in on literacy terms” and adjust terms or definitions as needed.</a:t>
            </a:r>
            <a:endParaRPr/>
          </a:p>
          <a:p>
            <a:pPr indent="-317500" lvl="0" marL="457200" rtl="0" algn="l">
              <a:lnSpc>
                <a:spcPct val="100000"/>
              </a:lnSpc>
              <a:spcBef>
                <a:spcPts val="0"/>
              </a:spcBef>
              <a:spcAft>
                <a:spcPts val="0"/>
              </a:spcAft>
              <a:buClr>
                <a:schemeClr val="dk1"/>
              </a:buClr>
              <a:buSzPts val="1400"/>
              <a:buChar char="•"/>
            </a:pPr>
            <a:r>
              <a:rPr lang="en-US"/>
              <a:t>Brainstorm some strategies ahead of time to share with families in “Wait and praise” that are differentiated for your classroom.</a:t>
            </a:r>
            <a:endParaRPr/>
          </a:p>
          <a:p>
            <a:pPr indent="-298450" lvl="0" marL="457200" marR="0" rtl="0" algn="l">
              <a:lnSpc>
                <a:spcPct val="100000"/>
              </a:lnSpc>
              <a:spcBef>
                <a:spcPts val="0"/>
              </a:spcBef>
              <a:spcAft>
                <a:spcPts val="0"/>
              </a:spcAft>
              <a:buSzPts val="1100"/>
              <a:buFont typeface="Calibri"/>
              <a:buChar char="•"/>
            </a:pPr>
            <a:r>
              <a:rPr lang="en-US"/>
              <a:t>If teaching this workshop to families with </a:t>
            </a:r>
            <a:r>
              <a:rPr b="1" lang="en-US"/>
              <a:t>younger readers</a:t>
            </a:r>
            <a:r>
              <a:rPr lang="en-US"/>
              <a:t>:</a:t>
            </a:r>
            <a:endParaRPr/>
          </a:p>
          <a:p>
            <a:pPr indent="-317500" lvl="1" marL="914400" rtl="0" algn="l">
              <a:lnSpc>
                <a:spcPct val="100000"/>
              </a:lnSpc>
              <a:spcBef>
                <a:spcPts val="0"/>
              </a:spcBef>
              <a:spcAft>
                <a:spcPts val="0"/>
              </a:spcAft>
              <a:buSzPts val="1400"/>
              <a:buChar char="•"/>
            </a:pPr>
            <a:r>
              <a:rPr lang="en-US"/>
              <a:t>Choose the appropriate “Reading = conversation” slide.</a:t>
            </a:r>
            <a:endParaRPr/>
          </a:p>
          <a:p>
            <a:pPr indent="-317500" lvl="1" marL="914400" rtl="0" algn="l">
              <a:lnSpc>
                <a:spcPct val="100000"/>
              </a:lnSpc>
              <a:spcBef>
                <a:spcPts val="0"/>
              </a:spcBef>
              <a:spcAft>
                <a:spcPts val="0"/>
              </a:spcAft>
              <a:buSzPts val="1400"/>
              <a:buChar char="•"/>
            </a:pPr>
            <a:r>
              <a:rPr lang="en-US"/>
              <a:t>Explain that families may need to coach more in the “Wait and praise” slide. They should remind their child to look at the letters in the word and use what they know about letters and their sounds.  </a:t>
            </a:r>
            <a:endParaRPr/>
          </a:p>
          <a:p>
            <a:pPr indent="-298450" lvl="0" marL="457200" rtl="0" algn="l">
              <a:lnSpc>
                <a:spcPct val="100000"/>
              </a:lnSpc>
              <a:spcBef>
                <a:spcPts val="0"/>
              </a:spcBef>
              <a:spcAft>
                <a:spcPts val="0"/>
              </a:spcAft>
              <a:buSzPts val="1100"/>
              <a:buFont typeface="Calibri"/>
              <a:buChar char="•"/>
            </a:pPr>
            <a:r>
              <a:rPr lang="en-US"/>
              <a:t>If teaching this workshop to families with </a:t>
            </a:r>
            <a:r>
              <a:rPr b="1" lang="en-US"/>
              <a:t>older readers</a:t>
            </a:r>
            <a:r>
              <a:rPr lang="en-US"/>
              <a:t>:</a:t>
            </a:r>
            <a:endParaRPr/>
          </a:p>
          <a:p>
            <a:pPr indent="-317500" lvl="1" marL="914400" rtl="0" algn="l">
              <a:lnSpc>
                <a:spcPct val="100000"/>
              </a:lnSpc>
              <a:spcBef>
                <a:spcPts val="0"/>
              </a:spcBef>
              <a:spcAft>
                <a:spcPts val="0"/>
              </a:spcAft>
              <a:buClr>
                <a:schemeClr val="dk1"/>
              </a:buClr>
              <a:buSzPts val="1400"/>
              <a:buChar char="•"/>
            </a:pPr>
            <a:r>
              <a:rPr lang="en-US"/>
              <a:t>Choose the appropriate “Reading = conversation” slide. </a:t>
            </a:r>
            <a:endParaRPr/>
          </a:p>
          <a:p>
            <a:pPr indent="-317500" lvl="1" marL="914400" rtl="0" algn="l">
              <a:lnSpc>
                <a:spcPct val="100000"/>
              </a:lnSpc>
              <a:spcBef>
                <a:spcPts val="0"/>
              </a:spcBef>
              <a:spcAft>
                <a:spcPts val="0"/>
              </a:spcAft>
              <a:buClr>
                <a:schemeClr val="dk1"/>
              </a:buClr>
              <a:buSzPts val="1400"/>
              <a:buChar char="•"/>
            </a:pPr>
            <a:r>
              <a:rPr lang="en-US"/>
              <a:t>Encourage families to reread longer passages, multiple times.</a:t>
            </a:r>
            <a:endParaRPr/>
          </a:p>
          <a:p>
            <a:pPr indent="-317500" lvl="1" marL="914400" rtl="0" algn="l">
              <a:lnSpc>
                <a:spcPct val="100000"/>
              </a:lnSpc>
              <a:spcBef>
                <a:spcPts val="0"/>
              </a:spcBef>
              <a:spcAft>
                <a:spcPts val="0"/>
              </a:spcAft>
              <a:buClr>
                <a:schemeClr val="dk1"/>
              </a:buClr>
              <a:buSzPts val="1400"/>
              <a:buChar char="•"/>
            </a:pPr>
            <a:r>
              <a:rPr lang="en-US"/>
              <a:t>Ask questions: Is there a strategy you can use to help you figure out the tricky word?</a:t>
            </a:r>
            <a:endParaRPr/>
          </a:p>
          <a:p>
            <a:pPr indent="-317500" lvl="1" marL="914400" rtl="0" algn="l">
              <a:lnSpc>
                <a:spcPct val="100000"/>
              </a:lnSpc>
              <a:spcBef>
                <a:spcPts val="0"/>
              </a:spcBef>
              <a:spcAft>
                <a:spcPts val="0"/>
              </a:spcAft>
              <a:buClr>
                <a:schemeClr val="dk1"/>
              </a:buClr>
              <a:buSzPts val="1400"/>
              <a:buChar char="•"/>
            </a:pPr>
            <a:r>
              <a:rPr lang="en-US"/>
              <a:t>Name the move or the action the reader took that helped them figure out the tricky word. Explain why we name the move—it helps readers make a connection between what they’re doing and how it helped them solve the word. Example: </a:t>
            </a:r>
            <a:r>
              <a:rPr i="1" lang="en-US"/>
              <a:t>I noticed that you went back to the beginning of the sentence to reread because the words got a little mixed up when you read them aloud! Great job with using the rereading strategy!</a:t>
            </a:r>
            <a:endParaRPr/>
          </a:p>
          <a:p>
            <a:pPr indent="-298450" lvl="0" marL="457200" rtl="0" algn="l">
              <a:lnSpc>
                <a:spcPct val="100000"/>
              </a:lnSpc>
              <a:spcBef>
                <a:spcPts val="0"/>
              </a:spcBef>
              <a:spcAft>
                <a:spcPts val="0"/>
              </a:spcAft>
              <a:buSzPts val="1100"/>
              <a:buFont typeface="Calibri"/>
              <a:buChar char="•"/>
            </a:pPr>
            <a:r>
              <a:rPr lang="en-US"/>
              <a:t>If teaching this workshop to</a:t>
            </a:r>
            <a:r>
              <a:rPr b="1" lang="en-US"/>
              <a:t> Multilingual families</a:t>
            </a:r>
            <a:r>
              <a:rPr lang="en-US"/>
              <a:t>: This is a difficult workshop for families new to the English language and is more appropriate for families with some familiarity with the language. To support families consider the following ideas:​</a:t>
            </a:r>
            <a:endParaRPr/>
          </a:p>
          <a:p>
            <a:pPr indent="-317500" lvl="1" marL="914400" rtl="0" algn="l">
              <a:lnSpc>
                <a:spcPct val="100000"/>
              </a:lnSpc>
              <a:spcBef>
                <a:spcPts val="0"/>
              </a:spcBef>
              <a:spcAft>
                <a:spcPts val="0"/>
              </a:spcAft>
              <a:buClr>
                <a:schemeClr val="dk1"/>
              </a:buClr>
              <a:buSzPts val="1400"/>
              <a:buChar char="•"/>
            </a:pPr>
            <a:r>
              <a:rPr lang="en-US"/>
              <a:t>Remind families that learning to be literate in another language takes time and patience. </a:t>
            </a:r>
            <a:r>
              <a:rPr b="1" lang="en-US"/>
              <a:t>Stress the important role they play in their child’s development—namely as someone who encourages them to keep trying and keep going</a:t>
            </a:r>
            <a:r>
              <a:rPr lang="en-US"/>
              <a:t>. ​</a:t>
            </a:r>
            <a:endParaRPr/>
          </a:p>
          <a:p>
            <a:pPr indent="-317500" lvl="1" marL="914400" rtl="0" algn="l">
              <a:lnSpc>
                <a:spcPct val="100000"/>
              </a:lnSpc>
              <a:spcBef>
                <a:spcPts val="0"/>
              </a:spcBef>
              <a:spcAft>
                <a:spcPts val="0"/>
              </a:spcAft>
              <a:buClr>
                <a:schemeClr val="dk1"/>
              </a:buClr>
              <a:buSzPts val="1400"/>
              <a:buChar char="•"/>
            </a:pPr>
            <a:r>
              <a:rPr lang="en-US"/>
              <a:t>Even if they don’t know the word the child is trying to read, they can encourage the child to keep persevering and trying different strategies. This is super valuable!​</a:t>
            </a:r>
            <a:endParaRPr/>
          </a:p>
          <a:p>
            <a:pPr indent="-317500" lvl="1" marL="914400" rtl="0" algn="l">
              <a:lnSpc>
                <a:spcPct val="100000"/>
              </a:lnSpc>
              <a:spcBef>
                <a:spcPts val="0"/>
              </a:spcBef>
              <a:spcAft>
                <a:spcPts val="0"/>
              </a:spcAft>
              <a:buClr>
                <a:schemeClr val="dk1"/>
              </a:buClr>
              <a:buSzPts val="1400"/>
              <a:buChar char="•"/>
            </a:pPr>
            <a:r>
              <a:rPr lang="en-US"/>
              <a:t>Choosing words to practice on may be daunting for adults new to the English language. Consider photocopying a text and highlighting words with which families can practice the strategy. Then provide a translation of some of the words.​</a:t>
            </a:r>
            <a:endParaRPr/>
          </a:p>
          <a:p>
            <a:pPr indent="-317500" lvl="1" marL="914400" rtl="0" algn="l">
              <a:lnSpc>
                <a:spcPct val="100000"/>
              </a:lnSpc>
              <a:spcBef>
                <a:spcPts val="0"/>
              </a:spcBef>
              <a:spcAft>
                <a:spcPts val="0"/>
              </a:spcAft>
              <a:buClr>
                <a:schemeClr val="dk1"/>
              </a:buClr>
              <a:buSzPts val="1400"/>
              <a:buChar char="•"/>
            </a:pPr>
            <a:r>
              <a:rPr lang="en-US"/>
              <a:t>Remind families that a dictionary, app or website (like wordreference.com) can help them check to make sure their child is getting the words.​</a:t>
            </a:r>
            <a:endParaRPr/>
          </a:p>
          <a:p>
            <a:pPr indent="-298450" lvl="0" marL="457200" rtl="0" algn="l">
              <a:lnSpc>
                <a:spcPct val="100000"/>
              </a:lnSpc>
              <a:spcBef>
                <a:spcPts val="0"/>
              </a:spcBef>
              <a:spcAft>
                <a:spcPts val="0"/>
              </a:spcAft>
              <a:buSzPts val="1100"/>
              <a:buChar char="•"/>
            </a:pPr>
            <a:r>
              <a:rPr lang="en-US"/>
              <a:t>If families are </a:t>
            </a:r>
            <a:r>
              <a:rPr b="1" lang="en-US"/>
              <a:t>familiar with this workshop</a:t>
            </a:r>
            <a:r>
              <a:rPr lang="en-US"/>
              <a:t>, consider how you might leverage their experience. Ask families to share how they helped their child internalize the steps. Invite them (ahead of time) to model one or more steps if appropriate.</a:t>
            </a:r>
            <a:endParaRPr/>
          </a:p>
          <a:p>
            <a:pPr indent="-200132" lvl="1" marL="746235" rtl="0" algn="l">
              <a:lnSpc>
                <a:spcPct val="100000"/>
              </a:lnSpc>
              <a:spcBef>
                <a:spcPts val="0"/>
              </a:spcBef>
              <a:spcAft>
                <a:spcPts val="0"/>
              </a:spcAft>
              <a:buSzPts val="1400"/>
              <a:buFont typeface="Arial"/>
              <a:buNone/>
            </a:pPr>
            <a:r>
              <a:t/>
            </a:r>
            <a:endParaRPr/>
          </a:p>
          <a:p>
            <a:pPr indent="0" lvl="0" marL="0" rtl="0" algn="l">
              <a:lnSpc>
                <a:spcPct val="115000"/>
              </a:lnSpc>
              <a:spcBef>
                <a:spcPts val="0"/>
              </a:spcBef>
              <a:spcAft>
                <a:spcPts val="0"/>
              </a:spcAft>
              <a:buClr>
                <a:schemeClr val="dk1"/>
              </a:buClr>
              <a:buSzPts val="1100"/>
              <a:buFont typeface="Arial"/>
              <a:buNone/>
            </a:pPr>
            <a:r>
              <a:rPr lang="en-US" u="sng"/>
              <a:t>Timing considerations for a 60 min workshop</a:t>
            </a:r>
            <a:endParaRPr u="sng"/>
          </a:p>
          <a:p>
            <a:pPr indent="0" lvl="0" marL="0" rtl="0" algn="l">
              <a:lnSpc>
                <a:spcPct val="115000"/>
              </a:lnSpc>
              <a:spcBef>
                <a:spcPts val="0"/>
              </a:spcBef>
              <a:spcAft>
                <a:spcPts val="0"/>
              </a:spcAft>
              <a:buSzPts val="1100"/>
              <a:buNone/>
            </a:pPr>
            <a:r>
              <a:rPr lang="en-US"/>
              <a:t>Welcome: 10 mins</a:t>
            </a:r>
            <a:endParaRPr/>
          </a:p>
          <a:p>
            <a:pPr indent="0" lvl="0" marL="0" rtl="0" algn="l">
              <a:lnSpc>
                <a:spcPct val="115000"/>
              </a:lnSpc>
              <a:spcBef>
                <a:spcPts val="0"/>
              </a:spcBef>
              <a:spcAft>
                <a:spcPts val="0"/>
              </a:spcAft>
              <a:buSzPts val="1100"/>
              <a:buNone/>
            </a:pPr>
            <a:r>
              <a:rPr lang="en-US"/>
              <a:t>Reading tip: 15-20 mins</a:t>
            </a:r>
            <a:endParaRPr/>
          </a:p>
          <a:p>
            <a:pPr indent="0" lvl="0" marL="0" rtl="0" algn="l">
              <a:lnSpc>
                <a:spcPct val="115000"/>
              </a:lnSpc>
              <a:spcBef>
                <a:spcPts val="0"/>
              </a:spcBef>
              <a:spcAft>
                <a:spcPts val="0"/>
              </a:spcAft>
              <a:buSzPts val="1100"/>
              <a:buNone/>
            </a:pPr>
            <a:r>
              <a:rPr lang="en-US"/>
              <a:t>Practice: 15-20 mins</a:t>
            </a:r>
            <a:endParaRPr/>
          </a:p>
          <a:p>
            <a:pPr indent="0" lvl="0" marL="0" rtl="0" algn="l">
              <a:lnSpc>
                <a:spcPct val="115000"/>
              </a:lnSpc>
              <a:spcBef>
                <a:spcPts val="0"/>
              </a:spcBef>
              <a:spcAft>
                <a:spcPts val="0"/>
              </a:spcAft>
              <a:buSzPts val="1100"/>
              <a:buNone/>
            </a:pPr>
            <a:r>
              <a:rPr lang="en-US"/>
              <a:t>Reflection and updates: 10 mins</a:t>
            </a:r>
            <a:endParaRPr/>
          </a:p>
          <a:p>
            <a:pPr indent="-228600" lvl="0" marL="457200" marR="0" rtl="0" algn="l">
              <a:lnSpc>
                <a:spcPct val="100000"/>
              </a:lnSpc>
              <a:spcBef>
                <a:spcPts val="0"/>
              </a:spcBef>
              <a:spcAft>
                <a:spcPts val="0"/>
              </a:spcAft>
              <a:buSzPts val="1400"/>
              <a:buNone/>
            </a:pPr>
            <a:r>
              <a:t/>
            </a:r>
            <a:endParaRPr u="sng"/>
          </a:p>
          <a:p>
            <a:pPr indent="0" lvl="0" marL="0" marR="0" rtl="0" algn="l">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After you use these materials, we want to hear your feedback! Fill out the </a:t>
            </a:r>
            <a:r>
              <a:rPr lang="en-US"/>
              <a:t>Family Workshop Facilitator Feedback Form </a:t>
            </a:r>
            <a:r>
              <a:rPr b="0" i="0" lang="en-US" sz="1200" u="none" cap="none" strike="noStrike">
                <a:solidFill>
                  <a:schemeClr val="dk1"/>
                </a:solidFill>
                <a:latin typeface="Calibri"/>
                <a:ea typeface="Calibri"/>
                <a:cs typeface="Calibri"/>
                <a:sym typeface="Calibri"/>
              </a:rPr>
              <a:t> at </a:t>
            </a:r>
            <a:r>
              <a:rPr lang="en-US" u="sng">
                <a:solidFill>
                  <a:schemeClr val="hlink"/>
                </a:solidFill>
                <a:hlinkClick r:id="rId2"/>
              </a:rPr>
              <a:t>https://bit.ly/SBCfeedbackform</a:t>
            </a:r>
            <a:r>
              <a:rPr lang="en-US" u="none">
                <a:solidFill>
                  <a:schemeClr val="dk1"/>
                </a:solidFill>
              </a:rPr>
              <a:t>. </a:t>
            </a:r>
            <a:endParaRPr/>
          </a:p>
          <a:p>
            <a:pPr indent="-228600" lvl="0" marL="457200" marR="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a:p>
            <a:pPr indent="-228600" lvl="0" marL="457200" marR="0" rtl="0" algn="l">
              <a:lnSpc>
                <a:spcPct val="100000"/>
              </a:lnSpc>
              <a:spcBef>
                <a:spcPts val="0"/>
              </a:spcBef>
              <a:spcAft>
                <a:spcPts val="0"/>
              </a:spcAft>
              <a:buSzPts val="1400"/>
              <a:buNone/>
            </a:pPr>
            <a:r>
              <a:t/>
            </a:r>
            <a:endParaRPr/>
          </a:p>
          <a:p>
            <a:pPr indent="-228600" lvl="0" marL="457200" marR="0" rtl="0" algn="l">
              <a:lnSpc>
                <a:spcPct val="100000"/>
              </a:lnSpc>
              <a:spcBef>
                <a:spcPts val="0"/>
              </a:spcBef>
              <a:spcAft>
                <a:spcPts val="0"/>
              </a:spcAft>
              <a:buSzPts val="1400"/>
              <a:buNone/>
            </a:pPr>
            <a:r>
              <a:t/>
            </a:r>
            <a:endParaRPr/>
          </a:p>
        </p:txBody>
      </p:sp>
      <p:sp>
        <p:nvSpPr>
          <p:cNvPr id="1398" name="Google Shape;1398;p1:notes"/>
          <p:cNvSpPr/>
          <p:nvPr>
            <p:ph idx="2" type="sldImg"/>
          </p:nvPr>
        </p:nvSpPr>
        <p:spPr>
          <a:xfrm>
            <a:off x="130175" y="104775"/>
            <a:ext cx="2076300" cy="116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6" name="Shape 1496"/>
        <p:cNvGrpSpPr/>
        <p:nvPr/>
      </p:nvGrpSpPr>
      <p:grpSpPr>
        <a:xfrm>
          <a:off x="0" y="0"/>
          <a:ext cx="0" cy="0"/>
          <a:chOff x="0" y="0"/>
          <a:chExt cx="0" cy="0"/>
        </a:xfrm>
      </p:grpSpPr>
      <p:sp>
        <p:nvSpPr>
          <p:cNvPr id="1497" name="Google Shape;1497;p11:notes"/>
          <p:cNvSpPr txBox="1"/>
          <p:nvPr>
            <p:ph idx="1" type="body"/>
          </p:nvPr>
        </p:nvSpPr>
        <p:spPr>
          <a:xfrm>
            <a:off x="130629" y="1395523"/>
            <a:ext cx="8882742" cy="5237506"/>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1400"/>
              <a:buFont typeface="Arial"/>
              <a:buNone/>
            </a:pPr>
            <a:r>
              <a:t/>
            </a:r>
            <a:endParaRPr/>
          </a:p>
          <a:p>
            <a:pPr indent="-304800" lvl="0" marL="457200" rtl="0" algn="l">
              <a:lnSpc>
                <a:spcPct val="100000"/>
              </a:lnSpc>
              <a:spcBef>
                <a:spcPts val="0"/>
              </a:spcBef>
              <a:spcAft>
                <a:spcPts val="0"/>
              </a:spcAft>
              <a:buClr>
                <a:schemeClr val="dk1"/>
              </a:buClr>
              <a:buSzPts val="1200"/>
              <a:buFont typeface="Calibri"/>
              <a:buChar char="•"/>
            </a:pPr>
            <a:r>
              <a:rPr lang="en-US"/>
              <a:t>Remind families that the </a:t>
            </a:r>
            <a:r>
              <a:rPr b="1" lang="en-US"/>
              <a:t>at-home reading coach always asks questions! </a:t>
            </a:r>
            <a:endParaRPr/>
          </a:p>
          <a:p>
            <a:pPr indent="-304800" lvl="1" marL="914400" rtl="0" algn="l">
              <a:lnSpc>
                <a:spcPct val="100000"/>
              </a:lnSpc>
              <a:spcBef>
                <a:spcPts val="0"/>
              </a:spcBef>
              <a:spcAft>
                <a:spcPts val="0"/>
              </a:spcAft>
              <a:buClr>
                <a:schemeClr val="dk1"/>
              </a:buClr>
              <a:buSzPts val="1200"/>
              <a:buFont typeface="Calibri"/>
              <a:buChar char="•"/>
            </a:pPr>
            <a:r>
              <a:rPr lang="en-US"/>
              <a:t>► </a:t>
            </a:r>
            <a:r>
              <a:rPr i="1" lang="en-US"/>
              <a:t>For multilingual families specifically:</a:t>
            </a:r>
            <a:r>
              <a:rPr lang="en-US"/>
              <a:t> Some families may come from a culture where asking questions and “coaching” their child may be an unfamiliar practice. Instead, they may be more used to being directive and having the answers​.</a:t>
            </a:r>
            <a:endParaRPr/>
          </a:p>
          <a:p>
            <a:pPr indent="-304800" lvl="2" marL="1371600" rtl="0" algn="l">
              <a:lnSpc>
                <a:spcPct val="100000"/>
              </a:lnSpc>
              <a:spcBef>
                <a:spcPts val="0"/>
              </a:spcBef>
              <a:spcAft>
                <a:spcPts val="0"/>
              </a:spcAft>
              <a:buClr>
                <a:schemeClr val="dk1"/>
              </a:buClr>
              <a:buSzPts val="1200"/>
              <a:buFont typeface="Calibri"/>
              <a:buChar char="•"/>
            </a:pPr>
            <a:r>
              <a:rPr lang="en-US"/>
              <a:t>Encourage families to keep trying this coaching technique and assure them that the more they do it, the more comfortable it will become. ​</a:t>
            </a:r>
            <a:endParaRPr/>
          </a:p>
          <a:p>
            <a:pPr indent="-304800" lvl="2" marL="1371600" rtl="0" algn="l">
              <a:lnSpc>
                <a:spcPct val="100000"/>
              </a:lnSpc>
              <a:spcBef>
                <a:spcPts val="0"/>
              </a:spcBef>
              <a:spcAft>
                <a:spcPts val="0"/>
              </a:spcAft>
              <a:buClr>
                <a:schemeClr val="dk1"/>
              </a:buClr>
              <a:buSzPts val="1200"/>
              <a:buFont typeface="Calibri"/>
              <a:buChar char="•"/>
            </a:pPr>
            <a:r>
              <a:rPr lang="en-US"/>
              <a:t>Although “parent as expert” and “parent as coach” are equally valid positions, asking questions and encouraging children to find the answer out for themselves instead of telling them an answer can help children internalize the learning in a different way.  </a:t>
            </a:r>
            <a:endParaRPr/>
          </a:p>
          <a:p>
            <a:pPr indent="-304800" lvl="2" marL="1371600" rtl="0" algn="l">
              <a:lnSpc>
                <a:spcPct val="100000"/>
              </a:lnSpc>
              <a:spcBef>
                <a:spcPts val="0"/>
              </a:spcBef>
              <a:spcAft>
                <a:spcPts val="0"/>
              </a:spcAft>
              <a:buClr>
                <a:schemeClr val="dk1"/>
              </a:buClr>
              <a:buSzPts val="1200"/>
              <a:buFont typeface="Calibri"/>
              <a:buChar char="•"/>
            </a:pPr>
            <a:r>
              <a:rPr lang="en-US"/>
              <a:t>This is a good time to remind parents that even though asking questions may not at present be a regular practice for them, this is an opportunity for them to acquire and practice new skills that will help their children. Cultural shifts are usually most effective when they're explicit.​</a:t>
            </a:r>
            <a:endParaRPr/>
          </a:p>
          <a:p>
            <a:pPr indent="-317500" lvl="0" marL="457200" rtl="0" algn="l">
              <a:lnSpc>
                <a:spcPct val="100000"/>
              </a:lnSpc>
              <a:spcBef>
                <a:spcPts val="0"/>
              </a:spcBef>
              <a:spcAft>
                <a:spcPts val="0"/>
              </a:spcAft>
              <a:buClr>
                <a:schemeClr val="dk1"/>
              </a:buClr>
              <a:buSzPts val="1400"/>
              <a:buChar char="•"/>
            </a:pPr>
            <a:r>
              <a:rPr b="1" lang="en-US"/>
              <a:t>Use this slide to ensure that families have some questions they can ask during practice time.</a:t>
            </a:r>
            <a:endParaRPr b="1"/>
          </a:p>
          <a:p>
            <a:pPr indent="-317500" lvl="1" marL="914400" rtl="0" algn="l">
              <a:lnSpc>
                <a:spcPct val="100000"/>
              </a:lnSpc>
              <a:spcBef>
                <a:spcPts val="0"/>
              </a:spcBef>
              <a:spcAft>
                <a:spcPts val="0"/>
              </a:spcAft>
              <a:buClr>
                <a:schemeClr val="dk1"/>
              </a:buClr>
              <a:buSzPts val="1400"/>
              <a:buChar char="•"/>
            </a:pPr>
            <a:r>
              <a:rPr lang="en-US"/>
              <a:t>Ask families to hold up the number of questions they already have written down or are prepared to use. If it looks like the room is prepared, you may skip this slide or ask families to share other questions they have written down throughout the workshop.</a:t>
            </a:r>
            <a:endParaRPr/>
          </a:p>
          <a:p>
            <a:pPr indent="-317500" lvl="1" marL="914400" rtl="0" algn="l">
              <a:lnSpc>
                <a:spcPct val="100000"/>
              </a:lnSpc>
              <a:spcBef>
                <a:spcPts val="0"/>
              </a:spcBef>
              <a:spcAft>
                <a:spcPts val="0"/>
              </a:spcAft>
              <a:buClr>
                <a:schemeClr val="dk1"/>
              </a:buClr>
              <a:buSzPts val="1400"/>
              <a:buChar char="•"/>
            </a:pPr>
            <a:r>
              <a:rPr lang="en-US"/>
              <a:t>Share with families that there are also sample questions on the Reading Tip Sheet.</a:t>
            </a:r>
            <a:endParaRPr/>
          </a:p>
          <a:p>
            <a:pPr indent="0" lvl="0" marL="0" rtl="0" algn="l">
              <a:lnSpc>
                <a:spcPct val="100000"/>
              </a:lnSpc>
              <a:spcBef>
                <a:spcPts val="0"/>
              </a:spcBef>
              <a:spcAft>
                <a:spcPts val="0"/>
              </a:spcAft>
              <a:buClr>
                <a:schemeClr val="dk1"/>
              </a:buClr>
              <a:buSzPts val="1400"/>
              <a:buFont typeface="Arial"/>
              <a:buNone/>
            </a:pPr>
            <a:r>
              <a:t/>
            </a:r>
            <a:endParaRPr/>
          </a:p>
          <a:p>
            <a:pPr indent="0" lvl="0" marL="0" rtl="0" algn="l">
              <a:lnSpc>
                <a:spcPct val="100000"/>
              </a:lnSpc>
              <a:spcBef>
                <a:spcPts val="0"/>
              </a:spcBef>
              <a:spcAft>
                <a:spcPts val="0"/>
              </a:spcAft>
              <a:buClr>
                <a:schemeClr val="dk1"/>
              </a:buClr>
              <a:buSzPts val="1400"/>
              <a:buFont typeface="Arial"/>
              <a:buNone/>
            </a:pPr>
            <a:r>
              <a:rPr lang="en-US" u="sng"/>
              <a:t>Sample script</a:t>
            </a:r>
            <a:endParaRPr/>
          </a:p>
          <a:p>
            <a:pPr indent="0" lvl="0" marL="0" rtl="0" algn="l">
              <a:lnSpc>
                <a:spcPct val="100000"/>
              </a:lnSpc>
              <a:spcBef>
                <a:spcPts val="0"/>
              </a:spcBef>
              <a:spcAft>
                <a:spcPts val="0"/>
              </a:spcAft>
              <a:buSzPts val="1400"/>
              <a:buNone/>
            </a:pPr>
            <a:r>
              <a:rPr i="1" lang="en-US"/>
              <a:t>At Springboard, the most important thing we want you to leave with is: to ALWAYS ASK QUESTIONS. You want to ask your child questions to help them figure out words, understand what they’re reading, sound more like a storyteller, and enjoy what they are reading.  Today we’ve learned questions to help your child go back and reread after learning how to pronounce a tricky word.</a:t>
            </a:r>
            <a:endParaRPr i="1"/>
          </a:p>
          <a:p>
            <a:pPr indent="0" lvl="0" marL="0" rtl="0" algn="l">
              <a:lnSpc>
                <a:spcPct val="100000"/>
              </a:lnSpc>
              <a:spcBef>
                <a:spcPts val="0"/>
              </a:spcBef>
              <a:spcAft>
                <a:spcPts val="0"/>
              </a:spcAft>
              <a:buClr>
                <a:schemeClr val="dk1"/>
              </a:buClr>
              <a:buSzPts val="1400"/>
              <a:buFont typeface="Arial"/>
              <a:buNone/>
            </a:pPr>
            <a:r>
              <a:t/>
            </a:r>
            <a:endParaRPr i="1"/>
          </a:p>
          <a:p>
            <a:pPr indent="0" lvl="0" marL="0" rtl="0" algn="l">
              <a:lnSpc>
                <a:spcPct val="100000"/>
              </a:lnSpc>
              <a:spcBef>
                <a:spcPts val="0"/>
              </a:spcBef>
              <a:spcAft>
                <a:spcPts val="0"/>
              </a:spcAft>
              <a:buClr>
                <a:schemeClr val="dk1"/>
              </a:buClr>
              <a:buSzPts val="1400"/>
              <a:buFont typeface="Arial"/>
              <a:buNone/>
            </a:pPr>
            <a:r>
              <a:rPr lang="en-US" u="sng"/>
              <a:t>Sample script in Spanish</a:t>
            </a:r>
            <a:endParaRPr/>
          </a:p>
          <a:p>
            <a:pPr indent="0" lvl="0" marL="0" rtl="0" algn="l">
              <a:lnSpc>
                <a:spcPct val="100000"/>
              </a:lnSpc>
              <a:spcBef>
                <a:spcPts val="0"/>
              </a:spcBef>
              <a:spcAft>
                <a:spcPts val="0"/>
              </a:spcAft>
              <a:buClr>
                <a:schemeClr val="dk1"/>
              </a:buClr>
              <a:buSzPts val="1400"/>
              <a:buFont typeface="Arial"/>
              <a:buNone/>
            </a:pPr>
            <a:r>
              <a:rPr i="1" lang="en-US"/>
              <a:t>En Springboard, lo más importante con lo que queremos que se vaya es: QUE SIEMPRE HAGA PREGUNTAS. Quiere hacerle preguntas a su hijo para ayudarlo a descifrar palabras, comprender lo que está leyendo, sonar más como un narrador y disfrutar lo que está leyendo. Hoy hemos aprendido preguntas para ayudar a su hijo [insert reading skill in Spanish].</a:t>
            </a:r>
            <a:endParaRPr/>
          </a:p>
          <a:p>
            <a:pPr indent="0" lvl="0" marL="0" marR="0" rtl="0" algn="l">
              <a:lnSpc>
                <a:spcPct val="100000"/>
              </a:lnSpc>
              <a:spcBef>
                <a:spcPts val="0"/>
              </a:spcBef>
              <a:spcAft>
                <a:spcPts val="0"/>
              </a:spcAft>
              <a:buSzPts val="1400"/>
              <a:buNone/>
            </a:pPr>
            <a:r>
              <a:t/>
            </a:r>
            <a:endParaRPr/>
          </a:p>
          <a:p>
            <a:pPr indent="0" lvl="0" marL="0" marR="0" rtl="0" algn="l">
              <a:lnSpc>
                <a:spcPct val="100000"/>
              </a:lnSpc>
              <a:spcBef>
                <a:spcPts val="0"/>
              </a:spcBef>
              <a:spcAft>
                <a:spcPts val="0"/>
              </a:spcAft>
              <a:buSzPts val="1400"/>
              <a:buNone/>
            </a:pPr>
            <a:r>
              <a:t/>
            </a:r>
            <a:endParaRPr/>
          </a:p>
          <a:p>
            <a:pPr indent="0" lvl="0" marL="0" marR="0" rtl="0" algn="l">
              <a:lnSpc>
                <a:spcPct val="100000"/>
              </a:lnSpc>
              <a:spcBef>
                <a:spcPts val="0"/>
              </a:spcBef>
              <a:spcAft>
                <a:spcPts val="0"/>
              </a:spcAft>
              <a:buSzPts val="1400"/>
              <a:buNone/>
            </a:pPr>
            <a:r>
              <a:t/>
            </a:r>
            <a:endParaRPr i="1"/>
          </a:p>
        </p:txBody>
      </p:sp>
      <p:sp>
        <p:nvSpPr>
          <p:cNvPr id="1498" name="Google Shape;1498;p11:notes"/>
          <p:cNvSpPr/>
          <p:nvPr>
            <p:ph idx="2" type="sldImg"/>
          </p:nvPr>
        </p:nvSpPr>
        <p:spPr>
          <a:xfrm>
            <a:off x="130175"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6" name="Shape 1506"/>
        <p:cNvGrpSpPr/>
        <p:nvPr/>
      </p:nvGrpSpPr>
      <p:grpSpPr>
        <a:xfrm>
          <a:off x="0" y="0"/>
          <a:ext cx="0" cy="0"/>
          <a:chOff x="0" y="0"/>
          <a:chExt cx="0" cy="0"/>
        </a:xfrm>
      </p:grpSpPr>
      <p:sp>
        <p:nvSpPr>
          <p:cNvPr id="1507" name="Google Shape;1507;p12:notes"/>
          <p:cNvSpPr txBox="1"/>
          <p:nvPr>
            <p:ph idx="1" type="body"/>
          </p:nvPr>
        </p:nvSpPr>
        <p:spPr>
          <a:xfrm>
            <a:off x="130629" y="1395523"/>
            <a:ext cx="8882742" cy="5237506"/>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1400"/>
              <a:buFont typeface="Arial"/>
              <a:buNone/>
            </a:pPr>
            <a:r>
              <a:t/>
            </a:r>
            <a:endParaRPr/>
          </a:p>
          <a:p>
            <a:pPr indent="-304800" lvl="0" marL="457200" rtl="0" algn="l">
              <a:lnSpc>
                <a:spcPct val="100000"/>
              </a:lnSpc>
              <a:spcBef>
                <a:spcPts val="0"/>
              </a:spcBef>
              <a:spcAft>
                <a:spcPts val="0"/>
              </a:spcAft>
              <a:buClr>
                <a:schemeClr val="dk1"/>
              </a:buClr>
              <a:buSzPts val="1200"/>
              <a:buFont typeface="Calibri"/>
              <a:buChar char="•"/>
            </a:pPr>
            <a:r>
              <a:rPr lang="en-US"/>
              <a:t>Remind families that the </a:t>
            </a:r>
            <a:r>
              <a:rPr b="1" lang="en-US"/>
              <a:t>at-home reading coach always asks questions! </a:t>
            </a:r>
            <a:endParaRPr/>
          </a:p>
          <a:p>
            <a:pPr indent="-304800" lvl="1" marL="914400" rtl="0" algn="l">
              <a:lnSpc>
                <a:spcPct val="100000"/>
              </a:lnSpc>
              <a:spcBef>
                <a:spcPts val="0"/>
              </a:spcBef>
              <a:spcAft>
                <a:spcPts val="0"/>
              </a:spcAft>
              <a:buClr>
                <a:schemeClr val="dk1"/>
              </a:buClr>
              <a:buSzPts val="1200"/>
              <a:buFont typeface="Calibri"/>
              <a:buChar char="•"/>
            </a:pPr>
            <a:r>
              <a:rPr lang="en-US"/>
              <a:t>► </a:t>
            </a:r>
            <a:r>
              <a:rPr i="1" lang="en-US"/>
              <a:t>For multilingual families specifically:</a:t>
            </a:r>
            <a:r>
              <a:rPr lang="en-US"/>
              <a:t> Some families may come from a culture where asking questions and “coaching” their child may be an unfamiliar practice. Instead, they may be more used to being directive and having the answers​.</a:t>
            </a:r>
            <a:endParaRPr/>
          </a:p>
          <a:p>
            <a:pPr indent="-304800" lvl="2" marL="1371600" rtl="0" algn="l">
              <a:lnSpc>
                <a:spcPct val="100000"/>
              </a:lnSpc>
              <a:spcBef>
                <a:spcPts val="0"/>
              </a:spcBef>
              <a:spcAft>
                <a:spcPts val="0"/>
              </a:spcAft>
              <a:buClr>
                <a:schemeClr val="dk1"/>
              </a:buClr>
              <a:buSzPts val="1200"/>
              <a:buFont typeface="Calibri"/>
              <a:buChar char="•"/>
            </a:pPr>
            <a:r>
              <a:rPr lang="en-US"/>
              <a:t>Encourage families to keep trying this coaching technique and assure them that the more they do it, the more comfortable it will become. ​</a:t>
            </a:r>
            <a:endParaRPr/>
          </a:p>
          <a:p>
            <a:pPr indent="-304800" lvl="2" marL="1371600" rtl="0" algn="l">
              <a:lnSpc>
                <a:spcPct val="100000"/>
              </a:lnSpc>
              <a:spcBef>
                <a:spcPts val="0"/>
              </a:spcBef>
              <a:spcAft>
                <a:spcPts val="0"/>
              </a:spcAft>
              <a:buClr>
                <a:schemeClr val="dk1"/>
              </a:buClr>
              <a:buSzPts val="1200"/>
              <a:buFont typeface="Calibri"/>
              <a:buChar char="•"/>
            </a:pPr>
            <a:r>
              <a:rPr lang="en-US"/>
              <a:t>Although “parent as expert” and “parent as coach” are equally valid positions, asking questions and encouraging children to find the answer out for themselves instead of telling them an answer can help children internalize the learning in a different way.  </a:t>
            </a:r>
            <a:endParaRPr/>
          </a:p>
          <a:p>
            <a:pPr indent="-304800" lvl="2" marL="1371600" rtl="0" algn="l">
              <a:lnSpc>
                <a:spcPct val="100000"/>
              </a:lnSpc>
              <a:spcBef>
                <a:spcPts val="0"/>
              </a:spcBef>
              <a:spcAft>
                <a:spcPts val="0"/>
              </a:spcAft>
              <a:buClr>
                <a:schemeClr val="dk1"/>
              </a:buClr>
              <a:buSzPts val="1200"/>
              <a:buFont typeface="Calibri"/>
              <a:buChar char="•"/>
            </a:pPr>
            <a:r>
              <a:rPr lang="en-US"/>
              <a:t>This is a good time to remind parents that even though asking questions may not at present be a regular practice for them, this is an opportunity for them to acquire and practice new skills that will help their children. Cultural shifts are usually most effective when they're explicit.​</a:t>
            </a:r>
            <a:endParaRPr/>
          </a:p>
          <a:p>
            <a:pPr indent="-317500" lvl="0" marL="457200" rtl="0" algn="l">
              <a:lnSpc>
                <a:spcPct val="100000"/>
              </a:lnSpc>
              <a:spcBef>
                <a:spcPts val="0"/>
              </a:spcBef>
              <a:spcAft>
                <a:spcPts val="0"/>
              </a:spcAft>
              <a:buClr>
                <a:schemeClr val="dk1"/>
              </a:buClr>
              <a:buSzPts val="1400"/>
              <a:buChar char="•"/>
            </a:pPr>
            <a:r>
              <a:rPr b="1" lang="en-US"/>
              <a:t>Use this slide to ensure that families have some questions they can ask during practice time.</a:t>
            </a:r>
            <a:endParaRPr b="1"/>
          </a:p>
          <a:p>
            <a:pPr indent="-317500" lvl="1" marL="914400" rtl="0" algn="l">
              <a:lnSpc>
                <a:spcPct val="100000"/>
              </a:lnSpc>
              <a:spcBef>
                <a:spcPts val="0"/>
              </a:spcBef>
              <a:spcAft>
                <a:spcPts val="0"/>
              </a:spcAft>
              <a:buClr>
                <a:schemeClr val="dk1"/>
              </a:buClr>
              <a:buSzPts val="1400"/>
              <a:buChar char="•"/>
            </a:pPr>
            <a:r>
              <a:rPr lang="en-US"/>
              <a:t>Ask families to hold up the number of questions they already have written down or are prepared to use. If it looks like the room is prepared, you may skip this slide or ask families to share other questions they have written down throughout the workshop.</a:t>
            </a:r>
            <a:endParaRPr/>
          </a:p>
          <a:p>
            <a:pPr indent="-317500" lvl="1" marL="914400" rtl="0" algn="l">
              <a:lnSpc>
                <a:spcPct val="100000"/>
              </a:lnSpc>
              <a:spcBef>
                <a:spcPts val="0"/>
              </a:spcBef>
              <a:spcAft>
                <a:spcPts val="0"/>
              </a:spcAft>
              <a:buClr>
                <a:schemeClr val="dk1"/>
              </a:buClr>
              <a:buSzPts val="1400"/>
              <a:buChar char="•"/>
            </a:pPr>
            <a:r>
              <a:rPr lang="en-US"/>
              <a:t>Share with families that there are also sample questions on the Reading Tip Sheet.</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Clr>
                <a:schemeClr val="dk1"/>
              </a:buClr>
              <a:buSzPts val="1100"/>
              <a:buFont typeface="Arial"/>
              <a:buNone/>
            </a:pPr>
            <a:r>
              <a:rPr lang="en-US" u="sng"/>
              <a:t>Sample script</a:t>
            </a:r>
            <a:endParaRPr/>
          </a:p>
          <a:p>
            <a:pPr indent="0" lvl="0" marL="0" rtl="0" algn="l">
              <a:lnSpc>
                <a:spcPct val="100000"/>
              </a:lnSpc>
              <a:spcBef>
                <a:spcPts val="0"/>
              </a:spcBef>
              <a:spcAft>
                <a:spcPts val="0"/>
              </a:spcAft>
              <a:buClr>
                <a:schemeClr val="dk1"/>
              </a:buClr>
              <a:buSzPts val="1100"/>
              <a:buFont typeface="Arial"/>
              <a:buNone/>
            </a:pPr>
            <a:r>
              <a:rPr i="1" lang="en-US"/>
              <a:t>At Springboard, the most important thing we want you to leave with is: to ALWAYS ASK QUESTIONS. You want to ask your child questions to help them figure out words, understand what they’re reading, sound more like a storyteller, and enjoy what they are reading.  Today we’ve learned questions to help your child go back and reread after learning how to pronounce a tricky word.</a:t>
            </a:r>
            <a:endParaRPr i="1"/>
          </a:p>
          <a:p>
            <a:pPr indent="0" lvl="0" marL="0" rtl="0" algn="l">
              <a:lnSpc>
                <a:spcPct val="100000"/>
              </a:lnSpc>
              <a:spcBef>
                <a:spcPts val="0"/>
              </a:spcBef>
              <a:spcAft>
                <a:spcPts val="0"/>
              </a:spcAft>
              <a:buClr>
                <a:schemeClr val="dk1"/>
              </a:buClr>
              <a:buSzPts val="1100"/>
              <a:buFont typeface="Arial"/>
              <a:buNone/>
            </a:pPr>
            <a:r>
              <a:t/>
            </a:r>
            <a:endParaRPr i="1"/>
          </a:p>
          <a:p>
            <a:pPr indent="0" lvl="0" marL="0" rtl="0" algn="l">
              <a:lnSpc>
                <a:spcPct val="100000"/>
              </a:lnSpc>
              <a:spcBef>
                <a:spcPts val="0"/>
              </a:spcBef>
              <a:spcAft>
                <a:spcPts val="0"/>
              </a:spcAft>
              <a:buClr>
                <a:schemeClr val="dk1"/>
              </a:buClr>
              <a:buSzPts val="1100"/>
              <a:buFont typeface="Arial"/>
              <a:buNone/>
            </a:pPr>
            <a:r>
              <a:rPr lang="en-US" u="sng"/>
              <a:t>Sample script in Spanish</a:t>
            </a:r>
            <a:endParaRPr/>
          </a:p>
          <a:p>
            <a:pPr indent="0" lvl="0" marL="0" rtl="0" algn="l">
              <a:lnSpc>
                <a:spcPct val="100000"/>
              </a:lnSpc>
              <a:spcBef>
                <a:spcPts val="0"/>
              </a:spcBef>
              <a:spcAft>
                <a:spcPts val="0"/>
              </a:spcAft>
              <a:buClr>
                <a:schemeClr val="dk1"/>
              </a:buClr>
              <a:buSzPts val="1100"/>
              <a:buFont typeface="Arial"/>
              <a:buNone/>
            </a:pPr>
            <a:r>
              <a:rPr i="1" lang="en-US"/>
              <a:t>En Springboard, lo más importante con lo que queremos que se vaya es: QUE SIEMPRE HAGA PREGUNTAS. Quiere hacerle preguntas a su hijo para ayudarlo a descifrar palabras, comprender lo que está leyendo, sonar más como un narrador y disfrutar lo que está leyendo. Hoy hemos aprendido preguntas para ayudar a su hijo [insert reading skill in Spanish].</a:t>
            </a:r>
            <a:endParaRPr/>
          </a:p>
        </p:txBody>
      </p:sp>
      <p:sp>
        <p:nvSpPr>
          <p:cNvPr id="1508" name="Google Shape;1508;p12:notes"/>
          <p:cNvSpPr/>
          <p:nvPr>
            <p:ph idx="2" type="sldImg"/>
          </p:nvPr>
        </p:nvSpPr>
        <p:spPr>
          <a:xfrm>
            <a:off x="130175"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5" name="Shape 1515"/>
        <p:cNvGrpSpPr/>
        <p:nvPr/>
      </p:nvGrpSpPr>
      <p:grpSpPr>
        <a:xfrm>
          <a:off x="0" y="0"/>
          <a:ext cx="0" cy="0"/>
          <a:chOff x="0" y="0"/>
          <a:chExt cx="0" cy="0"/>
        </a:xfrm>
      </p:grpSpPr>
      <p:sp>
        <p:nvSpPr>
          <p:cNvPr id="1516" name="Google Shape;1516;p13:notes"/>
          <p:cNvSpPr/>
          <p:nvPr>
            <p:ph idx="2" type="sldImg"/>
          </p:nvPr>
        </p:nvSpPr>
        <p:spPr>
          <a:xfrm>
            <a:off x="128588" y="104775"/>
            <a:ext cx="2079625" cy="11699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17" name="Google Shape;1517;p13: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1400"/>
              <a:buFont typeface="Arial"/>
              <a:buNone/>
            </a:pPr>
            <a:r>
              <a:t/>
            </a:r>
            <a:endParaRPr b="1"/>
          </a:p>
          <a:p>
            <a:pPr indent="-317500" lvl="0" marL="457200" rtl="0" algn="l">
              <a:lnSpc>
                <a:spcPct val="100000"/>
              </a:lnSpc>
              <a:spcBef>
                <a:spcPts val="0"/>
              </a:spcBef>
              <a:spcAft>
                <a:spcPts val="0"/>
              </a:spcAft>
              <a:buClr>
                <a:schemeClr val="dk1"/>
              </a:buClr>
              <a:buSzPts val="1400"/>
              <a:buChar char="•"/>
            </a:pPr>
            <a:r>
              <a:rPr b="1" lang="en-US"/>
              <a:t>Use this slide if families’ primary language is not English or they may have specific questions. </a:t>
            </a:r>
            <a:r>
              <a:rPr lang="en-US"/>
              <a:t>Alternatively, if you have talked about accommodations throughout the reading tip explanation you may skip this slide or use it to briefly sum up. </a:t>
            </a:r>
            <a:endParaRPr/>
          </a:p>
          <a:p>
            <a:pPr indent="-317500" lvl="0" marL="457200" rtl="0" algn="l">
              <a:lnSpc>
                <a:spcPct val="100000"/>
              </a:lnSpc>
              <a:spcBef>
                <a:spcPts val="0"/>
              </a:spcBef>
              <a:spcAft>
                <a:spcPts val="0"/>
              </a:spcAft>
              <a:buClr>
                <a:schemeClr val="dk1"/>
              </a:buClr>
              <a:buSzPts val="1400"/>
              <a:buChar char="•"/>
            </a:pPr>
            <a:r>
              <a:rPr b="1" lang="en-US"/>
              <a:t>Explain the tips on the slide</a:t>
            </a:r>
            <a:r>
              <a:rPr lang="en-US"/>
              <a:t>. If you need more detail, see “Ideas to differentiate” in the Workshop Guide.</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4" name="Shape 1524"/>
        <p:cNvGrpSpPr/>
        <p:nvPr/>
      </p:nvGrpSpPr>
      <p:grpSpPr>
        <a:xfrm>
          <a:off x="0" y="0"/>
          <a:ext cx="0" cy="0"/>
          <a:chOff x="0" y="0"/>
          <a:chExt cx="0" cy="0"/>
        </a:xfrm>
      </p:grpSpPr>
      <p:sp>
        <p:nvSpPr>
          <p:cNvPr id="1525" name="Google Shape;1525;p14:notes"/>
          <p:cNvSpPr/>
          <p:nvPr>
            <p:ph idx="2" type="sldImg"/>
          </p:nvPr>
        </p:nvSpPr>
        <p:spPr>
          <a:xfrm>
            <a:off x="130175"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26" name="Google Shape;1526;p14:notes"/>
          <p:cNvSpPr txBox="1"/>
          <p:nvPr>
            <p:ph idx="1" type="body"/>
          </p:nvPr>
        </p:nvSpPr>
        <p:spPr>
          <a:xfrm>
            <a:off x="130629" y="1395523"/>
            <a:ext cx="8882742" cy="5237506"/>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Part 3: Practice time</a:t>
            </a:r>
            <a:endParaRPr b="1"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a:p>
            <a:pPr indent="-317500" lvl="0" marL="457200" rtl="0" algn="l">
              <a:lnSpc>
                <a:spcPct val="100000"/>
              </a:lnSpc>
              <a:spcBef>
                <a:spcPts val="0"/>
              </a:spcBef>
              <a:spcAft>
                <a:spcPts val="0"/>
              </a:spcAft>
              <a:buSzPts val="1400"/>
              <a:buChar char="•"/>
            </a:pPr>
            <a:r>
              <a:rPr lang="en-US"/>
              <a:t>Note: Practice time should be most of the remaining time. Leave 10 minutes or so at the end for reflection.</a:t>
            </a:r>
            <a:endParaRPr/>
          </a:p>
          <a:p>
            <a:pPr indent="-317500" lvl="0" marL="457200" rtl="0" algn="l">
              <a:lnSpc>
                <a:spcPct val="100000"/>
              </a:lnSpc>
              <a:spcBef>
                <a:spcPts val="0"/>
              </a:spcBef>
              <a:spcAft>
                <a:spcPts val="0"/>
              </a:spcAft>
              <a:buSzPts val="1400"/>
              <a:buChar char="•"/>
            </a:pPr>
            <a:r>
              <a:rPr b="1" i="0" lang="en-US" sz="1200" u="none" cap="none" strike="noStrike">
                <a:solidFill>
                  <a:schemeClr val="dk1"/>
                </a:solidFill>
                <a:latin typeface="Calibri"/>
                <a:ea typeface="Calibri"/>
                <a:cs typeface="Calibri"/>
                <a:sym typeface="Calibri"/>
              </a:rPr>
              <a:t>Summarize the tip </a:t>
            </a:r>
            <a:r>
              <a:rPr b="0" i="0" lang="en-US" sz="1200" u="none" cap="none" strike="noStrike">
                <a:solidFill>
                  <a:schemeClr val="dk1"/>
                </a:solidFill>
                <a:latin typeface="Calibri"/>
                <a:ea typeface="Calibri"/>
                <a:cs typeface="Calibri"/>
                <a:sym typeface="Calibri"/>
              </a:rPr>
              <a:t>and remind families to repeat these steps during practice time.</a:t>
            </a:r>
            <a:endParaRPr b="0" i="0" sz="1200" u="none" cap="none" strike="noStrike">
              <a:solidFill>
                <a:schemeClr val="dk1"/>
              </a:solidFill>
              <a:latin typeface="Calibri"/>
              <a:ea typeface="Calibri"/>
              <a:cs typeface="Calibri"/>
              <a:sym typeface="Calibri"/>
            </a:endParaRPr>
          </a:p>
          <a:p>
            <a:pPr indent="-317500" lvl="0" marL="457200" rtl="0" algn="l">
              <a:lnSpc>
                <a:spcPct val="100000"/>
              </a:lnSpc>
              <a:spcBef>
                <a:spcPts val="0"/>
              </a:spcBef>
              <a:spcAft>
                <a:spcPts val="0"/>
              </a:spcAft>
              <a:buClr>
                <a:schemeClr val="dk1"/>
              </a:buClr>
              <a:buSzPts val="1400"/>
              <a:buChar char="•"/>
            </a:pPr>
            <a:r>
              <a:rPr b="1" lang="en-US"/>
              <a:t>Take a moment to explain that you’ll be circulating </a:t>
            </a:r>
            <a:r>
              <a:rPr lang="en-US"/>
              <a:t>around while they practice (to provide 1:1 support and answer any questions).</a:t>
            </a:r>
            <a:endParaRPr/>
          </a:p>
          <a:p>
            <a:pPr indent="-317500" lvl="1" marL="914400" rtl="0" algn="l">
              <a:lnSpc>
                <a:spcPct val="100000"/>
              </a:lnSpc>
              <a:spcBef>
                <a:spcPts val="0"/>
              </a:spcBef>
              <a:spcAft>
                <a:spcPts val="0"/>
              </a:spcAft>
              <a:buSzPts val="1400"/>
              <a:buChar char="•"/>
            </a:pPr>
            <a:r>
              <a:rPr lang="en-US"/>
              <a:t>►Multilingual parents in particular often come with feelings of self-consciousness that can be overcome when they know why they're being observed.</a:t>
            </a:r>
            <a:r>
              <a:rPr b="0" i="0" lang="en-US" sz="1200" u="none" cap="none" strike="noStrike">
                <a:solidFill>
                  <a:schemeClr val="dk1"/>
                </a:solidFill>
                <a:latin typeface="Calibri"/>
                <a:ea typeface="Calibri"/>
                <a:cs typeface="Calibri"/>
                <a:sym typeface="Calibri"/>
              </a:rPr>
              <a:t> </a:t>
            </a:r>
            <a:endParaRPr/>
          </a:p>
          <a:p>
            <a:pPr indent="-317500" lvl="0" marL="457200" rtl="0" algn="l">
              <a:lnSpc>
                <a:spcPct val="100000"/>
              </a:lnSpc>
              <a:spcBef>
                <a:spcPts val="0"/>
              </a:spcBef>
              <a:spcAft>
                <a:spcPts val="0"/>
              </a:spcAft>
              <a:buSzPts val="1400"/>
              <a:buChar char="•"/>
            </a:pPr>
            <a:r>
              <a:rPr b="0" i="0" lang="en-US" sz="1200" u="none" cap="none" strike="noStrike">
                <a:solidFill>
                  <a:schemeClr val="dk1"/>
                </a:solidFill>
                <a:latin typeface="Calibri"/>
                <a:ea typeface="Calibri"/>
                <a:cs typeface="Calibri"/>
                <a:sym typeface="Calibri"/>
              </a:rPr>
              <a:t>Remind families to ask questions as they use the tip.</a:t>
            </a:r>
            <a:endParaRPr/>
          </a:p>
          <a:p>
            <a:pPr indent="-317500" lvl="1" marL="914400" rtl="0" algn="l">
              <a:lnSpc>
                <a:spcPct val="100000"/>
              </a:lnSpc>
              <a:spcBef>
                <a:spcPts val="0"/>
              </a:spcBef>
              <a:spcAft>
                <a:spcPts val="0"/>
              </a:spcAft>
              <a:buSzPts val="1400"/>
              <a:buChar char="•"/>
            </a:pPr>
            <a:r>
              <a:rPr b="0" i="0" lang="en-US" sz="1200" u="none" cap="none" strike="noStrike">
                <a:solidFill>
                  <a:schemeClr val="dk1"/>
                </a:solidFill>
                <a:latin typeface="Calibri"/>
                <a:ea typeface="Calibri"/>
                <a:cs typeface="Calibri"/>
                <a:sym typeface="Calibri"/>
              </a:rPr>
              <a:t>There are also sample questions on the </a:t>
            </a:r>
            <a:r>
              <a:rPr lang="en-US"/>
              <a:t>Reading Tip Sheet</a:t>
            </a:r>
            <a:r>
              <a:rPr b="0" i="0" lang="en-US" sz="1200" u="none" cap="none" strike="noStrike">
                <a:solidFill>
                  <a:schemeClr val="dk1"/>
                </a:solidFill>
                <a:latin typeface="Calibri"/>
                <a:ea typeface="Calibri"/>
                <a:cs typeface="Calibri"/>
                <a:sym typeface="Calibri"/>
              </a:rPr>
              <a:t>.</a:t>
            </a:r>
            <a:endParaRPr/>
          </a:p>
          <a:p>
            <a:pPr indent="-317500" lvl="1" marL="914400" rtl="0" algn="l">
              <a:lnSpc>
                <a:spcPct val="100000"/>
              </a:lnSpc>
              <a:spcBef>
                <a:spcPts val="0"/>
              </a:spcBef>
              <a:spcAft>
                <a:spcPts val="0"/>
              </a:spcAft>
              <a:buSzPts val="1400"/>
              <a:buChar char="•"/>
            </a:pPr>
            <a:r>
              <a:rPr b="0" i="0" lang="en-US" sz="1200" u="none" cap="none" strike="noStrike">
                <a:solidFill>
                  <a:schemeClr val="dk1"/>
                </a:solidFill>
                <a:latin typeface="Calibri"/>
                <a:ea typeface="Calibri"/>
                <a:cs typeface="Calibri"/>
                <a:sym typeface="Calibri"/>
              </a:rPr>
              <a:t>To support families, consider underlining two high leverage questions on the </a:t>
            </a:r>
            <a:r>
              <a:rPr lang="en-US"/>
              <a:t>Reading Tip Sheet</a:t>
            </a:r>
            <a:r>
              <a:rPr b="0" i="0" lang="en-US" sz="1200" u="none" cap="none" strike="noStrike">
                <a:solidFill>
                  <a:schemeClr val="dk1"/>
                </a:solidFill>
                <a:latin typeface="Calibri"/>
                <a:ea typeface="Calibri"/>
                <a:cs typeface="Calibri"/>
                <a:sym typeface="Calibri"/>
              </a:rPr>
              <a:t> a</a:t>
            </a:r>
            <a:r>
              <a:rPr lang="en-US"/>
              <a:t>s you circulate</a:t>
            </a:r>
            <a:r>
              <a:rPr b="0" i="0" lang="en-US" sz="1200" u="none" cap="none" strike="noStrike">
                <a:solidFill>
                  <a:schemeClr val="dk1"/>
                </a:solidFill>
                <a:latin typeface="Calibri"/>
                <a:ea typeface="Calibri"/>
                <a:cs typeface="Calibri"/>
                <a:sym typeface="Calibri"/>
              </a:rPr>
              <a:t>. </a:t>
            </a:r>
            <a:endParaRPr/>
          </a:p>
          <a:p>
            <a:pPr indent="-317500" lvl="0" marL="457200" rtl="0" algn="l">
              <a:lnSpc>
                <a:spcPct val="100000"/>
              </a:lnSpc>
              <a:spcBef>
                <a:spcPts val="0"/>
              </a:spcBef>
              <a:spcAft>
                <a:spcPts val="0"/>
              </a:spcAft>
              <a:buSzPts val="1400"/>
              <a:buChar char="•"/>
            </a:pPr>
            <a:r>
              <a:rPr lang="en-US"/>
              <a:t>Remind families they can always work on their action plan or other strategies during practice time, especially if they have questions or want some help with it.</a:t>
            </a:r>
            <a:endParaRPr/>
          </a:p>
          <a:p>
            <a:pPr indent="-317500" lvl="0" marL="457200" rtl="0" algn="l">
              <a:lnSpc>
                <a:spcPct val="100000"/>
              </a:lnSpc>
              <a:spcBef>
                <a:spcPts val="0"/>
              </a:spcBef>
              <a:spcAft>
                <a:spcPts val="0"/>
              </a:spcAft>
              <a:buSzPts val="1400"/>
              <a:buChar char="•"/>
            </a:pPr>
            <a:r>
              <a:rPr b="1" lang="en-US"/>
              <a:t>Circulate and work with families. </a:t>
            </a:r>
            <a:r>
              <a:rPr lang="en-US"/>
              <a:t>Here are some suggestions:</a:t>
            </a:r>
            <a:endParaRPr/>
          </a:p>
          <a:p>
            <a:pPr indent="-317500" lvl="1" marL="914400" rtl="0" algn="l">
              <a:lnSpc>
                <a:spcPct val="100000"/>
              </a:lnSpc>
              <a:spcBef>
                <a:spcPts val="0"/>
              </a:spcBef>
              <a:spcAft>
                <a:spcPts val="0"/>
              </a:spcAft>
              <a:buSzPts val="1400"/>
              <a:buChar char="•"/>
            </a:pPr>
            <a:r>
              <a:rPr lang="en-US"/>
              <a:t>Walk over to a family. Ask, “Do you have any questions about the reading tip?”</a:t>
            </a:r>
            <a:endParaRPr/>
          </a:p>
          <a:p>
            <a:pPr indent="-317500" lvl="2" marL="1371600" rtl="0" algn="l">
              <a:lnSpc>
                <a:spcPct val="100000"/>
              </a:lnSpc>
              <a:spcBef>
                <a:spcPts val="0"/>
              </a:spcBef>
              <a:spcAft>
                <a:spcPts val="0"/>
              </a:spcAft>
              <a:buSzPts val="1400"/>
              <a:buChar char="•"/>
            </a:pPr>
            <a:r>
              <a:rPr lang="en-US"/>
              <a:t>If yes, answer question.</a:t>
            </a:r>
            <a:endParaRPr/>
          </a:p>
          <a:p>
            <a:pPr indent="-317500" lvl="2" marL="1371600" rtl="0" algn="l">
              <a:lnSpc>
                <a:spcPct val="100000"/>
              </a:lnSpc>
              <a:spcBef>
                <a:spcPts val="0"/>
              </a:spcBef>
              <a:spcAft>
                <a:spcPts val="0"/>
              </a:spcAft>
              <a:buSzPts val="1400"/>
              <a:buChar char="•"/>
            </a:pPr>
            <a:r>
              <a:rPr lang="en-US"/>
              <a:t>If no, say, “May I listen in for a moment?”</a:t>
            </a:r>
            <a:endParaRPr/>
          </a:p>
          <a:p>
            <a:pPr indent="-279400" lvl="3" marL="1828800" rtl="0" algn="l">
              <a:lnSpc>
                <a:spcPct val="100000"/>
              </a:lnSpc>
              <a:spcBef>
                <a:spcPts val="0"/>
              </a:spcBef>
              <a:spcAft>
                <a:spcPts val="0"/>
              </a:spcAft>
              <a:buSzPts val="800"/>
              <a:buChar char="●"/>
            </a:pPr>
            <a:r>
              <a:rPr lang="en-US"/>
              <a:t>Listen for a full minute.</a:t>
            </a:r>
            <a:endParaRPr/>
          </a:p>
          <a:p>
            <a:pPr indent="-279400" lvl="3" marL="1828800" rtl="0" algn="l">
              <a:lnSpc>
                <a:spcPct val="100000"/>
              </a:lnSpc>
              <a:spcBef>
                <a:spcPts val="0"/>
              </a:spcBef>
              <a:spcAft>
                <a:spcPts val="0"/>
              </a:spcAft>
              <a:buSzPts val="800"/>
              <a:buChar char="●"/>
            </a:pPr>
            <a:r>
              <a:rPr lang="en-US"/>
              <a:t>Compliment the family on something they did well and then leave them with one suggestion (if needed).</a:t>
            </a:r>
            <a:endParaRPr/>
          </a:p>
          <a:p>
            <a:pPr indent="-317500" lvl="1" marL="914400" rtl="0" algn="l">
              <a:lnSpc>
                <a:spcPct val="100000"/>
              </a:lnSpc>
              <a:spcBef>
                <a:spcPts val="0"/>
              </a:spcBef>
              <a:spcAft>
                <a:spcPts val="0"/>
              </a:spcAft>
              <a:buSzPts val="1400"/>
              <a:buChar char="•"/>
            </a:pPr>
            <a:r>
              <a:rPr lang="en-US"/>
              <a:t>Walk over to a family and ask, “Can I try this reading tip with your child?”</a:t>
            </a:r>
            <a:endParaRPr/>
          </a:p>
          <a:p>
            <a:pPr indent="-317500" lvl="2" marL="1371600" rtl="0" algn="l">
              <a:lnSpc>
                <a:spcPct val="100000"/>
              </a:lnSpc>
              <a:spcBef>
                <a:spcPts val="0"/>
              </a:spcBef>
              <a:spcAft>
                <a:spcPts val="0"/>
              </a:spcAft>
              <a:buSzPts val="1400"/>
              <a:buChar char="•"/>
            </a:pPr>
            <a:r>
              <a:rPr lang="en-US"/>
              <a:t>After you’ve modeled it, ask the adult, “What did you notice me doing?” or say “Did you notice that I…”</a:t>
            </a:r>
            <a:endParaRPr/>
          </a:p>
          <a:p>
            <a:pPr indent="-317500" lvl="1" marL="914400" rtl="0" algn="l">
              <a:lnSpc>
                <a:spcPct val="100000"/>
              </a:lnSpc>
              <a:spcBef>
                <a:spcPts val="0"/>
              </a:spcBef>
              <a:spcAft>
                <a:spcPts val="0"/>
              </a:spcAft>
              <a:buSzPts val="1400"/>
              <a:buChar char="•"/>
            </a:pPr>
            <a:r>
              <a:rPr lang="en-US"/>
              <a:t>Gather “glows”(things that families did that you want to lift up to the group) and “grows” (things families do that you want to stop and correct/clarify for the whole group).</a:t>
            </a:r>
            <a:endParaRPr/>
          </a:p>
          <a:p>
            <a:pPr indent="-317500" lvl="2" marL="1371600" rtl="0" algn="l">
              <a:lnSpc>
                <a:spcPct val="100000"/>
              </a:lnSpc>
              <a:spcBef>
                <a:spcPts val="0"/>
              </a:spcBef>
              <a:spcAft>
                <a:spcPts val="0"/>
              </a:spcAft>
              <a:buSzPts val="1400"/>
              <a:buChar char="•"/>
            </a:pPr>
            <a:r>
              <a:rPr lang="en-US"/>
              <a:t>Share the “glows” and “grows” at 10 mins into practice time or wait until the end.</a:t>
            </a:r>
            <a:endParaRPr/>
          </a:p>
          <a:p>
            <a:pPr indent="-317500" lvl="2" marL="1371600" rtl="0" algn="l">
              <a:lnSpc>
                <a:spcPct val="100000"/>
              </a:lnSpc>
              <a:spcBef>
                <a:spcPts val="0"/>
              </a:spcBef>
              <a:spcAft>
                <a:spcPts val="0"/>
              </a:spcAft>
              <a:buSzPts val="1400"/>
              <a:buChar char="•"/>
            </a:pPr>
            <a:r>
              <a:rPr lang="en-US"/>
              <a:t>Keeps “grows” anonymous, but congratulate specific families on “glows.” </a:t>
            </a:r>
            <a:endParaRPr/>
          </a:p>
          <a:p>
            <a:pPr indent="0" lvl="0" marL="0" rtl="0" algn="l">
              <a:lnSpc>
                <a:spcPct val="100000"/>
              </a:lnSpc>
              <a:spcBef>
                <a:spcPts val="0"/>
              </a:spcBef>
              <a:spcAft>
                <a:spcPts val="0"/>
              </a:spcAft>
              <a:buSzPts val="1400"/>
              <a:buNone/>
            </a:pPr>
            <a:r>
              <a:t/>
            </a:r>
            <a:endParaRPr/>
          </a:p>
          <a:p>
            <a:pPr indent="-228600" lvl="0" marL="457200" marR="0" rtl="0" algn="l">
              <a:lnSpc>
                <a:spcPct val="100000"/>
              </a:lnSpc>
              <a:spcBef>
                <a:spcPts val="0"/>
              </a:spcBef>
              <a:spcAft>
                <a:spcPts val="0"/>
              </a:spcAft>
              <a:buSzPts val="14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8" name="Shape 1538"/>
        <p:cNvGrpSpPr/>
        <p:nvPr/>
      </p:nvGrpSpPr>
      <p:grpSpPr>
        <a:xfrm>
          <a:off x="0" y="0"/>
          <a:ext cx="0" cy="0"/>
          <a:chOff x="0" y="0"/>
          <a:chExt cx="0" cy="0"/>
        </a:xfrm>
      </p:grpSpPr>
      <p:sp>
        <p:nvSpPr>
          <p:cNvPr id="1539" name="Google Shape;1539;p15: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rPr lang="en-US"/>
              <a:t>Part 4: Reflection &amp; updates </a:t>
            </a:r>
            <a:endParaRPr/>
          </a:p>
          <a:p>
            <a:pPr indent="0" lvl="0" marL="0" rtl="0" algn="l">
              <a:lnSpc>
                <a:spcPct val="100000"/>
              </a:lnSpc>
              <a:spcBef>
                <a:spcPts val="0"/>
              </a:spcBef>
              <a:spcAft>
                <a:spcPts val="0"/>
              </a:spcAft>
              <a:buSzPts val="1400"/>
              <a:buNone/>
            </a:pPr>
            <a:r>
              <a:t/>
            </a:r>
            <a:endParaRPr/>
          </a:p>
          <a:p>
            <a:pPr indent="-304800" lvl="0" marL="457200" rtl="0" algn="l">
              <a:lnSpc>
                <a:spcPct val="100000"/>
              </a:lnSpc>
              <a:spcBef>
                <a:spcPts val="0"/>
              </a:spcBef>
              <a:spcAft>
                <a:spcPts val="0"/>
              </a:spcAft>
              <a:buClr>
                <a:schemeClr val="dk1"/>
              </a:buClr>
              <a:buSzPts val="1200"/>
              <a:buFont typeface="Calibri"/>
              <a:buChar char="•"/>
            </a:pPr>
            <a:r>
              <a:rPr b="1" lang="en-US"/>
              <a:t>Invite participants to ask questions.</a:t>
            </a:r>
            <a:endParaRPr/>
          </a:p>
          <a:p>
            <a:pPr indent="-304800" lvl="1" marL="914400" rtl="0" algn="l">
              <a:lnSpc>
                <a:spcPct val="100000"/>
              </a:lnSpc>
              <a:spcBef>
                <a:spcPts val="0"/>
              </a:spcBef>
              <a:spcAft>
                <a:spcPts val="0"/>
              </a:spcAft>
              <a:buClr>
                <a:schemeClr val="dk1"/>
              </a:buClr>
              <a:buSzPts val="1200"/>
              <a:buFont typeface="Calibri"/>
              <a:buChar char="•"/>
            </a:pPr>
            <a:r>
              <a:rPr lang="en-US"/>
              <a:t>Give ample wait time for each question. ​</a:t>
            </a:r>
            <a:endParaRPr/>
          </a:p>
          <a:p>
            <a:pPr indent="-304800" lvl="1" marL="914400" rtl="0" algn="l">
              <a:lnSpc>
                <a:spcPct val="100000"/>
              </a:lnSpc>
              <a:spcBef>
                <a:spcPts val="0"/>
              </a:spcBef>
              <a:spcAft>
                <a:spcPts val="0"/>
              </a:spcAft>
              <a:buClr>
                <a:schemeClr val="dk1"/>
              </a:buClr>
              <a:buSzPts val="1200"/>
              <a:buFont typeface="Calibri"/>
              <a:buChar char="•"/>
            </a:pPr>
            <a:r>
              <a:rPr lang="en-US"/>
              <a:t>Remind families that when parents talk they make it safe for more hesitant parents to share. It builds community in the classroom. ​</a:t>
            </a:r>
            <a:endParaRPr/>
          </a:p>
          <a:p>
            <a:pPr indent="-304800" lvl="1" marL="914400" rtl="0" algn="l">
              <a:lnSpc>
                <a:spcPct val="100000"/>
              </a:lnSpc>
              <a:spcBef>
                <a:spcPts val="0"/>
              </a:spcBef>
              <a:spcAft>
                <a:spcPts val="0"/>
              </a:spcAft>
              <a:buClr>
                <a:schemeClr val="dk1"/>
              </a:buClr>
              <a:buSzPts val="1200"/>
              <a:buFont typeface="Calibri"/>
              <a:buChar char="•"/>
            </a:pPr>
            <a:r>
              <a:rPr lang="en-US"/>
              <a:t>Encourage other voices to share.</a:t>
            </a:r>
            <a:endParaRPr/>
          </a:p>
          <a:p>
            <a:pPr indent="-304800" lvl="1" marL="914400" rtl="0" algn="l">
              <a:lnSpc>
                <a:spcPct val="100000"/>
              </a:lnSpc>
              <a:spcBef>
                <a:spcPts val="0"/>
              </a:spcBef>
              <a:spcAft>
                <a:spcPts val="0"/>
              </a:spcAft>
              <a:buClr>
                <a:schemeClr val="dk1"/>
              </a:buClr>
              <a:buSzPts val="1200"/>
              <a:buFont typeface="Calibri"/>
              <a:buChar char="•"/>
            </a:pPr>
            <a:r>
              <a:rPr lang="en-US"/>
              <a:t>In addition, you could share some “glows” and “grows” you noticed while walking around and supporting families during practice time.</a:t>
            </a:r>
            <a:endParaRPr/>
          </a:p>
          <a:p>
            <a:pPr indent="-304800" lvl="0" marL="457200" rtl="0" algn="l">
              <a:lnSpc>
                <a:spcPct val="100000"/>
              </a:lnSpc>
              <a:spcBef>
                <a:spcPts val="0"/>
              </a:spcBef>
              <a:spcAft>
                <a:spcPts val="0"/>
              </a:spcAft>
              <a:buClr>
                <a:schemeClr val="dk1"/>
              </a:buClr>
              <a:buSzPts val="1200"/>
              <a:buFont typeface="Calibri"/>
              <a:buChar char="•"/>
            </a:pPr>
            <a:r>
              <a:rPr b="1" lang="en-US"/>
              <a:t>Check in on the goal of Family Workshops.</a:t>
            </a:r>
            <a:r>
              <a:rPr lang="en-US"/>
              <a:t>​</a:t>
            </a:r>
            <a:endParaRPr/>
          </a:p>
          <a:p>
            <a:pPr indent="-304800" lvl="1" marL="914400" rtl="0" algn="l">
              <a:lnSpc>
                <a:spcPct val="100000"/>
              </a:lnSpc>
              <a:spcBef>
                <a:spcPts val="0"/>
              </a:spcBef>
              <a:spcAft>
                <a:spcPts val="0"/>
              </a:spcAft>
              <a:buClr>
                <a:schemeClr val="dk1"/>
              </a:buClr>
              <a:buSzPts val="1200"/>
              <a:buFont typeface="Calibri"/>
              <a:buChar char="•"/>
            </a:pPr>
            <a:r>
              <a:rPr lang="en-US"/>
              <a:t>Read “Any questions…”? and wait. Let this question hang and give ample wait time.​</a:t>
            </a:r>
            <a:endParaRPr/>
          </a:p>
          <a:p>
            <a:pPr indent="-304800" lvl="1" marL="914400" rtl="0" algn="l">
              <a:lnSpc>
                <a:spcPct val="100000"/>
              </a:lnSpc>
              <a:spcBef>
                <a:spcPts val="0"/>
              </a:spcBef>
              <a:spcAft>
                <a:spcPts val="0"/>
              </a:spcAft>
              <a:buClr>
                <a:schemeClr val="dk1"/>
              </a:buClr>
              <a:buSzPts val="1200"/>
              <a:buFont typeface="Calibri"/>
              <a:buChar char="•"/>
            </a:pPr>
            <a:r>
              <a:rPr lang="en-US"/>
              <a:t>Invite families who don’t yet feel equipped to do the reading tip on their own to raise their hand (or indicate in a more private way) so you can check in with them personally before they leave the workshop.</a:t>
            </a:r>
            <a:endParaRPr/>
          </a:p>
          <a:p>
            <a:pPr indent="-304800" lvl="1" marL="914400" rtl="0" algn="l">
              <a:lnSpc>
                <a:spcPct val="115000"/>
              </a:lnSpc>
              <a:spcBef>
                <a:spcPts val="0"/>
              </a:spcBef>
              <a:spcAft>
                <a:spcPts val="0"/>
              </a:spcAft>
              <a:buClr>
                <a:schemeClr val="dk1"/>
              </a:buClr>
              <a:buSzPts val="1200"/>
              <a:buFont typeface="Calibri"/>
              <a:buChar char="•"/>
            </a:pPr>
            <a:r>
              <a:rPr lang="en-US"/>
              <a:t>Invite a family volunteer to share how they will use the reading tip at home.</a:t>
            </a:r>
            <a:endParaRPr/>
          </a:p>
          <a:p>
            <a:pPr indent="-304800" lvl="0" marL="457200" rtl="0" algn="l">
              <a:lnSpc>
                <a:spcPct val="100000"/>
              </a:lnSpc>
              <a:spcBef>
                <a:spcPts val="0"/>
              </a:spcBef>
              <a:spcAft>
                <a:spcPts val="0"/>
              </a:spcAft>
              <a:buClr>
                <a:schemeClr val="dk1"/>
              </a:buClr>
              <a:buSzPts val="1200"/>
              <a:buFont typeface="Calibri"/>
              <a:buChar char="•"/>
            </a:pPr>
            <a:r>
              <a:rPr lang="en-US"/>
              <a:t>If time permits, you may do a </a:t>
            </a:r>
            <a:r>
              <a:rPr b="1" i="1" lang="en-US"/>
              <a:t>whip-around share</a:t>
            </a:r>
            <a:r>
              <a:rPr b="1" lang="en-US"/>
              <a:t>. </a:t>
            </a:r>
            <a:endParaRPr/>
          </a:p>
          <a:p>
            <a:pPr indent="-304800" lvl="1" marL="914400" rtl="0" algn="l">
              <a:lnSpc>
                <a:spcPct val="100000"/>
              </a:lnSpc>
              <a:spcBef>
                <a:spcPts val="0"/>
              </a:spcBef>
              <a:spcAft>
                <a:spcPts val="0"/>
              </a:spcAft>
              <a:buClr>
                <a:schemeClr val="dk1"/>
              </a:buClr>
              <a:buSzPts val="1200"/>
              <a:buFont typeface="Calibri"/>
              <a:buChar char="•"/>
            </a:pPr>
            <a:r>
              <a:rPr lang="en-US"/>
              <a:t>Invite families to each share one thing (in 30 seconds or less). This could be: </a:t>
            </a:r>
            <a:endParaRPr/>
          </a:p>
          <a:p>
            <a:pPr indent="-304800" lvl="2" marL="1371600" rtl="0" algn="l">
              <a:lnSpc>
                <a:spcPct val="100000"/>
              </a:lnSpc>
              <a:spcBef>
                <a:spcPts val="0"/>
              </a:spcBef>
              <a:spcAft>
                <a:spcPts val="0"/>
              </a:spcAft>
              <a:buClr>
                <a:schemeClr val="dk1"/>
              </a:buClr>
              <a:buSzPts val="1200"/>
              <a:buFont typeface="Calibri"/>
              <a:buChar char="•"/>
            </a:pPr>
            <a:r>
              <a:rPr lang="en-US"/>
              <a:t>Something they learned</a:t>
            </a:r>
            <a:endParaRPr/>
          </a:p>
          <a:p>
            <a:pPr indent="-304800" lvl="2" marL="1371600" rtl="0" algn="l">
              <a:lnSpc>
                <a:spcPct val="100000"/>
              </a:lnSpc>
              <a:spcBef>
                <a:spcPts val="0"/>
              </a:spcBef>
              <a:spcAft>
                <a:spcPts val="0"/>
              </a:spcAft>
              <a:buClr>
                <a:schemeClr val="dk1"/>
              </a:buClr>
              <a:buSzPts val="1200"/>
              <a:buFont typeface="Calibri"/>
              <a:buChar char="•"/>
            </a:pPr>
            <a:r>
              <a:rPr lang="en-US"/>
              <a:t>One thing they’re excited to try at home</a:t>
            </a:r>
            <a:endParaRPr/>
          </a:p>
          <a:p>
            <a:pPr indent="-304800" lvl="2" marL="1371600" rtl="0" algn="l">
              <a:lnSpc>
                <a:spcPct val="100000"/>
              </a:lnSpc>
              <a:spcBef>
                <a:spcPts val="0"/>
              </a:spcBef>
              <a:spcAft>
                <a:spcPts val="0"/>
              </a:spcAft>
              <a:buClr>
                <a:schemeClr val="dk1"/>
              </a:buClr>
              <a:buSzPts val="1200"/>
              <a:buFont typeface="Calibri"/>
              <a:buChar char="•"/>
            </a:pPr>
            <a:r>
              <a:rPr lang="en-US"/>
              <a:t>One thing they found challenging about this tip</a:t>
            </a:r>
            <a:endParaRPr/>
          </a:p>
          <a:p>
            <a:pPr indent="-304800" lvl="2" marL="1371600" rtl="0" algn="l">
              <a:lnSpc>
                <a:spcPct val="100000"/>
              </a:lnSpc>
              <a:spcBef>
                <a:spcPts val="0"/>
              </a:spcBef>
              <a:spcAft>
                <a:spcPts val="0"/>
              </a:spcAft>
              <a:buClr>
                <a:schemeClr val="dk1"/>
              </a:buClr>
              <a:buSzPts val="1200"/>
              <a:buFont typeface="Calibri"/>
              <a:buChar char="•"/>
            </a:pPr>
            <a:r>
              <a:rPr lang="en-US"/>
              <a:t>One step they will focus on this week.</a:t>
            </a:r>
            <a:endParaRPr/>
          </a:p>
        </p:txBody>
      </p:sp>
      <p:sp>
        <p:nvSpPr>
          <p:cNvPr id="1540" name="Google Shape;1540;p15:notes"/>
          <p:cNvSpPr/>
          <p:nvPr>
            <p:ph idx="2" type="sldImg"/>
          </p:nvPr>
        </p:nvSpPr>
        <p:spPr>
          <a:xfrm>
            <a:off x="130175" y="104775"/>
            <a:ext cx="2076600" cy="116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6" name="Shape 1546"/>
        <p:cNvGrpSpPr/>
        <p:nvPr/>
      </p:nvGrpSpPr>
      <p:grpSpPr>
        <a:xfrm>
          <a:off x="0" y="0"/>
          <a:ext cx="0" cy="0"/>
          <a:chOff x="0" y="0"/>
          <a:chExt cx="0" cy="0"/>
        </a:xfrm>
      </p:grpSpPr>
      <p:sp>
        <p:nvSpPr>
          <p:cNvPr id="1547" name="Google Shape;1547;p16: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1400"/>
              <a:buFont typeface="Arial"/>
              <a:buNone/>
            </a:pPr>
            <a:r>
              <a:t/>
            </a:r>
            <a:endParaRPr/>
          </a:p>
          <a:p>
            <a:pPr indent="-304800" lvl="0" marL="457200" rtl="0" algn="l">
              <a:lnSpc>
                <a:spcPct val="100000"/>
              </a:lnSpc>
              <a:spcBef>
                <a:spcPts val="0"/>
              </a:spcBef>
              <a:spcAft>
                <a:spcPts val="0"/>
              </a:spcAft>
              <a:buClr>
                <a:schemeClr val="dk1"/>
              </a:buClr>
              <a:buSzPts val="1200"/>
              <a:buFont typeface="Calibri"/>
              <a:buChar char="•"/>
            </a:pPr>
            <a:r>
              <a:rPr b="0" i="0" lang="en-US" sz="1200" u="none" cap="none" strike="noStrike">
                <a:solidFill>
                  <a:schemeClr val="dk1"/>
                </a:solidFill>
                <a:latin typeface="Calibri"/>
                <a:ea typeface="Calibri"/>
                <a:cs typeface="Calibri"/>
                <a:sym typeface="Calibri"/>
              </a:rPr>
              <a:t>Invite families to </a:t>
            </a:r>
            <a:r>
              <a:rPr b="1" i="0" lang="en-US" sz="1200" u="none" cap="none" strike="noStrike">
                <a:solidFill>
                  <a:schemeClr val="dk1"/>
                </a:solidFill>
                <a:latin typeface="Calibri"/>
                <a:ea typeface="Calibri"/>
                <a:cs typeface="Calibri"/>
                <a:sym typeface="Calibri"/>
              </a:rPr>
              <a:t>make a reading plan for the upcoming week.</a:t>
            </a:r>
            <a:endParaRPr/>
          </a:p>
          <a:p>
            <a:pPr indent="-304800" lvl="1" marL="914400" rtl="0" algn="l">
              <a:lnSpc>
                <a:spcPct val="100000"/>
              </a:lnSpc>
              <a:spcBef>
                <a:spcPts val="0"/>
              </a:spcBef>
              <a:spcAft>
                <a:spcPts val="0"/>
              </a:spcAft>
              <a:buClr>
                <a:schemeClr val="dk1"/>
              </a:buClr>
              <a:buSzPts val="1200"/>
              <a:buFont typeface="Calibri"/>
              <a:buChar char="•"/>
            </a:pPr>
            <a:r>
              <a:rPr b="0" i="0" lang="en-US" sz="1200" u="none" cap="none" strike="noStrike">
                <a:solidFill>
                  <a:schemeClr val="dk1"/>
                </a:solidFill>
                <a:latin typeface="Calibri"/>
                <a:ea typeface="Calibri"/>
                <a:cs typeface="Calibri"/>
                <a:sym typeface="Calibri"/>
              </a:rPr>
              <a:t>Remind families that readers need “reading together” time and “reading alone” time.</a:t>
            </a:r>
            <a:endParaRPr/>
          </a:p>
          <a:p>
            <a:pPr indent="-304800" lvl="1" marL="914400" rtl="0" algn="l">
              <a:lnSpc>
                <a:spcPct val="100000"/>
              </a:lnSpc>
              <a:spcBef>
                <a:spcPts val="0"/>
              </a:spcBef>
              <a:spcAft>
                <a:spcPts val="0"/>
              </a:spcAft>
              <a:buClr>
                <a:schemeClr val="dk1"/>
              </a:buClr>
              <a:buSzPts val="1200"/>
              <a:buFont typeface="Calibri"/>
              <a:buChar char="•"/>
            </a:pPr>
            <a:r>
              <a:rPr b="0" i="0" lang="en-US" sz="1200" u="none" cap="none" strike="noStrike">
                <a:solidFill>
                  <a:schemeClr val="dk1"/>
                </a:solidFill>
                <a:latin typeface="Calibri"/>
                <a:ea typeface="Calibri"/>
                <a:cs typeface="Calibri"/>
                <a:sym typeface="Calibri"/>
              </a:rPr>
              <a:t>Remind families that reading in workshops counts as “reading together time” and they should log it (if </a:t>
            </a:r>
            <a:r>
              <a:rPr lang="en-US"/>
              <a:t>applicable)</a:t>
            </a:r>
            <a:r>
              <a:rPr b="0" i="0" lang="en-US" sz="1200" u="none" cap="none" strike="noStrike">
                <a:solidFill>
                  <a:schemeClr val="dk1"/>
                </a:solidFill>
                <a:latin typeface="Calibri"/>
                <a:ea typeface="Calibri"/>
                <a:cs typeface="Calibri"/>
                <a:sym typeface="Calibri"/>
              </a:rPr>
              <a:t>.</a:t>
            </a:r>
            <a:endParaRPr/>
          </a:p>
          <a:p>
            <a:pPr indent="-317500" lvl="0" marL="457200" rtl="0" algn="l">
              <a:lnSpc>
                <a:spcPct val="100000"/>
              </a:lnSpc>
              <a:spcBef>
                <a:spcPts val="0"/>
              </a:spcBef>
              <a:spcAft>
                <a:spcPts val="0"/>
              </a:spcAft>
              <a:buSzPts val="1400"/>
              <a:buChar char="•"/>
            </a:pPr>
            <a:r>
              <a:rPr b="1" lang="en-US"/>
              <a:t>Invite families to give you feedback </a:t>
            </a:r>
            <a:r>
              <a:rPr lang="en-US"/>
              <a:t>so that you can facilitate a workshop that works for them!</a:t>
            </a:r>
            <a:endParaRPr/>
          </a:p>
          <a:p>
            <a:pPr indent="-317500" lvl="1" marL="914400" rtl="0" algn="l">
              <a:lnSpc>
                <a:spcPct val="100000"/>
              </a:lnSpc>
              <a:spcBef>
                <a:spcPts val="0"/>
              </a:spcBef>
              <a:spcAft>
                <a:spcPts val="0"/>
              </a:spcAft>
              <a:buSzPts val="1400"/>
              <a:buChar char="•"/>
            </a:pPr>
            <a:r>
              <a:rPr b="0" i="0" lang="en-US" sz="1200" u="none" cap="none" strike="noStrike">
                <a:solidFill>
                  <a:schemeClr val="dk1"/>
                </a:solidFill>
                <a:latin typeface="Calibri"/>
                <a:ea typeface="Calibri"/>
                <a:cs typeface="Calibri"/>
                <a:sym typeface="Calibri"/>
              </a:rPr>
              <a:t>Families can use the printed feedback form (if available) or a digital feedb</a:t>
            </a:r>
            <a:r>
              <a:rPr lang="en-US"/>
              <a:t>ack form.</a:t>
            </a:r>
            <a:endParaRPr/>
          </a:p>
          <a:p>
            <a:pPr indent="-317500" lvl="1" marL="914400" rtl="0" algn="l">
              <a:lnSpc>
                <a:spcPct val="100000"/>
              </a:lnSpc>
              <a:spcBef>
                <a:spcPts val="0"/>
              </a:spcBef>
              <a:spcAft>
                <a:spcPts val="0"/>
              </a:spcAft>
              <a:buSzPts val="1400"/>
              <a:buChar char="•"/>
            </a:pPr>
            <a:r>
              <a:rPr lang="en-US"/>
              <a:t>Invite families to give you more informal feedback. This could look like a thumbs up if they liked the reading tip or writing one thing they hope for the next workshop.</a:t>
            </a:r>
            <a:endParaRPr/>
          </a:p>
          <a:p>
            <a:pPr indent="-317500" lvl="0" marL="457200" rtl="0" algn="l">
              <a:lnSpc>
                <a:spcPct val="100000"/>
              </a:lnSpc>
              <a:spcBef>
                <a:spcPts val="0"/>
              </a:spcBef>
              <a:spcAft>
                <a:spcPts val="0"/>
              </a:spcAft>
              <a:buSzPts val="1400"/>
              <a:buFont typeface="Arial"/>
              <a:buChar char="•"/>
            </a:pPr>
            <a:r>
              <a:rPr lang="en-US"/>
              <a:t>Use this time to meet individually with families as needed.</a:t>
            </a:r>
            <a:endParaRPr/>
          </a:p>
          <a:p>
            <a:pPr indent="-228600" lvl="0" marL="457200" rtl="0" algn="l">
              <a:lnSpc>
                <a:spcPct val="100000"/>
              </a:lnSpc>
              <a:spcBef>
                <a:spcPts val="0"/>
              </a:spcBef>
              <a:spcAft>
                <a:spcPts val="0"/>
              </a:spcAft>
              <a:buSzPts val="1400"/>
              <a:buNone/>
            </a:pPr>
            <a:r>
              <a:rPr lang="en-US"/>
              <a:t> </a:t>
            </a:r>
            <a:endParaRPr/>
          </a:p>
          <a:p>
            <a:pPr indent="0" lvl="0" marL="0" rtl="0" algn="l">
              <a:lnSpc>
                <a:spcPct val="100000"/>
              </a:lnSpc>
              <a:spcBef>
                <a:spcPts val="0"/>
              </a:spcBef>
              <a:spcAft>
                <a:spcPts val="0"/>
              </a:spcAft>
              <a:buSzPts val="1400"/>
              <a:buNone/>
            </a:pPr>
            <a:r>
              <a:rPr lang="en-US" u="sng"/>
              <a:t>Sample script</a:t>
            </a:r>
            <a:endParaRPr/>
          </a:p>
          <a:p>
            <a:pPr indent="0" lvl="0" marL="0" rtl="0" algn="l">
              <a:lnSpc>
                <a:spcPct val="100000"/>
              </a:lnSpc>
              <a:spcBef>
                <a:spcPts val="0"/>
              </a:spcBef>
              <a:spcAft>
                <a:spcPts val="0"/>
              </a:spcAft>
              <a:buSzPts val="1400"/>
              <a:buNone/>
            </a:pPr>
            <a:r>
              <a:rPr i="1" lang="en-US"/>
              <a:t>And finally, I want to make sure I’m hosting a Family Workshop that works for you. Every workshop, you’ll have a chance to give me feedback, and I promise you that I will read it and do my best to incorporate it. Will you fill out the survey before you leave? If you’d rather talk about your suggestions, instead of writing them down, let me know. Thanks and see you at the next workshop!</a:t>
            </a:r>
            <a:endParaRPr i="1"/>
          </a:p>
          <a:p>
            <a:pPr indent="-228600" lvl="0" marL="457200" rtl="0" algn="l">
              <a:lnSpc>
                <a:spcPct val="100000"/>
              </a:lnSpc>
              <a:spcBef>
                <a:spcPts val="0"/>
              </a:spcBef>
              <a:spcAft>
                <a:spcPts val="0"/>
              </a:spcAft>
              <a:buSzPts val="1400"/>
              <a:buNone/>
            </a:pPr>
            <a:r>
              <a:t/>
            </a:r>
            <a:endParaRPr i="1"/>
          </a:p>
          <a:p>
            <a:pPr indent="0" lvl="0" marL="0" rtl="0" algn="l">
              <a:lnSpc>
                <a:spcPct val="100000"/>
              </a:lnSpc>
              <a:spcBef>
                <a:spcPts val="0"/>
              </a:spcBef>
              <a:spcAft>
                <a:spcPts val="0"/>
              </a:spcAft>
              <a:buSzPts val="1400"/>
              <a:buNone/>
            </a:pPr>
            <a:r>
              <a:rPr lang="en-US" u="sng"/>
              <a:t>Sample script in Spanish</a:t>
            </a:r>
            <a:endParaRPr i="1"/>
          </a:p>
          <a:p>
            <a:pPr indent="0" lvl="0" marL="0" rtl="0" algn="l">
              <a:lnSpc>
                <a:spcPct val="100000"/>
              </a:lnSpc>
              <a:spcBef>
                <a:spcPts val="0"/>
              </a:spcBef>
              <a:spcAft>
                <a:spcPts val="0"/>
              </a:spcAft>
              <a:buSzPts val="1400"/>
              <a:buNone/>
            </a:pPr>
            <a:r>
              <a:rPr i="1" lang="en-US"/>
              <a:t>Para cerrar, quiero asegurar que estoy dando un taller de familia que les sirve a ustedes. En cada taller, tendrán la oportunidad de proveer comentarios. Yo les prometo que los voy a leer y voy a hacer mi mejor esfuerzo para incorporar los consejos en el próximo taller. ¿Pueden contestar el sondeo antes de irse? Si prefieren platicar sobre sus ideas, en vez de escribirlas, avísenme. ¡Gracias y nos veremos en el próximo taller!</a:t>
            </a:r>
            <a:endParaRPr i="1"/>
          </a:p>
          <a:p>
            <a:pPr indent="-228600" lvl="0" marL="457200" rtl="0" algn="l">
              <a:lnSpc>
                <a:spcPct val="100000"/>
              </a:lnSpc>
              <a:spcBef>
                <a:spcPts val="0"/>
              </a:spcBef>
              <a:spcAft>
                <a:spcPts val="0"/>
              </a:spcAft>
              <a:buSzPts val="1400"/>
              <a:buNone/>
            </a:pPr>
            <a:r>
              <a:t/>
            </a:r>
            <a:endParaRPr i="1"/>
          </a:p>
          <a:p>
            <a:pPr indent="-228600" lvl="0" marL="457200" rtl="0" algn="l">
              <a:lnSpc>
                <a:spcPct val="100000"/>
              </a:lnSpc>
              <a:spcBef>
                <a:spcPts val="0"/>
              </a:spcBef>
              <a:spcAft>
                <a:spcPts val="0"/>
              </a:spcAft>
              <a:buSzPts val="1400"/>
              <a:buNone/>
            </a:pPr>
            <a:r>
              <a:t/>
            </a:r>
            <a:endParaRPr/>
          </a:p>
        </p:txBody>
      </p:sp>
      <p:sp>
        <p:nvSpPr>
          <p:cNvPr id="1548" name="Google Shape;1548;p16:notes"/>
          <p:cNvSpPr/>
          <p:nvPr>
            <p:ph idx="2" type="sldImg"/>
          </p:nvPr>
        </p:nvSpPr>
        <p:spPr>
          <a:xfrm>
            <a:off x="130175" y="104775"/>
            <a:ext cx="2076600" cy="116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3" name="Shape 1403"/>
        <p:cNvGrpSpPr/>
        <p:nvPr/>
      </p:nvGrpSpPr>
      <p:grpSpPr>
        <a:xfrm>
          <a:off x="0" y="0"/>
          <a:ext cx="0" cy="0"/>
          <a:chOff x="0" y="0"/>
          <a:chExt cx="0" cy="0"/>
        </a:xfrm>
      </p:grpSpPr>
      <p:sp>
        <p:nvSpPr>
          <p:cNvPr id="1404" name="Google Shape;1404;p2:notes"/>
          <p:cNvSpPr txBox="1"/>
          <p:nvPr>
            <p:ph idx="1" type="body"/>
          </p:nvPr>
        </p:nvSpPr>
        <p:spPr>
          <a:xfrm>
            <a:off x="130629" y="1395523"/>
            <a:ext cx="8882742" cy="5237506"/>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rPr lang="en-US"/>
              <a:t>Part 1: Welcome </a:t>
            </a:r>
            <a:endParaRPr/>
          </a:p>
          <a:p>
            <a:pPr indent="0" lvl="0" marL="0" marR="0" rtl="0" algn="l">
              <a:lnSpc>
                <a:spcPct val="100000"/>
              </a:lnSpc>
              <a:spcBef>
                <a:spcPts val="0"/>
              </a:spcBef>
              <a:spcAft>
                <a:spcPts val="0"/>
              </a:spcAft>
              <a:buClr>
                <a:schemeClr val="dk1"/>
              </a:buClr>
              <a:buSzPts val="1200"/>
              <a:buFont typeface="Calibri"/>
              <a:buNone/>
            </a:pPr>
            <a:r>
              <a:t/>
            </a:r>
            <a:endParaRPr/>
          </a:p>
          <a:p>
            <a:pPr indent="-171450" lvl="0" marL="171450" rtl="0" algn="l">
              <a:lnSpc>
                <a:spcPct val="100000"/>
              </a:lnSpc>
              <a:spcBef>
                <a:spcPts val="0"/>
              </a:spcBef>
              <a:spcAft>
                <a:spcPts val="0"/>
              </a:spcAft>
              <a:buSzPts val="1400"/>
              <a:buFont typeface="Arial"/>
              <a:buChar char="•"/>
            </a:pPr>
            <a:r>
              <a:rPr b="1" lang="en-US"/>
              <a:t>Formally welcome families, </a:t>
            </a:r>
            <a:r>
              <a:rPr lang="en-US"/>
              <a:t>and tell them the title of today’s workshop. Do not go into specific steps of the reading tip at this point. </a:t>
            </a:r>
            <a:endParaRPr/>
          </a:p>
          <a:p>
            <a:pPr indent="-171450" lvl="0" marL="171450" rtl="0" algn="l">
              <a:lnSpc>
                <a:spcPct val="100000"/>
              </a:lnSpc>
              <a:spcBef>
                <a:spcPts val="0"/>
              </a:spcBef>
              <a:spcAft>
                <a:spcPts val="0"/>
              </a:spcAft>
              <a:buSzPts val="1400"/>
              <a:buFont typeface="Arial"/>
              <a:buChar char="•"/>
            </a:pPr>
            <a:r>
              <a:rPr lang="en-US"/>
              <a:t>Ensure families have the materials they need and are sitting with their children.</a:t>
            </a:r>
            <a:endParaRPr/>
          </a:p>
          <a:p>
            <a:pPr indent="-228600" lvl="0" marL="457200" marR="0" rtl="0" algn="l">
              <a:lnSpc>
                <a:spcPct val="100000"/>
              </a:lnSpc>
              <a:spcBef>
                <a:spcPts val="0"/>
              </a:spcBef>
              <a:spcAft>
                <a:spcPts val="0"/>
              </a:spcAft>
              <a:buSzPts val="1400"/>
              <a:buNone/>
            </a:pPr>
            <a:r>
              <a:t/>
            </a:r>
            <a:endParaRPr/>
          </a:p>
        </p:txBody>
      </p:sp>
      <p:sp>
        <p:nvSpPr>
          <p:cNvPr id="1405" name="Google Shape;1405;p2:notes"/>
          <p:cNvSpPr/>
          <p:nvPr>
            <p:ph idx="2" type="sldImg"/>
          </p:nvPr>
        </p:nvSpPr>
        <p:spPr>
          <a:xfrm>
            <a:off x="130175"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8" name="Shape 1408"/>
        <p:cNvGrpSpPr/>
        <p:nvPr/>
      </p:nvGrpSpPr>
      <p:grpSpPr>
        <a:xfrm>
          <a:off x="0" y="0"/>
          <a:ext cx="0" cy="0"/>
          <a:chOff x="0" y="0"/>
          <a:chExt cx="0" cy="0"/>
        </a:xfrm>
      </p:grpSpPr>
      <p:sp>
        <p:nvSpPr>
          <p:cNvPr id="1409" name="Google Shape;1409;p3: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t/>
            </a:r>
            <a:endParaRPr/>
          </a:p>
          <a:p>
            <a:pPr indent="-171450" lvl="0" marL="171450" rtl="0" algn="l">
              <a:lnSpc>
                <a:spcPct val="100000"/>
              </a:lnSpc>
              <a:spcBef>
                <a:spcPts val="0"/>
              </a:spcBef>
              <a:spcAft>
                <a:spcPts val="0"/>
              </a:spcAft>
              <a:buSzPts val="1400"/>
              <a:buFont typeface="Arial"/>
              <a:buChar char="•"/>
            </a:pPr>
            <a:r>
              <a:rPr b="1" lang="en-US"/>
              <a:t>Provide an overview of what families </a:t>
            </a:r>
            <a:r>
              <a:rPr lang="en-US"/>
              <a:t>will be doing today (and at every Family Workshop).</a:t>
            </a:r>
            <a:endParaRPr/>
          </a:p>
          <a:p>
            <a:pPr indent="-317500" lvl="1" marL="914400" rtl="0" algn="l">
              <a:lnSpc>
                <a:spcPct val="100000"/>
              </a:lnSpc>
              <a:spcBef>
                <a:spcPts val="0"/>
              </a:spcBef>
              <a:spcAft>
                <a:spcPts val="0"/>
              </a:spcAft>
              <a:buSzPts val="1400"/>
              <a:buFont typeface="Arial"/>
              <a:buChar char="•"/>
            </a:pPr>
            <a:r>
              <a:rPr lang="en-US"/>
              <a:t>If this is the first Family Workshop in a series, explain that the icons for each of the four parts of the Family Workshop also run along the bottom of slides. ​ </a:t>
            </a:r>
            <a:endParaRPr/>
          </a:p>
          <a:p>
            <a:pPr indent="-317500" lvl="1" marL="914400" rtl="0" algn="l">
              <a:lnSpc>
                <a:spcPct val="100000"/>
              </a:lnSpc>
              <a:spcBef>
                <a:spcPts val="0"/>
              </a:spcBef>
              <a:spcAft>
                <a:spcPts val="0"/>
              </a:spcAft>
              <a:buSzPts val="1400"/>
              <a:buFont typeface="Arial"/>
              <a:buChar char="•"/>
            </a:pPr>
            <a:r>
              <a:rPr lang="en-US"/>
              <a:t>If this is not the first workshop, move quickly through this slide. ​ </a:t>
            </a:r>
            <a:endParaRPr/>
          </a:p>
          <a:p>
            <a:pPr indent="0" lvl="0" marL="0" rtl="0" algn="l">
              <a:lnSpc>
                <a:spcPct val="100000"/>
              </a:lnSpc>
              <a:spcBef>
                <a:spcPts val="0"/>
              </a:spcBef>
              <a:spcAft>
                <a:spcPts val="0"/>
              </a:spcAft>
              <a:buSzPts val="1400"/>
              <a:buFont typeface="Calibri"/>
              <a:buNone/>
            </a:pPr>
            <a:r>
              <a:t/>
            </a:r>
            <a:endParaRPr u="sng"/>
          </a:p>
          <a:p>
            <a:pPr indent="0" lvl="0" marL="0" rtl="0" algn="l">
              <a:lnSpc>
                <a:spcPct val="100000"/>
              </a:lnSpc>
              <a:spcBef>
                <a:spcPts val="0"/>
              </a:spcBef>
              <a:spcAft>
                <a:spcPts val="0"/>
              </a:spcAft>
              <a:buClr>
                <a:schemeClr val="dk1"/>
              </a:buClr>
              <a:buSzPts val="1400"/>
              <a:buFont typeface="Calibri"/>
              <a:buNone/>
            </a:pPr>
            <a:r>
              <a:rPr lang="en-US" u="sng"/>
              <a:t>Sample script</a:t>
            </a:r>
            <a:endParaRPr/>
          </a:p>
          <a:p>
            <a:pPr indent="0" lvl="0" marL="0" rtl="0" algn="l">
              <a:lnSpc>
                <a:spcPct val="100000"/>
              </a:lnSpc>
              <a:spcBef>
                <a:spcPts val="0"/>
              </a:spcBef>
              <a:spcAft>
                <a:spcPts val="0"/>
              </a:spcAft>
              <a:buClr>
                <a:schemeClr val="dk1"/>
              </a:buClr>
              <a:buSzPts val="1400"/>
              <a:buFont typeface="Calibri"/>
              <a:buNone/>
            </a:pPr>
            <a:r>
              <a:rPr i="1" lang="en-US"/>
              <a:t>Here is our plan for today. You can see each part of our agenda has an icon </a:t>
            </a:r>
            <a:r>
              <a:rPr lang="en-US"/>
              <a:t>[point to the icons]</a:t>
            </a:r>
            <a:r>
              <a:rPr i="1" lang="en-US"/>
              <a:t>. You can also find each icon along the bottom of each slide  </a:t>
            </a:r>
            <a:r>
              <a:rPr lang="en-US"/>
              <a:t>[point to bottom] </a:t>
            </a:r>
            <a:r>
              <a:rPr i="1" lang="en-US"/>
              <a:t>so you can see where we are in the agenda. First, we’ll review a couple of things, then we’ll get right to the reading tip. Most of our time will be spent on practice time so we can all try out the reading tip. Then we’ll reflect and talk about some updates.</a:t>
            </a:r>
            <a:endParaRPr/>
          </a:p>
          <a:p>
            <a:pPr indent="0" lvl="0" marL="0" rtl="0" algn="l">
              <a:lnSpc>
                <a:spcPct val="100000"/>
              </a:lnSpc>
              <a:spcBef>
                <a:spcPts val="0"/>
              </a:spcBef>
              <a:spcAft>
                <a:spcPts val="0"/>
              </a:spcAft>
              <a:buClr>
                <a:schemeClr val="dk1"/>
              </a:buClr>
              <a:buSzPts val="1400"/>
              <a:buFont typeface="Calibri"/>
              <a:buNone/>
            </a:pPr>
            <a:r>
              <a:rPr i="1" lang="en-US"/>
              <a:t> </a:t>
            </a:r>
            <a:endParaRPr i="1"/>
          </a:p>
          <a:p>
            <a:pPr indent="0" lvl="0" marL="0" rtl="0" algn="l">
              <a:lnSpc>
                <a:spcPct val="100000"/>
              </a:lnSpc>
              <a:spcBef>
                <a:spcPts val="0"/>
              </a:spcBef>
              <a:spcAft>
                <a:spcPts val="0"/>
              </a:spcAft>
              <a:buClr>
                <a:schemeClr val="dk1"/>
              </a:buClr>
              <a:buSzPts val="1400"/>
              <a:buFont typeface="Calibri"/>
              <a:buNone/>
            </a:pPr>
            <a:r>
              <a:rPr i="1" lang="en-US"/>
              <a:t>Please speak up with questions, concerns, or anything you’d like to share. We’re here together for one hour, and need to maximize the time. Every child learns to read in a different way, but putting our heads together helps our shared cause: to give kids a reading boost and cultivate a the joy of reading.</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Clr>
                <a:schemeClr val="dk1"/>
              </a:buClr>
              <a:buSzPts val="1100"/>
              <a:buFont typeface="Arial"/>
              <a:buNone/>
            </a:pPr>
            <a:r>
              <a:rPr lang="en-US" u="sng"/>
              <a:t>Sample script in Spanish</a:t>
            </a:r>
            <a:endParaRPr u="sng"/>
          </a:p>
          <a:p>
            <a:pPr indent="0" lvl="0" marL="0" rtl="0" algn="l">
              <a:lnSpc>
                <a:spcPct val="100000"/>
              </a:lnSpc>
              <a:spcBef>
                <a:spcPts val="0"/>
              </a:spcBef>
              <a:spcAft>
                <a:spcPts val="0"/>
              </a:spcAft>
              <a:buClr>
                <a:schemeClr val="dk1"/>
              </a:buClr>
              <a:buSzPts val="1100"/>
              <a:buFont typeface="Arial"/>
              <a:buNone/>
            </a:pPr>
            <a:r>
              <a:rPr i="1" lang="en-US"/>
              <a:t>Aquí tenemos el plan para hoy. Se puede ver que cada parte de la agenda tiene un ícono </a:t>
            </a:r>
            <a:r>
              <a:rPr lang="en-US"/>
              <a:t>[point to the icons]. </a:t>
            </a:r>
            <a:r>
              <a:rPr i="1" lang="en-US"/>
              <a:t>También se encuentran en el final de cada diapositiva </a:t>
            </a:r>
            <a:r>
              <a:rPr lang="en-US"/>
              <a:t>[point to bottom] </a:t>
            </a:r>
            <a:r>
              <a:rPr i="1" lang="en-US"/>
              <a:t>para que puedan saber en qué parte estamos. Primero, vamos a repasar algunas cosas. Luego vamos a empezar con el consejo de la lectura. La mayoría del tiempo vamos a pasar aquí, en la práctica, para probar el consejo de la lectura juntos. Luego, vamos a reflexionar y hablar sobre algunas novedades.</a:t>
            </a:r>
            <a:endParaRPr i="1"/>
          </a:p>
          <a:p>
            <a:pPr indent="0" lvl="0" marL="0" rtl="0" algn="l">
              <a:lnSpc>
                <a:spcPct val="100000"/>
              </a:lnSpc>
              <a:spcBef>
                <a:spcPts val="0"/>
              </a:spcBef>
              <a:spcAft>
                <a:spcPts val="0"/>
              </a:spcAft>
              <a:buClr>
                <a:schemeClr val="dk1"/>
              </a:buClr>
              <a:buSzPts val="1100"/>
              <a:buFont typeface="Arial"/>
              <a:buNone/>
            </a:pPr>
            <a:r>
              <a:rPr lang="en-US"/>
              <a:t> </a:t>
            </a:r>
            <a:endParaRPr/>
          </a:p>
          <a:p>
            <a:pPr indent="0" lvl="0" marL="0" rtl="0" algn="l">
              <a:lnSpc>
                <a:spcPct val="100000"/>
              </a:lnSpc>
              <a:spcBef>
                <a:spcPts val="0"/>
              </a:spcBef>
              <a:spcAft>
                <a:spcPts val="0"/>
              </a:spcAft>
              <a:buClr>
                <a:schemeClr val="dk1"/>
              </a:buClr>
              <a:buSzPts val="1100"/>
              <a:buFont typeface="Arial"/>
              <a:buNone/>
            </a:pPr>
            <a:r>
              <a:rPr i="1" lang="en-US"/>
              <a:t>En cualquier momento, pueden hacer preguntas, compartir preocupaciones, o cualquier otra cosa que quieren compartir. Vamos a estar juntos por una hora y queremos aprovechar del tiempo que tenemos. Cada niño aprende a leer de una manera diferente. Estamos aquí para trabajar en la misma causa: ayudarles a los niños a mejorar en la lectura y llegar a disfrutarla.</a:t>
            </a:r>
            <a:endParaRPr i="1"/>
          </a:p>
          <a:p>
            <a:pPr indent="-228600" lvl="0" marL="457200" rtl="0" algn="l">
              <a:lnSpc>
                <a:spcPct val="100000"/>
              </a:lnSpc>
              <a:spcBef>
                <a:spcPts val="0"/>
              </a:spcBef>
              <a:spcAft>
                <a:spcPts val="0"/>
              </a:spcAft>
              <a:buSzPts val="1400"/>
              <a:buNone/>
            </a:pPr>
            <a:r>
              <a:t/>
            </a:r>
            <a:endParaRPr/>
          </a:p>
        </p:txBody>
      </p:sp>
      <p:sp>
        <p:nvSpPr>
          <p:cNvPr id="1410" name="Google Shape;1410;p3:notes"/>
          <p:cNvSpPr/>
          <p:nvPr>
            <p:ph idx="2" type="sldImg"/>
          </p:nvPr>
        </p:nvSpPr>
        <p:spPr>
          <a:xfrm>
            <a:off x="130175" y="104775"/>
            <a:ext cx="2076600" cy="116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2" name="Shape 1422"/>
        <p:cNvGrpSpPr/>
        <p:nvPr/>
      </p:nvGrpSpPr>
      <p:grpSpPr>
        <a:xfrm>
          <a:off x="0" y="0"/>
          <a:ext cx="0" cy="0"/>
          <a:chOff x="0" y="0"/>
          <a:chExt cx="0" cy="0"/>
        </a:xfrm>
      </p:grpSpPr>
      <p:sp>
        <p:nvSpPr>
          <p:cNvPr id="1423" name="Google Shape;1423;p5: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t/>
            </a:r>
            <a:endParaRPr/>
          </a:p>
          <a:p>
            <a:pPr indent="-304800" lvl="0" marL="457200" rtl="0" algn="l">
              <a:lnSpc>
                <a:spcPct val="100000"/>
              </a:lnSpc>
              <a:spcBef>
                <a:spcPts val="0"/>
              </a:spcBef>
              <a:spcAft>
                <a:spcPts val="0"/>
              </a:spcAft>
              <a:buClr>
                <a:schemeClr val="dk1"/>
              </a:buClr>
              <a:buSzPts val="1200"/>
              <a:buFont typeface="Calibri"/>
              <a:buChar char="•"/>
            </a:pPr>
            <a:r>
              <a:rPr b="1" i="0" lang="en-US" sz="1200" u="none" cap="none" strike="noStrike">
                <a:solidFill>
                  <a:schemeClr val="dk1"/>
                </a:solidFill>
                <a:latin typeface="Calibri"/>
                <a:ea typeface="Calibri"/>
                <a:cs typeface="Calibri"/>
                <a:sym typeface="Calibri"/>
              </a:rPr>
              <a:t>Briefly explain the guidelines</a:t>
            </a:r>
            <a:r>
              <a:rPr b="0" i="0" lang="en-US" sz="1200" u="none" cap="none" strike="noStrike">
                <a:solidFill>
                  <a:schemeClr val="dk1"/>
                </a:solidFill>
                <a:latin typeface="Calibri"/>
                <a:ea typeface="Calibri"/>
                <a:cs typeface="Calibri"/>
                <a:sym typeface="Calibri"/>
              </a:rPr>
              <a:t> or “the rules we all agree to follow so that we can all have an enjoyable and an effective workshop.”</a:t>
            </a:r>
            <a:endParaRPr/>
          </a:p>
          <a:p>
            <a:pPr indent="-304800" lvl="1" marL="914400" rtl="0" algn="l">
              <a:lnSpc>
                <a:spcPct val="100000"/>
              </a:lnSpc>
              <a:spcBef>
                <a:spcPts val="0"/>
              </a:spcBef>
              <a:spcAft>
                <a:spcPts val="0"/>
              </a:spcAft>
              <a:buClr>
                <a:schemeClr val="dk1"/>
              </a:buClr>
              <a:buSzPts val="1200"/>
              <a:buFont typeface="Calibri"/>
              <a:buChar char="•"/>
            </a:pPr>
            <a:r>
              <a:rPr b="0" i="0" lang="en-US" sz="1200" u="none" cap="none" strike="noStrike">
                <a:solidFill>
                  <a:schemeClr val="dk1"/>
                </a:solidFill>
                <a:latin typeface="Calibri"/>
                <a:ea typeface="Calibri"/>
                <a:cs typeface="Calibri"/>
                <a:sym typeface="Calibri"/>
              </a:rPr>
              <a:t>If this is the first workshop, briefly explain each of the guidelines.</a:t>
            </a:r>
            <a:endParaRPr b="0" i="0" sz="1200" u="none" cap="none" strike="noStrike">
              <a:solidFill>
                <a:schemeClr val="dk1"/>
              </a:solidFill>
              <a:latin typeface="Calibri"/>
              <a:ea typeface="Calibri"/>
              <a:cs typeface="Calibri"/>
              <a:sym typeface="Calibri"/>
            </a:endParaRPr>
          </a:p>
          <a:p>
            <a:pPr indent="-317500" lvl="1" marL="914400" rtl="0" algn="l">
              <a:lnSpc>
                <a:spcPct val="100000"/>
              </a:lnSpc>
              <a:spcBef>
                <a:spcPts val="0"/>
              </a:spcBef>
              <a:spcAft>
                <a:spcPts val="0"/>
              </a:spcAft>
              <a:buSzPts val="1400"/>
              <a:buChar char="•"/>
            </a:pPr>
            <a:r>
              <a:rPr lang="en-US"/>
              <a:t>Alternatively, a family volunteer may read or summarize this slide if they’ve attended the previous workshop. ​</a:t>
            </a:r>
            <a:endParaRPr/>
          </a:p>
          <a:p>
            <a:pPr indent="-304800" lvl="1" marL="914400" rtl="0" algn="l">
              <a:lnSpc>
                <a:spcPct val="100000"/>
              </a:lnSpc>
              <a:spcBef>
                <a:spcPts val="0"/>
              </a:spcBef>
              <a:spcAft>
                <a:spcPts val="0"/>
              </a:spcAft>
              <a:buClr>
                <a:schemeClr val="dk1"/>
              </a:buClr>
              <a:buSzPts val="1200"/>
              <a:buFont typeface="Calibri"/>
              <a:buChar char="•"/>
            </a:pPr>
            <a:r>
              <a:rPr b="0" i="0" lang="en-US" sz="1200" u="none" cap="none" strike="noStrike">
                <a:solidFill>
                  <a:schemeClr val="dk1"/>
                </a:solidFill>
                <a:latin typeface="Calibri"/>
                <a:ea typeface="Calibri"/>
                <a:cs typeface="Calibri"/>
                <a:sym typeface="Calibri"/>
              </a:rPr>
              <a:t>Consider putting these on chart paper and inviting the group to add to the list. If you do this, be sure to change this slide in subsequent workshops.​</a:t>
            </a:r>
            <a:endParaRPr/>
          </a:p>
          <a:p>
            <a:pPr indent="-304800" lvl="0" marL="457200" rtl="0" algn="l">
              <a:lnSpc>
                <a:spcPct val="100000"/>
              </a:lnSpc>
              <a:spcBef>
                <a:spcPts val="0"/>
              </a:spcBef>
              <a:spcAft>
                <a:spcPts val="0"/>
              </a:spcAft>
              <a:buClr>
                <a:schemeClr val="dk1"/>
              </a:buClr>
              <a:buSzPts val="1200"/>
              <a:buFont typeface="Calibri"/>
              <a:buChar char="•"/>
            </a:pPr>
            <a:r>
              <a:rPr b="1" i="0" lang="en-US" sz="1200" u="none" cap="none" strike="noStrike">
                <a:solidFill>
                  <a:schemeClr val="dk1"/>
                </a:solidFill>
                <a:latin typeface="Calibri"/>
                <a:ea typeface="Calibri"/>
                <a:cs typeface="Calibri"/>
                <a:sym typeface="Calibri"/>
              </a:rPr>
              <a:t>Emphasize these guidelines are for everyone, including you, the facilitator, and pledge</a:t>
            </a:r>
            <a:r>
              <a:rPr b="0" i="0" lang="en-US" sz="1200" u="none" cap="none" strike="noStrike">
                <a:solidFill>
                  <a:schemeClr val="dk1"/>
                </a:solidFill>
                <a:latin typeface="Calibri"/>
                <a:ea typeface="Calibri"/>
                <a:cs typeface="Calibri"/>
                <a:sym typeface="Calibri"/>
              </a:rPr>
              <a:t> to be prepared,</a:t>
            </a:r>
            <a:r>
              <a:rPr lang="en-US"/>
              <a:t> </a:t>
            </a:r>
            <a:r>
              <a:rPr b="0" i="0" lang="en-US" sz="1200" u="none" cap="none" strike="noStrike">
                <a:solidFill>
                  <a:schemeClr val="dk1"/>
                </a:solidFill>
                <a:latin typeface="Calibri"/>
                <a:ea typeface="Calibri"/>
                <a:cs typeface="Calibri"/>
                <a:sym typeface="Calibri"/>
              </a:rPr>
              <a:t>pre</a:t>
            </a:r>
            <a:r>
              <a:rPr lang="en-US"/>
              <a:t>sent, </a:t>
            </a:r>
            <a:r>
              <a:rPr b="0" i="0" lang="en-US" sz="1200" u="none" cap="none" strike="noStrike">
                <a:solidFill>
                  <a:schemeClr val="dk1"/>
                </a:solidFill>
                <a:latin typeface="Calibri"/>
                <a:ea typeface="Calibri"/>
                <a:cs typeface="Calibri"/>
                <a:sym typeface="Calibri"/>
              </a:rPr>
              <a:t>courteous, and ask questions.</a:t>
            </a:r>
            <a:endParaRPr/>
          </a:p>
          <a:p>
            <a:pPr indent="-304800" lvl="0" marL="457200" rtl="0" algn="l">
              <a:lnSpc>
                <a:spcPct val="100000"/>
              </a:lnSpc>
              <a:spcBef>
                <a:spcPts val="0"/>
              </a:spcBef>
              <a:spcAft>
                <a:spcPts val="0"/>
              </a:spcAft>
              <a:buClr>
                <a:schemeClr val="dk1"/>
              </a:buClr>
              <a:buSzPts val="1200"/>
              <a:buFont typeface="Calibri"/>
              <a:buChar char="•"/>
            </a:pPr>
            <a:r>
              <a:rPr b="0" i="0" lang="en-US" sz="1200" u="none" cap="none" strike="noStrike">
                <a:solidFill>
                  <a:schemeClr val="dk1"/>
                </a:solidFill>
                <a:latin typeface="Calibri"/>
                <a:ea typeface="Calibri"/>
                <a:cs typeface="Calibri"/>
                <a:sym typeface="Calibri"/>
              </a:rPr>
              <a:t>Emphasize the last point and </a:t>
            </a:r>
            <a:r>
              <a:rPr b="1" i="0" lang="en-US" sz="1200" u="none" cap="none" strike="noStrike">
                <a:solidFill>
                  <a:schemeClr val="dk1"/>
                </a:solidFill>
                <a:latin typeface="Calibri"/>
                <a:ea typeface="Calibri"/>
                <a:cs typeface="Calibri"/>
                <a:sym typeface="Calibri"/>
              </a:rPr>
              <a:t>specifically invite families to ask lots of questions.</a:t>
            </a:r>
            <a:endParaRPr b="0" i="0" sz="1200" u="none" cap="none" strike="noStrike">
              <a:solidFill>
                <a:schemeClr val="dk1"/>
              </a:solidFill>
              <a:latin typeface="Calibri"/>
              <a:ea typeface="Calibri"/>
              <a:cs typeface="Calibri"/>
              <a:sym typeface="Calibri"/>
            </a:endParaRPr>
          </a:p>
          <a:p>
            <a:pPr indent="-228600" lvl="0" marL="457200" rtl="0" algn="l">
              <a:lnSpc>
                <a:spcPct val="100000"/>
              </a:lnSpc>
              <a:spcBef>
                <a:spcPts val="0"/>
              </a:spcBef>
              <a:spcAft>
                <a:spcPts val="0"/>
              </a:spcAft>
              <a:buSzPts val="1400"/>
              <a:buNone/>
            </a:pPr>
            <a:r>
              <a:t/>
            </a:r>
            <a:endParaRPr/>
          </a:p>
          <a:p>
            <a:pPr indent="-228600" lvl="0" marL="457200" rtl="0" algn="l">
              <a:lnSpc>
                <a:spcPct val="100000"/>
              </a:lnSpc>
              <a:spcBef>
                <a:spcPts val="0"/>
              </a:spcBef>
              <a:spcAft>
                <a:spcPts val="0"/>
              </a:spcAft>
              <a:buSzPts val="1400"/>
              <a:buNone/>
            </a:pPr>
            <a:r>
              <a:t/>
            </a:r>
            <a:endParaRPr/>
          </a:p>
        </p:txBody>
      </p:sp>
      <p:sp>
        <p:nvSpPr>
          <p:cNvPr id="1424" name="Google Shape;1424;p5:notes"/>
          <p:cNvSpPr/>
          <p:nvPr>
            <p:ph idx="2" type="sldImg"/>
          </p:nvPr>
        </p:nvSpPr>
        <p:spPr>
          <a:xfrm>
            <a:off x="130175" y="104775"/>
            <a:ext cx="2076600" cy="116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9" name="Shape 1439"/>
        <p:cNvGrpSpPr/>
        <p:nvPr/>
      </p:nvGrpSpPr>
      <p:grpSpPr>
        <a:xfrm>
          <a:off x="0" y="0"/>
          <a:ext cx="0" cy="0"/>
          <a:chOff x="0" y="0"/>
          <a:chExt cx="0" cy="0"/>
        </a:xfrm>
      </p:grpSpPr>
      <p:sp>
        <p:nvSpPr>
          <p:cNvPr id="1440" name="Google Shape;1440;p6:notes"/>
          <p:cNvSpPr txBox="1"/>
          <p:nvPr>
            <p:ph idx="1" type="body"/>
          </p:nvPr>
        </p:nvSpPr>
        <p:spPr>
          <a:xfrm>
            <a:off x="130629" y="1395523"/>
            <a:ext cx="8882742" cy="5237506"/>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1400"/>
              <a:buFont typeface="Arial"/>
              <a:buNone/>
            </a:pPr>
            <a:r>
              <a:rPr lang="en-US"/>
              <a:t>Part 2: Reading tip</a:t>
            </a:r>
            <a:endParaRPr b="1"/>
          </a:p>
          <a:p>
            <a:pPr indent="0" lvl="0" marL="0" rtl="0" algn="l">
              <a:lnSpc>
                <a:spcPct val="100000"/>
              </a:lnSpc>
              <a:spcBef>
                <a:spcPts val="0"/>
              </a:spcBef>
              <a:spcAft>
                <a:spcPts val="0"/>
              </a:spcAft>
              <a:buClr>
                <a:schemeClr val="dk1"/>
              </a:buClr>
              <a:buSzPts val="1400"/>
              <a:buFont typeface="Arial"/>
              <a:buNone/>
            </a:pPr>
            <a:r>
              <a:t/>
            </a:r>
            <a:endParaRPr b="1"/>
          </a:p>
          <a:p>
            <a:pPr indent="-279400" lvl="0" marL="457200" rtl="0" algn="l">
              <a:lnSpc>
                <a:spcPct val="100000"/>
              </a:lnSpc>
              <a:spcBef>
                <a:spcPts val="0"/>
              </a:spcBef>
              <a:spcAft>
                <a:spcPts val="0"/>
              </a:spcAft>
              <a:buClr>
                <a:schemeClr val="dk1"/>
              </a:buClr>
              <a:buSzPts val="800"/>
              <a:buFont typeface="Calibri"/>
              <a:buChar char="●"/>
            </a:pPr>
            <a:r>
              <a:rPr b="1" lang="en-US"/>
              <a:t>Introduce the 3 parts of the reading tip</a:t>
            </a:r>
            <a:r>
              <a:rPr lang="en-US"/>
              <a:t>.</a:t>
            </a:r>
            <a:endParaRPr/>
          </a:p>
          <a:p>
            <a:pPr indent="0" lvl="0" marL="0" rtl="0" algn="l">
              <a:lnSpc>
                <a:spcPct val="115000"/>
              </a:lnSpc>
              <a:spcBef>
                <a:spcPts val="0"/>
              </a:spcBef>
              <a:spcAft>
                <a:spcPts val="0"/>
              </a:spcAft>
              <a:buClr>
                <a:schemeClr val="dk1"/>
              </a:buClr>
              <a:buSzPts val="1100"/>
              <a:buFont typeface="Arial"/>
              <a:buNone/>
            </a:pPr>
            <a:r>
              <a:t/>
            </a:r>
            <a:endParaRPr u="sng"/>
          </a:p>
          <a:p>
            <a:pPr indent="0" lvl="0" marL="0" rtl="0" algn="l">
              <a:lnSpc>
                <a:spcPct val="115000"/>
              </a:lnSpc>
              <a:spcBef>
                <a:spcPts val="0"/>
              </a:spcBef>
              <a:spcAft>
                <a:spcPts val="0"/>
              </a:spcAft>
              <a:buClr>
                <a:schemeClr val="dk1"/>
              </a:buClr>
              <a:buSzPts val="1100"/>
              <a:buFont typeface="Arial"/>
              <a:buNone/>
            </a:pPr>
            <a:r>
              <a:rPr lang="en-US" u="sng"/>
              <a:t>Sample script:</a:t>
            </a:r>
            <a:endParaRPr u="sng"/>
          </a:p>
          <a:p>
            <a:pPr indent="0" lvl="0" marL="0" rtl="0" algn="l">
              <a:lnSpc>
                <a:spcPct val="115000"/>
              </a:lnSpc>
              <a:spcBef>
                <a:spcPts val="0"/>
              </a:spcBef>
              <a:spcAft>
                <a:spcPts val="0"/>
              </a:spcAft>
              <a:buClr>
                <a:schemeClr val="dk1"/>
              </a:buClr>
              <a:buSzPts val="1100"/>
              <a:buFont typeface="Arial"/>
              <a:buNone/>
            </a:pPr>
            <a:r>
              <a:rPr i="1" lang="en-US"/>
              <a:t>Here is our tip for today:</a:t>
            </a:r>
            <a:endParaRPr i="1"/>
          </a:p>
          <a:p>
            <a:pPr indent="-279400" lvl="0" marL="457200" rtl="0" algn="l">
              <a:lnSpc>
                <a:spcPct val="115000"/>
              </a:lnSpc>
              <a:spcBef>
                <a:spcPts val="0"/>
              </a:spcBef>
              <a:spcAft>
                <a:spcPts val="0"/>
              </a:spcAft>
              <a:buClr>
                <a:schemeClr val="dk1"/>
              </a:buClr>
              <a:buSzPts val="800"/>
              <a:buFont typeface="Calibri"/>
              <a:buChar char="●"/>
            </a:pPr>
            <a:r>
              <a:rPr i="1" lang="en-US"/>
              <a:t>First we will review what to do when your child is struggling with a tricky word.</a:t>
            </a:r>
            <a:endParaRPr i="1"/>
          </a:p>
          <a:p>
            <a:pPr indent="-279400" lvl="0" marL="457200" rtl="0" algn="l">
              <a:lnSpc>
                <a:spcPct val="115000"/>
              </a:lnSpc>
              <a:spcBef>
                <a:spcPts val="0"/>
              </a:spcBef>
              <a:spcAft>
                <a:spcPts val="0"/>
              </a:spcAft>
              <a:buClr>
                <a:schemeClr val="dk1"/>
              </a:buClr>
              <a:buSzPts val="800"/>
              <a:buFont typeface="Calibri"/>
              <a:buChar char="●"/>
            </a:pPr>
            <a:r>
              <a:rPr i="1" lang="en-US"/>
              <a:t>Next, we will watch our reader to see what steps they take on their own to figure out the tricky word</a:t>
            </a:r>
            <a:r>
              <a:rPr b="1" i="1" lang="en-US"/>
              <a:t> </a:t>
            </a:r>
            <a:r>
              <a:rPr i="1" lang="en-US"/>
              <a:t>and praise their efforts.</a:t>
            </a:r>
            <a:endParaRPr i="1"/>
          </a:p>
          <a:p>
            <a:pPr indent="-279400" lvl="0" marL="457200" rtl="0" algn="l">
              <a:lnSpc>
                <a:spcPct val="115000"/>
              </a:lnSpc>
              <a:spcBef>
                <a:spcPts val="0"/>
              </a:spcBef>
              <a:spcAft>
                <a:spcPts val="0"/>
              </a:spcAft>
              <a:buClr>
                <a:schemeClr val="dk1"/>
              </a:buClr>
              <a:buSzPts val="800"/>
              <a:buFont typeface="Calibri"/>
              <a:buChar char="●"/>
            </a:pPr>
            <a:r>
              <a:rPr i="1" lang="en-US"/>
              <a:t>Finally, we’ll talk about how to use those tricky words as a moment to build fluency or sound more like a storyteller.</a:t>
            </a:r>
            <a:r>
              <a:rPr lang="en-US"/>
              <a:t> </a:t>
            </a:r>
            <a:endParaRPr/>
          </a:p>
          <a:p>
            <a:pPr indent="-279400" lvl="0" marL="457200" rtl="0" algn="l">
              <a:lnSpc>
                <a:spcPct val="115000"/>
              </a:lnSpc>
              <a:spcBef>
                <a:spcPts val="0"/>
              </a:spcBef>
              <a:spcAft>
                <a:spcPts val="0"/>
              </a:spcAft>
              <a:buClr>
                <a:schemeClr val="dk1"/>
              </a:buClr>
              <a:buSzPts val="800"/>
              <a:buFont typeface="Calibri"/>
              <a:buChar char="●"/>
            </a:pPr>
            <a:r>
              <a:rPr i="1" lang="en-US"/>
              <a:t>Why? In order to grow as a reader, a child should reread to work on fluency or sounding like a storyteller. It also helps them to cement the tricky word in their minds.</a:t>
            </a:r>
            <a:endParaRPr i="1"/>
          </a:p>
          <a:p>
            <a:pPr indent="0" lvl="0" marL="0" rtl="0" algn="l">
              <a:lnSpc>
                <a:spcPct val="115000"/>
              </a:lnSpc>
              <a:spcBef>
                <a:spcPts val="0"/>
              </a:spcBef>
              <a:spcAft>
                <a:spcPts val="0"/>
              </a:spcAft>
              <a:buClr>
                <a:schemeClr val="dk1"/>
              </a:buClr>
              <a:buSzPts val="1100"/>
              <a:buFont typeface="Arial"/>
              <a:buNone/>
            </a:pPr>
            <a:r>
              <a:t/>
            </a:r>
            <a:endParaRPr i="1"/>
          </a:p>
          <a:p>
            <a:pPr indent="0" lvl="0" marL="0" rtl="0" algn="l">
              <a:lnSpc>
                <a:spcPct val="115000"/>
              </a:lnSpc>
              <a:spcBef>
                <a:spcPts val="0"/>
              </a:spcBef>
              <a:spcAft>
                <a:spcPts val="0"/>
              </a:spcAft>
              <a:buClr>
                <a:schemeClr val="dk1"/>
              </a:buClr>
              <a:buSzPts val="1100"/>
              <a:buFont typeface="Arial"/>
              <a:buNone/>
            </a:pPr>
            <a:r>
              <a:rPr lang="en-US" u="sng"/>
              <a:t>Sample script in Spanish:</a:t>
            </a:r>
            <a:endParaRPr u="sng"/>
          </a:p>
          <a:p>
            <a:pPr indent="0" lvl="0" marL="0" rtl="0" algn="l">
              <a:lnSpc>
                <a:spcPct val="115000"/>
              </a:lnSpc>
              <a:spcBef>
                <a:spcPts val="0"/>
              </a:spcBef>
              <a:spcAft>
                <a:spcPts val="0"/>
              </a:spcAft>
              <a:buClr>
                <a:schemeClr val="dk1"/>
              </a:buClr>
              <a:buSzPts val="1100"/>
              <a:buFont typeface="Arial"/>
              <a:buNone/>
            </a:pPr>
            <a:r>
              <a:rPr i="1" lang="en-US"/>
              <a:t>Aquí está el consejo de hoy:</a:t>
            </a:r>
            <a:endParaRPr i="1"/>
          </a:p>
          <a:p>
            <a:pPr indent="-279400" lvl="0" marL="457200" rtl="0" algn="l">
              <a:lnSpc>
                <a:spcPct val="115000"/>
              </a:lnSpc>
              <a:spcBef>
                <a:spcPts val="0"/>
              </a:spcBef>
              <a:spcAft>
                <a:spcPts val="0"/>
              </a:spcAft>
              <a:buClr>
                <a:schemeClr val="dk1"/>
              </a:buClr>
              <a:buSzPts val="800"/>
              <a:buFont typeface="Calibri"/>
              <a:buChar char="●"/>
            </a:pPr>
            <a:r>
              <a:rPr i="1" lang="en-US"/>
              <a:t>Primero, vamos a repasar lo que se debe de hacer cuando su hijo está batallando con una palabra complicada.</a:t>
            </a:r>
            <a:endParaRPr i="1"/>
          </a:p>
          <a:p>
            <a:pPr indent="-279400" lvl="0" marL="457200" rtl="0" algn="l">
              <a:lnSpc>
                <a:spcPct val="115000"/>
              </a:lnSpc>
              <a:spcBef>
                <a:spcPts val="0"/>
              </a:spcBef>
              <a:spcAft>
                <a:spcPts val="0"/>
              </a:spcAft>
              <a:buClr>
                <a:schemeClr val="dk1"/>
              </a:buClr>
              <a:buSzPts val="800"/>
              <a:buFont typeface="Calibri"/>
              <a:buChar char="●"/>
            </a:pPr>
            <a:r>
              <a:rPr i="1" lang="en-US"/>
              <a:t>Luego, vamos a observar el lector para ver cuáles pasos toma independientemente para averiguar la palabra complicada y elogiar sus esfuerzos.</a:t>
            </a:r>
            <a:endParaRPr i="1"/>
          </a:p>
          <a:p>
            <a:pPr indent="-279400" lvl="0" marL="457200" rtl="0" algn="l">
              <a:lnSpc>
                <a:spcPct val="115000"/>
              </a:lnSpc>
              <a:spcBef>
                <a:spcPts val="0"/>
              </a:spcBef>
              <a:spcAft>
                <a:spcPts val="0"/>
              </a:spcAft>
              <a:buClr>
                <a:schemeClr val="dk1"/>
              </a:buClr>
              <a:buSzPts val="800"/>
              <a:buFont typeface="Calibri"/>
              <a:buChar char="●"/>
            </a:pPr>
            <a:r>
              <a:rPr i="1" lang="en-US"/>
              <a:t>Por ultimo, vamos a hablar sobre cómo se puede usar el proceso de averiguar las palabras complicadas como un momento para aumentar la fluidez o oírse más como un cuentista.</a:t>
            </a:r>
            <a:endParaRPr i="1"/>
          </a:p>
          <a:p>
            <a:pPr indent="-279400" lvl="0" marL="457200" rtl="0" algn="l">
              <a:lnSpc>
                <a:spcPct val="115000"/>
              </a:lnSpc>
              <a:spcBef>
                <a:spcPts val="0"/>
              </a:spcBef>
              <a:spcAft>
                <a:spcPts val="0"/>
              </a:spcAft>
              <a:buClr>
                <a:schemeClr val="dk1"/>
              </a:buClr>
              <a:buSzPts val="800"/>
              <a:buFont typeface="Calibri"/>
              <a:buChar char="●"/>
            </a:pPr>
            <a:r>
              <a:rPr i="1" lang="en-US"/>
              <a:t>¿Por qué? Para crecer como un lector, un niño debe de volver a leer para mejorar su fluidez o oírse más como un cuentista. También le puede ayudar para aprender bien las palabras complicadas en su mente.</a:t>
            </a:r>
            <a:endParaRPr i="1"/>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Clr>
                <a:schemeClr val="dk1"/>
              </a:buClr>
              <a:buSzPts val="1400"/>
              <a:buFont typeface="Arial"/>
              <a:buNone/>
            </a:pPr>
            <a:r>
              <a:t/>
            </a:r>
            <a:endParaRPr/>
          </a:p>
          <a:p>
            <a:pPr indent="-228600" lvl="0" marL="457200" rtl="0" algn="l">
              <a:lnSpc>
                <a:spcPct val="100000"/>
              </a:lnSpc>
              <a:spcBef>
                <a:spcPts val="0"/>
              </a:spcBef>
              <a:spcAft>
                <a:spcPts val="0"/>
              </a:spcAft>
              <a:buClr>
                <a:schemeClr val="dk1"/>
              </a:buClr>
              <a:buSzPts val="1400"/>
              <a:buFont typeface="Arial"/>
              <a:buNone/>
            </a:pPr>
            <a:r>
              <a:t/>
            </a:r>
            <a:endParaRPr/>
          </a:p>
          <a:p>
            <a:pPr indent="-228600" lvl="0" marL="457200" rtl="0" algn="l">
              <a:lnSpc>
                <a:spcPct val="100000"/>
              </a:lnSpc>
              <a:spcBef>
                <a:spcPts val="0"/>
              </a:spcBef>
              <a:spcAft>
                <a:spcPts val="0"/>
              </a:spcAft>
              <a:buSzPts val="1400"/>
              <a:buNone/>
            </a:pPr>
            <a:r>
              <a:t/>
            </a:r>
            <a:endParaRPr/>
          </a:p>
        </p:txBody>
      </p:sp>
      <p:sp>
        <p:nvSpPr>
          <p:cNvPr id="1441" name="Google Shape;1441;p6:notes"/>
          <p:cNvSpPr/>
          <p:nvPr>
            <p:ph idx="2" type="sldImg"/>
          </p:nvPr>
        </p:nvSpPr>
        <p:spPr>
          <a:xfrm>
            <a:off x="3533775" y="127000"/>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2" name="Shape 1452"/>
        <p:cNvGrpSpPr/>
        <p:nvPr/>
      </p:nvGrpSpPr>
      <p:grpSpPr>
        <a:xfrm>
          <a:off x="0" y="0"/>
          <a:ext cx="0" cy="0"/>
          <a:chOff x="0" y="0"/>
          <a:chExt cx="0" cy="0"/>
        </a:xfrm>
      </p:grpSpPr>
      <p:sp>
        <p:nvSpPr>
          <p:cNvPr id="1453" name="Google Shape;1453;p7:notes"/>
          <p:cNvSpPr/>
          <p:nvPr>
            <p:ph idx="2" type="sldImg"/>
          </p:nvPr>
        </p:nvSpPr>
        <p:spPr>
          <a:xfrm>
            <a:off x="130629" y="105565"/>
            <a:ext cx="2076300" cy="116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54" name="Google Shape;1454;p7: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1400"/>
              <a:buFont typeface="Arial"/>
              <a:buNone/>
            </a:pPr>
            <a:r>
              <a:t/>
            </a:r>
            <a:endParaRPr/>
          </a:p>
          <a:p>
            <a:pPr indent="-279400" lvl="0" marL="457200" rtl="0" algn="l">
              <a:lnSpc>
                <a:spcPct val="100000"/>
              </a:lnSpc>
              <a:spcBef>
                <a:spcPts val="0"/>
              </a:spcBef>
              <a:spcAft>
                <a:spcPts val="0"/>
              </a:spcAft>
              <a:buClr>
                <a:schemeClr val="dk1"/>
              </a:buClr>
              <a:buSzPts val="800"/>
              <a:buFont typeface="Calibri"/>
              <a:buChar char="●"/>
            </a:pPr>
            <a:r>
              <a:rPr lang="en-US"/>
              <a:t>To make sure everyone has a common understanding, </a:t>
            </a:r>
            <a:r>
              <a:rPr b="1" lang="en-US"/>
              <a:t>define some literacy terms</a:t>
            </a:r>
            <a:r>
              <a:rPr lang="en-US"/>
              <a:t> as needed. </a:t>
            </a:r>
            <a:endParaRPr/>
          </a:p>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5" name="Shape 1465"/>
        <p:cNvGrpSpPr/>
        <p:nvPr/>
      </p:nvGrpSpPr>
      <p:grpSpPr>
        <a:xfrm>
          <a:off x="0" y="0"/>
          <a:ext cx="0" cy="0"/>
          <a:chOff x="0" y="0"/>
          <a:chExt cx="0" cy="0"/>
        </a:xfrm>
      </p:grpSpPr>
      <p:sp>
        <p:nvSpPr>
          <p:cNvPr id="1466" name="Google Shape;1466;p8:notes"/>
          <p:cNvSpPr/>
          <p:nvPr>
            <p:ph idx="2" type="sldImg"/>
          </p:nvPr>
        </p:nvSpPr>
        <p:spPr>
          <a:xfrm>
            <a:off x="3533775" y="138113"/>
            <a:ext cx="2076300" cy="116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67" name="Google Shape;1467;p8: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t/>
            </a:r>
            <a:endParaRPr/>
          </a:p>
          <a:p>
            <a:pPr indent="-171450" lvl="0" marL="171450" marR="0" rtl="0" algn="l">
              <a:lnSpc>
                <a:spcPct val="100000"/>
              </a:lnSpc>
              <a:spcBef>
                <a:spcPts val="0"/>
              </a:spcBef>
              <a:spcAft>
                <a:spcPts val="0"/>
              </a:spcAft>
              <a:buClr>
                <a:schemeClr val="dk1"/>
              </a:buClr>
              <a:buSzPts val="1200"/>
              <a:buFont typeface="Arial"/>
              <a:buChar char="•"/>
            </a:pPr>
            <a:r>
              <a:rPr lang="en-US">
                <a:solidFill>
                  <a:schemeClr val="dk1"/>
                </a:solidFill>
              </a:rPr>
              <a:t>Use the slide page to </a:t>
            </a:r>
            <a:r>
              <a:rPr b="1" lang="en-US">
                <a:solidFill>
                  <a:schemeClr val="dk1"/>
                </a:solidFill>
              </a:rPr>
              <a:t>model and explain why “across” is a good word to talk about</a:t>
            </a:r>
            <a:endParaRPr>
              <a:solidFill>
                <a:schemeClr val="dk1"/>
              </a:solidFill>
            </a:endParaRPr>
          </a:p>
          <a:p>
            <a:pPr indent="-171450" lvl="1" marL="628650" marR="0" rtl="0" algn="l">
              <a:lnSpc>
                <a:spcPct val="100000"/>
              </a:lnSpc>
              <a:spcBef>
                <a:spcPts val="0"/>
              </a:spcBef>
              <a:spcAft>
                <a:spcPts val="0"/>
              </a:spcAft>
              <a:buClr>
                <a:schemeClr val="dk1"/>
              </a:buClr>
              <a:buSzPts val="1200"/>
              <a:buFont typeface="Arial"/>
              <a:buChar char="•"/>
            </a:pPr>
            <a:r>
              <a:rPr i="0" lang="en-US">
                <a:solidFill>
                  <a:schemeClr val="dk1"/>
                </a:solidFill>
              </a:rPr>
              <a:t>The criteria you may share with families are:</a:t>
            </a:r>
            <a:endParaRPr/>
          </a:p>
          <a:p>
            <a:pPr indent="-279400" lvl="2" marL="1371600" marR="0" rtl="0" algn="l">
              <a:lnSpc>
                <a:spcPct val="100000"/>
              </a:lnSpc>
              <a:spcBef>
                <a:spcPts val="0"/>
              </a:spcBef>
              <a:spcAft>
                <a:spcPts val="0"/>
              </a:spcAft>
              <a:buClr>
                <a:schemeClr val="dk1"/>
              </a:buClr>
              <a:buSzPts val="800"/>
              <a:buFont typeface="Calibri"/>
              <a:buChar char="●"/>
            </a:pPr>
            <a:r>
              <a:rPr i="0" lang="en-US">
                <a:solidFill>
                  <a:schemeClr val="dk1"/>
                </a:solidFill>
              </a:rPr>
              <a:t>It’s a word that your child is likely to see again.</a:t>
            </a:r>
            <a:endParaRPr/>
          </a:p>
          <a:p>
            <a:pPr indent="-228600" lvl="3" marL="1600200" rtl="0" algn="l">
              <a:lnSpc>
                <a:spcPct val="100000"/>
              </a:lnSpc>
              <a:spcBef>
                <a:spcPts val="0"/>
              </a:spcBef>
              <a:spcAft>
                <a:spcPts val="0"/>
              </a:spcAft>
              <a:buSzPts val="1400"/>
              <a:buFont typeface="Arial"/>
              <a:buChar char="•"/>
            </a:pPr>
            <a:r>
              <a:rPr i="0" lang="en-US">
                <a:solidFill>
                  <a:schemeClr val="dk1"/>
                </a:solidFill>
              </a:rPr>
              <a:t>If the children are older, stress the importance of academic vocabulary such as complex, summarize, describe—words that we use in schools a lot.</a:t>
            </a:r>
            <a:endParaRPr/>
          </a:p>
          <a:p>
            <a:pPr indent="-228600" lvl="3" marL="1600200" rtl="0" algn="l">
              <a:lnSpc>
                <a:spcPct val="100000"/>
              </a:lnSpc>
              <a:spcBef>
                <a:spcPts val="0"/>
              </a:spcBef>
              <a:spcAft>
                <a:spcPts val="0"/>
              </a:spcAft>
              <a:buSzPts val="1400"/>
              <a:buFont typeface="Arial"/>
              <a:buChar char="•"/>
            </a:pPr>
            <a:r>
              <a:rPr i="0" lang="en-US">
                <a:solidFill>
                  <a:schemeClr val="dk1"/>
                </a:solidFill>
              </a:rPr>
              <a:t>If children are younger, you may want to talk about sight words or high</a:t>
            </a:r>
            <a:r>
              <a:rPr lang="en-US"/>
              <a:t>-</a:t>
            </a:r>
            <a:r>
              <a:rPr i="0" lang="en-US">
                <a:solidFill>
                  <a:schemeClr val="dk1"/>
                </a:solidFill>
              </a:rPr>
              <a:t>frequency words.</a:t>
            </a:r>
            <a:endParaRPr/>
          </a:p>
          <a:p>
            <a:pPr indent="-279400" lvl="2" marL="1371600" rtl="0" algn="l">
              <a:lnSpc>
                <a:spcPct val="100000"/>
              </a:lnSpc>
              <a:spcBef>
                <a:spcPts val="0"/>
              </a:spcBef>
              <a:spcAft>
                <a:spcPts val="0"/>
              </a:spcAft>
              <a:buSzPts val="800"/>
              <a:buFont typeface="Calibri"/>
              <a:buChar char="●"/>
            </a:pPr>
            <a:r>
              <a:rPr i="0" lang="en-US">
                <a:solidFill>
                  <a:schemeClr val="dk1"/>
                </a:solidFill>
              </a:rPr>
              <a:t>It’s a word your child struggled to read, and they may have lost track of the overall meaning of the sentence.</a:t>
            </a:r>
            <a:endParaRPr/>
          </a:p>
          <a:p>
            <a:pPr indent="-279400" lvl="2" marL="1371600" rtl="0" algn="l">
              <a:lnSpc>
                <a:spcPct val="100000"/>
              </a:lnSpc>
              <a:spcBef>
                <a:spcPts val="0"/>
              </a:spcBef>
              <a:spcAft>
                <a:spcPts val="0"/>
              </a:spcAft>
              <a:buSzPts val="800"/>
              <a:buFont typeface="Calibri"/>
              <a:buChar char="●"/>
            </a:pPr>
            <a:r>
              <a:rPr i="0" lang="en-US">
                <a:solidFill>
                  <a:schemeClr val="dk1"/>
                </a:solidFill>
              </a:rPr>
              <a:t>It’s been awhile since you reread a word.</a:t>
            </a:r>
            <a:endParaRPr/>
          </a:p>
          <a:p>
            <a:pPr indent="-317500" lvl="1" marL="914400" rtl="0" algn="l">
              <a:lnSpc>
                <a:spcPct val="100000"/>
              </a:lnSpc>
              <a:spcBef>
                <a:spcPts val="0"/>
              </a:spcBef>
              <a:spcAft>
                <a:spcPts val="0"/>
              </a:spcAft>
              <a:buSzPts val="1400"/>
              <a:buFont typeface="Arial"/>
              <a:buChar char="•"/>
            </a:pPr>
            <a:r>
              <a:rPr lang="en-US">
                <a:solidFill>
                  <a:schemeClr val="dk1"/>
                </a:solidFill>
              </a:rPr>
              <a:t>►Be sensitive to the fact that some</a:t>
            </a:r>
            <a:r>
              <a:rPr lang="en-US"/>
              <a:t> multilingual </a:t>
            </a:r>
            <a:r>
              <a:rPr lang="en-US">
                <a:solidFill>
                  <a:schemeClr val="dk1"/>
                </a:solidFill>
              </a:rPr>
              <a:t>families may not have the necessary schema to choose a word based on this criteria.</a:t>
            </a:r>
            <a:endParaRPr/>
          </a:p>
          <a:p>
            <a:pPr indent="-279400" lvl="2" marL="1371600" rtl="0" algn="l">
              <a:lnSpc>
                <a:spcPct val="100000"/>
              </a:lnSpc>
              <a:spcBef>
                <a:spcPts val="0"/>
              </a:spcBef>
              <a:spcAft>
                <a:spcPts val="0"/>
              </a:spcAft>
              <a:buSzPts val="800"/>
              <a:buFont typeface="Calibri"/>
              <a:buChar char="●"/>
            </a:pPr>
            <a:r>
              <a:rPr lang="en-US">
                <a:solidFill>
                  <a:schemeClr val="dk1"/>
                </a:solidFill>
              </a:rPr>
              <a:t>Take time to explicitly reassure them that this technique will work with any word. </a:t>
            </a:r>
            <a:endParaRPr/>
          </a:p>
          <a:p>
            <a:pPr indent="-279400" lvl="2" marL="1371600" rtl="0" algn="l">
              <a:lnSpc>
                <a:spcPct val="100000"/>
              </a:lnSpc>
              <a:spcBef>
                <a:spcPts val="0"/>
              </a:spcBef>
              <a:spcAft>
                <a:spcPts val="0"/>
              </a:spcAft>
              <a:buSzPts val="800"/>
              <a:buFont typeface="Calibri"/>
              <a:buChar char="●"/>
            </a:pPr>
            <a:r>
              <a:rPr lang="en-US">
                <a:solidFill>
                  <a:schemeClr val="dk1"/>
                </a:solidFill>
              </a:rPr>
              <a:t>If possible, reading with a translating tool (like Google Translate) or a dictionary handy will be helpful for them as the coach.</a:t>
            </a:r>
            <a:endParaRPr/>
          </a:p>
          <a:p>
            <a:pPr indent="-317500" lvl="1" marL="914400" rtl="0" algn="l">
              <a:lnSpc>
                <a:spcPct val="100000"/>
              </a:lnSpc>
              <a:spcBef>
                <a:spcPts val="0"/>
              </a:spcBef>
              <a:spcAft>
                <a:spcPts val="0"/>
              </a:spcAft>
              <a:buSzPts val="1400"/>
              <a:buFont typeface="Arial"/>
              <a:buChar char="•"/>
            </a:pPr>
            <a:r>
              <a:rPr i="0" lang="en-US">
                <a:solidFill>
                  <a:schemeClr val="dk1"/>
                </a:solidFill>
              </a:rPr>
              <a:t>Remind families that they don’t need to do this for every unknown word that their child encounters. </a:t>
            </a:r>
            <a:endParaRPr/>
          </a:p>
          <a:p>
            <a:pPr indent="-279400" lvl="2" marL="1371600" rtl="0" algn="l">
              <a:lnSpc>
                <a:spcPct val="100000"/>
              </a:lnSpc>
              <a:spcBef>
                <a:spcPts val="0"/>
              </a:spcBef>
              <a:spcAft>
                <a:spcPts val="0"/>
              </a:spcAft>
              <a:buSzPts val="800"/>
              <a:buFont typeface="Calibri"/>
              <a:buChar char="●"/>
            </a:pPr>
            <a:r>
              <a:rPr i="0" lang="en-US">
                <a:solidFill>
                  <a:schemeClr val="dk1"/>
                </a:solidFill>
              </a:rPr>
              <a:t>If the child if struggling with many words on the page, they may need to read a different book and come back to that one later.</a:t>
            </a:r>
            <a:endParaRPr/>
          </a:p>
          <a:p>
            <a:pPr indent="-228600" lvl="0" marL="457200" marR="0" rtl="0" algn="l">
              <a:lnSpc>
                <a:spcPct val="100000"/>
              </a:lnSpc>
              <a:spcBef>
                <a:spcPts val="0"/>
              </a:spcBef>
              <a:spcAft>
                <a:spcPts val="0"/>
              </a:spcAft>
              <a:buClr>
                <a:srgbClr val="000000"/>
              </a:buClr>
              <a:buSzPts val="1400"/>
              <a:buFont typeface="Arial"/>
              <a:buNone/>
            </a:pPr>
            <a:r>
              <a:t/>
            </a:r>
            <a:endParaRPr b="0" i="0" sz="1200" u="sng" cap="none" strike="noStrike">
              <a:solidFill>
                <a:schemeClr val="dk1"/>
              </a:solidFill>
              <a:latin typeface="Arial"/>
              <a:ea typeface="Arial"/>
              <a:cs typeface="Arial"/>
              <a:sym typeface="Arial"/>
            </a:endParaRPr>
          </a:p>
          <a:p>
            <a:pPr indent="-228600" lvl="0" marL="45720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4" name="Shape 1474"/>
        <p:cNvGrpSpPr/>
        <p:nvPr/>
      </p:nvGrpSpPr>
      <p:grpSpPr>
        <a:xfrm>
          <a:off x="0" y="0"/>
          <a:ext cx="0" cy="0"/>
          <a:chOff x="0" y="0"/>
          <a:chExt cx="0" cy="0"/>
        </a:xfrm>
      </p:grpSpPr>
      <p:sp>
        <p:nvSpPr>
          <p:cNvPr id="1475" name="Google Shape;1475;p9:notes"/>
          <p:cNvSpPr/>
          <p:nvPr>
            <p:ph idx="2" type="sldImg"/>
          </p:nvPr>
        </p:nvSpPr>
        <p:spPr>
          <a:xfrm>
            <a:off x="3533775" y="127000"/>
            <a:ext cx="2076300" cy="116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76" name="Google Shape;1476;p9: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SzPts val="1400"/>
              <a:buNone/>
            </a:pPr>
            <a:r>
              <a:t/>
            </a:r>
            <a:endParaRPr/>
          </a:p>
          <a:p>
            <a:pPr indent="-317500" lvl="0" marL="457200" marR="0" rtl="0" algn="l">
              <a:lnSpc>
                <a:spcPct val="100000"/>
              </a:lnSpc>
              <a:spcBef>
                <a:spcPts val="0"/>
              </a:spcBef>
              <a:spcAft>
                <a:spcPts val="0"/>
              </a:spcAft>
              <a:buSzPts val="1400"/>
              <a:buChar char="•"/>
            </a:pPr>
            <a:r>
              <a:rPr b="1" lang="en-US" u="none"/>
              <a:t>Review with families </a:t>
            </a:r>
            <a:r>
              <a:rPr b="0" lang="en-US" u="none"/>
              <a:t>the things they might do when their child encounters a tricky word. </a:t>
            </a:r>
            <a:endParaRPr/>
          </a:p>
          <a:p>
            <a:pPr indent="-317500" lvl="1" marL="914400" marR="0" rtl="0" algn="l">
              <a:lnSpc>
                <a:spcPct val="100000"/>
              </a:lnSpc>
              <a:spcBef>
                <a:spcPts val="0"/>
              </a:spcBef>
              <a:spcAft>
                <a:spcPts val="0"/>
              </a:spcAft>
              <a:buSzPts val="1400"/>
              <a:buChar char="•"/>
            </a:pPr>
            <a:r>
              <a:rPr b="0" lang="en-US" u="none"/>
              <a:t>Remind them that being patient and waiting is always the first option. </a:t>
            </a:r>
            <a:endParaRPr/>
          </a:p>
          <a:p>
            <a:pPr indent="-317500" lvl="1" marL="914400" marR="0" rtl="0" algn="l">
              <a:lnSpc>
                <a:spcPct val="100000"/>
              </a:lnSpc>
              <a:spcBef>
                <a:spcPts val="0"/>
              </a:spcBef>
              <a:spcAft>
                <a:spcPts val="0"/>
              </a:spcAft>
              <a:buSzPts val="1400"/>
              <a:buChar char="•"/>
            </a:pPr>
            <a:r>
              <a:rPr b="0" lang="en-US" u="none"/>
              <a:t>Then they can try coaching the child. </a:t>
            </a:r>
            <a:endParaRPr/>
          </a:p>
          <a:p>
            <a:pPr indent="-317500" lvl="1" marL="914400" marR="0" rtl="0" algn="l">
              <a:lnSpc>
                <a:spcPct val="100000"/>
              </a:lnSpc>
              <a:spcBef>
                <a:spcPts val="0"/>
              </a:spcBef>
              <a:spcAft>
                <a:spcPts val="0"/>
              </a:spcAft>
              <a:buSzPts val="1400"/>
              <a:buChar char="•"/>
            </a:pPr>
            <a:r>
              <a:rPr b="0" lang="en-US" u="none"/>
              <a:t>Ask families to volunteer some way they coach their child. Encourage families to jot down ideas.</a:t>
            </a:r>
            <a:endParaRPr/>
          </a:p>
          <a:p>
            <a:pPr indent="-317500" lvl="1" marL="914400" marR="0" rtl="0" algn="l">
              <a:lnSpc>
                <a:spcPct val="100000"/>
              </a:lnSpc>
              <a:spcBef>
                <a:spcPts val="0"/>
              </a:spcBef>
              <a:spcAft>
                <a:spcPts val="0"/>
              </a:spcAft>
              <a:buSzPts val="1400"/>
              <a:buChar char="•"/>
            </a:pPr>
            <a:r>
              <a:rPr b="0" lang="en-US" u="none"/>
              <a:t>Remind them that telling their child the word is also an option, especially if coaching has not worked. </a:t>
            </a:r>
            <a:endParaRPr/>
          </a:p>
          <a:p>
            <a:pPr indent="-317500" lvl="1" marL="914400" marR="0" rtl="0" algn="l">
              <a:lnSpc>
                <a:spcPct val="100000"/>
              </a:lnSpc>
              <a:spcBef>
                <a:spcPts val="0"/>
              </a:spcBef>
              <a:spcAft>
                <a:spcPts val="0"/>
              </a:spcAft>
              <a:buSzPts val="1400"/>
              <a:buChar char="•"/>
            </a:pPr>
            <a:r>
              <a:rPr b="0" lang="en-US" u="none"/>
              <a:t>Encourage families to be positive and encouraging ALWAYS.</a:t>
            </a:r>
            <a:endParaRPr/>
          </a:p>
          <a:p>
            <a:pPr indent="-228600" lvl="0" marL="457200" marR="0" rtl="0" algn="l">
              <a:lnSpc>
                <a:spcPct val="100000"/>
              </a:lnSpc>
              <a:spcBef>
                <a:spcPts val="0"/>
              </a:spcBef>
              <a:spcAft>
                <a:spcPts val="0"/>
              </a:spcAft>
              <a:buClr>
                <a:srgbClr val="000000"/>
              </a:buClr>
              <a:buSzPts val="1400"/>
              <a:buFont typeface="Arial"/>
              <a:buNone/>
            </a:pPr>
            <a:r>
              <a:t/>
            </a:r>
            <a:endParaRPr/>
          </a:p>
          <a:p>
            <a:pPr indent="0" lvl="0" marL="0" rtl="0" algn="l">
              <a:lnSpc>
                <a:spcPct val="115000"/>
              </a:lnSpc>
              <a:spcBef>
                <a:spcPts val="0"/>
              </a:spcBef>
              <a:spcAft>
                <a:spcPts val="0"/>
              </a:spcAft>
              <a:buClr>
                <a:schemeClr val="dk1"/>
              </a:buClr>
              <a:buSzPts val="1100"/>
              <a:buFont typeface="Arial"/>
              <a:buNone/>
            </a:pPr>
            <a:r>
              <a:rPr lang="en-US" u="sng"/>
              <a:t>Sample script</a:t>
            </a:r>
            <a:endParaRPr u="sng"/>
          </a:p>
          <a:p>
            <a:pPr indent="0" lvl="0" marL="0" rtl="0" algn="l">
              <a:lnSpc>
                <a:spcPct val="115000"/>
              </a:lnSpc>
              <a:spcBef>
                <a:spcPts val="0"/>
              </a:spcBef>
              <a:spcAft>
                <a:spcPts val="0"/>
              </a:spcAft>
              <a:buClr>
                <a:schemeClr val="dk1"/>
              </a:buClr>
              <a:buSzPts val="1100"/>
              <a:buFont typeface="Arial"/>
              <a:buNone/>
            </a:pPr>
            <a:r>
              <a:rPr i="1" lang="en-US"/>
              <a:t>When readers encounters a word they don’t know, they may struggle a little bit. This is good practice. try to be patient as your child tries to sound out the word. If they are having trouble, or are just trying to guess the word, remind them to look at the letters and letter combinations and use what they know about those letter sounds. See the side panel here for some common strategies. You could also say–what would your teacher remind you to do? For example you might say, “You tried one sound for the letter combination “ea” but remember when we put “ea” together they can make another sound. Try another sound and see if that makes a word you know.” </a:t>
            </a:r>
            <a:endParaRPr i="1"/>
          </a:p>
          <a:p>
            <a:pPr indent="0" lvl="0" marL="0" rtl="0" algn="l">
              <a:lnSpc>
                <a:spcPct val="115000"/>
              </a:lnSpc>
              <a:spcBef>
                <a:spcPts val="0"/>
              </a:spcBef>
              <a:spcAft>
                <a:spcPts val="0"/>
              </a:spcAft>
              <a:buClr>
                <a:schemeClr val="dk1"/>
              </a:buClr>
              <a:buSzPts val="1100"/>
              <a:buFont typeface="Arial"/>
              <a:buNone/>
            </a:pPr>
            <a:r>
              <a:t/>
            </a:r>
            <a:endParaRPr i="1"/>
          </a:p>
          <a:p>
            <a:pPr indent="0" lvl="0" marL="0" rtl="0" algn="l">
              <a:lnSpc>
                <a:spcPct val="115000"/>
              </a:lnSpc>
              <a:spcBef>
                <a:spcPts val="0"/>
              </a:spcBef>
              <a:spcAft>
                <a:spcPts val="0"/>
              </a:spcAft>
              <a:buClr>
                <a:schemeClr val="dk1"/>
              </a:buClr>
              <a:buSzPts val="1100"/>
              <a:buFont typeface="Arial"/>
              <a:buNone/>
            </a:pPr>
            <a:r>
              <a:rPr i="1" lang="en-US"/>
              <a:t>If they get the word! Congratulate them and repeat the strategy that helped. For example, if they were struggling to read the word “kitchen” but they found the word “kit” first and then sounded out “chen” I would say–”</a:t>
            </a:r>
            <a:r>
              <a:rPr lang="en-US"/>
              <a:t>Good job! When you found the word “kit” inside that larger word that helped you figure out the word.”</a:t>
            </a:r>
            <a:endParaRPr/>
          </a:p>
          <a:p>
            <a:pPr indent="0" lvl="0" marL="0" rtl="0" algn="l">
              <a:lnSpc>
                <a:spcPct val="115000"/>
              </a:lnSpc>
              <a:spcBef>
                <a:spcPts val="0"/>
              </a:spcBef>
              <a:spcAft>
                <a:spcPts val="0"/>
              </a:spcAft>
              <a:buClr>
                <a:schemeClr val="dk1"/>
              </a:buClr>
              <a:buSzPts val="1100"/>
              <a:buFont typeface="Arial"/>
              <a:buNone/>
            </a:pPr>
            <a:r>
              <a:t/>
            </a:r>
            <a:endParaRPr i="1"/>
          </a:p>
          <a:p>
            <a:pPr indent="0" lvl="0" marL="0" rtl="0" algn="l">
              <a:lnSpc>
                <a:spcPct val="115000"/>
              </a:lnSpc>
              <a:spcBef>
                <a:spcPts val="0"/>
              </a:spcBef>
              <a:spcAft>
                <a:spcPts val="0"/>
              </a:spcAft>
              <a:buClr>
                <a:schemeClr val="dk1"/>
              </a:buClr>
              <a:buSzPts val="1100"/>
              <a:buFont typeface="Arial"/>
              <a:buNone/>
            </a:pPr>
            <a:r>
              <a:rPr i="1" lang="en-US"/>
              <a:t>If they have tried a variety of things and they still don’t get the word, it’s fine. You can tell the word to them. If you don’t know it yourself, it’s fine to model looking it up in a dictionary or on your phone.</a:t>
            </a:r>
            <a:endParaRPr i="1"/>
          </a:p>
          <a:p>
            <a:pPr indent="0" lvl="0" marL="0" rtl="0" algn="l">
              <a:lnSpc>
                <a:spcPct val="115000"/>
              </a:lnSpc>
              <a:spcBef>
                <a:spcPts val="0"/>
              </a:spcBef>
              <a:spcAft>
                <a:spcPts val="0"/>
              </a:spcAft>
              <a:buClr>
                <a:schemeClr val="dk1"/>
              </a:buClr>
              <a:buSzPts val="1100"/>
              <a:buFont typeface="Arial"/>
              <a:buNone/>
            </a:pPr>
            <a:r>
              <a:t/>
            </a:r>
            <a:endParaRPr i="1"/>
          </a:p>
          <a:p>
            <a:pPr indent="0" lvl="0" marL="0" rtl="0" algn="l">
              <a:lnSpc>
                <a:spcPct val="115000"/>
              </a:lnSpc>
              <a:spcBef>
                <a:spcPts val="0"/>
              </a:spcBef>
              <a:spcAft>
                <a:spcPts val="0"/>
              </a:spcAft>
              <a:buClr>
                <a:schemeClr val="dk1"/>
              </a:buClr>
              <a:buSzPts val="1100"/>
              <a:buFont typeface="Arial"/>
              <a:buNone/>
            </a:pPr>
            <a:r>
              <a:rPr i="1" lang="en-US"/>
              <a:t>Either way–be sure to praise them for working on the tricky word!</a:t>
            </a:r>
            <a:endParaRPr i="1"/>
          </a:p>
          <a:p>
            <a:pPr indent="0" lvl="0" marL="0" rtl="0" algn="l">
              <a:lnSpc>
                <a:spcPct val="115000"/>
              </a:lnSpc>
              <a:spcBef>
                <a:spcPts val="0"/>
              </a:spcBef>
              <a:spcAft>
                <a:spcPts val="0"/>
              </a:spcAft>
              <a:buClr>
                <a:schemeClr val="dk1"/>
              </a:buClr>
              <a:buSzPts val="1100"/>
              <a:buFont typeface="Arial"/>
              <a:buNone/>
            </a:pPr>
            <a:r>
              <a:t/>
            </a:r>
            <a:endParaRPr i="1"/>
          </a:p>
          <a:p>
            <a:pPr indent="0" lvl="0" marL="0" rtl="0" algn="l">
              <a:lnSpc>
                <a:spcPct val="115000"/>
              </a:lnSpc>
              <a:spcBef>
                <a:spcPts val="0"/>
              </a:spcBef>
              <a:spcAft>
                <a:spcPts val="0"/>
              </a:spcAft>
              <a:buClr>
                <a:schemeClr val="dk1"/>
              </a:buClr>
              <a:buSzPts val="1100"/>
              <a:buFont typeface="Arial"/>
              <a:buNone/>
            </a:pPr>
            <a:r>
              <a:rPr lang="en-US" u="sng"/>
              <a:t>Sample script in Spanish</a:t>
            </a:r>
            <a:endParaRPr u="sng"/>
          </a:p>
          <a:p>
            <a:pPr indent="0" lvl="0" marL="0" rtl="0" algn="l">
              <a:lnSpc>
                <a:spcPct val="115000"/>
              </a:lnSpc>
              <a:spcBef>
                <a:spcPts val="0"/>
              </a:spcBef>
              <a:spcAft>
                <a:spcPts val="0"/>
              </a:spcAft>
              <a:buClr>
                <a:schemeClr val="dk1"/>
              </a:buClr>
              <a:buSzPts val="1100"/>
              <a:buFont typeface="Arial"/>
              <a:buNone/>
            </a:pPr>
            <a:r>
              <a:rPr i="1" lang="en-US"/>
              <a:t>Cuando los lectores encuentran una palabra que no conocen, pueden tener un poco de dificultad. Esta es una buena práctica. Trate de ser paciente mientras su hijo trata de pronunciar la palabra. Si tienen problemas o simplemente intentan adivinar la palabra, recuerden les que miren las letras y las combinaciones de letras y que usen lo que saben sobre los sonidos de las letras. Vea el panel se enseguida aquí para algunas estrategias comunes. También podrían decir les: ¿qué te recordaría tu profesor que hicieras? Por ejemplo, podría decir: "Probaste un sonido para la combinación de letras "ea", pero recuerda que cuando juntamos "ea" pueden formar otro sonido. Prueba con otro sonido y ve si eso crea una palabra que ya conoces.”</a:t>
            </a:r>
            <a:endParaRPr i="1"/>
          </a:p>
          <a:p>
            <a:pPr indent="0" lvl="0" marL="0" rtl="0" algn="l">
              <a:lnSpc>
                <a:spcPct val="115000"/>
              </a:lnSpc>
              <a:spcBef>
                <a:spcPts val="0"/>
              </a:spcBef>
              <a:spcAft>
                <a:spcPts val="0"/>
              </a:spcAft>
              <a:buClr>
                <a:schemeClr val="dk1"/>
              </a:buClr>
              <a:buSzPts val="1100"/>
              <a:buFont typeface="Arial"/>
              <a:buNone/>
            </a:pPr>
            <a:r>
              <a:t/>
            </a:r>
            <a:endParaRPr i="1"/>
          </a:p>
          <a:p>
            <a:pPr indent="0" lvl="0" marL="0" rtl="0" algn="l">
              <a:lnSpc>
                <a:spcPct val="115000"/>
              </a:lnSpc>
              <a:spcBef>
                <a:spcPts val="0"/>
              </a:spcBef>
              <a:spcAft>
                <a:spcPts val="0"/>
              </a:spcAft>
              <a:buClr>
                <a:schemeClr val="dk1"/>
              </a:buClr>
              <a:buSzPts val="1100"/>
              <a:buFont typeface="Arial"/>
              <a:buNone/>
            </a:pPr>
            <a:r>
              <a:rPr i="1" lang="en-US"/>
              <a:t>¡Si agarran la palabra! Felicítelos y repitan la estrategia que les ayudó. Por ejemplo, si tenían dificultades para leer la palabra "kitchen", pero primero encontraron la palabra "kit" y luego pronunciaron "chen", diría: "¡Buen trabajo! Cuando encontraste la palabra “kit” dentro de esa palabra más grande te ayudó a descifrar la palabra”.</a:t>
            </a:r>
            <a:endParaRPr i="1"/>
          </a:p>
          <a:p>
            <a:pPr indent="0" lvl="0" marL="0" rtl="0" algn="l">
              <a:lnSpc>
                <a:spcPct val="115000"/>
              </a:lnSpc>
              <a:spcBef>
                <a:spcPts val="0"/>
              </a:spcBef>
              <a:spcAft>
                <a:spcPts val="0"/>
              </a:spcAft>
              <a:buClr>
                <a:schemeClr val="dk1"/>
              </a:buClr>
              <a:buSzPts val="1100"/>
              <a:buFont typeface="Arial"/>
              <a:buNone/>
            </a:pPr>
            <a:r>
              <a:t/>
            </a:r>
            <a:endParaRPr i="1"/>
          </a:p>
          <a:p>
            <a:pPr indent="0" lvl="0" marL="0" rtl="0" algn="l">
              <a:lnSpc>
                <a:spcPct val="115000"/>
              </a:lnSpc>
              <a:spcBef>
                <a:spcPts val="0"/>
              </a:spcBef>
              <a:spcAft>
                <a:spcPts val="0"/>
              </a:spcAft>
              <a:buClr>
                <a:schemeClr val="dk1"/>
              </a:buClr>
              <a:buSzPts val="1100"/>
              <a:buFont typeface="Arial"/>
              <a:buNone/>
            </a:pPr>
            <a:r>
              <a:rPr i="1" lang="en-US"/>
              <a:t>Si han probado una variedad de cosas y todavía no entienden la palabra, está bien. Pueden decirles la palabra. Si no lo sabe usted mismo, está bien modelen buscándolo en un diccionario o en su teléfono.</a:t>
            </a:r>
            <a:endParaRPr i="1"/>
          </a:p>
          <a:p>
            <a:pPr indent="0" lvl="0" marL="0" rtl="0" algn="l">
              <a:lnSpc>
                <a:spcPct val="115000"/>
              </a:lnSpc>
              <a:spcBef>
                <a:spcPts val="0"/>
              </a:spcBef>
              <a:spcAft>
                <a:spcPts val="0"/>
              </a:spcAft>
              <a:buClr>
                <a:schemeClr val="dk1"/>
              </a:buClr>
              <a:buSzPts val="1100"/>
              <a:buFont typeface="Arial"/>
              <a:buNone/>
            </a:pPr>
            <a:r>
              <a:t/>
            </a:r>
            <a:endParaRPr i="1"/>
          </a:p>
          <a:p>
            <a:pPr indent="0" lvl="0" marL="0" rtl="0" algn="l">
              <a:lnSpc>
                <a:spcPct val="115000"/>
              </a:lnSpc>
              <a:spcBef>
                <a:spcPts val="0"/>
              </a:spcBef>
              <a:spcAft>
                <a:spcPts val="0"/>
              </a:spcAft>
              <a:buClr>
                <a:schemeClr val="dk1"/>
              </a:buClr>
              <a:buSzPts val="1100"/>
              <a:buFont typeface="Arial"/>
              <a:buNone/>
            </a:pPr>
            <a:r>
              <a:rPr i="1" lang="en-US"/>
              <a:t>De cualquier manera, ¡asegúrese de felicitarlos por trabajar en la palabra difícil!</a:t>
            </a:r>
            <a:endParaRPr i="1"/>
          </a:p>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6" name="Shape 1486"/>
        <p:cNvGrpSpPr/>
        <p:nvPr/>
      </p:nvGrpSpPr>
      <p:grpSpPr>
        <a:xfrm>
          <a:off x="0" y="0"/>
          <a:ext cx="0" cy="0"/>
          <a:chOff x="0" y="0"/>
          <a:chExt cx="0" cy="0"/>
        </a:xfrm>
      </p:grpSpPr>
      <p:sp>
        <p:nvSpPr>
          <p:cNvPr id="1487" name="Google Shape;1487;p10:notes"/>
          <p:cNvSpPr/>
          <p:nvPr>
            <p:ph idx="2" type="sldImg"/>
          </p:nvPr>
        </p:nvSpPr>
        <p:spPr>
          <a:xfrm>
            <a:off x="130629" y="105565"/>
            <a:ext cx="2076300" cy="116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88" name="Google Shape;1488;p10: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1400"/>
              <a:buNone/>
            </a:pPr>
            <a:r>
              <a:t/>
            </a:r>
            <a:endParaRPr/>
          </a:p>
          <a:p>
            <a:pPr indent="-317500" lvl="0" marL="457200" rtl="0" algn="l">
              <a:lnSpc>
                <a:spcPct val="115000"/>
              </a:lnSpc>
              <a:spcBef>
                <a:spcPts val="0"/>
              </a:spcBef>
              <a:spcAft>
                <a:spcPts val="0"/>
              </a:spcAft>
              <a:buSzPts val="1400"/>
              <a:buChar char="•"/>
            </a:pPr>
            <a:r>
              <a:rPr b="1" lang="en-US"/>
              <a:t>Explain the third step</a:t>
            </a:r>
            <a:r>
              <a:rPr lang="en-US"/>
              <a:t>—go back and reread with expression.</a:t>
            </a:r>
            <a:endParaRPr/>
          </a:p>
          <a:p>
            <a:pPr indent="-317500" lvl="0" marL="457200" rtl="0" algn="l">
              <a:lnSpc>
                <a:spcPct val="115000"/>
              </a:lnSpc>
              <a:spcBef>
                <a:spcPts val="0"/>
              </a:spcBef>
              <a:spcAft>
                <a:spcPts val="0"/>
              </a:spcAft>
              <a:buSzPts val="1400"/>
              <a:buChar char="•"/>
            </a:pPr>
            <a:r>
              <a:rPr lang="en-US"/>
              <a:t>Model or invite a family to show what rereading with expression sounds like.</a:t>
            </a:r>
            <a:endParaRPr/>
          </a:p>
          <a:p>
            <a:pPr indent="0" lvl="0" marL="0" rtl="0" algn="l">
              <a:lnSpc>
                <a:spcPct val="115000"/>
              </a:lnSpc>
              <a:spcBef>
                <a:spcPts val="0"/>
              </a:spcBef>
              <a:spcAft>
                <a:spcPts val="0"/>
              </a:spcAft>
              <a:buSzPts val="1400"/>
              <a:buNone/>
            </a:pPr>
            <a:r>
              <a:t/>
            </a:r>
            <a:endParaRPr u="sng"/>
          </a:p>
          <a:p>
            <a:pPr indent="0" lvl="0" marL="0" rtl="0" algn="l">
              <a:lnSpc>
                <a:spcPct val="115000"/>
              </a:lnSpc>
              <a:spcBef>
                <a:spcPts val="0"/>
              </a:spcBef>
              <a:spcAft>
                <a:spcPts val="0"/>
              </a:spcAft>
              <a:buSzPts val="1400"/>
              <a:buNone/>
            </a:pPr>
            <a:r>
              <a:rPr lang="en-US" u="sng"/>
              <a:t>Sample script</a:t>
            </a:r>
            <a:endParaRPr u="sng"/>
          </a:p>
          <a:p>
            <a:pPr indent="0" lvl="0" marL="0" rtl="0" algn="l">
              <a:lnSpc>
                <a:spcPct val="115000"/>
              </a:lnSpc>
              <a:spcBef>
                <a:spcPts val="0"/>
              </a:spcBef>
              <a:spcAft>
                <a:spcPts val="0"/>
              </a:spcAft>
              <a:buSzPts val="1400"/>
              <a:buNone/>
            </a:pPr>
            <a:r>
              <a:rPr i="1" lang="en-US"/>
              <a:t>After your child has figured out the tricky word, invite them to return to the beginning of the sentence (or phrase, if it’s a long</a:t>
            </a:r>
            <a:r>
              <a:rPr lang="en-US"/>
              <a:t> </a:t>
            </a:r>
            <a:r>
              <a:rPr i="1" lang="en-US"/>
              <a:t>sentence) and reread it. Remind them to focus on reading it with expression and smoothly integrating the tricky word. You may</a:t>
            </a:r>
            <a:r>
              <a:rPr lang="en-US"/>
              <a:t> </a:t>
            </a:r>
            <a:r>
              <a:rPr i="1" lang="en-US"/>
              <a:t>want to model it, or read it first, to help them. If it’s helpful, they can read it two or three times before moving on.</a:t>
            </a:r>
            <a:endParaRPr i="1"/>
          </a:p>
          <a:p>
            <a:pPr indent="0" lvl="0" marL="0" rtl="0" algn="l">
              <a:lnSpc>
                <a:spcPct val="115000"/>
              </a:lnSpc>
              <a:spcBef>
                <a:spcPts val="0"/>
              </a:spcBef>
              <a:spcAft>
                <a:spcPts val="0"/>
              </a:spcAft>
              <a:buSzPts val="1400"/>
              <a:buNone/>
            </a:pPr>
            <a:r>
              <a:t/>
            </a:r>
            <a:endParaRPr i="1"/>
          </a:p>
          <a:p>
            <a:pPr indent="0" lvl="0" marL="0" rtl="0" algn="l">
              <a:lnSpc>
                <a:spcPct val="115000"/>
              </a:lnSpc>
              <a:spcBef>
                <a:spcPts val="0"/>
              </a:spcBef>
              <a:spcAft>
                <a:spcPts val="0"/>
              </a:spcAft>
              <a:buClr>
                <a:schemeClr val="dk1"/>
              </a:buClr>
              <a:buSzPts val="1100"/>
              <a:buFont typeface="Arial"/>
              <a:buNone/>
            </a:pPr>
            <a:r>
              <a:rPr lang="en-US" u="sng"/>
              <a:t>Sample script in Spanish</a:t>
            </a:r>
            <a:endParaRPr u="sng"/>
          </a:p>
          <a:p>
            <a:pPr indent="0" lvl="0" marL="0" rtl="0" algn="l">
              <a:lnSpc>
                <a:spcPct val="115000"/>
              </a:lnSpc>
              <a:spcBef>
                <a:spcPts val="0"/>
              </a:spcBef>
              <a:spcAft>
                <a:spcPts val="0"/>
              </a:spcAft>
              <a:buClr>
                <a:schemeClr val="dk1"/>
              </a:buClr>
              <a:buSzPts val="1100"/>
              <a:buFont typeface="Arial"/>
              <a:buNone/>
            </a:pPr>
            <a:r>
              <a:rPr i="1" lang="en-US"/>
              <a:t>Después de que su hijo averigua la palabra complicada, debe de regresar al inicio de la oración (o frase, si es una oración larga) y leerla de nuevo. Hay que recordarle que debe de enfocarse en leerla con expresión y fluidez cuando incluye la palabra complicada. Podría modelarla, o leerla primero, para ayudarle. Si le ayuda, la puede leer dos o tres veces antes de continuar. </a:t>
            </a:r>
            <a:endParaRPr i="1"/>
          </a:p>
          <a:p>
            <a:pPr indent="0" lvl="0" marL="0" rtl="0" algn="l">
              <a:lnSpc>
                <a:spcPct val="100000"/>
              </a:lnSpc>
              <a:spcBef>
                <a:spcPts val="0"/>
              </a:spcBef>
              <a:spcAft>
                <a:spcPts val="0"/>
              </a:spcAft>
              <a:buSzPts val="14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8.png"/><Relationship Id="rId3" Type="http://schemas.openxmlformats.org/officeDocument/2006/relationships/image" Target="../media/image12.png"/><Relationship Id="rId4" Type="http://schemas.openxmlformats.org/officeDocument/2006/relationships/image" Target="../media/image10.png"/><Relationship Id="rId5" Type="http://schemas.openxmlformats.org/officeDocument/2006/relationships/image" Target="../media/image3.png"/><Relationship Id="rId6" Type="http://schemas.openxmlformats.org/officeDocument/2006/relationships/image" Target="../media/image27.jp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8.png"/><Relationship Id="rId3" Type="http://schemas.openxmlformats.org/officeDocument/2006/relationships/image" Target="../media/image12.png"/><Relationship Id="rId4" Type="http://schemas.openxmlformats.org/officeDocument/2006/relationships/image" Target="../media/image17.png"/><Relationship Id="rId5"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8.png"/><Relationship Id="rId3" Type="http://schemas.openxmlformats.org/officeDocument/2006/relationships/image" Target="../media/image12.png"/><Relationship Id="rId4" Type="http://schemas.openxmlformats.org/officeDocument/2006/relationships/image" Target="../media/image19.png"/><Relationship Id="rId5" Type="http://schemas.openxmlformats.org/officeDocument/2006/relationships/image" Target="../media/image10.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8.png"/><Relationship Id="rId3" Type="http://schemas.openxmlformats.org/officeDocument/2006/relationships/image" Target="../media/image20.png"/><Relationship Id="rId4" Type="http://schemas.openxmlformats.org/officeDocument/2006/relationships/image" Target="../media/image10.png"/><Relationship Id="rId5"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8.png"/><Relationship Id="rId3" Type="http://schemas.openxmlformats.org/officeDocument/2006/relationships/image" Target="../media/image12.png"/><Relationship Id="rId4" Type="http://schemas.openxmlformats.org/officeDocument/2006/relationships/image" Target="../media/image10.png"/><Relationship Id="rId5"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8.png"/><Relationship Id="rId3" Type="http://schemas.openxmlformats.org/officeDocument/2006/relationships/image" Target="../media/image12.png"/><Relationship Id="rId4" Type="http://schemas.openxmlformats.org/officeDocument/2006/relationships/image" Target="../media/image10.png"/><Relationship Id="rId5" Type="http://schemas.openxmlformats.org/officeDocument/2006/relationships/image" Target="../media/image3.png"/><Relationship Id="rId6" Type="http://schemas.openxmlformats.org/officeDocument/2006/relationships/image" Target="../media/image23.png"/><Relationship Id="rId7" Type="http://schemas.openxmlformats.org/officeDocument/2006/relationships/image" Target="../media/image21.png"/><Relationship Id="rId8" Type="http://schemas.openxmlformats.org/officeDocument/2006/relationships/image" Target="../media/image26.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8.png"/><Relationship Id="rId3" Type="http://schemas.openxmlformats.org/officeDocument/2006/relationships/image" Target="../media/image12.png"/><Relationship Id="rId4" Type="http://schemas.openxmlformats.org/officeDocument/2006/relationships/image" Target="../media/image10.png"/><Relationship Id="rId5" Type="http://schemas.openxmlformats.org/officeDocument/2006/relationships/image" Target="../media/image3.png"/><Relationship Id="rId6" Type="http://schemas.openxmlformats.org/officeDocument/2006/relationships/image" Target="../media/image22.png"/><Relationship Id="rId7" Type="http://schemas.openxmlformats.org/officeDocument/2006/relationships/image" Target="../media/image21.png"/><Relationship Id="rId8" Type="http://schemas.openxmlformats.org/officeDocument/2006/relationships/image" Target="../media/image25.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8.png"/><Relationship Id="rId3" Type="http://schemas.openxmlformats.org/officeDocument/2006/relationships/image" Target="../media/image12.png"/><Relationship Id="rId4" Type="http://schemas.openxmlformats.org/officeDocument/2006/relationships/image" Target="../media/image10.png"/><Relationship Id="rId5"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8.png"/><Relationship Id="rId3" Type="http://schemas.openxmlformats.org/officeDocument/2006/relationships/image" Target="../media/image12.png"/><Relationship Id="rId4" Type="http://schemas.openxmlformats.org/officeDocument/2006/relationships/image" Target="../media/image19.png"/><Relationship Id="rId5" Type="http://schemas.openxmlformats.org/officeDocument/2006/relationships/image" Target="../media/image10.png"/><Relationship Id="rId6" Type="http://schemas.openxmlformats.org/officeDocument/2006/relationships/image" Target="../media/image28.jp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8.png"/><Relationship Id="rId3" Type="http://schemas.openxmlformats.org/officeDocument/2006/relationships/image" Target="../media/image12.png"/><Relationship Id="rId4" Type="http://schemas.openxmlformats.org/officeDocument/2006/relationships/image" Target="../media/image19.png"/><Relationship Id="rId5" Type="http://schemas.openxmlformats.org/officeDocument/2006/relationships/image" Target="../media/image10.png"/><Relationship Id="rId6" Type="http://schemas.openxmlformats.org/officeDocument/2006/relationships/image" Target="../media/image28.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jpg"/><Relationship Id="rId3"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8.png"/><Relationship Id="rId3" Type="http://schemas.openxmlformats.org/officeDocument/2006/relationships/image" Target="../media/image12.png"/><Relationship Id="rId4" Type="http://schemas.openxmlformats.org/officeDocument/2006/relationships/image" Target="../media/image17.png"/><Relationship Id="rId5" Type="http://schemas.openxmlformats.org/officeDocument/2006/relationships/image" Target="../media/image3.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8.png"/><Relationship Id="rId3" Type="http://schemas.openxmlformats.org/officeDocument/2006/relationships/image" Target="../media/image12.png"/><Relationship Id="rId4" Type="http://schemas.openxmlformats.org/officeDocument/2006/relationships/image" Target="../media/image19.png"/><Relationship Id="rId5" Type="http://schemas.openxmlformats.org/officeDocument/2006/relationships/image" Target="../media/image10.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8.png"/><Relationship Id="rId3" Type="http://schemas.openxmlformats.org/officeDocument/2006/relationships/image" Target="../media/image12.png"/><Relationship Id="rId4" Type="http://schemas.openxmlformats.org/officeDocument/2006/relationships/image" Target="../media/image19.png"/><Relationship Id="rId5" Type="http://schemas.openxmlformats.org/officeDocument/2006/relationships/image" Target="../media/image10.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8.png"/><Relationship Id="rId3" Type="http://schemas.openxmlformats.org/officeDocument/2006/relationships/image" Target="../media/image20.png"/><Relationship Id="rId4" Type="http://schemas.openxmlformats.org/officeDocument/2006/relationships/image" Target="../media/image10.png"/><Relationship Id="rId5"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8.png"/><Relationship Id="rId3" Type="http://schemas.openxmlformats.org/officeDocument/2006/relationships/image" Target="../media/image20.png"/><Relationship Id="rId4" Type="http://schemas.openxmlformats.org/officeDocument/2006/relationships/image" Target="../media/image10.png"/><Relationship Id="rId5" Type="http://schemas.openxmlformats.org/officeDocument/2006/relationships/image" Target="../media/image3.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8.png"/><Relationship Id="rId3" Type="http://schemas.openxmlformats.org/officeDocument/2006/relationships/image" Target="../media/image12.png"/><Relationship Id="rId4" Type="http://schemas.openxmlformats.org/officeDocument/2006/relationships/image" Target="../media/image10.png"/><Relationship Id="rId5" Type="http://schemas.openxmlformats.org/officeDocument/2006/relationships/image" Target="../media/image3.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8.png"/><Relationship Id="rId3" Type="http://schemas.openxmlformats.org/officeDocument/2006/relationships/image" Target="../media/image12.png"/><Relationship Id="rId4" Type="http://schemas.openxmlformats.org/officeDocument/2006/relationships/image" Target="../media/image17.png"/><Relationship Id="rId5" Type="http://schemas.openxmlformats.org/officeDocument/2006/relationships/image" Target="../media/image3.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8.png"/><Relationship Id="rId3" Type="http://schemas.openxmlformats.org/officeDocument/2006/relationships/image" Target="../media/image30.jpg"/><Relationship Id="rId4" Type="http://schemas.openxmlformats.org/officeDocument/2006/relationships/image" Target="../media/image12.png"/><Relationship Id="rId5" Type="http://schemas.openxmlformats.org/officeDocument/2006/relationships/image" Target="../media/image17.png"/><Relationship Id="rId6" Type="http://schemas.openxmlformats.org/officeDocument/2006/relationships/image" Target="../media/image3.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9.jpg"/><Relationship Id="rId3" Type="http://schemas.openxmlformats.org/officeDocument/2006/relationships/image" Target="../media/image18.png"/><Relationship Id="rId4" Type="http://schemas.openxmlformats.org/officeDocument/2006/relationships/image" Target="../media/image12.png"/><Relationship Id="rId5" Type="http://schemas.openxmlformats.org/officeDocument/2006/relationships/image" Target="../media/image17.png"/><Relationship Id="rId6"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3.jpg"/><Relationship Id="rId3" Type="http://schemas.openxmlformats.org/officeDocument/2006/relationships/image" Target="../media/image2.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8.png"/><Relationship Id="rId3" Type="http://schemas.openxmlformats.org/officeDocument/2006/relationships/image" Target="../media/image12.png"/><Relationship Id="rId4" Type="http://schemas.openxmlformats.org/officeDocument/2006/relationships/image" Target="../media/image10.png"/><Relationship Id="rId5" Type="http://schemas.openxmlformats.org/officeDocument/2006/relationships/image" Target="../media/image3.png"/><Relationship Id="rId6" Type="http://schemas.openxmlformats.org/officeDocument/2006/relationships/image" Target="../media/image23.png"/><Relationship Id="rId7" Type="http://schemas.openxmlformats.org/officeDocument/2006/relationships/image" Target="../media/image21.png"/><Relationship Id="rId8" Type="http://schemas.openxmlformats.org/officeDocument/2006/relationships/image" Target="../media/image26.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8.png"/><Relationship Id="rId3" Type="http://schemas.openxmlformats.org/officeDocument/2006/relationships/image" Target="../media/image12.png"/><Relationship Id="rId4" Type="http://schemas.openxmlformats.org/officeDocument/2006/relationships/image" Target="../media/image10.png"/><Relationship Id="rId9" Type="http://schemas.openxmlformats.org/officeDocument/2006/relationships/image" Target="../media/image31.jpg"/><Relationship Id="rId5" Type="http://schemas.openxmlformats.org/officeDocument/2006/relationships/image" Target="../media/image3.png"/><Relationship Id="rId6" Type="http://schemas.openxmlformats.org/officeDocument/2006/relationships/image" Target="../media/image22.png"/><Relationship Id="rId7" Type="http://schemas.openxmlformats.org/officeDocument/2006/relationships/image" Target="../media/image21.png"/><Relationship Id="rId8" Type="http://schemas.openxmlformats.org/officeDocument/2006/relationships/image" Target="../media/image25.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2.png"/><Relationship Id="rId3" Type="http://schemas.openxmlformats.org/officeDocument/2006/relationships/image" Target="../media/image3.png"/><Relationship Id="rId4" Type="http://schemas.openxmlformats.org/officeDocument/2006/relationships/image" Target="../media/image17.png"/><Relationship Id="rId5" Type="http://schemas.openxmlformats.org/officeDocument/2006/relationships/image" Target="../media/image18.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2.png"/><Relationship Id="rId3" Type="http://schemas.openxmlformats.org/officeDocument/2006/relationships/image" Target="../media/image3.png"/><Relationship Id="rId4" Type="http://schemas.openxmlformats.org/officeDocument/2006/relationships/image" Target="../media/image17.png"/><Relationship Id="rId5" Type="http://schemas.openxmlformats.org/officeDocument/2006/relationships/image" Target="../media/image18.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8.png"/><Relationship Id="rId3" Type="http://schemas.openxmlformats.org/officeDocument/2006/relationships/image" Target="../media/image12.png"/><Relationship Id="rId4" Type="http://schemas.openxmlformats.org/officeDocument/2006/relationships/image" Target="../media/image10.png"/><Relationship Id="rId5" Type="http://schemas.openxmlformats.org/officeDocument/2006/relationships/image" Target="../media/image3.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2.png"/><Relationship Id="rId3" Type="http://schemas.openxmlformats.org/officeDocument/2006/relationships/image" Target="../media/image3.png"/><Relationship Id="rId4" Type="http://schemas.openxmlformats.org/officeDocument/2006/relationships/image" Target="../media/image17.png"/><Relationship Id="rId5" Type="http://schemas.openxmlformats.org/officeDocument/2006/relationships/image" Target="../media/image18.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0.png"/><Relationship Id="rId3" Type="http://schemas.openxmlformats.org/officeDocument/2006/relationships/image" Target="../media/image3.png"/><Relationship Id="rId4" Type="http://schemas.openxmlformats.org/officeDocument/2006/relationships/image" Target="../media/image18.png"/><Relationship Id="rId5" Type="http://schemas.openxmlformats.org/officeDocument/2006/relationships/image" Target="../media/image20.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0.png"/><Relationship Id="rId3" Type="http://schemas.openxmlformats.org/officeDocument/2006/relationships/image" Target="../media/image3.png"/><Relationship Id="rId4" Type="http://schemas.openxmlformats.org/officeDocument/2006/relationships/image" Target="../media/image18.png"/><Relationship Id="rId5" Type="http://schemas.openxmlformats.org/officeDocument/2006/relationships/image" Target="../media/image20.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0.png"/><Relationship Id="rId3" Type="http://schemas.openxmlformats.org/officeDocument/2006/relationships/image" Target="../media/image3.png"/><Relationship Id="rId4" Type="http://schemas.openxmlformats.org/officeDocument/2006/relationships/image" Target="../media/image18.png"/><Relationship Id="rId5" Type="http://schemas.openxmlformats.org/officeDocument/2006/relationships/image" Target="../media/image20.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6.png"/><Relationship Id="rId3" Type="http://schemas.openxmlformats.org/officeDocument/2006/relationships/image" Target="../media/image2.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2.png"/><Relationship Id="rId3" Type="http://schemas.openxmlformats.org/officeDocument/2006/relationships/image" Target="../media/image3.png"/><Relationship Id="rId4" Type="http://schemas.openxmlformats.org/officeDocument/2006/relationships/image" Target="../media/image17.png"/><Relationship Id="rId5" Type="http://schemas.openxmlformats.org/officeDocument/2006/relationships/image" Target="../media/image18.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2.png"/><Relationship Id="rId3" Type="http://schemas.openxmlformats.org/officeDocument/2006/relationships/image" Target="../media/image3.png"/><Relationship Id="rId4" Type="http://schemas.openxmlformats.org/officeDocument/2006/relationships/image" Target="../media/image17.png"/><Relationship Id="rId5" Type="http://schemas.openxmlformats.org/officeDocument/2006/relationships/image" Target="../media/image18.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0.png"/><Relationship Id="rId3" Type="http://schemas.openxmlformats.org/officeDocument/2006/relationships/image" Target="../media/image3.png"/><Relationship Id="rId4" Type="http://schemas.openxmlformats.org/officeDocument/2006/relationships/image" Target="../media/image18.png"/><Relationship Id="rId5" Type="http://schemas.openxmlformats.org/officeDocument/2006/relationships/image" Target="../media/image20.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0.png"/><Relationship Id="rId3" Type="http://schemas.openxmlformats.org/officeDocument/2006/relationships/image" Target="../media/image3.png"/><Relationship Id="rId4" Type="http://schemas.openxmlformats.org/officeDocument/2006/relationships/image" Target="../media/image18.png"/><Relationship Id="rId5" Type="http://schemas.openxmlformats.org/officeDocument/2006/relationships/image" Target="../media/image20.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2.png"/><Relationship Id="rId3" Type="http://schemas.openxmlformats.org/officeDocument/2006/relationships/image" Target="../media/image3.png"/><Relationship Id="rId4" Type="http://schemas.openxmlformats.org/officeDocument/2006/relationships/image" Target="../media/image17.png"/><Relationship Id="rId5" Type="http://schemas.openxmlformats.org/officeDocument/2006/relationships/image" Target="../media/image18.png"/><Relationship Id="rId6" Type="http://schemas.openxmlformats.org/officeDocument/2006/relationships/image" Target="../media/image34.jp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2.png"/><Relationship Id="rId3" Type="http://schemas.openxmlformats.org/officeDocument/2006/relationships/image" Target="../media/image3.png"/><Relationship Id="rId4" Type="http://schemas.openxmlformats.org/officeDocument/2006/relationships/image" Target="../media/image17.png"/><Relationship Id="rId5" Type="http://schemas.openxmlformats.org/officeDocument/2006/relationships/image" Target="../media/image18.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2.png"/><Relationship Id="rId3" Type="http://schemas.openxmlformats.org/officeDocument/2006/relationships/image" Target="../media/image3.png"/><Relationship Id="rId4" Type="http://schemas.openxmlformats.org/officeDocument/2006/relationships/image" Target="../media/image17.png"/><Relationship Id="rId5" Type="http://schemas.openxmlformats.org/officeDocument/2006/relationships/image" Target="../media/image18.png"/><Relationship Id="rId6" Type="http://schemas.openxmlformats.org/officeDocument/2006/relationships/image" Target="../media/image34.jp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2.png"/><Relationship Id="rId3" Type="http://schemas.openxmlformats.org/officeDocument/2006/relationships/image" Target="../media/image3.png"/><Relationship Id="rId4" Type="http://schemas.openxmlformats.org/officeDocument/2006/relationships/image" Target="../media/image17.png"/><Relationship Id="rId5" Type="http://schemas.openxmlformats.org/officeDocument/2006/relationships/image" Target="../media/image18.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jpg"/><Relationship Id="rId3" Type="http://schemas.openxmlformats.org/officeDocument/2006/relationships/image" Target="../media/image2.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0.png"/><Relationship Id="rId3" Type="http://schemas.openxmlformats.org/officeDocument/2006/relationships/image" Target="../media/image3.png"/><Relationship Id="rId4" Type="http://schemas.openxmlformats.org/officeDocument/2006/relationships/image" Target="../media/image18.png"/><Relationship Id="rId5" Type="http://schemas.openxmlformats.org/officeDocument/2006/relationships/image" Target="../media/image20.pn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2.png"/><Relationship Id="rId3" Type="http://schemas.openxmlformats.org/officeDocument/2006/relationships/image" Target="../media/image3.png"/><Relationship Id="rId4" Type="http://schemas.openxmlformats.org/officeDocument/2006/relationships/image" Target="../media/image17.png"/><Relationship Id="rId5" Type="http://schemas.openxmlformats.org/officeDocument/2006/relationships/image" Target="../media/image18.pn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8.png"/><Relationship Id="rId3" Type="http://schemas.openxmlformats.org/officeDocument/2006/relationships/image" Target="../media/image12.png"/><Relationship Id="rId4" Type="http://schemas.openxmlformats.org/officeDocument/2006/relationships/image" Target="../media/image10.png"/><Relationship Id="rId5" Type="http://schemas.openxmlformats.org/officeDocument/2006/relationships/image" Target="../media/image3.pn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2.png"/><Relationship Id="rId3" Type="http://schemas.openxmlformats.org/officeDocument/2006/relationships/image" Target="../media/image3.png"/><Relationship Id="rId4" Type="http://schemas.openxmlformats.org/officeDocument/2006/relationships/image" Target="../media/image17.png"/><Relationship Id="rId5" Type="http://schemas.openxmlformats.org/officeDocument/2006/relationships/image" Target="../media/image18.pn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2.png"/><Relationship Id="rId3" Type="http://schemas.openxmlformats.org/officeDocument/2006/relationships/image" Target="../media/image10.png"/><Relationship Id="rId4" Type="http://schemas.openxmlformats.org/officeDocument/2006/relationships/image" Target="../media/image18.png"/><Relationship Id="rId5" Type="http://schemas.openxmlformats.org/officeDocument/2006/relationships/image" Target="../media/image19.pn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0.png"/><Relationship Id="rId3" Type="http://schemas.openxmlformats.org/officeDocument/2006/relationships/image" Target="../media/image3.png"/><Relationship Id="rId4" Type="http://schemas.openxmlformats.org/officeDocument/2006/relationships/image" Target="../media/image18.png"/><Relationship Id="rId5" Type="http://schemas.openxmlformats.org/officeDocument/2006/relationships/image" Target="../media/image20.png"/></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8.png"/><Relationship Id="rId3" Type="http://schemas.openxmlformats.org/officeDocument/2006/relationships/image" Target="../media/image12.png"/><Relationship Id="rId4" Type="http://schemas.openxmlformats.org/officeDocument/2006/relationships/image" Target="../media/image19.png"/><Relationship Id="rId5" Type="http://schemas.openxmlformats.org/officeDocument/2006/relationships/image" Target="../media/image10.png"/></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8.png"/><Relationship Id="rId3" Type="http://schemas.openxmlformats.org/officeDocument/2006/relationships/image" Target="../media/image12.png"/><Relationship Id="rId4" Type="http://schemas.openxmlformats.org/officeDocument/2006/relationships/image" Target="../media/image10.png"/><Relationship Id="rId5" Type="http://schemas.openxmlformats.org/officeDocument/2006/relationships/image" Target="../media/image3.pn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8.png"/><Relationship Id="rId3" Type="http://schemas.openxmlformats.org/officeDocument/2006/relationships/image" Target="../media/image12.png"/><Relationship Id="rId4" Type="http://schemas.openxmlformats.org/officeDocument/2006/relationships/image" Target="../media/image10.png"/><Relationship Id="rId5" Type="http://schemas.openxmlformats.org/officeDocument/2006/relationships/image" Target="../media/image3.png"/><Relationship Id="rId6" Type="http://schemas.openxmlformats.org/officeDocument/2006/relationships/image" Target="../media/image24.png"/></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8.png"/><Relationship Id="rId3" Type="http://schemas.openxmlformats.org/officeDocument/2006/relationships/image" Target="../media/image12.png"/><Relationship Id="rId4" Type="http://schemas.openxmlformats.org/officeDocument/2006/relationships/image" Target="../media/image10.png"/><Relationship Id="rId5" Type="http://schemas.openxmlformats.org/officeDocument/2006/relationships/image" Target="../media/image3.png"/><Relationship Id="rId6" Type="http://schemas.openxmlformats.org/officeDocument/2006/relationships/image" Target="../media/image27.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8.png"/><Relationship Id="rId3" Type="http://schemas.openxmlformats.org/officeDocument/2006/relationships/image" Target="../media/image12.png"/><Relationship Id="rId4" Type="http://schemas.openxmlformats.org/officeDocument/2006/relationships/image" Target="../media/image17.png"/><Relationship Id="rId5" Type="http://schemas.openxmlformats.org/officeDocument/2006/relationships/image" Target="../media/image3.png"/></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8.png"/><Relationship Id="rId3" Type="http://schemas.openxmlformats.org/officeDocument/2006/relationships/image" Target="../media/image20.png"/><Relationship Id="rId4" Type="http://schemas.openxmlformats.org/officeDocument/2006/relationships/image" Target="../media/image10.png"/><Relationship Id="rId5" Type="http://schemas.openxmlformats.org/officeDocument/2006/relationships/image" Target="../media/image3.png"/></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8.png"/><Relationship Id="rId3" Type="http://schemas.openxmlformats.org/officeDocument/2006/relationships/image" Target="../media/image12.png"/><Relationship Id="rId4" Type="http://schemas.openxmlformats.org/officeDocument/2006/relationships/image" Target="../media/image10.png"/><Relationship Id="rId5" Type="http://schemas.openxmlformats.org/officeDocument/2006/relationships/image" Target="../media/image3.png"/></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8.png"/><Relationship Id="rId3" Type="http://schemas.openxmlformats.org/officeDocument/2006/relationships/image" Target="../media/image12.png"/><Relationship Id="rId4" Type="http://schemas.openxmlformats.org/officeDocument/2006/relationships/image" Target="../media/image10.png"/><Relationship Id="rId5" Type="http://schemas.openxmlformats.org/officeDocument/2006/relationships/image" Target="../media/image3.png"/><Relationship Id="rId6" Type="http://schemas.openxmlformats.org/officeDocument/2006/relationships/image" Target="../media/image23.png"/><Relationship Id="rId7" Type="http://schemas.openxmlformats.org/officeDocument/2006/relationships/image" Target="../media/image21.png"/><Relationship Id="rId8" Type="http://schemas.openxmlformats.org/officeDocument/2006/relationships/image" Target="../media/image26.png"/></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8.png"/><Relationship Id="rId3" Type="http://schemas.openxmlformats.org/officeDocument/2006/relationships/image" Target="../media/image12.png"/><Relationship Id="rId4" Type="http://schemas.openxmlformats.org/officeDocument/2006/relationships/image" Target="../media/image10.png"/><Relationship Id="rId5" Type="http://schemas.openxmlformats.org/officeDocument/2006/relationships/image" Target="../media/image3.png"/><Relationship Id="rId6" Type="http://schemas.openxmlformats.org/officeDocument/2006/relationships/image" Target="../media/image22.png"/><Relationship Id="rId7" Type="http://schemas.openxmlformats.org/officeDocument/2006/relationships/image" Target="../media/image21.png"/><Relationship Id="rId8" Type="http://schemas.openxmlformats.org/officeDocument/2006/relationships/image" Target="../media/image25.png"/></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8.png"/><Relationship Id="rId3" Type="http://schemas.openxmlformats.org/officeDocument/2006/relationships/image" Target="../media/image12.png"/><Relationship Id="rId4" Type="http://schemas.openxmlformats.org/officeDocument/2006/relationships/image" Target="../media/image10.png"/><Relationship Id="rId5" Type="http://schemas.openxmlformats.org/officeDocument/2006/relationships/image" Target="../media/image3.png"/></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8.png"/><Relationship Id="rId3" Type="http://schemas.openxmlformats.org/officeDocument/2006/relationships/image" Target="../media/image12.png"/><Relationship Id="rId4" Type="http://schemas.openxmlformats.org/officeDocument/2006/relationships/image" Target="../media/image19.png"/><Relationship Id="rId5" Type="http://schemas.openxmlformats.org/officeDocument/2006/relationships/image" Target="../media/image10.png"/><Relationship Id="rId6" Type="http://schemas.openxmlformats.org/officeDocument/2006/relationships/image" Target="../media/image28.jpg"/></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8.png"/><Relationship Id="rId3" Type="http://schemas.openxmlformats.org/officeDocument/2006/relationships/image" Target="../media/image12.png"/><Relationship Id="rId4" Type="http://schemas.openxmlformats.org/officeDocument/2006/relationships/image" Target="../media/image19.png"/><Relationship Id="rId5" Type="http://schemas.openxmlformats.org/officeDocument/2006/relationships/image" Target="../media/image10.png"/><Relationship Id="rId6" Type="http://schemas.openxmlformats.org/officeDocument/2006/relationships/image" Target="../media/image28.jpg"/></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8.png"/><Relationship Id="rId3" Type="http://schemas.openxmlformats.org/officeDocument/2006/relationships/image" Target="../media/image12.png"/><Relationship Id="rId4" Type="http://schemas.openxmlformats.org/officeDocument/2006/relationships/image" Target="../media/image17.png"/><Relationship Id="rId5" Type="http://schemas.openxmlformats.org/officeDocument/2006/relationships/image" Target="../media/image3.png"/></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8.png"/><Relationship Id="rId3" Type="http://schemas.openxmlformats.org/officeDocument/2006/relationships/image" Target="../media/image12.png"/><Relationship Id="rId4" Type="http://schemas.openxmlformats.org/officeDocument/2006/relationships/image" Target="../media/image19.png"/><Relationship Id="rId5" Type="http://schemas.openxmlformats.org/officeDocument/2006/relationships/image" Target="../media/image10.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8.png"/><Relationship Id="rId3" Type="http://schemas.openxmlformats.org/officeDocument/2006/relationships/image" Target="../media/image12.png"/><Relationship Id="rId4" Type="http://schemas.openxmlformats.org/officeDocument/2006/relationships/image" Target="../media/image10.png"/><Relationship Id="rId5" Type="http://schemas.openxmlformats.org/officeDocument/2006/relationships/image" Target="../media/image3.png"/></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8.png"/><Relationship Id="rId3" Type="http://schemas.openxmlformats.org/officeDocument/2006/relationships/image" Target="../media/image12.png"/><Relationship Id="rId4" Type="http://schemas.openxmlformats.org/officeDocument/2006/relationships/image" Target="../media/image19.png"/><Relationship Id="rId5" Type="http://schemas.openxmlformats.org/officeDocument/2006/relationships/image" Target="../media/image10.png"/></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8.png"/><Relationship Id="rId3" Type="http://schemas.openxmlformats.org/officeDocument/2006/relationships/image" Target="../media/image20.png"/><Relationship Id="rId4" Type="http://schemas.openxmlformats.org/officeDocument/2006/relationships/image" Target="../media/image10.png"/><Relationship Id="rId5" Type="http://schemas.openxmlformats.org/officeDocument/2006/relationships/image" Target="../media/image3.png"/></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8.png"/><Relationship Id="rId3" Type="http://schemas.openxmlformats.org/officeDocument/2006/relationships/image" Target="../media/image20.png"/><Relationship Id="rId4" Type="http://schemas.openxmlformats.org/officeDocument/2006/relationships/image" Target="../media/image10.png"/><Relationship Id="rId5" Type="http://schemas.openxmlformats.org/officeDocument/2006/relationships/image" Target="../media/image3.png"/></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8.png"/><Relationship Id="rId3" Type="http://schemas.openxmlformats.org/officeDocument/2006/relationships/image" Target="../media/image12.png"/><Relationship Id="rId4" Type="http://schemas.openxmlformats.org/officeDocument/2006/relationships/image" Target="../media/image19.png"/><Relationship Id="rId5" Type="http://schemas.openxmlformats.org/officeDocument/2006/relationships/image" Target="../media/image10.png"/></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8.png"/><Relationship Id="rId3" Type="http://schemas.openxmlformats.org/officeDocument/2006/relationships/image" Target="../media/image12.png"/><Relationship Id="rId4" Type="http://schemas.openxmlformats.org/officeDocument/2006/relationships/image" Target="../media/image19.png"/><Relationship Id="rId5" Type="http://schemas.openxmlformats.org/officeDocument/2006/relationships/image" Target="../media/image10.png"/></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10.png"/><Relationship Id="rId3" Type="http://schemas.openxmlformats.org/officeDocument/2006/relationships/image" Target="../media/image3.png"/><Relationship Id="rId4" Type="http://schemas.openxmlformats.org/officeDocument/2006/relationships/image" Target="../media/image18.png"/><Relationship Id="rId5" Type="http://schemas.openxmlformats.org/officeDocument/2006/relationships/image" Target="../media/image20.png"/></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12.png"/><Relationship Id="rId3" Type="http://schemas.openxmlformats.org/officeDocument/2006/relationships/image" Target="../media/image3.png"/><Relationship Id="rId4" Type="http://schemas.openxmlformats.org/officeDocument/2006/relationships/image" Target="../media/image17.png"/><Relationship Id="rId5" Type="http://schemas.openxmlformats.org/officeDocument/2006/relationships/image" Target="../media/image18.png"/><Relationship Id="rId6" Type="http://schemas.openxmlformats.org/officeDocument/2006/relationships/image" Target="../media/image34.jpg"/></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12.png"/><Relationship Id="rId3" Type="http://schemas.openxmlformats.org/officeDocument/2006/relationships/image" Target="../media/image3.png"/><Relationship Id="rId4" Type="http://schemas.openxmlformats.org/officeDocument/2006/relationships/image" Target="../media/image17.png"/><Relationship Id="rId5" Type="http://schemas.openxmlformats.org/officeDocument/2006/relationships/image" Target="../media/image18.png"/></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12.png"/><Relationship Id="rId3" Type="http://schemas.openxmlformats.org/officeDocument/2006/relationships/image" Target="../media/image3.png"/><Relationship Id="rId4" Type="http://schemas.openxmlformats.org/officeDocument/2006/relationships/image" Target="../media/image17.png"/><Relationship Id="rId5" Type="http://schemas.openxmlformats.org/officeDocument/2006/relationships/image" Target="../media/image18.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8.png"/><Relationship Id="rId3" Type="http://schemas.openxmlformats.org/officeDocument/2006/relationships/image" Target="../media/image12.png"/><Relationship Id="rId4" Type="http://schemas.openxmlformats.org/officeDocument/2006/relationships/image" Target="../media/image10.png"/><Relationship Id="rId5" Type="http://schemas.openxmlformats.org/officeDocument/2006/relationships/image" Target="../media/image3.png"/></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12.png"/><Relationship Id="rId3" Type="http://schemas.openxmlformats.org/officeDocument/2006/relationships/image" Target="../media/image3.png"/><Relationship Id="rId4" Type="http://schemas.openxmlformats.org/officeDocument/2006/relationships/image" Target="../media/image17.png"/><Relationship Id="rId5" Type="http://schemas.openxmlformats.org/officeDocument/2006/relationships/image" Target="../media/image18.png"/></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12.png"/><Relationship Id="rId3" Type="http://schemas.openxmlformats.org/officeDocument/2006/relationships/image" Target="../media/image10.png"/><Relationship Id="rId4" Type="http://schemas.openxmlformats.org/officeDocument/2006/relationships/image" Target="../media/image18.png"/><Relationship Id="rId5" Type="http://schemas.openxmlformats.org/officeDocument/2006/relationships/image" Target="../media/image19.png"/></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10.png"/><Relationship Id="rId3" Type="http://schemas.openxmlformats.org/officeDocument/2006/relationships/image" Target="../media/image3.png"/><Relationship Id="rId4" Type="http://schemas.openxmlformats.org/officeDocument/2006/relationships/image" Target="../media/image18.png"/><Relationship Id="rId5" Type="http://schemas.openxmlformats.org/officeDocument/2006/relationships/image" Target="../media/image20.png"/></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10.png"/><Relationship Id="rId3" Type="http://schemas.openxmlformats.org/officeDocument/2006/relationships/image" Target="../media/image3.png"/><Relationship Id="rId4" Type="http://schemas.openxmlformats.org/officeDocument/2006/relationships/image" Target="../media/image18.png"/><Relationship Id="rId5" Type="http://schemas.openxmlformats.org/officeDocument/2006/relationships/image" Target="../media/image20.png"/></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8.png"/><Relationship Id="rId3" Type="http://schemas.openxmlformats.org/officeDocument/2006/relationships/image" Target="../media/image12.png"/><Relationship Id="rId4" Type="http://schemas.openxmlformats.org/officeDocument/2006/relationships/image" Target="../media/image10.png"/><Relationship Id="rId5" Type="http://schemas.openxmlformats.org/officeDocument/2006/relationships/image" Target="../media/image3.png"/></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12.png"/><Relationship Id="rId3" Type="http://schemas.openxmlformats.org/officeDocument/2006/relationships/image" Target="../media/image3.png"/><Relationship Id="rId4" Type="http://schemas.openxmlformats.org/officeDocument/2006/relationships/image" Target="../media/image17.png"/><Relationship Id="rId5" Type="http://schemas.openxmlformats.org/officeDocument/2006/relationships/image" Target="../media/image18.png"/></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12.png"/><Relationship Id="rId3" Type="http://schemas.openxmlformats.org/officeDocument/2006/relationships/image" Target="../media/image3.png"/><Relationship Id="rId4" Type="http://schemas.openxmlformats.org/officeDocument/2006/relationships/image" Target="../media/image17.png"/><Relationship Id="rId5" Type="http://schemas.openxmlformats.org/officeDocument/2006/relationships/image" Target="../media/image18.png"/></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10.png"/><Relationship Id="rId3" Type="http://schemas.openxmlformats.org/officeDocument/2006/relationships/image" Target="../media/image3.png"/><Relationship Id="rId4" Type="http://schemas.openxmlformats.org/officeDocument/2006/relationships/image" Target="../media/image18.png"/><Relationship Id="rId5" Type="http://schemas.openxmlformats.org/officeDocument/2006/relationships/image" Target="../media/image20.png"/></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10.png"/><Relationship Id="rId3" Type="http://schemas.openxmlformats.org/officeDocument/2006/relationships/image" Target="../media/image3.png"/><Relationship Id="rId4" Type="http://schemas.openxmlformats.org/officeDocument/2006/relationships/image" Target="../media/image18.png"/><Relationship Id="rId5" Type="http://schemas.openxmlformats.org/officeDocument/2006/relationships/image" Target="../media/image20.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8.png"/><Relationship Id="rId3" Type="http://schemas.openxmlformats.org/officeDocument/2006/relationships/image" Target="../media/image12.png"/><Relationship Id="rId4" Type="http://schemas.openxmlformats.org/officeDocument/2006/relationships/image" Target="../media/image10.png"/><Relationship Id="rId5" Type="http://schemas.openxmlformats.org/officeDocument/2006/relationships/image" Target="../media/image3.png"/><Relationship Id="rId6" Type="http://schemas.openxmlformats.org/officeDocument/2006/relationships/image" Target="../media/image24.png"/></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12.png"/><Relationship Id="rId3" Type="http://schemas.openxmlformats.org/officeDocument/2006/relationships/image" Target="../media/image3.png"/><Relationship Id="rId4" Type="http://schemas.openxmlformats.org/officeDocument/2006/relationships/image" Target="../media/image17.png"/><Relationship Id="rId5" Type="http://schemas.openxmlformats.org/officeDocument/2006/relationships/image" Target="../media/image18.png"/></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12.png"/><Relationship Id="rId3" Type="http://schemas.openxmlformats.org/officeDocument/2006/relationships/image" Target="../media/image3.png"/><Relationship Id="rId4" Type="http://schemas.openxmlformats.org/officeDocument/2006/relationships/image" Target="../media/image17.png"/><Relationship Id="rId5" Type="http://schemas.openxmlformats.org/officeDocument/2006/relationships/image" Target="../media/image18.png"/></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10.png"/><Relationship Id="rId3" Type="http://schemas.openxmlformats.org/officeDocument/2006/relationships/image" Target="../media/image3.png"/><Relationship Id="rId4" Type="http://schemas.openxmlformats.org/officeDocument/2006/relationships/image" Target="../media/image18.png"/><Relationship Id="rId5" Type="http://schemas.openxmlformats.org/officeDocument/2006/relationships/image" Target="../media/image20.png"/></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10.png"/><Relationship Id="rId3" Type="http://schemas.openxmlformats.org/officeDocument/2006/relationships/image" Target="../media/image3.png"/><Relationship Id="rId4" Type="http://schemas.openxmlformats.org/officeDocument/2006/relationships/image" Target="../media/image18.png"/><Relationship Id="rId5" Type="http://schemas.openxmlformats.org/officeDocument/2006/relationships/image" Target="../media/image20.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7" name="Shape 7"/>
        <p:cNvGrpSpPr/>
        <p:nvPr/>
      </p:nvGrpSpPr>
      <p:grpSpPr>
        <a:xfrm>
          <a:off x="0" y="0"/>
          <a:ext cx="0" cy="0"/>
          <a:chOff x="0" y="0"/>
          <a:chExt cx="0" cy="0"/>
        </a:xfrm>
      </p:grpSpPr>
      <p:sp>
        <p:nvSpPr>
          <p:cNvPr id="8" name="Google Shape;8;p2"/>
          <p:cNvSpPr txBox="1"/>
          <p:nvPr>
            <p:ph type="title"/>
          </p:nvPr>
        </p:nvSpPr>
        <p:spPr>
          <a:xfrm>
            <a:off x="0" y="-1"/>
            <a:ext cx="9159900" cy="1251300"/>
          </a:xfrm>
          <a:prstGeom prst="rect">
            <a:avLst/>
          </a:prstGeom>
          <a:noFill/>
          <a:ln>
            <a:noFill/>
          </a:ln>
        </p:spPr>
        <p:txBody>
          <a:bodyPr anchorCtr="0" anchor="ctr" bIns="45700" lIns="274300" spcFirstLastPara="1" rIns="91425" wrap="square" tIns="45700">
            <a:normAutofit/>
          </a:bodyPr>
          <a:lstStyle>
            <a:lvl1pPr lvl="0" marR="0" rtl="0" algn="l">
              <a:lnSpc>
                <a:spcPct val="90000"/>
              </a:lnSpc>
              <a:spcBef>
                <a:spcPts val="0"/>
              </a:spcBef>
              <a:spcAft>
                <a:spcPts val="0"/>
              </a:spcAft>
              <a:buClr>
                <a:srgbClr val="0771BA"/>
              </a:buClr>
              <a:buSzPts val="5000"/>
              <a:buFont typeface="Calibri"/>
              <a:buNone/>
              <a:defRPr b="1" i="0" sz="50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9" name="Google Shape;9;p2"/>
          <p:cNvSpPr txBox="1"/>
          <p:nvPr>
            <p:ph idx="1" type="body"/>
          </p:nvPr>
        </p:nvSpPr>
        <p:spPr>
          <a:xfrm>
            <a:off x="0" y="5764437"/>
            <a:ext cx="12192000" cy="1093500"/>
          </a:xfrm>
          <a:prstGeom prst="rect">
            <a:avLst/>
          </a:prstGeom>
          <a:noFill/>
          <a:ln>
            <a:noFill/>
          </a:ln>
        </p:spPr>
        <p:txBody>
          <a:bodyPr anchorCtr="1" anchor="ctr" bIns="45700" lIns="91425" spcFirstLastPara="1" rIns="91425" wrap="square" tIns="45700">
            <a:noAutofit/>
          </a:bodyPr>
          <a:lstStyle>
            <a:lvl1pPr indent="-228600" lvl="0" marL="457200" marR="0" rtl="0" algn="ctr">
              <a:lnSpc>
                <a:spcPct val="90000"/>
              </a:lnSpc>
              <a:spcBef>
                <a:spcPts val="1000"/>
              </a:spcBef>
              <a:spcAft>
                <a:spcPts val="0"/>
              </a:spcAft>
              <a:buClr>
                <a:srgbClr val="0771BA"/>
              </a:buClr>
              <a:buSzPts val="4400"/>
              <a:buFont typeface="Arial"/>
              <a:buNone/>
              <a:defRPr b="1" i="0" sz="44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 name="Google Shape;10;p2"/>
          <p:cNvSpPr txBox="1"/>
          <p:nvPr>
            <p:ph idx="2" type="body"/>
          </p:nvPr>
        </p:nvSpPr>
        <p:spPr>
          <a:xfrm>
            <a:off x="0" y="1657350"/>
            <a:ext cx="12192000" cy="3524100"/>
          </a:xfrm>
          <a:prstGeom prst="rect">
            <a:avLst/>
          </a:prstGeom>
          <a:noFill/>
          <a:ln>
            <a:noFill/>
          </a:ln>
        </p:spPr>
        <p:txBody>
          <a:bodyPr anchorCtr="0" anchor="t" bIns="45700" lIns="457200" spcFirstLastPara="1" rIns="91425" wrap="square" tIns="45700">
            <a:noAutofit/>
          </a:bodyPr>
          <a:lstStyle>
            <a:lvl1pPr indent="-457200" lvl="0" marL="457200" marR="0" rtl="0" algn="l">
              <a:lnSpc>
                <a:spcPct val="100000"/>
              </a:lnSpc>
              <a:spcBef>
                <a:spcPts val="1000"/>
              </a:spcBef>
              <a:spcAft>
                <a:spcPts val="0"/>
              </a:spcAft>
              <a:buClr>
                <a:srgbClr val="0771BA"/>
              </a:buClr>
              <a:buSzPts val="3600"/>
              <a:buFont typeface="Arial"/>
              <a:buChar char="•"/>
              <a:defRPr b="0" i="0" sz="3600" u="none" cap="none" strike="noStrike">
                <a:solidFill>
                  <a:srgbClr val="0771BA"/>
                </a:solidFill>
                <a:latin typeface="Calibri"/>
                <a:ea typeface="Calibri"/>
                <a:cs typeface="Calibri"/>
                <a:sym typeface="Calibri"/>
              </a:defRPr>
            </a:lvl1pPr>
            <a:lvl2pPr indent="-431800" lvl="1" marL="914400" marR="0" rtl="0" algn="l">
              <a:lnSpc>
                <a:spcPct val="100000"/>
              </a:lnSpc>
              <a:spcBef>
                <a:spcPts val="500"/>
              </a:spcBef>
              <a:spcAft>
                <a:spcPts val="0"/>
              </a:spcAft>
              <a:buClr>
                <a:srgbClr val="0771BA"/>
              </a:buClr>
              <a:buSzPts val="3200"/>
              <a:buFont typeface="Arial"/>
              <a:buChar char="•"/>
              <a:defRPr b="0" i="0" sz="3200" u="none" cap="none" strike="noStrike">
                <a:solidFill>
                  <a:srgbClr val="0771BA"/>
                </a:solidFill>
                <a:latin typeface="Calibri"/>
                <a:ea typeface="Calibri"/>
                <a:cs typeface="Calibri"/>
                <a:sym typeface="Calibri"/>
              </a:defRPr>
            </a:lvl2pPr>
            <a:lvl3pPr indent="-406400" lvl="2" marL="1371600" marR="0" rtl="0" algn="l">
              <a:lnSpc>
                <a:spcPct val="100000"/>
              </a:lnSpc>
              <a:spcBef>
                <a:spcPts val="5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3pPr>
            <a:lvl4pPr indent="-381000" lvl="3" marL="1828800" marR="0" rtl="0" algn="l">
              <a:lnSpc>
                <a:spcPct val="10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4pPr>
            <a:lvl5pPr indent="-381000" lvl="4" marL="2286000" marR="0" rtl="0" algn="l">
              <a:lnSpc>
                <a:spcPct val="10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grpSp>
        <p:nvGrpSpPr>
          <p:cNvPr id="11" name="Google Shape;11;p2"/>
          <p:cNvGrpSpPr/>
          <p:nvPr/>
        </p:nvGrpSpPr>
        <p:grpSpPr>
          <a:xfrm>
            <a:off x="-12180" y="5607273"/>
            <a:ext cx="12219900" cy="83414"/>
            <a:chOff x="-12180" y="5607273"/>
            <a:chExt cx="12219900" cy="83414"/>
          </a:xfrm>
        </p:grpSpPr>
        <p:cxnSp>
          <p:nvCxnSpPr>
            <p:cNvPr id="12" name="Google Shape;12;p2"/>
            <p:cNvCxnSpPr/>
            <p:nvPr/>
          </p:nvCxnSpPr>
          <p:spPr>
            <a:xfrm>
              <a:off x="-12180" y="5607273"/>
              <a:ext cx="12219900" cy="0"/>
            </a:xfrm>
            <a:prstGeom prst="straightConnector1">
              <a:avLst/>
            </a:prstGeom>
            <a:noFill/>
            <a:ln cap="flat" cmpd="sng" w="88900">
              <a:solidFill>
                <a:srgbClr val="006FB6"/>
              </a:solidFill>
              <a:prstDash val="solid"/>
              <a:miter lim="800000"/>
              <a:headEnd len="sm" w="sm" type="none"/>
              <a:tailEnd len="sm" w="sm" type="none"/>
            </a:ln>
          </p:spPr>
        </p:cxnSp>
        <p:cxnSp>
          <p:nvCxnSpPr>
            <p:cNvPr id="13" name="Google Shape;13;p2"/>
            <p:cNvCxnSpPr/>
            <p:nvPr/>
          </p:nvCxnSpPr>
          <p:spPr>
            <a:xfrm>
              <a:off x="-12180" y="5690687"/>
              <a:ext cx="12207600" cy="0"/>
            </a:xfrm>
            <a:prstGeom prst="straightConnector1">
              <a:avLst/>
            </a:prstGeom>
            <a:noFill/>
            <a:ln cap="flat" cmpd="sng" w="38100">
              <a:solidFill>
                <a:srgbClr val="96C93E"/>
              </a:solidFill>
              <a:prstDash val="solid"/>
              <a:miter lim="800000"/>
              <a:headEnd len="sm" w="sm" type="none"/>
              <a:tailEnd len="sm" w="sm" type="none"/>
            </a:ln>
          </p:spPr>
        </p:cxn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Pic">
  <p:cSld name="1_Title, Pic">
    <p:spTree>
      <p:nvGrpSpPr>
        <p:cNvPr id="115" name="Shape 115"/>
        <p:cNvGrpSpPr/>
        <p:nvPr/>
      </p:nvGrpSpPr>
      <p:grpSpPr>
        <a:xfrm>
          <a:off x="0" y="0"/>
          <a:ext cx="0" cy="0"/>
          <a:chOff x="0" y="0"/>
          <a:chExt cx="0" cy="0"/>
        </a:xfrm>
      </p:grpSpPr>
      <p:sp>
        <p:nvSpPr>
          <p:cNvPr id="116" name="Google Shape;116;p13"/>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117" name="Google Shape;117;p13"/>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118" name="Google Shape;118;p13"/>
          <p:cNvCxnSpPr/>
          <p:nvPr/>
        </p:nvCxnSpPr>
        <p:spPr>
          <a:xfrm>
            <a:off x="-46438"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19" name="Google Shape;119;p13"/>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20" name="Google Shape;120;p13"/>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21" name="Google Shape;121;p13"/>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22" name="Google Shape;122;p13"/>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23" name="Google Shape;123;p13"/>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124" name="Google Shape;124;p13"/>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125" name="Google Shape;125;p13"/>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126" name="Google Shape;126;p13"/>
          <p:cNvSpPr txBox="1"/>
          <p:nvPr>
            <p:ph idx="1" type="body"/>
          </p:nvPr>
        </p:nvSpPr>
        <p:spPr>
          <a:xfrm>
            <a:off x="6303981" y="1659612"/>
            <a:ext cx="5353500" cy="1193700"/>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1"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7" name="Google Shape;127;p13"/>
          <p:cNvSpPr txBox="1"/>
          <p:nvPr>
            <p:ph idx="2" type="body"/>
          </p:nvPr>
        </p:nvSpPr>
        <p:spPr>
          <a:xfrm>
            <a:off x="6303981" y="4001457"/>
            <a:ext cx="5353500" cy="1554300"/>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descr="A picture containing person, indoor&#10;&#10;Description automatically generated" id="128" name="Google Shape;128;p13"/>
          <p:cNvPicPr preferRelativeResize="0"/>
          <p:nvPr/>
        </p:nvPicPr>
        <p:blipFill rotWithShape="1">
          <a:blip r:embed="rId6">
            <a:alphaModFix/>
          </a:blip>
          <a:srcRect b="0" l="0" r="0" t="0"/>
          <a:stretch/>
        </p:blipFill>
        <p:spPr>
          <a:xfrm>
            <a:off x="671712" y="1659612"/>
            <a:ext cx="4253838" cy="4198987"/>
          </a:xfrm>
          <a:prstGeom prst="rect">
            <a:avLst/>
          </a:prstGeom>
          <a:noFill/>
          <a:ln cap="flat" cmpd="sng" w="9525">
            <a:solidFill>
              <a:srgbClr val="666666"/>
            </a:solidFill>
            <a:prstDash val="solid"/>
            <a:round/>
            <a:headEnd len="sm" w="sm" type="none"/>
            <a:tailEnd len="sm" w="sm" type="none"/>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Reading tip_2 Content boxes">
  <p:cSld name="2 Reading tip_2 Content boxes">
    <p:spTree>
      <p:nvGrpSpPr>
        <p:cNvPr id="129" name="Shape 129"/>
        <p:cNvGrpSpPr/>
        <p:nvPr/>
      </p:nvGrpSpPr>
      <p:grpSpPr>
        <a:xfrm>
          <a:off x="0" y="0"/>
          <a:ext cx="0" cy="0"/>
          <a:chOff x="0" y="0"/>
          <a:chExt cx="0" cy="0"/>
        </a:xfrm>
      </p:grpSpPr>
      <p:sp>
        <p:nvSpPr>
          <p:cNvPr id="130" name="Google Shape;130;p14"/>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31" name="Google Shape;131;p14"/>
          <p:cNvSpPr txBox="1"/>
          <p:nvPr>
            <p:ph idx="1" type="body"/>
          </p:nvPr>
        </p:nvSpPr>
        <p:spPr>
          <a:xfrm>
            <a:off x="1185028" y="1692275"/>
            <a:ext cx="4830900" cy="406710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2" name="Google Shape;132;p14"/>
          <p:cNvSpPr txBox="1"/>
          <p:nvPr>
            <p:ph idx="2" type="body"/>
          </p:nvPr>
        </p:nvSpPr>
        <p:spPr>
          <a:xfrm>
            <a:off x="6250420" y="1692275"/>
            <a:ext cx="4756500" cy="4100700"/>
          </a:xfrm>
          <a:prstGeom prst="rect">
            <a:avLst/>
          </a:prstGeom>
          <a:noFill/>
          <a:ln>
            <a:noFill/>
          </a:ln>
        </p:spPr>
        <p:txBody>
          <a:bodyPr anchorCtr="0" anchor="ctr"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133" name="Google Shape;133;p14"/>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134" name="Google Shape;134;p14"/>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35" name="Google Shape;135;p14"/>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36" name="Google Shape;136;p14"/>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37" name="Google Shape;137;p14"/>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38" name="Google Shape;138;p14"/>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39" name="Google Shape;139;p14"/>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140" name="Google Shape;140;p14"/>
          <p:cNvPicPr preferRelativeResize="0"/>
          <p:nvPr/>
        </p:nvPicPr>
        <p:blipFill rotWithShape="1">
          <a:blip r:embed="rId4">
            <a:alphaModFix/>
          </a:blip>
          <a:srcRect b="0" l="0" r="0" t="0"/>
          <a:stretch/>
        </p:blipFill>
        <p:spPr>
          <a:xfrm>
            <a:off x="4458273" y="6324412"/>
            <a:ext cx="529889" cy="497950"/>
          </a:xfrm>
          <a:prstGeom prst="rect">
            <a:avLst/>
          </a:prstGeom>
          <a:noFill/>
          <a:ln>
            <a:noFill/>
          </a:ln>
        </p:spPr>
      </p:pic>
      <p:pic>
        <p:nvPicPr>
          <p:cNvPr descr="A picture containing vector graphics&#10;&#10;Description automatically generated" id="141" name="Google Shape;141;p14"/>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3 points,content box">
  <p:cSld name="4_Title, 3 points,content box">
    <p:spTree>
      <p:nvGrpSpPr>
        <p:cNvPr id="142" name="Shape 142"/>
        <p:cNvGrpSpPr/>
        <p:nvPr/>
      </p:nvGrpSpPr>
      <p:grpSpPr>
        <a:xfrm>
          <a:off x="0" y="0"/>
          <a:ext cx="0" cy="0"/>
          <a:chOff x="0" y="0"/>
          <a:chExt cx="0" cy="0"/>
        </a:xfrm>
      </p:grpSpPr>
      <p:pic>
        <p:nvPicPr>
          <p:cNvPr id="143" name="Google Shape;143;p15"/>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144" name="Google Shape;144;p15"/>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45" name="Google Shape;145;p15"/>
          <p:cNvCxnSpPr/>
          <p:nvPr/>
        </p:nvCxnSpPr>
        <p:spPr>
          <a:xfrm>
            <a:off x="762099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46" name="Google Shape;146;p15"/>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47" name="Google Shape;147;p15"/>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148" name="Google Shape;148;p15"/>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149" name="Google Shape;149;p15"/>
          <p:cNvCxnSpPr/>
          <p:nvPr/>
        </p:nvCxnSpPr>
        <p:spPr>
          <a:xfrm>
            <a:off x="22895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50" name="Google Shape;150;p15"/>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pic>
        <p:nvPicPr>
          <p:cNvPr id="151" name="Google Shape;151;p15"/>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152" name="Google Shape;152;p15"/>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53" name="Google Shape;153;p15"/>
          <p:cNvSpPr txBox="1"/>
          <p:nvPr>
            <p:ph idx="1" type="body"/>
          </p:nvPr>
        </p:nvSpPr>
        <p:spPr>
          <a:xfrm>
            <a:off x="1639564" y="1374414"/>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4" name="Google Shape;154;p15"/>
          <p:cNvSpPr txBox="1"/>
          <p:nvPr>
            <p:ph idx="2" type="body"/>
          </p:nvPr>
        </p:nvSpPr>
        <p:spPr>
          <a:xfrm>
            <a:off x="1627989" y="2592249"/>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5" name="Google Shape;155;p15"/>
          <p:cNvSpPr txBox="1"/>
          <p:nvPr>
            <p:ph idx="3" type="body"/>
          </p:nvPr>
        </p:nvSpPr>
        <p:spPr>
          <a:xfrm>
            <a:off x="1655384" y="3809178"/>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6" name="Google Shape;156;p15"/>
          <p:cNvSpPr txBox="1"/>
          <p:nvPr>
            <p:ph idx="4" type="body"/>
          </p:nvPr>
        </p:nvSpPr>
        <p:spPr>
          <a:xfrm>
            <a:off x="698497" y="1377337"/>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7" name="Google Shape;157;p15"/>
          <p:cNvSpPr txBox="1"/>
          <p:nvPr>
            <p:ph idx="5" type="body"/>
          </p:nvPr>
        </p:nvSpPr>
        <p:spPr>
          <a:xfrm>
            <a:off x="698497" y="3809178"/>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8" name="Google Shape;158;p15"/>
          <p:cNvSpPr txBox="1"/>
          <p:nvPr>
            <p:ph idx="6" type="body"/>
          </p:nvPr>
        </p:nvSpPr>
        <p:spPr>
          <a:xfrm>
            <a:off x="1627989" y="5024978"/>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9" name="Google Shape;159;p15"/>
          <p:cNvSpPr txBox="1"/>
          <p:nvPr>
            <p:ph idx="7" type="body"/>
          </p:nvPr>
        </p:nvSpPr>
        <p:spPr>
          <a:xfrm>
            <a:off x="698497" y="2592249"/>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60" name="Google Shape;160;p15"/>
          <p:cNvSpPr txBox="1"/>
          <p:nvPr>
            <p:ph idx="8" type="body"/>
          </p:nvPr>
        </p:nvSpPr>
        <p:spPr>
          <a:xfrm>
            <a:off x="698497" y="5027421"/>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61" name="Google Shape;161;p15"/>
          <p:cNvSpPr/>
          <p:nvPr>
            <p:ph idx="9" type="pic"/>
          </p:nvPr>
        </p:nvSpPr>
        <p:spPr>
          <a:xfrm>
            <a:off x="7967502" y="1420398"/>
            <a:ext cx="3962100" cy="3122700"/>
          </a:xfrm>
          <a:prstGeom prst="rect">
            <a:avLst/>
          </a:prstGeom>
          <a:noFill/>
          <a:ln>
            <a:noFill/>
          </a:ln>
        </p:spPr>
      </p:sp>
      <p:sp>
        <p:nvSpPr>
          <p:cNvPr id="162" name="Google Shape;162;p15"/>
          <p:cNvSpPr txBox="1"/>
          <p:nvPr>
            <p:ph idx="13" type="body"/>
          </p:nvPr>
        </p:nvSpPr>
        <p:spPr>
          <a:xfrm>
            <a:off x="6381858" y="5027422"/>
            <a:ext cx="5547900" cy="10533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6FB6"/>
              </a:buClr>
              <a:buSzPts val="3400"/>
              <a:buFont typeface="Arial"/>
              <a:buNone/>
              <a:defRPr b="0" i="0" sz="3400" u="none" cap="none" strike="noStrike">
                <a:solidFill>
                  <a:srgbClr val="006FB6"/>
                </a:solidFill>
                <a:latin typeface="Calibri"/>
                <a:ea typeface="Calibri"/>
                <a:cs typeface="Calibri"/>
                <a:sym typeface="Calibri"/>
              </a:defRPr>
            </a:lvl1pPr>
            <a:lvl2pPr indent="-444500" lvl="1" marL="9144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2pPr>
            <a:lvl3pPr indent="-444500" lvl="2" marL="13716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3pPr>
            <a:lvl4pPr indent="-444500" lvl="3" marL="18288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4pPr>
            <a:lvl5pPr indent="-444500" lvl="4" marL="22860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12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63" name="Google Shape;163;p15"/>
          <p:cNvSpPr txBox="1"/>
          <p:nvPr>
            <p:ph idx="14" type="body"/>
          </p:nvPr>
        </p:nvSpPr>
        <p:spPr>
          <a:xfrm>
            <a:off x="5534775" y="1420400"/>
            <a:ext cx="2335500" cy="1947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6FB6"/>
              </a:buClr>
              <a:buSzPts val="3400"/>
              <a:buFont typeface="Arial"/>
              <a:buNone/>
              <a:defRPr b="0" i="0" sz="3400" u="none" cap="none" strike="noStrike">
                <a:solidFill>
                  <a:srgbClr val="006FB6"/>
                </a:solidFill>
                <a:latin typeface="Calibri"/>
                <a:ea typeface="Calibri"/>
                <a:cs typeface="Calibri"/>
                <a:sym typeface="Calibri"/>
              </a:defRPr>
            </a:lvl1pPr>
            <a:lvl2pPr indent="-444500" lvl="1" marL="9144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2pPr>
            <a:lvl3pPr indent="-444500" lvl="2" marL="13716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3pPr>
            <a:lvl4pPr indent="-444500" lvl="3" marL="18288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4pPr>
            <a:lvl5pPr indent="-444500" lvl="4" marL="22860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12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2 Content boxes">
  <p:cSld name="4_2 Content boxes">
    <p:spTree>
      <p:nvGrpSpPr>
        <p:cNvPr id="164" name="Shape 164"/>
        <p:cNvGrpSpPr/>
        <p:nvPr/>
      </p:nvGrpSpPr>
      <p:grpSpPr>
        <a:xfrm>
          <a:off x="0" y="0"/>
          <a:ext cx="0" cy="0"/>
          <a:chOff x="0" y="0"/>
          <a:chExt cx="0" cy="0"/>
        </a:xfrm>
      </p:grpSpPr>
      <p:pic>
        <p:nvPicPr>
          <p:cNvPr id="165" name="Google Shape;165;p16"/>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166" name="Google Shape;166;p16"/>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67" name="Google Shape;167;p16"/>
          <p:cNvCxnSpPr/>
          <p:nvPr/>
        </p:nvCxnSpPr>
        <p:spPr>
          <a:xfrm>
            <a:off x="762099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68" name="Google Shape;168;p16"/>
          <p:cNvCxnSpPr/>
          <p:nvPr/>
        </p:nvCxnSpPr>
        <p:spPr>
          <a:xfrm>
            <a:off x="10120153" y="6584021"/>
            <a:ext cx="2082600" cy="0"/>
          </a:xfrm>
          <a:prstGeom prst="straightConnector1">
            <a:avLst/>
          </a:prstGeom>
          <a:noFill/>
          <a:ln cap="flat" cmpd="sng" w="25400">
            <a:solidFill>
              <a:srgbClr val="96C934"/>
            </a:solidFill>
            <a:prstDash val="solid"/>
            <a:miter lim="800000"/>
            <a:headEnd len="sm" w="sm" type="none"/>
            <a:tailEnd len="sm" w="sm" type="none"/>
          </a:ln>
        </p:spPr>
      </p:cxnSp>
      <p:pic>
        <p:nvPicPr>
          <p:cNvPr id="169" name="Google Shape;169;p16"/>
          <p:cNvPicPr preferRelativeResize="0"/>
          <p:nvPr/>
        </p:nvPicPr>
        <p:blipFill rotWithShape="1">
          <a:blip r:embed="rId3">
            <a:alphaModFix/>
          </a:blip>
          <a:srcRect b="0" l="0" r="0" t="0"/>
          <a:stretch/>
        </p:blipFill>
        <p:spPr>
          <a:xfrm>
            <a:off x="9702615" y="6196177"/>
            <a:ext cx="491968" cy="536174"/>
          </a:xfrm>
          <a:prstGeom prst="rect">
            <a:avLst/>
          </a:prstGeom>
          <a:noFill/>
          <a:ln>
            <a:noFill/>
          </a:ln>
        </p:spPr>
      </p:pic>
      <p:cxnSp>
        <p:nvCxnSpPr>
          <p:cNvPr id="170" name="Google Shape;170;p16"/>
          <p:cNvCxnSpPr/>
          <p:nvPr/>
        </p:nvCxnSpPr>
        <p:spPr>
          <a:xfrm>
            <a:off x="22895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71" name="Google Shape;171;p16"/>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72" name="Google Shape;172;p16"/>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173" name="Google Shape;173;p16"/>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174" name="Google Shape;174;p16"/>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75" name="Google Shape;175;p16"/>
          <p:cNvSpPr txBox="1"/>
          <p:nvPr>
            <p:ph idx="1" type="body"/>
          </p:nvPr>
        </p:nvSpPr>
        <p:spPr>
          <a:xfrm>
            <a:off x="1185028" y="1692275"/>
            <a:ext cx="4830900" cy="406710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76" name="Google Shape;176;p16"/>
          <p:cNvSpPr txBox="1"/>
          <p:nvPr>
            <p:ph idx="2" type="body"/>
          </p:nvPr>
        </p:nvSpPr>
        <p:spPr>
          <a:xfrm>
            <a:off x="6250420" y="1692275"/>
            <a:ext cx="4756500" cy="410070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1_Title and Content">
    <p:spTree>
      <p:nvGrpSpPr>
        <p:cNvPr id="177" name="Shape 177"/>
        <p:cNvGrpSpPr/>
        <p:nvPr/>
      </p:nvGrpSpPr>
      <p:grpSpPr>
        <a:xfrm>
          <a:off x="0" y="0"/>
          <a:ext cx="0" cy="0"/>
          <a:chOff x="0" y="0"/>
          <a:chExt cx="0" cy="0"/>
        </a:xfrm>
      </p:grpSpPr>
      <p:sp>
        <p:nvSpPr>
          <p:cNvPr id="178" name="Google Shape;178;p17"/>
          <p:cNvSpPr txBox="1"/>
          <p:nvPr>
            <p:ph idx="1" type="body"/>
          </p:nvPr>
        </p:nvSpPr>
        <p:spPr>
          <a:xfrm>
            <a:off x="459596" y="3948916"/>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79" name="Google Shape;179;p17"/>
          <p:cNvSpPr txBox="1"/>
          <p:nvPr>
            <p:ph idx="2" type="body"/>
          </p:nvPr>
        </p:nvSpPr>
        <p:spPr>
          <a:xfrm>
            <a:off x="6201972" y="3943617"/>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80" name="Google Shape;180;p17"/>
          <p:cNvSpPr txBox="1"/>
          <p:nvPr>
            <p:ph idx="3" type="body"/>
          </p:nvPr>
        </p:nvSpPr>
        <p:spPr>
          <a:xfrm>
            <a:off x="9073160" y="3943617"/>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81" name="Google Shape;181;p17"/>
          <p:cNvSpPr txBox="1"/>
          <p:nvPr>
            <p:ph idx="4" type="body"/>
          </p:nvPr>
        </p:nvSpPr>
        <p:spPr>
          <a:xfrm>
            <a:off x="3330784" y="3950205"/>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82" name="Google Shape;182;p17"/>
          <p:cNvSpPr txBox="1"/>
          <p:nvPr>
            <p:ph idx="5" type="body"/>
          </p:nvPr>
        </p:nvSpPr>
        <p:spPr>
          <a:xfrm>
            <a:off x="651620" y="1700202"/>
            <a:ext cx="2130600" cy="21306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83" name="Google Shape;183;p17"/>
          <p:cNvSpPr txBox="1"/>
          <p:nvPr>
            <p:ph idx="6" type="body"/>
          </p:nvPr>
        </p:nvSpPr>
        <p:spPr>
          <a:xfrm>
            <a:off x="3479964" y="1854357"/>
            <a:ext cx="2487300" cy="19752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84" name="Google Shape;184;p17"/>
          <p:cNvSpPr txBox="1"/>
          <p:nvPr>
            <p:ph idx="7" type="body"/>
          </p:nvPr>
        </p:nvSpPr>
        <p:spPr>
          <a:xfrm>
            <a:off x="6416856" y="1861619"/>
            <a:ext cx="2084700" cy="19752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85" name="Google Shape;185;p17"/>
          <p:cNvSpPr txBox="1"/>
          <p:nvPr>
            <p:ph idx="8" type="body"/>
          </p:nvPr>
        </p:nvSpPr>
        <p:spPr>
          <a:xfrm>
            <a:off x="9355776" y="1852559"/>
            <a:ext cx="2084700" cy="19752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86" name="Google Shape;186;p17"/>
          <p:cNvSpPr txBox="1"/>
          <p:nvPr>
            <p:ph type="ctrTitle"/>
          </p:nvPr>
        </p:nvSpPr>
        <p:spPr>
          <a:xfrm>
            <a:off x="0" y="32084"/>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187" name="Google Shape;187;p17"/>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188" name="Google Shape;188;p17"/>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89" name="Google Shape;189;p17"/>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90" name="Google Shape;190;p17"/>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91" name="Google Shape;191;p17"/>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92" name="Google Shape;192;p17"/>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93" name="Google Shape;193;p17"/>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194" name="Google Shape;194;p17"/>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195" name="Google Shape;195;p17"/>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elcome 4 Points, Pic">
  <p:cSld name="1_Welcome 4 Points, Pic 2">
    <p:spTree>
      <p:nvGrpSpPr>
        <p:cNvPr id="196" name="Shape 196"/>
        <p:cNvGrpSpPr/>
        <p:nvPr/>
      </p:nvGrpSpPr>
      <p:grpSpPr>
        <a:xfrm>
          <a:off x="0" y="0"/>
          <a:ext cx="0" cy="0"/>
          <a:chOff x="0" y="0"/>
          <a:chExt cx="0" cy="0"/>
        </a:xfrm>
      </p:grpSpPr>
      <p:sp>
        <p:nvSpPr>
          <p:cNvPr id="197" name="Google Shape;197;p18"/>
          <p:cNvSpPr/>
          <p:nvPr>
            <p:ph idx="2" type="pic"/>
          </p:nvPr>
        </p:nvSpPr>
        <p:spPr>
          <a:xfrm>
            <a:off x="5292892" y="1502510"/>
            <a:ext cx="6578700" cy="4545300"/>
          </a:xfrm>
          <a:prstGeom prst="rect">
            <a:avLst/>
          </a:prstGeom>
          <a:noFill/>
          <a:ln cap="flat" cmpd="sng" w="19050">
            <a:solidFill>
              <a:srgbClr val="666666"/>
            </a:solidFill>
            <a:prstDash val="solid"/>
            <a:round/>
            <a:headEnd len="sm" w="sm" type="none"/>
            <a:tailEnd len="sm" w="sm" type="none"/>
          </a:ln>
        </p:spPr>
      </p:sp>
      <p:sp>
        <p:nvSpPr>
          <p:cNvPr id="198" name="Google Shape;198;p18"/>
          <p:cNvSpPr txBox="1"/>
          <p:nvPr>
            <p:ph idx="1" type="body"/>
          </p:nvPr>
        </p:nvSpPr>
        <p:spPr>
          <a:xfrm>
            <a:off x="1660584" y="1489802"/>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99" name="Google Shape;199;p18"/>
          <p:cNvSpPr txBox="1"/>
          <p:nvPr>
            <p:ph idx="3" type="body"/>
          </p:nvPr>
        </p:nvSpPr>
        <p:spPr>
          <a:xfrm>
            <a:off x="1660584" y="3817079"/>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00" name="Google Shape;200;p18"/>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01" name="Google Shape;201;p18"/>
          <p:cNvSpPr txBox="1"/>
          <p:nvPr>
            <p:ph idx="4" type="body"/>
          </p:nvPr>
        </p:nvSpPr>
        <p:spPr>
          <a:xfrm>
            <a:off x="1660584" y="4992079"/>
            <a:ext cx="3632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202" name="Google Shape;202;p18"/>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203" name="Google Shape;203;p18"/>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204" name="Google Shape;204;p18"/>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205" name="Google Shape;205;p18"/>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206" name="Google Shape;206;p18"/>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207" name="Google Shape;207;p18"/>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208" name="Google Shape;208;p18"/>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209" name="Google Shape;209;p18"/>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210" name="Google Shape;210;p18"/>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pic>
        <p:nvPicPr>
          <p:cNvPr id="211" name="Google Shape;211;p18"/>
          <p:cNvPicPr preferRelativeResize="0"/>
          <p:nvPr/>
        </p:nvPicPr>
        <p:blipFill rotWithShape="1">
          <a:blip r:embed="rId6">
            <a:alphaModFix/>
          </a:blip>
          <a:srcRect b="0" l="0" r="0" t="0"/>
          <a:stretch/>
        </p:blipFill>
        <p:spPr>
          <a:xfrm>
            <a:off x="544196" y="1666754"/>
            <a:ext cx="768146" cy="762970"/>
          </a:xfrm>
          <a:prstGeom prst="rect">
            <a:avLst/>
          </a:prstGeom>
          <a:noFill/>
          <a:ln>
            <a:noFill/>
          </a:ln>
        </p:spPr>
      </p:pic>
      <p:pic>
        <p:nvPicPr>
          <p:cNvPr id="212" name="Google Shape;212;p18"/>
          <p:cNvPicPr preferRelativeResize="0"/>
          <p:nvPr/>
        </p:nvPicPr>
        <p:blipFill rotWithShape="1">
          <a:blip r:embed="rId7">
            <a:alphaModFix/>
          </a:blip>
          <a:srcRect b="0" l="0" r="0" t="0"/>
          <a:stretch/>
        </p:blipFill>
        <p:spPr>
          <a:xfrm>
            <a:off x="511220" y="3130840"/>
            <a:ext cx="834098" cy="884000"/>
          </a:xfrm>
          <a:prstGeom prst="rect">
            <a:avLst/>
          </a:prstGeom>
          <a:noFill/>
          <a:ln>
            <a:noFill/>
          </a:ln>
        </p:spPr>
      </p:pic>
      <p:pic>
        <p:nvPicPr>
          <p:cNvPr id="213" name="Google Shape;213;p18"/>
          <p:cNvPicPr preferRelativeResize="0"/>
          <p:nvPr/>
        </p:nvPicPr>
        <p:blipFill rotWithShape="1">
          <a:blip r:embed="rId8">
            <a:alphaModFix/>
          </a:blip>
          <a:srcRect b="0" l="0" r="0" t="0"/>
          <a:stretch/>
        </p:blipFill>
        <p:spPr>
          <a:xfrm>
            <a:off x="511220" y="4872764"/>
            <a:ext cx="834098" cy="914400"/>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elcome 4 Points, Pic">
  <p:cSld name="Welcome (Virtual) 4 Points, Pic">
    <p:spTree>
      <p:nvGrpSpPr>
        <p:cNvPr id="214" name="Shape 214"/>
        <p:cNvGrpSpPr/>
        <p:nvPr/>
      </p:nvGrpSpPr>
      <p:grpSpPr>
        <a:xfrm>
          <a:off x="0" y="0"/>
          <a:ext cx="0" cy="0"/>
          <a:chOff x="0" y="0"/>
          <a:chExt cx="0" cy="0"/>
        </a:xfrm>
      </p:grpSpPr>
      <p:sp>
        <p:nvSpPr>
          <p:cNvPr id="215" name="Google Shape;215;p19"/>
          <p:cNvSpPr/>
          <p:nvPr>
            <p:ph idx="2" type="pic"/>
          </p:nvPr>
        </p:nvSpPr>
        <p:spPr>
          <a:xfrm>
            <a:off x="5292892" y="1502510"/>
            <a:ext cx="6578700" cy="4545300"/>
          </a:xfrm>
          <a:prstGeom prst="rect">
            <a:avLst/>
          </a:prstGeom>
          <a:noFill/>
          <a:ln cap="flat" cmpd="sng" w="19050">
            <a:solidFill>
              <a:srgbClr val="666666"/>
            </a:solidFill>
            <a:prstDash val="solid"/>
            <a:round/>
            <a:headEnd len="sm" w="sm" type="none"/>
            <a:tailEnd len="sm" w="sm" type="none"/>
          </a:ln>
        </p:spPr>
      </p:sp>
      <p:sp>
        <p:nvSpPr>
          <p:cNvPr id="216" name="Google Shape;216;p19"/>
          <p:cNvSpPr txBox="1"/>
          <p:nvPr>
            <p:ph idx="1" type="body"/>
          </p:nvPr>
        </p:nvSpPr>
        <p:spPr>
          <a:xfrm>
            <a:off x="1660584" y="1489802"/>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17" name="Google Shape;217;p19"/>
          <p:cNvSpPr txBox="1"/>
          <p:nvPr>
            <p:ph idx="3" type="body"/>
          </p:nvPr>
        </p:nvSpPr>
        <p:spPr>
          <a:xfrm>
            <a:off x="1660584" y="3817079"/>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18" name="Google Shape;218;p19"/>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19" name="Google Shape;219;p19"/>
          <p:cNvSpPr txBox="1"/>
          <p:nvPr>
            <p:ph idx="4" type="body"/>
          </p:nvPr>
        </p:nvSpPr>
        <p:spPr>
          <a:xfrm>
            <a:off x="1660584" y="4992079"/>
            <a:ext cx="3632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220" name="Google Shape;220;p19"/>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221" name="Google Shape;221;p19"/>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222" name="Google Shape;222;p19"/>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223" name="Google Shape;223;p19"/>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224" name="Google Shape;224;p19"/>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225" name="Google Shape;225;p19"/>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226" name="Google Shape;226;p19"/>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227" name="Google Shape;227;p19"/>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228" name="Google Shape;228;p19"/>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pic>
        <p:nvPicPr>
          <p:cNvPr id="229" name="Google Shape;229;p19"/>
          <p:cNvPicPr preferRelativeResize="0"/>
          <p:nvPr/>
        </p:nvPicPr>
        <p:blipFill rotWithShape="1">
          <a:blip r:embed="rId6">
            <a:alphaModFix/>
          </a:blip>
          <a:srcRect b="0" l="0" r="0" t="0"/>
          <a:stretch/>
        </p:blipFill>
        <p:spPr>
          <a:xfrm>
            <a:off x="531600" y="1630111"/>
            <a:ext cx="735594" cy="836256"/>
          </a:xfrm>
          <a:prstGeom prst="rect">
            <a:avLst/>
          </a:prstGeom>
          <a:noFill/>
          <a:ln>
            <a:noFill/>
          </a:ln>
        </p:spPr>
      </p:pic>
      <p:pic>
        <p:nvPicPr>
          <p:cNvPr id="230" name="Google Shape;230;p19"/>
          <p:cNvPicPr preferRelativeResize="0"/>
          <p:nvPr/>
        </p:nvPicPr>
        <p:blipFill rotWithShape="1">
          <a:blip r:embed="rId7">
            <a:alphaModFix/>
          </a:blip>
          <a:srcRect b="0" l="0" r="0" t="0"/>
          <a:stretch/>
        </p:blipFill>
        <p:spPr>
          <a:xfrm>
            <a:off x="531600" y="3183039"/>
            <a:ext cx="735594" cy="779602"/>
          </a:xfrm>
          <a:prstGeom prst="rect">
            <a:avLst/>
          </a:prstGeom>
          <a:noFill/>
          <a:ln>
            <a:noFill/>
          </a:ln>
        </p:spPr>
      </p:pic>
      <p:pic>
        <p:nvPicPr>
          <p:cNvPr id="231" name="Google Shape;231;p19"/>
          <p:cNvPicPr preferRelativeResize="0"/>
          <p:nvPr/>
        </p:nvPicPr>
        <p:blipFill rotWithShape="1">
          <a:blip r:embed="rId8">
            <a:alphaModFix/>
          </a:blip>
          <a:srcRect b="0" l="0" r="0" t="0"/>
          <a:stretch/>
        </p:blipFill>
        <p:spPr>
          <a:xfrm>
            <a:off x="482348" y="4977591"/>
            <a:ext cx="834098" cy="704745"/>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1_Blank">
    <p:spTree>
      <p:nvGrpSpPr>
        <p:cNvPr id="232" name="Shape 232"/>
        <p:cNvGrpSpPr/>
        <p:nvPr/>
      </p:nvGrpSpPr>
      <p:grpSpPr>
        <a:xfrm>
          <a:off x="0" y="0"/>
          <a:ext cx="0" cy="0"/>
          <a:chOff x="0" y="0"/>
          <a:chExt cx="0" cy="0"/>
        </a:xfrm>
      </p:grpSpPr>
      <p:sp>
        <p:nvSpPr>
          <p:cNvPr id="233" name="Google Shape;233;p20"/>
          <p:cNvSpPr txBox="1"/>
          <p:nvPr>
            <p:ph idx="1" type="body"/>
          </p:nvPr>
        </p:nvSpPr>
        <p:spPr>
          <a:xfrm>
            <a:off x="4588042" y="1489802"/>
            <a:ext cx="7205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34" name="Google Shape;234;p20"/>
          <p:cNvSpPr txBox="1"/>
          <p:nvPr>
            <p:ph idx="2" type="body"/>
          </p:nvPr>
        </p:nvSpPr>
        <p:spPr>
          <a:xfrm>
            <a:off x="4588042" y="2653440"/>
            <a:ext cx="7205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35" name="Google Shape;235;p20"/>
          <p:cNvSpPr txBox="1"/>
          <p:nvPr>
            <p:ph idx="3" type="body"/>
          </p:nvPr>
        </p:nvSpPr>
        <p:spPr>
          <a:xfrm>
            <a:off x="4588042" y="3817079"/>
            <a:ext cx="7205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36" name="Google Shape;236;p20"/>
          <p:cNvSpPr txBox="1"/>
          <p:nvPr>
            <p:ph idx="4" type="body"/>
          </p:nvPr>
        </p:nvSpPr>
        <p:spPr>
          <a:xfrm>
            <a:off x="4588042" y="4992079"/>
            <a:ext cx="7205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37" name="Google Shape;237;p20"/>
          <p:cNvSpPr txBox="1"/>
          <p:nvPr>
            <p:ph idx="5" type="body"/>
          </p:nvPr>
        </p:nvSpPr>
        <p:spPr>
          <a:xfrm>
            <a:off x="691245" y="1502511"/>
            <a:ext cx="3435300" cy="10431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38" name="Google Shape;238;p20"/>
          <p:cNvSpPr txBox="1"/>
          <p:nvPr>
            <p:ph idx="6" type="body"/>
          </p:nvPr>
        </p:nvSpPr>
        <p:spPr>
          <a:xfrm>
            <a:off x="693292" y="2653440"/>
            <a:ext cx="3433200" cy="10431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39" name="Google Shape;239;p20"/>
          <p:cNvSpPr txBox="1"/>
          <p:nvPr>
            <p:ph idx="7" type="body"/>
          </p:nvPr>
        </p:nvSpPr>
        <p:spPr>
          <a:xfrm>
            <a:off x="691246" y="3804369"/>
            <a:ext cx="3433200" cy="10431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40" name="Google Shape;240;p20"/>
          <p:cNvSpPr txBox="1"/>
          <p:nvPr>
            <p:ph idx="8" type="body"/>
          </p:nvPr>
        </p:nvSpPr>
        <p:spPr>
          <a:xfrm>
            <a:off x="691245" y="4959551"/>
            <a:ext cx="3433200" cy="10431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41" name="Google Shape;241;p20"/>
          <p:cNvSpPr txBox="1"/>
          <p:nvPr>
            <p:ph type="ctrTitle"/>
          </p:nvPr>
        </p:nvSpPr>
        <p:spPr>
          <a:xfrm>
            <a:off x="0" y="32084"/>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242" name="Google Shape;242;p20"/>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243" name="Google Shape;243;p20"/>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244" name="Google Shape;244;p20"/>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245" name="Google Shape;245;p20"/>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246" name="Google Shape;246;p20"/>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247" name="Google Shape;247;p20"/>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248" name="Google Shape;248;p20"/>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249" name="Google Shape;249;p20"/>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250" name="Google Shape;250;p20"/>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3 points,content box">
  <p:cSld name="4_Title, 3 points,content box 2">
    <p:spTree>
      <p:nvGrpSpPr>
        <p:cNvPr id="251" name="Shape 251"/>
        <p:cNvGrpSpPr/>
        <p:nvPr/>
      </p:nvGrpSpPr>
      <p:grpSpPr>
        <a:xfrm>
          <a:off x="0" y="0"/>
          <a:ext cx="0" cy="0"/>
          <a:chOff x="0" y="0"/>
          <a:chExt cx="0" cy="0"/>
        </a:xfrm>
      </p:grpSpPr>
      <p:pic>
        <p:nvPicPr>
          <p:cNvPr id="252" name="Google Shape;252;p21"/>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253" name="Google Shape;253;p21"/>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254" name="Google Shape;254;p21"/>
          <p:cNvCxnSpPr/>
          <p:nvPr/>
        </p:nvCxnSpPr>
        <p:spPr>
          <a:xfrm>
            <a:off x="762099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255" name="Google Shape;255;p21"/>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256" name="Google Shape;256;p21"/>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257" name="Google Shape;257;p21"/>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258" name="Google Shape;258;p21"/>
          <p:cNvCxnSpPr/>
          <p:nvPr/>
        </p:nvCxnSpPr>
        <p:spPr>
          <a:xfrm>
            <a:off x="22895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259" name="Google Shape;259;p21"/>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pic>
        <p:nvPicPr>
          <p:cNvPr id="260" name="Google Shape;260;p21"/>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261" name="Google Shape;261;p21"/>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62" name="Google Shape;262;p21"/>
          <p:cNvSpPr txBox="1"/>
          <p:nvPr>
            <p:ph idx="1" type="body"/>
          </p:nvPr>
        </p:nvSpPr>
        <p:spPr>
          <a:xfrm>
            <a:off x="1639564" y="1374414"/>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63" name="Google Shape;263;p21"/>
          <p:cNvSpPr txBox="1"/>
          <p:nvPr>
            <p:ph idx="2" type="body"/>
          </p:nvPr>
        </p:nvSpPr>
        <p:spPr>
          <a:xfrm>
            <a:off x="1627989" y="2592249"/>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64" name="Google Shape;264;p21"/>
          <p:cNvSpPr txBox="1"/>
          <p:nvPr>
            <p:ph idx="3" type="body"/>
          </p:nvPr>
        </p:nvSpPr>
        <p:spPr>
          <a:xfrm>
            <a:off x="1655384" y="3809178"/>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65" name="Google Shape;265;p21"/>
          <p:cNvSpPr txBox="1"/>
          <p:nvPr>
            <p:ph idx="4" type="body"/>
          </p:nvPr>
        </p:nvSpPr>
        <p:spPr>
          <a:xfrm>
            <a:off x="698497" y="1377337"/>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66" name="Google Shape;266;p21"/>
          <p:cNvSpPr txBox="1"/>
          <p:nvPr>
            <p:ph idx="5" type="body"/>
          </p:nvPr>
        </p:nvSpPr>
        <p:spPr>
          <a:xfrm>
            <a:off x="698497" y="3809178"/>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67" name="Google Shape;267;p21"/>
          <p:cNvSpPr txBox="1"/>
          <p:nvPr>
            <p:ph idx="6" type="body"/>
          </p:nvPr>
        </p:nvSpPr>
        <p:spPr>
          <a:xfrm>
            <a:off x="1627989" y="5024978"/>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68" name="Google Shape;268;p21"/>
          <p:cNvSpPr txBox="1"/>
          <p:nvPr>
            <p:ph idx="7" type="body"/>
          </p:nvPr>
        </p:nvSpPr>
        <p:spPr>
          <a:xfrm>
            <a:off x="698497" y="2592249"/>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69" name="Google Shape;269;p21"/>
          <p:cNvSpPr txBox="1"/>
          <p:nvPr>
            <p:ph idx="8" type="body"/>
          </p:nvPr>
        </p:nvSpPr>
        <p:spPr>
          <a:xfrm>
            <a:off x="698497" y="5027421"/>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descr="Una imagen con un muchacho, niño, joven  Descripción generada con muchísima confianza" id="270" name="Google Shape;270;p21"/>
          <p:cNvPicPr preferRelativeResize="0"/>
          <p:nvPr/>
        </p:nvPicPr>
        <p:blipFill rotWithShape="1">
          <a:blip r:embed="rId6">
            <a:alphaModFix/>
          </a:blip>
          <a:srcRect b="0" l="0" r="0" t="0"/>
          <a:stretch/>
        </p:blipFill>
        <p:spPr>
          <a:xfrm>
            <a:off x="6552007" y="2127658"/>
            <a:ext cx="5112981" cy="3839191"/>
          </a:xfrm>
          <a:prstGeom prst="rect">
            <a:avLst/>
          </a:prstGeom>
          <a:noFill/>
          <a:ln cap="sq" cmpd="sng" w="19050">
            <a:solidFill>
              <a:srgbClr val="666666"/>
            </a:solidFill>
            <a:prstDash val="solid"/>
            <a:miter lim="800000"/>
            <a:headEnd len="sm" w="sm" type="none"/>
            <a:tailEnd len="sm" w="sm" type="none"/>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3 points,content box">
  <p:cSld name="4_Title, 3 points,content box 3">
    <p:spTree>
      <p:nvGrpSpPr>
        <p:cNvPr id="271" name="Shape 271"/>
        <p:cNvGrpSpPr/>
        <p:nvPr/>
      </p:nvGrpSpPr>
      <p:grpSpPr>
        <a:xfrm>
          <a:off x="0" y="0"/>
          <a:ext cx="0" cy="0"/>
          <a:chOff x="0" y="0"/>
          <a:chExt cx="0" cy="0"/>
        </a:xfrm>
      </p:grpSpPr>
      <p:pic>
        <p:nvPicPr>
          <p:cNvPr id="272" name="Google Shape;272;p22"/>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273" name="Google Shape;273;p22"/>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274" name="Google Shape;274;p22"/>
          <p:cNvCxnSpPr/>
          <p:nvPr/>
        </p:nvCxnSpPr>
        <p:spPr>
          <a:xfrm>
            <a:off x="762099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275" name="Google Shape;275;p22"/>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276" name="Google Shape;276;p22"/>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277" name="Google Shape;277;p22"/>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278" name="Google Shape;278;p22"/>
          <p:cNvCxnSpPr/>
          <p:nvPr/>
        </p:nvCxnSpPr>
        <p:spPr>
          <a:xfrm>
            <a:off x="22895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279" name="Google Shape;279;p22"/>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pic>
        <p:nvPicPr>
          <p:cNvPr id="280" name="Google Shape;280;p22"/>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281" name="Google Shape;281;p22"/>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82" name="Google Shape;282;p22"/>
          <p:cNvSpPr txBox="1"/>
          <p:nvPr>
            <p:ph idx="1" type="body"/>
          </p:nvPr>
        </p:nvSpPr>
        <p:spPr>
          <a:xfrm>
            <a:off x="1639564" y="1374414"/>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83" name="Google Shape;283;p22"/>
          <p:cNvSpPr txBox="1"/>
          <p:nvPr>
            <p:ph idx="2" type="body"/>
          </p:nvPr>
        </p:nvSpPr>
        <p:spPr>
          <a:xfrm>
            <a:off x="1627989" y="2592249"/>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84" name="Google Shape;284;p22"/>
          <p:cNvSpPr txBox="1"/>
          <p:nvPr>
            <p:ph idx="3" type="body"/>
          </p:nvPr>
        </p:nvSpPr>
        <p:spPr>
          <a:xfrm>
            <a:off x="1655384" y="3809178"/>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85" name="Google Shape;285;p22"/>
          <p:cNvSpPr txBox="1"/>
          <p:nvPr>
            <p:ph idx="4" type="body"/>
          </p:nvPr>
        </p:nvSpPr>
        <p:spPr>
          <a:xfrm>
            <a:off x="698497" y="1377337"/>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86" name="Google Shape;286;p22"/>
          <p:cNvSpPr txBox="1"/>
          <p:nvPr>
            <p:ph idx="5" type="body"/>
          </p:nvPr>
        </p:nvSpPr>
        <p:spPr>
          <a:xfrm>
            <a:off x="698497" y="3809178"/>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87" name="Google Shape;287;p22"/>
          <p:cNvSpPr txBox="1"/>
          <p:nvPr>
            <p:ph idx="6" type="body"/>
          </p:nvPr>
        </p:nvSpPr>
        <p:spPr>
          <a:xfrm>
            <a:off x="1627989" y="5024978"/>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88" name="Google Shape;288;p22"/>
          <p:cNvSpPr txBox="1"/>
          <p:nvPr>
            <p:ph idx="7" type="body"/>
          </p:nvPr>
        </p:nvSpPr>
        <p:spPr>
          <a:xfrm>
            <a:off x="698497" y="2592249"/>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89" name="Google Shape;289;p22"/>
          <p:cNvSpPr txBox="1"/>
          <p:nvPr>
            <p:ph idx="8" type="body"/>
          </p:nvPr>
        </p:nvSpPr>
        <p:spPr>
          <a:xfrm>
            <a:off x="698497" y="5027421"/>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90" name="Google Shape;290;p22"/>
          <p:cNvSpPr txBox="1"/>
          <p:nvPr>
            <p:ph idx="9" type="body"/>
          </p:nvPr>
        </p:nvSpPr>
        <p:spPr>
          <a:xfrm>
            <a:off x="8389001" y="1520875"/>
            <a:ext cx="3488100" cy="12366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descr="Una imagen con un muchacho, niño, joven  Descripción generada con muchísima confianza" id="291" name="Google Shape;291;p22"/>
          <p:cNvPicPr preferRelativeResize="0"/>
          <p:nvPr/>
        </p:nvPicPr>
        <p:blipFill rotWithShape="1">
          <a:blip r:embed="rId6">
            <a:alphaModFix/>
          </a:blip>
          <a:srcRect b="0" l="0" r="0" t="0"/>
          <a:stretch/>
        </p:blipFill>
        <p:spPr>
          <a:xfrm>
            <a:off x="5348708" y="3084976"/>
            <a:ext cx="3642575" cy="2854738"/>
          </a:xfrm>
          <a:prstGeom prst="rect">
            <a:avLst/>
          </a:prstGeom>
          <a:noFill/>
          <a:ln cap="sq" cmpd="sng" w="19050">
            <a:solidFill>
              <a:srgbClr val="666666"/>
            </a:solidFill>
            <a:prstDash val="solid"/>
            <a:miter lim="800000"/>
            <a:headEnd len="sm" w="sm" type="none"/>
            <a:tailEnd len="sm" w="sm" type="none"/>
          </a:ln>
        </p:spPr>
      </p:pic>
      <p:sp>
        <p:nvSpPr>
          <p:cNvPr id="292" name="Google Shape;292;p22"/>
          <p:cNvSpPr/>
          <p:nvPr/>
        </p:nvSpPr>
        <p:spPr>
          <a:xfrm>
            <a:off x="8182573" y="1374414"/>
            <a:ext cx="3801300" cy="1571100"/>
          </a:xfrm>
          <a:prstGeom prst="wedgeRoundRectCallout">
            <a:avLst>
              <a:gd fmla="val -43672" name="adj1"/>
              <a:gd fmla="val 91341" name="adj2"/>
              <a:gd fmla="val 16667" name="adj3"/>
            </a:avLst>
          </a:prstGeom>
          <a:no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93" name="Google Shape;293;p22"/>
          <p:cNvSpPr/>
          <p:nvPr/>
        </p:nvSpPr>
        <p:spPr>
          <a:xfrm>
            <a:off x="8852546" y="4379200"/>
            <a:ext cx="3206700" cy="1571100"/>
          </a:xfrm>
          <a:prstGeom prst="wedgeRoundRectCallout">
            <a:avLst>
              <a:gd fmla="val -55946" name="adj1"/>
              <a:gd fmla="val -85718" name="adj2"/>
              <a:gd fmla="val 16667" name="adj3"/>
            </a:avLst>
          </a:prstGeom>
          <a:no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94" name="Google Shape;294;p22"/>
          <p:cNvSpPr txBox="1"/>
          <p:nvPr>
            <p:ph idx="13" type="body"/>
          </p:nvPr>
        </p:nvSpPr>
        <p:spPr>
          <a:xfrm>
            <a:off x="8991285" y="4468187"/>
            <a:ext cx="2885700" cy="13932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ound like a storyteller">
  <p:cSld name="Title, Subtitle_2">
    <p:spTree>
      <p:nvGrpSpPr>
        <p:cNvPr id="19" name="Shape 19"/>
        <p:cNvGrpSpPr/>
        <p:nvPr/>
      </p:nvGrpSpPr>
      <p:grpSpPr>
        <a:xfrm>
          <a:off x="0" y="0"/>
          <a:ext cx="0" cy="0"/>
          <a:chOff x="0" y="0"/>
          <a:chExt cx="0" cy="0"/>
        </a:xfrm>
      </p:grpSpPr>
      <p:pic>
        <p:nvPicPr>
          <p:cNvPr id="20" name="Google Shape;20;p4"/>
          <p:cNvPicPr preferRelativeResize="0"/>
          <p:nvPr/>
        </p:nvPicPr>
        <p:blipFill rotWithShape="1">
          <a:blip r:embed="rId2">
            <a:alphaModFix/>
          </a:blip>
          <a:srcRect b="12168" l="0" r="0" t="3434"/>
          <a:stretch/>
        </p:blipFill>
        <p:spPr>
          <a:xfrm>
            <a:off x="0" y="0"/>
            <a:ext cx="12192000" cy="6857999"/>
          </a:xfrm>
          <a:prstGeom prst="rect">
            <a:avLst/>
          </a:prstGeom>
          <a:noFill/>
          <a:ln>
            <a:noFill/>
          </a:ln>
        </p:spPr>
      </p:pic>
      <p:grpSp>
        <p:nvGrpSpPr>
          <p:cNvPr id="21" name="Google Shape;21;p4"/>
          <p:cNvGrpSpPr/>
          <p:nvPr/>
        </p:nvGrpSpPr>
        <p:grpSpPr>
          <a:xfrm>
            <a:off x="1" y="5607273"/>
            <a:ext cx="12213728" cy="1252537"/>
            <a:chOff x="-33239" y="5603791"/>
            <a:chExt cx="9160525" cy="1252537"/>
          </a:xfrm>
        </p:grpSpPr>
        <p:sp>
          <p:nvSpPr>
            <p:cNvPr id="22" name="Google Shape;22;p4"/>
            <p:cNvSpPr/>
            <p:nvPr/>
          </p:nvSpPr>
          <p:spPr>
            <a:xfrm>
              <a:off x="-29914" y="5611028"/>
              <a:ext cx="9157200" cy="1245300"/>
            </a:xfrm>
            <a:prstGeom prst="rect">
              <a:avLst/>
            </a:pr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cxnSp>
          <p:nvCxnSpPr>
            <p:cNvPr id="23" name="Google Shape;23;p4"/>
            <p:cNvCxnSpPr/>
            <p:nvPr/>
          </p:nvCxnSpPr>
          <p:spPr>
            <a:xfrm>
              <a:off x="-29914" y="5603791"/>
              <a:ext cx="9144000" cy="0"/>
            </a:xfrm>
            <a:prstGeom prst="straightConnector1">
              <a:avLst/>
            </a:prstGeom>
            <a:noFill/>
            <a:ln cap="flat" cmpd="sng" w="88900">
              <a:solidFill>
                <a:srgbClr val="006FB6"/>
              </a:solidFill>
              <a:prstDash val="solid"/>
              <a:miter lim="800000"/>
              <a:headEnd len="sm" w="sm" type="none"/>
              <a:tailEnd len="sm" w="sm" type="none"/>
            </a:ln>
          </p:spPr>
        </p:cxnSp>
        <p:cxnSp>
          <p:nvCxnSpPr>
            <p:cNvPr id="24" name="Google Shape;24;p4"/>
            <p:cNvCxnSpPr/>
            <p:nvPr/>
          </p:nvCxnSpPr>
          <p:spPr>
            <a:xfrm>
              <a:off x="-33239" y="5687205"/>
              <a:ext cx="9144000" cy="0"/>
            </a:xfrm>
            <a:prstGeom prst="straightConnector1">
              <a:avLst/>
            </a:prstGeom>
            <a:noFill/>
            <a:ln cap="flat" cmpd="sng" w="38100">
              <a:solidFill>
                <a:srgbClr val="96C93E"/>
              </a:solidFill>
              <a:prstDash val="solid"/>
              <a:miter lim="800000"/>
              <a:headEnd len="sm" w="sm" type="none"/>
              <a:tailEnd len="sm" w="sm" type="none"/>
            </a:ln>
          </p:spPr>
        </p:cxnSp>
      </p:grpSp>
      <p:sp>
        <p:nvSpPr>
          <p:cNvPr id="25" name="Google Shape;25;p4"/>
          <p:cNvSpPr txBox="1"/>
          <p:nvPr>
            <p:ph type="title"/>
          </p:nvPr>
        </p:nvSpPr>
        <p:spPr>
          <a:xfrm>
            <a:off x="-8" y="5994739"/>
            <a:ext cx="9156300" cy="559200"/>
          </a:xfrm>
          <a:prstGeom prst="rect">
            <a:avLst/>
          </a:prstGeom>
          <a:noFill/>
          <a:ln>
            <a:noFill/>
          </a:ln>
        </p:spPr>
        <p:txBody>
          <a:bodyPr anchorCtr="0" anchor="ctr" bIns="45700" lIns="91425" spcFirstLastPara="1" rIns="91425" wrap="square" tIns="45700">
            <a:noAutofit/>
          </a:bodyPr>
          <a:lstStyle>
            <a:lvl1pPr lvl="0" marR="0" rtl="0" algn="ctr">
              <a:lnSpc>
                <a:spcPct val="90000"/>
              </a:lnSpc>
              <a:spcBef>
                <a:spcPts val="0"/>
              </a:spcBef>
              <a:spcAft>
                <a:spcPts val="0"/>
              </a:spcAft>
              <a:buClr>
                <a:srgbClr val="006FB6"/>
              </a:buClr>
              <a:buSzPts val="3750"/>
              <a:buFont typeface="Calibri"/>
              <a:buNone/>
              <a:defRPr b="1" i="0" sz="375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26" name="Google Shape;26;p4"/>
          <p:cNvPicPr preferRelativeResize="0"/>
          <p:nvPr/>
        </p:nvPicPr>
        <p:blipFill rotWithShape="1">
          <a:blip r:embed="rId3">
            <a:alphaModFix/>
          </a:blip>
          <a:srcRect b="0" l="0" r="0" t="0"/>
          <a:stretch/>
        </p:blipFill>
        <p:spPr>
          <a:xfrm>
            <a:off x="9526862" y="5918379"/>
            <a:ext cx="2339650" cy="711925"/>
          </a:xfrm>
          <a:prstGeom prst="rect">
            <a:avLst/>
          </a:prstGeom>
          <a:noFill/>
          <a:ln>
            <a:noFill/>
          </a:ln>
        </p:spPr>
      </p:pic>
      <p:sp>
        <p:nvSpPr>
          <p:cNvPr id="27" name="Google Shape;27;p4"/>
          <p:cNvSpPr/>
          <p:nvPr/>
        </p:nvSpPr>
        <p:spPr>
          <a:xfrm>
            <a:off x="-4600" y="0"/>
            <a:ext cx="12222899" cy="5610900"/>
          </a:xfrm>
          <a:prstGeom prst="rect">
            <a:avLst/>
          </a:prstGeom>
          <a:solidFill>
            <a:srgbClr val="006FB6">
              <a:alpha val="31372"/>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spTree>
      <p:nvGrpSpPr>
        <p:cNvPr id="295" name="Shape 295"/>
        <p:cNvGrpSpPr/>
        <p:nvPr/>
      </p:nvGrpSpPr>
      <p:grpSpPr>
        <a:xfrm>
          <a:off x="0" y="0"/>
          <a:ext cx="0" cy="0"/>
          <a:chOff x="0" y="0"/>
          <a:chExt cx="0" cy="0"/>
        </a:xfrm>
      </p:grpSpPr>
      <p:pic>
        <p:nvPicPr>
          <p:cNvPr id="296" name="Google Shape;296;p23"/>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297" name="Google Shape;297;p23"/>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298" name="Google Shape;298;p23"/>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299" name="Google Shape;299;p23"/>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300" name="Google Shape;300;p23"/>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01" name="Google Shape;301;p23"/>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302" name="Google Shape;302;p23"/>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303" name="Google Shape;303;p23"/>
          <p:cNvPicPr preferRelativeResize="0"/>
          <p:nvPr/>
        </p:nvPicPr>
        <p:blipFill rotWithShape="1">
          <a:blip r:embed="rId4">
            <a:alphaModFix/>
          </a:blip>
          <a:srcRect b="0" l="0" r="0" t="0"/>
          <a:stretch/>
        </p:blipFill>
        <p:spPr>
          <a:xfrm>
            <a:off x="4458273" y="6324412"/>
            <a:ext cx="529889" cy="497950"/>
          </a:xfrm>
          <a:prstGeom prst="rect">
            <a:avLst/>
          </a:prstGeom>
          <a:noFill/>
          <a:ln>
            <a:noFill/>
          </a:ln>
        </p:spPr>
      </p:pic>
      <p:pic>
        <p:nvPicPr>
          <p:cNvPr descr="A picture containing vector graphics&#10;&#10;Description automatically generated" id="304" name="Google Shape;304;p23"/>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305" name="Google Shape;305;p23"/>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06" name="Google Shape;306;p23"/>
          <p:cNvSpPr txBox="1"/>
          <p:nvPr>
            <p:ph idx="1" type="body"/>
          </p:nvPr>
        </p:nvSpPr>
        <p:spPr>
          <a:xfrm>
            <a:off x="421059" y="1739549"/>
            <a:ext cx="6408600" cy="364020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2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81000" lvl="4" marL="22860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07" name="Google Shape;307;p23"/>
          <p:cNvSpPr txBox="1"/>
          <p:nvPr>
            <p:ph idx="2" type="body"/>
          </p:nvPr>
        </p:nvSpPr>
        <p:spPr>
          <a:xfrm>
            <a:off x="7182346" y="1811338"/>
            <a:ext cx="4443600" cy="36402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boxes">
  <p:cSld name="Title, 2 content boxes">
    <p:spTree>
      <p:nvGrpSpPr>
        <p:cNvPr id="308" name="Shape 308"/>
        <p:cNvGrpSpPr/>
        <p:nvPr/>
      </p:nvGrpSpPr>
      <p:grpSpPr>
        <a:xfrm>
          <a:off x="0" y="0"/>
          <a:ext cx="0" cy="0"/>
          <a:chOff x="0" y="0"/>
          <a:chExt cx="0" cy="0"/>
        </a:xfrm>
      </p:grpSpPr>
      <p:pic>
        <p:nvPicPr>
          <p:cNvPr id="309" name="Google Shape;309;p24"/>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310" name="Google Shape;310;p24"/>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11" name="Google Shape;311;p24"/>
          <p:cNvCxnSpPr/>
          <p:nvPr/>
        </p:nvCxnSpPr>
        <p:spPr>
          <a:xfrm>
            <a:off x="762099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312" name="Google Shape;312;p24"/>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313" name="Google Shape;313;p24"/>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314" name="Google Shape;314;p24"/>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315" name="Google Shape;315;p24"/>
          <p:cNvCxnSpPr/>
          <p:nvPr/>
        </p:nvCxnSpPr>
        <p:spPr>
          <a:xfrm>
            <a:off x="22895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16" name="Google Shape;316;p24"/>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pic>
        <p:nvPicPr>
          <p:cNvPr id="317" name="Google Shape;317;p24"/>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318" name="Google Shape;318;p24"/>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19" name="Google Shape;319;p24"/>
          <p:cNvSpPr txBox="1"/>
          <p:nvPr>
            <p:ph idx="1" type="body"/>
          </p:nvPr>
        </p:nvSpPr>
        <p:spPr>
          <a:xfrm>
            <a:off x="1114424" y="1558925"/>
            <a:ext cx="4583400" cy="444180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20" name="Google Shape;320;p24"/>
          <p:cNvSpPr txBox="1"/>
          <p:nvPr>
            <p:ph idx="2" type="body"/>
          </p:nvPr>
        </p:nvSpPr>
        <p:spPr>
          <a:xfrm>
            <a:off x="6494085" y="1558924"/>
            <a:ext cx="4583400" cy="444180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2 content boxes">
  <p:cSld name="1_Title, 2 content boxes">
    <p:spTree>
      <p:nvGrpSpPr>
        <p:cNvPr id="321" name="Shape 321"/>
        <p:cNvGrpSpPr/>
        <p:nvPr/>
      </p:nvGrpSpPr>
      <p:grpSpPr>
        <a:xfrm>
          <a:off x="0" y="0"/>
          <a:ext cx="0" cy="0"/>
          <a:chOff x="0" y="0"/>
          <a:chExt cx="0" cy="0"/>
        </a:xfrm>
      </p:grpSpPr>
      <p:pic>
        <p:nvPicPr>
          <p:cNvPr id="322" name="Google Shape;322;p25"/>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323" name="Google Shape;323;p25"/>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24" name="Google Shape;324;p25"/>
          <p:cNvCxnSpPr/>
          <p:nvPr/>
        </p:nvCxnSpPr>
        <p:spPr>
          <a:xfrm>
            <a:off x="762099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325" name="Google Shape;325;p25"/>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326" name="Google Shape;326;p25"/>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327" name="Google Shape;327;p25"/>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328" name="Google Shape;328;p25"/>
          <p:cNvCxnSpPr/>
          <p:nvPr/>
        </p:nvCxnSpPr>
        <p:spPr>
          <a:xfrm>
            <a:off x="22895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29" name="Google Shape;329;p25"/>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pic>
        <p:nvPicPr>
          <p:cNvPr id="330" name="Google Shape;330;p25"/>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331" name="Google Shape;331;p25"/>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32" name="Google Shape;332;p25"/>
          <p:cNvSpPr txBox="1"/>
          <p:nvPr>
            <p:ph idx="1" type="body"/>
          </p:nvPr>
        </p:nvSpPr>
        <p:spPr>
          <a:xfrm>
            <a:off x="5528247" y="1563523"/>
            <a:ext cx="6168300" cy="411240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33" name="Google Shape;333;p25"/>
          <p:cNvSpPr txBox="1"/>
          <p:nvPr>
            <p:ph idx="2" type="body"/>
          </p:nvPr>
        </p:nvSpPr>
        <p:spPr>
          <a:xfrm>
            <a:off x="1660584" y="1604102"/>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34" name="Google Shape;334;p25"/>
          <p:cNvSpPr txBox="1"/>
          <p:nvPr>
            <p:ph idx="3" type="body"/>
          </p:nvPr>
        </p:nvSpPr>
        <p:spPr>
          <a:xfrm>
            <a:off x="1660585" y="3034440"/>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35" name="Google Shape;335;p25"/>
          <p:cNvSpPr txBox="1"/>
          <p:nvPr>
            <p:ph idx="4" type="body"/>
          </p:nvPr>
        </p:nvSpPr>
        <p:spPr>
          <a:xfrm>
            <a:off x="1660585" y="4505841"/>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36" name="Google Shape;336;p25"/>
          <p:cNvSpPr txBox="1"/>
          <p:nvPr>
            <p:ph idx="5" type="body"/>
          </p:nvPr>
        </p:nvSpPr>
        <p:spPr>
          <a:xfrm>
            <a:off x="698500" y="1615215"/>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37" name="Google Shape;337;p25"/>
          <p:cNvSpPr txBox="1"/>
          <p:nvPr>
            <p:ph idx="6" type="body"/>
          </p:nvPr>
        </p:nvSpPr>
        <p:spPr>
          <a:xfrm>
            <a:off x="698498" y="3040794"/>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38" name="Google Shape;338;p25"/>
          <p:cNvSpPr txBox="1"/>
          <p:nvPr>
            <p:ph idx="7" type="body"/>
          </p:nvPr>
        </p:nvSpPr>
        <p:spPr>
          <a:xfrm>
            <a:off x="698498" y="4505840"/>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ustom Layout">
  <p:cSld name="3_Custom Layout">
    <p:spTree>
      <p:nvGrpSpPr>
        <p:cNvPr id="339" name="Shape 339"/>
        <p:cNvGrpSpPr/>
        <p:nvPr/>
      </p:nvGrpSpPr>
      <p:grpSpPr>
        <a:xfrm>
          <a:off x="0" y="0"/>
          <a:ext cx="0" cy="0"/>
          <a:chOff x="0" y="0"/>
          <a:chExt cx="0" cy="0"/>
        </a:xfrm>
      </p:grpSpPr>
      <p:pic>
        <p:nvPicPr>
          <p:cNvPr id="340" name="Google Shape;340;p26"/>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341" name="Google Shape;341;p26"/>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42" name="Google Shape;342;p26"/>
          <p:cNvCxnSpPr/>
          <p:nvPr/>
        </p:nvCxnSpPr>
        <p:spPr>
          <a:xfrm>
            <a:off x="762099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343" name="Google Shape;343;p26"/>
          <p:cNvCxnSpPr/>
          <p:nvPr/>
        </p:nvCxnSpPr>
        <p:spPr>
          <a:xfrm>
            <a:off x="10120153" y="6584021"/>
            <a:ext cx="2082600" cy="0"/>
          </a:xfrm>
          <a:prstGeom prst="straightConnector1">
            <a:avLst/>
          </a:prstGeom>
          <a:noFill/>
          <a:ln cap="flat" cmpd="sng" w="25400">
            <a:solidFill>
              <a:srgbClr val="96C934"/>
            </a:solidFill>
            <a:prstDash val="solid"/>
            <a:miter lim="800000"/>
            <a:headEnd len="sm" w="sm" type="none"/>
            <a:tailEnd len="sm" w="sm" type="none"/>
          </a:ln>
        </p:spPr>
      </p:cxnSp>
      <p:pic>
        <p:nvPicPr>
          <p:cNvPr id="344" name="Google Shape;344;p26"/>
          <p:cNvPicPr preferRelativeResize="0"/>
          <p:nvPr/>
        </p:nvPicPr>
        <p:blipFill rotWithShape="1">
          <a:blip r:embed="rId3">
            <a:alphaModFix/>
          </a:blip>
          <a:srcRect b="0" l="0" r="0" t="0"/>
          <a:stretch/>
        </p:blipFill>
        <p:spPr>
          <a:xfrm>
            <a:off x="9702615" y="6196177"/>
            <a:ext cx="491968" cy="536174"/>
          </a:xfrm>
          <a:prstGeom prst="rect">
            <a:avLst/>
          </a:prstGeom>
          <a:noFill/>
          <a:ln>
            <a:noFill/>
          </a:ln>
        </p:spPr>
      </p:pic>
      <p:cxnSp>
        <p:nvCxnSpPr>
          <p:cNvPr id="345" name="Google Shape;345;p26"/>
          <p:cNvCxnSpPr/>
          <p:nvPr/>
        </p:nvCxnSpPr>
        <p:spPr>
          <a:xfrm>
            <a:off x="22895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46" name="Google Shape;346;p26"/>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347" name="Google Shape;347;p26"/>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348" name="Google Shape;348;p26"/>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349" name="Google Shape;349;p26"/>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50" name="Google Shape;350;p26"/>
          <p:cNvSpPr txBox="1"/>
          <p:nvPr>
            <p:ph idx="1" type="body"/>
          </p:nvPr>
        </p:nvSpPr>
        <p:spPr>
          <a:xfrm>
            <a:off x="1265238" y="1692275"/>
            <a:ext cx="9766200" cy="406710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Custom Layout">
  <p:cSld name="4_Custom Layout">
    <p:spTree>
      <p:nvGrpSpPr>
        <p:cNvPr id="351" name="Shape 351"/>
        <p:cNvGrpSpPr/>
        <p:nvPr/>
      </p:nvGrpSpPr>
      <p:grpSpPr>
        <a:xfrm>
          <a:off x="0" y="0"/>
          <a:ext cx="0" cy="0"/>
          <a:chOff x="0" y="0"/>
          <a:chExt cx="0" cy="0"/>
        </a:xfrm>
      </p:grpSpPr>
      <p:pic>
        <p:nvPicPr>
          <p:cNvPr id="352" name="Google Shape;352;p27"/>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353" name="Google Shape;353;p27"/>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54" name="Google Shape;354;p27"/>
          <p:cNvCxnSpPr/>
          <p:nvPr/>
        </p:nvCxnSpPr>
        <p:spPr>
          <a:xfrm>
            <a:off x="762099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355" name="Google Shape;355;p27"/>
          <p:cNvCxnSpPr/>
          <p:nvPr/>
        </p:nvCxnSpPr>
        <p:spPr>
          <a:xfrm>
            <a:off x="10120153" y="6584021"/>
            <a:ext cx="2082600" cy="0"/>
          </a:xfrm>
          <a:prstGeom prst="straightConnector1">
            <a:avLst/>
          </a:prstGeom>
          <a:noFill/>
          <a:ln cap="flat" cmpd="sng" w="25400">
            <a:solidFill>
              <a:srgbClr val="96C934"/>
            </a:solidFill>
            <a:prstDash val="solid"/>
            <a:miter lim="800000"/>
            <a:headEnd len="sm" w="sm" type="none"/>
            <a:tailEnd len="sm" w="sm" type="none"/>
          </a:ln>
        </p:spPr>
      </p:cxnSp>
      <p:pic>
        <p:nvPicPr>
          <p:cNvPr id="356" name="Google Shape;356;p27"/>
          <p:cNvPicPr preferRelativeResize="0"/>
          <p:nvPr/>
        </p:nvPicPr>
        <p:blipFill rotWithShape="1">
          <a:blip r:embed="rId3">
            <a:alphaModFix/>
          </a:blip>
          <a:srcRect b="0" l="0" r="0" t="0"/>
          <a:stretch/>
        </p:blipFill>
        <p:spPr>
          <a:xfrm>
            <a:off x="9702615" y="6196177"/>
            <a:ext cx="491968" cy="536174"/>
          </a:xfrm>
          <a:prstGeom prst="rect">
            <a:avLst/>
          </a:prstGeom>
          <a:noFill/>
          <a:ln>
            <a:noFill/>
          </a:ln>
        </p:spPr>
      </p:pic>
      <p:cxnSp>
        <p:nvCxnSpPr>
          <p:cNvPr id="357" name="Google Shape;357;p27"/>
          <p:cNvCxnSpPr/>
          <p:nvPr/>
        </p:nvCxnSpPr>
        <p:spPr>
          <a:xfrm>
            <a:off x="22895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58" name="Google Shape;358;p27"/>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359" name="Google Shape;359;p27"/>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360" name="Google Shape;360;p27"/>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361" name="Google Shape;361;p27"/>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62" name="Google Shape;362;p27"/>
          <p:cNvSpPr txBox="1"/>
          <p:nvPr>
            <p:ph idx="1" type="body"/>
          </p:nvPr>
        </p:nvSpPr>
        <p:spPr>
          <a:xfrm>
            <a:off x="1185028" y="1692275"/>
            <a:ext cx="4830900" cy="406710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63" name="Google Shape;363;p27"/>
          <p:cNvSpPr txBox="1"/>
          <p:nvPr>
            <p:ph idx="2" type="body"/>
          </p:nvPr>
        </p:nvSpPr>
        <p:spPr>
          <a:xfrm>
            <a:off x="6250420" y="1692275"/>
            <a:ext cx="4756500" cy="4100700"/>
          </a:xfrm>
          <a:prstGeom prst="rect">
            <a:avLst/>
          </a:prstGeom>
          <a:noFill/>
          <a:ln>
            <a:noFill/>
          </a:ln>
        </p:spPr>
        <p:txBody>
          <a:bodyPr anchorCtr="0" anchor="ctr"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Leveled Text, Pic">
  <p:cSld name="Title. Leveled Text, Pic">
    <p:spTree>
      <p:nvGrpSpPr>
        <p:cNvPr id="364" name="Shape 364"/>
        <p:cNvGrpSpPr/>
        <p:nvPr/>
      </p:nvGrpSpPr>
      <p:grpSpPr>
        <a:xfrm>
          <a:off x="0" y="0"/>
          <a:ext cx="0" cy="0"/>
          <a:chOff x="0" y="0"/>
          <a:chExt cx="0" cy="0"/>
        </a:xfrm>
      </p:grpSpPr>
      <p:sp>
        <p:nvSpPr>
          <p:cNvPr id="365" name="Google Shape;365;p28"/>
          <p:cNvSpPr/>
          <p:nvPr>
            <p:ph idx="2" type="pic"/>
          </p:nvPr>
        </p:nvSpPr>
        <p:spPr>
          <a:xfrm>
            <a:off x="8142818" y="1687513"/>
            <a:ext cx="3587700" cy="3764100"/>
          </a:xfrm>
          <a:prstGeom prst="rect">
            <a:avLst/>
          </a:prstGeom>
          <a:noFill/>
          <a:ln cap="flat" cmpd="sng" w="19050">
            <a:solidFill>
              <a:srgbClr val="666666"/>
            </a:solidFill>
            <a:prstDash val="solid"/>
            <a:round/>
            <a:headEnd len="sm" w="sm" type="none"/>
            <a:tailEnd len="sm" w="sm" type="none"/>
          </a:ln>
        </p:spPr>
      </p:sp>
      <p:sp>
        <p:nvSpPr>
          <p:cNvPr id="366" name="Google Shape;366;p28"/>
          <p:cNvSpPr txBox="1"/>
          <p:nvPr>
            <p:ph idx="1" type="body"/>
          </p:nvPr>
        </p:nvSpPr>
        <p:spPr>
          <a:xfrm>
            <a:off x="258234" y="1687513"/>
            <a:ext cx="7884600" cy="3764100"/>
          </a:xfrm>
          <a:prstGeom prst="rect">
            <a:avLst/>
          </a:prstGeom>
          <a:noFill/>
          <a:ln>
            <a:noFill/>
          </a:ln>
        </p:spPr>
        <p:txBody>
          <a:bodyPr anchorCtr="0" anchor="t" bIns="45700" lIns="91425" spcFirstLastPara="1" rIns="91425" wrap="square" tIns="45700">
            <a:norm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67" name="Google Shape;367;p28"/>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372" name="Shape 372"/>
        <p:cNvGrpSpPr/>
        <p:nvPr/>
      </p:nvGrpSpPr>
      <p:grpSpPr>
        <a:xfrm>
          <a:off x="0" y="0"/>
          <a:ext cx="0" cy="0"/>
          <a:chOff x="0" y="0"/>
          <a:chExt cx="0" cy="0"/>
        </a:xfrm>
      </p:grpSpPr>
      <p:sp>
        <p:nvSpPr>
          <p:cNvPr id="373" name="Google Shape;373;p30"/>
          <p:cNvSpPr txBox="1"/>
          <p:nvPr>
            <p:ph idx="1" type="body"/>
          </p:nvPr>
        </p:nvSpPr>
        <p:spPr>
          <a:xfrm>
            <a:off x="4588042" y="1489802"/>
            <a:ext cx="7205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74" name="Google Shape;374;p30"/>
          <p:cNvSpPr txBox="1"/>
          <p:nvPr>
            <p:ph idx="2" type="body"/>
          </p:nvPr>
        </p:nvSpPr>
        <p:spPr>
          <a:xfrm>
            <a:off x="4588042" y="2653440"/>
            <a:ext cx="7205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75" name="Google Shape;375;p30"/>
          <p:cNvSpPr txBox="1"/>
          <p:nvPr>
            <p:ph idx="3" type="body"/>
          </p:nvPr>
        </p:nvSpPr>
        <p:spPr>
          <a:xfrm>
            <a:off x="4588042" y="3817079"/>
            <a:ext cx="7205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76" name="Google Shape;376;p30"/>
          <p:cNvSpPr txBox="1"/>
          <p:nvPr>
            <p:ph idx="4" type="body"/>
          </p:nvPr>
        </p:nvSpPr>
        <p:spPr>
          <a:xfrm>
            <a:off x="4588042" y="4992079"/>
            <a:ext cx="7205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77" name="Google Shape;377;p30"/>
          <p:cNvSpPr txBox="1"/>
          <p:nvPr>
            <p:ph idx="5" type="body"/>
          </p:nvPr>
        </p:nvSpPr>
        <p:spPr>
          <a:xfrm>
            <a:off x="691245" y="1502511"/>
            <a:ext cx="3435300" cy="10431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78" name="Google Shape;378;p30"/>
          <p:cNvSpPr txBox="1"/>
          <p:nvPr>
            <p:ph idx="6" type="body"/>
          </p:nvPr>
        </p:nvSpPr>
        <p:spPr>
          <a:xfrm>
            <a:off x="693292" y="2653440"/>
            <a:ext cx="3433200" cy="10431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79" name="Google Shape;379;p30"/>
          <p:cNvSpPr txBox="1"/>
          <p:nvPr>
            <p:ph idx="7" type="body"/>
          </p:nvPr>
        </p:nvSpPr>
        <p:spPr>
          <a:xfrm>
            <a:off x="691246" y="3804369"/>
            <a:ext cx="3433200" cy="10431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80" name="Google Shape;380;p30"/>
          <p:cNvSpPr txBox="1"/>
          <p:nvPr>
            <p:ph idx="8" type="body"/>
          </p:nvPr>
        </p:nvSpPr>
        <p:spPr>
          <a:xfrm>
            <a:off x="691245" y="4959551"/>
            <a:ext cx="3433200" cy="10431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81" name="Google Shape;381;p30"/>
          <p:cNvSpPr txBox="1"/>
          <p:nvPr>
            <p:ph type="ctrTitle"/>
          </p:nvPr>
        </p:nvSpPr>
        <p:spPr>
          <a:xfrm>
            <a:off x="0" y="32084"/>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382" name="Google Shape;382;p30"/>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383" name="Google Shape;383;p30"/>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384" name="Google Shape;384;p30"/>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385" name="Google Shape;385;p30"/>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86" name="Google Shape;386;p30"/>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87" name="Google Shape;387;p30"/>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388" name="Google Shape;388;p30"/>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389" name="Google Shape;389;p30"/>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390" name="Google Shape;390;p30"/>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teracy terms">
  <p:cSld name="Custom Layout_1">
    <p:spTree>
      <p:nvGrpSpPr>
        <p:cNvPr id="391" name="Shape 391"/>
        <p:cNvGrpSpPr/>
        <p:nvPr/>
      </p:nvGrpSpPr>
      <p:grpSpPr>
        <a:xfrm>
          <a:off x="0" y="0"/>
          <a:ext cx="0" cy="0"/>
          <a:chOff x="0" y="0"/>
          <a:chExt cx="0" cy="0"/>
        </a:xfrm>
      </p:grpSpPr>
      <p:sp>
        <p:nvSpPr>
          <p:cNvPr id="392" name="Google Shape;392;p31"/>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393" name="Google Shape;393;p31"/>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394" name="Google Shape;394;p31"/>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95" name="Google Shape;395;p31"/>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396" name="Google Shape;396;p31"/>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397" name="Google Shape;397;p31"/>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98" name="Google Shape;398;p31"/>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399" name="Google Shape;399;p31"/>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400" name="Google Shape;400;p31"/>
          <p:cNvPicPr preferRelativeResize="0"/>
          <p:nvPr/>
        </p:nvPicPr>
        <p:blipFill rotWithShape="1">
          <a:blip r:embed="rId4">
            <a:alphaModFix/>
          </a:blip>
          <a:srcRect b="0" l="0" r="0" t="0"/>
          <a:stretch/>
        </p:blipFill>
        <p:spPr>
          <a:xfrm>
            <a:off x="4458273" y="6324412"/>
            <a:ext cx="529889" cy="497950"/>
          </a:xfrm>
          <a:prstGeom prst="rect">
            <a:avLst/>
          </a:prstGeom>
          <a:noFill/>
          <a:ln>
            <a:noFill/>
          </a:ln>
        </p:spPr>
      </p:pic>
      <p:pic>
        <p:nvPicPr>
          <p:cNvPr descr="A picture containing vector graphics&#10;&#10;Description automatically generated" id="401" name="Google Shape;401;p31"/>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402" name="Google Shape;402;p31"/>
          <p:cNvSpPr txBox="1"/>
          <p:nvPr>
            <p:ph idx="1" type="body"/>
          </p:nvPr>
        </p:nvSpPr>
        <p:spPr>
          <a:xfrm>
            <a:off x="4588042" y="1489802"/>
            <a:ext cx="7205400" cy="1055700"/>
          </a:xfrm>
          <a:prstGeom prst="rect">
            <a:avLst/>
          </a:prstGeom>
          <a:noFill/>
          <a:ln>
            <a:noFill/>
          </a:ln>
        </p:spPr>
        <p:txBody>
          <a:bodyPr anchorCtr="0" anchor="ctr" bIns="45700" lIns="91425" spcFirstLastPara="1" rIns="91425" wrap="square" tIns="45700">
            <a:norm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403" name="Google Shape;403;p31"/>
          <p:cNvSpPr txBox="1"/>
          <p:nvPr>
            <p:ph idx="2" type="body"/>
          </p:nvPr>
        </p:nvSpPr>
        <p:spPr>
          <a:xfrm>
            <a:off x="4588042" y="2653440"/>
            <a:ext cx="7205400" cy="1055700"/>
          </a:xfrm>
          <a:prstGeom prst="rect">
            <a:avLst/>
          </a:prstGeom>
          <a:noFill/>
          <a:ln>
            <a:noFill/>
          </a:ln>
        </p:spPr>
        <p:txBody>
          <a:bodyPr anchorCtr="0" anchor="ctr" bIns="45700" lIns="91425" spcFirstLastPara="1" rIns="91425" wrap="square" tIns="45700">
            <a:norm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404" name="Google Shape;404;p31"/>
          <p:cNvSpPr txBox="1"/>
          <p:nvPr>
            <p:ph idx="3" type="body"/>
          </p:nvPr>
        </p:nvSpPr>
        <p:spPr>
          <a:xfrm>
            <a:off x="4588042" y="3817079"/>
            <a:ext cx="7205400" cy="1055700"/>
          </a:xfrm>
          <a:prstGeom prst="rect">
            <a:avLst/>
          </a:prstGeom>
          <a:noFill/>
          <a:ln>
            <a:noFill/>
          </a:ln>
        </p:spPr>
        <p:txBody>
          <a:bodyPr anchorCtr="0" anchor="ctr" bIns="45700" lIns="91425" spcFirstLastPara="1" rIns="91425" wrap="square" tIns="45700">
            <a:norm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405" name="Google Shape;405;p31"/>
          <p:cNvSpPr txBox="1"/>
          <p:nvPr>
            <p:ph idx="4" type="body"/>
          </p:nvPr>
        </p:nvSpPr>
        <p:spPr>
          <a:xfrm>
            <a:off x="4588042" y="4992079"/>
            <a:ext cx="7205400" cy="1055700"/>
          </a:xfrm>
          <a:prstGeom prst="rect">
            <a:avLst/>
          </a:prstGeom>
          <a:noFill/>
          <a:ln>
            <a:noFill/>
          </a:ln>
        </p:spPr>
        <p:txBody>
          <a:bodyPr anchorCtr="0" anchor="ctr" bIns="45700" lIns="91425" spcFirstLastPara="1" rIns="91425" wrap="square" tIns="45700">
            <a:norm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406" name="Google Shape;406;p31"/>
          <p:cNvSpPr txBox="1"/>
          <p:nvPr>
            <p:ph idx="5" type="body"/>
          </p:nvPr>
        </p:nvSpPr>
        <p:spPr>
          <a:xfrm>
            <a:off x="691245" y="1502511"/>
            <a:ext cx="3435300" cy="1043100"/>
          </a:xfrm>
          <a:prstGeom prst="rect">
            <a:avLst/>
          </a:prstGeom>
          <a:noFill/>
          <a:ln>
            <a:noFill/>
          </a:ln>
        </p:spPr>
        <p:txBody>
          <a:bodyPr anchorCtr="0" anchor="ctr"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407" name="Google Shape;407;p31"/>
          <p:cNvSpPr txBox="1"/>
          <p:nvPr>
            <p:ph idx="6" type="body"/>
          </p:nvPr>
        </p:nvSpPr>
        <p:spPr>
          <a:xfrm>
            <a:off x="693292" y="2653440"/>
            <a:ext cx="3433200" cy="1043100"/>
          </a:xfrm>
          <a:prstGeom prst="rect">
            <a:avLst/>
          </a:prstGeom>
          <a:noFill/>
          <a:ln>
            <a:noFill/>
          </a:ln>
        </p:spPr>
        <p:txBody>
          <a:bodyPr anchorCtr="0" anchor="ctr"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408" name="Google Shape;408;p31"/>
          <p:cNvSpPr txBox="1"/>
          <p:nvPr>
            <p:ph idx="7" type="body"/>
          </p:nvPr>
        </p:nvSpPr>
        <p:spPr>
          <a:xfrm>
            <a:off x="691246" y="3804369"/>
            <a:ext cx="3433200" cy="1043100"/>
          </a:xfrm>
          <a:prstGeom prst="rect">
            <a:avLst/>
          </a:prstGeom>
          <a:noFill/>
          <a:ln>
            <a:noFill/>
          </a:ln>
        </p:spPr>
        <p:txBody>
          <a:bodyPr anchorCtr="0" anchor="ctr"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409" name="Google Shape;409;p31"/>
          <p:cNvSpPr txBox="1"/>
          <p:nvPr>
            <p:ph idx="8" type="body"/>
          </p:nvPr>
        </p:nvSpPr>
        <p:spPr>
          <a:xfrm>
            <a:off x="691245" y="4959551"/>
            <a:ext cx="3433200" cy="1043100"/>
          </a:xfrm>
          <a:prstGeom prst="rect">
            <a:avLst/>
          </a:prstGeom>
          <a:noFill/>
          <a:ln>
            <a:noFill/>
          </a:ln>
        </p:spPr>
        <p:txBody>
          <a:bodyPr anchorCtr="0" anchor="ctr"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410" name="Shape 410"/>
        <p:cNvGrpSpPr/>
        <p:nvPr/>
      </p:nvGrpSpPr>
      <p:grpSpPr>
        <a:xfrm>
          <a:off x="0" y="0"/>
          <a:ext cx="0" cy="0"/>
          <a:chOff x="0" y="0"/>
          <a:chExt cx="0" cy="0"/>
        </a:xfrm>
      </p:grpSpPr>
      <p:sp>
        <p:nvSpPr>
          <p:cNvPr id="411" name="Google Shape;411;p32"/>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412" name="Google Shape;412;p32"/>
          <p:cNvPicPr preferRelativeResize="0"/>
          <p:nvPr/>
        </p:nvPicPr>
        <p:blipFill rotWithShape="1">
          <a:blip r:embed="rId2">
            <a:alphaModFix/>
          </a:blip>
          <a:srcRect b="0" l="0" r="0" t="0"/>
          <a:stretch/>
        </p:blipFill>
        <p:spPr>
          <a:xfrm>
            <a:off x="2097147" y="6246434"/>
            <a:ext cx="309929" cy="493980"/>
          </a:xfrm>
          <a:prstGeom prst="rect">
            <a:avLst/>
          </a:prstGeom>
          <a:noFill/>
          <a:ln>
            <a:noFill/>
          </a:ln>
        </p:spPr>
      </p:pic>
      <p:pic>
        <p:nvPicPr>
          <p:cNvPr descr="A picture containing text, person, indoor, table&#10;&#10;Description automatically generated" id="413" name="Google Shape;413;p32"/>
          <p:cNvPicPr preferRelativeResize="0"/>
          <p:nvPr/>
        </p:nvPicPr>
        <p:blipFill rotWithShape="1">
          <a:blip r:embed="rId3">
            <a:alphaModFix/>
          </a:blip>
          <a:srcRect b="0" l="0" r="0" t="0"/>
          <a:stretch/>
        </p:blipFill>
        <p:spPr>
          <a:xfrm>
            <a:off x="5464911" y="1581644"/>
            <a:ext cx="6486175" cy="4320879"/>
          </a:xfrm>
          <a:prstGeom prst="rect">
            <a:avLst/>
          </a:prstGeom>
          <a:noFill/>
          <a:ln>
            <a:noFill/>
          </a:ln>
        </p:spPr>
      </p:pic>
      <p:cxnSp>
        <p:nvCxnSpPr>
          <p:cNvPr id="414" name="Google Shape;414;p32"/>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415" name="Google Shape;415;p32"/>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416" name="Google Shape;416;p32"/>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417" name="Google Shape;417;p32"/>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418" name="Google Shape;418;p32"/>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sp>
        <p:nvSpPr>
          <p:cNvPr id="419" name="Google Shape;419;p32"/>
          <p:cNvSpPr/>
          <p:nvPr/>
        </p:nvSpPr>
        <p:spPr>
          <a:xfrm>
            <a:off x="3812820" y="4636967"/>
            <a:ext cx="3808200" cy="1571100"/>
          </a:xfrm>
          <a:prstGeom prst="wedgeRoundRectCallout">
            <a:avLst>
              <a:gd fmla="val 42010" name="adj1"/>
              <a:gd fmla="val -88457"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420" name="Google Shape;420;p32"/>
          <p:cNvPicPr preferRelativeResize="0"/>
          <p:nvPr/>
        </p:nvPicPr>
        <p:blipFill rotWithShape="1">
          <a:blip r:embed="rId4">
            <a:alphaModFix/>
          </a:blip>
          <a:srcRect b="0" l="0" r="0" t="0"/>
          <a:stretch/>
        </p:blipFill>
        <p:spPr>
          <a:xfrm>
            <a:off x="9702615" y="6196177"/>
            <a:ext cx="491969" cy="536174"/>
          </a:xfrm>
          <a:prstGeom prst="rect">
            <a:avLst/>
          </a:prstGeom>
          <a:noFill/>
          <a:ln>
            <a:noFill/>
          </a:ln>
        </p:spPr>
      </p:pic>
      <p:pic>
        <p:nvPicPr>
          <p:cNvPr id="421" name="Google Shape;421;p32"/>
          <p:cNvPicPr preferRelativeResize="0"/>
          <p:nvPr/>
        </p:nvPicPr>
        <p:blipFill rotWithShape="1">
          <a:blip r:embed="rId5">
            <a:alphaModFix/>
          </a:blip>
          <a:srcRect b="0" l="0" r="0" t="0"/>
          <a:stretch/>
        </p:blipFill>
        <p:spPr>
          <a:xfrm>
            <a:off x="4458273" y="6324412"/>
            <a:ext cx="529889" cy="497950"/>
          </a:xfrm>
          <a:prstGeom prst="rect">
            <a:avLst/>
          </a:prstGeom>
          <a:noFill/>
          <a:ln>
            <a:noFill/>
          </a:ln>
        </p:spPr>
      </p:pic>
      <p:sp>
        <p:nvSpPr>
          <p:cNvPr id="422" name="Google Shape;422;p32"/>
          <p:cNvSpPr/>
          <p:nvPr/>
        </p:nvSpPr>
        <p:spPr>
          <a:xfrm>
            <a:off x="1586774" y="2772170"/>
            <a:ext cx="3801300" cy="1571100"/>
          </a:xfrm>
          <a:prstGeom prst="wedgeRoundRectCallout">
            <a:avLst>
              <a:gd fmla="val 77165" name="adj1"/>
              <a:gd fmla="val -35329"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descr="A picture containing vector graphics&#10;&#10;Description automatically generated" id="423" name="Google Shape;423;p32"/>
          <p:cNvPicPr preferRelativeResize="0"/>
          <p:nvPr/>
        </p:nvPicPr>
        <p:blipFill rotWithShape="1">
          <a:blip r:embed="rId6">
            <a:alphaModFix/>
          </a:blip>
          <a:srcRect b="0" l="0" r="0" t="0"/>
          <a:stretch/>
        </p:blipFill>
        <p:spPr>
          <a:xfrm>
            <a:off x="6981274" y="6196177"/>
            <a:ext cx="687747" cy="615553"/>
          </a:xfrm>
          <a:prstGeom prst="rect">
            <a:avLst/>
          </a:prstGeom>
          <a:noFill/>
          <a:ln>
            <a:noFill/>
          </a:ln>
        </p:spPr>
      </p:pic>
      <p:sp>
        <p:nvSpPr>
          <p:cNvPr id="424" name="Google Shape;424;p32"/>
          <p:cNvSpPr/>
          <p:nvPr/>
        </p:nvSpPr>
        <p:spPr>
          <a:xfrm>
            <a:off x="144716" y="1293950"/>
            <a:ext cx="3801300" cy="1571100"/>
          </a:xfrm>
          <a:prstGeom prst="wedgeRoundRectCallout">
            <a:avLst>
              <a:gd fmla="val 112822" name="adj1"/>
              <a:gd fmla="val -3832"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25" name="Google Shape;425;p32"/>
          <p:cNvSpPr/>
          <p:nvPr/>
        </p:nvSpPr>
        <p:spPr>
          <a:xfrm>
            <a:off x="158984" y="4417887"/>
            <a:ext cx="3206700" cy="1571100"/>
          </a:xfrm>
          <a:prstGeom prst="wedgeRoundRectCallout">
            <a:avLst>
              <a:gd fmla="val 117826" name="adj1"/>
              <a:gd fmla="val -60384"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26" name="Google Shape;426;p32"/>
          <p:cNvSpPr txBox="1"/>
          <p:nvPr>
            <p:ph idx="1" type="body"/>
          </p:nvPr>
        </p:nvSpPr>
        <p:spPr>
          <a:xfrm>
            <a:off x="1743463" y="2939667"/>
            <a:ext cx="3488100" cy="12366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27" name="Google Shape;427;p32"/>
          <p:cNvSpPr txBox="1"/>
          <p:nvPr>
            <p:ph idx="2" type="body"/>
          </p:nvPr>
        </p:nvSpPr>
        <p:spPr>
          <a:xfrm>
            <a:off x="4072874" y="4724938"/>
            <a:ext cx="3306900" cy="13932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28" name="Google Shape;428;p32"/>
          <p:cNvSpPr txBox="1"/>
          <p:nvPr>
            <p:ph idx="3" type="body"/>
          </p:nvPr>
        </p:nvSpPr>
        <p:spPr>
          <a:xfrm>
            <a:off x="240914" y="1445813"/>
            <a:ext cx="3488100" cy="12366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0"/>
              </a:spcBef>
              <a:spcAft>
                <a:spcPts val="0"/>
              </a:spcAft>
              <a:buClr>
                <a:srgbClr val="006FB6"/>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29" name="Google Shape;429;p32"/>
          <p:cNvSpPr txBox="1"/>
          <p:nvPr>
            <p:ph idx="4" type="body"/>
          </p:nvPr>
        </p:nvSpPr>
        <p:spPr>
          <a:xfrm>
            <a:off x="319505" y="4495585"/>
            <a:ext cx="2885700" cy="13932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ustom Layout">
  <p:cSld name="2_Custom Layout">
    <p:spTree>
      <p:nvGrpSpPr>
        <p:cNvPr id="430" name="Shape 430"/>
        <p:cNvGrpSpPr/>
        <p:nvPr/>
      </p:nvGrpSpPr>
      <p:grpSpPr>
        <a:xfrm>
          <a:off x="0" y="0"/>
          <a:ext cx="0" cy="0"/>
          <a:chOff x="0" y="0"/>
          <a:chExt cx="0" cy="0"/>
        </a:xfrm>
      </p:grpSpPr>
      <p:pic>
        <p:nvPicPr>
          <p:cNvPr id="431" name="Google Shape;431;p33"/>
          <p:cNvPicPr preferRelativeResize="0"/>
          <p:nvPr/>
        </p:nvPicPr>
        <p:blipFill rotWithShape="1">
          <a:blip r:embed="rId2">
            <a:alphaModFix/>
          </a:blip>
          <a:srcRect b="0" l="0" r="0" t="0"/>
          <a:stretch/>
        </p:blipFill>
        <p:spPr>
          <a:xfrm>
            <a:off x="129614" y="1685897"/>
            <a:ext cx="5505627" cy="4256743"/>
          </a:xfrm>
          <a:prstGeom prst="rect">
            <a:avLst/>
          </a:prstGeom>
          <a:noFill/>
          <a:ln>
            <a:noFill/>
          </a:ln>
        </p:spPr>
      </p:pic>
      <p:sp>
        <p:nvSpPr>
          <p:cNvPr id="432" name="Google Shape;432;p33"/>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433" name="Google Shape;433;p33"/>
          <p:cNvPicPr preferRelativeResize="0"/>
          <p:nvPr/>
        </p:nvPicPr>
        <p:blipFill rotWithShape="1">
          <a:blip r:embed="rId3">
            <a:alphaModFix/>
          </a:blip>
          <a:srcRect b="0" l="0" r="0" t="0"/>
          <a:stretch/>
        </p:blipFill>
        <p:spPr>
          <a:xfrm>
            <a:off x="2097147" y="6246434"/>
            <a:ext cx="309929" cy="493980"/>
          </a:xfrm>
          <a:prstGeom prst="rect">
            <a:avLst/>
          </a:prstGeom>
          <a:noFill/>
          <a:ln>
            <a:noFill/>
          </a:ln>
        </p:spPr>
      </p:pic>
      <p:cxnSp>
        <p:nvCxnSpPr>
          <p:cNvPr id="434" name="Google Shape;434;p33"/>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435" name="Google Shape;435;p33"/>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436" name="Google Shape;436;p33"/>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437" name="Google Shape;437;p33"/>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438" name="Google Shape;438;p33"/>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439" name="Google Shape;439;p33"/>
          <p:cNvPicPr preferRelativeResize="0"/>
          <p:nvPr/>
        </p:nvPicPr>
        <p:blipFill rotWithShape="1">
          <a:blip r:embed="rId4">
            <a:alphaModFix/>
          </a:blip>
          <a:srcRect b="0" l="0" r="0" t="0"/>
          <a:stretch/>
        </p:blipFill>
        <p:spPr>
          <a:xfrm>
            <a:off x="9702615" y="6196177"/>
            <a:ext cx="491969" cy="536174"/>
          </a:xfrm>
          <a:prstGeom prst="rect">
            <a:avLst/>
          </a:prstGeom>
          <a:noFill/>
          <a:ln>
            <a:noFill/>
          </a:ln>
        </p:spPr>
      </p:pic>
      <p:pic>
        <p:nvPicPr>
          <p:cNvPr id="440" name="Google Shape;440;p33"/>
          <p:cNvPicPr preferRelativeResize="0"/>
          <p:nvPr/>
        </p:nvPicPr>
        <p:blipFill rotWithShape="1">
          <a:blip r:embed="rId5">
            <a:alphaModFix/>
          </a:blip>
          <a:srcRect b="0" l="0" r="0" t="0"/>
          <a:stretch/>
        </p:blipFill>
        <p:spPr>
          <a:xfrm>
            <a:off x="4458273" y="6324412"/>
            <a:ext cx="529889" cy="497950"/>
          </a:xfrm>
          <a:prstGeom prst="rect">
            <a:avLst/>
          </a:prstGeom>
          <a:noFill/>
          <a:ln>
            <a:noFill/>
          </a:ln>
        </p:spPr>
      </p:pic>
      <p:sp>
        <p:nvSpPr>
          <p:cNvPr id="441" name="Google Shape;441;p33"/>
          <p:cNvSpPr/>
          <p:nvPr/>
        </p:nvSpPr>
        <p:spPr>
          <a:xfrm>
            <a:off x="8260989" y="2998070"/>
            <a:ext cx="3801300" cy="1571100"/>
          </a:xfrm>
          <a:prstGeom prst="wedgeRoundRectCallout">
            <a:avLst>
              <a:gd fmla="val -135679" name="adj1"/>
              <a:gd fmla="val -7111"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descr="A picture containing vector graphics&#10;&#10;Description automatically generated" id="442" name="Google Shape;442;p33"/>
          <p:cNvPicPr preferRelativeResize="0"/>
          <p:nvPr/>
        </p:nvPicPr>
        <p:blipFill rotWithShape="1">
          <a:blip r:embed="rId6">
            <a:alphaModFix/>
          </a:blip>
          <a:srcRect b="0" l="0" r="0" t="0"/>
          <a:stretch/>
        </p:blipFill>
        <p:spPr>
          <a:xfrm>
            <a:off x="6981274" y="6196177"/>
            <a:ext cx="687747" cy="615553"/>
          </a:xfrm>
          <a:prstGeom prst="rect">
            <a:avLst/>
          </a:prstGeom>
          <a:noFill/>
          <a:ln>
            <a:noFill/>
          </a:ln>
        </p:spPr>
      </p:pic>
      <p:sp>
        <p:nvSpPr>
          <p:cNvPr id="443" name="Google Shape;443;p33"/>
          <p:cNvSpPr/>
          <p:nvPr/>
        </p:nvSpPr>
        <p:spPr>
          <a:xfrm>
            <a:off x="5720300" y="1436681"/>
            <a:ext cx="3801300" cy="1571100"/>
          </a:xfrm>
          <a:prstGeom prst="wedgeRoundRectCallout">
            <a:avLst>
              <a:gd fmla="val -69408" name="adj1"/>
              <a:gd fmla="val 37613"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44" name="Google Shape;444;p33"/>
          <p:cNvSpPr/>
          <p:nvPr/>
        </p:nvSpPr>
        <p:spPr>
          <a:xfrm>
            <a:off x="5839976" y="4511014"/>
            <a:ext cx="5789100" cy="1571100"/>
          </a:xfrm>
          <a:prstGeom prst="wedgeRoundRectCallout">
            <a:avLst>
              <a:gd fmla="val -71407" name="adj1"/>
              <a:gd fmla="val -94775"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45" name="Google Shape;445;p33"/>
          <p:cNvSpPr txBox="1"/>
          <p:nvPr>
            <p:ph idx="1" type="body"/>
          </p:nvPr>
        </p:nvSpPr>
        <p:spPr>
          <a:xfrm>
            <a:off x="8450575" y="3165416"/>
            <a:ext cx="3488100" cy="12366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46" name="Google Shape;446;p33"/>
          <p:cNvSpPr txBox="1"/>
          <p:nvPr>
            <p:ph idx="2" type="body"/>
          </p:nvPr>
        </p:nvSpPr>
        <p:spPr>
          <a:xfrm>
            <a:off x="5816498" y="1588544"/>
            <a:ext cx="3488100" cy="12366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0"/>
              </a:spcBef>
              <a:spcAft>
                <a:spcPts val="0"/>
              </a:spcAft>
              <a:buClr>
                <a:srgbClr val="006FB6"/>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47" name="Google Shape;447;p33"/>
          <p:cNvSpPr txBox="1"/>
          <p:nvPr>
            <p:ph idx="3" type="body"/>
          </p:nvPr>
        </p:nvSpPr>
        <p:spPr>
          <a:xfrm>
            <a:off x="6003646" y="4619956"/>
            <a:ext cx="5388600" cy="13932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Figure out the word">
  <p:cSld name="Title, Subtitle">
    <p:spTree>
      <p:nvGrpSpPr>
        <p:cNvPr id="28" name="Shape 28"/>
        <p:cNvGrpSpPr/>
        <p:nvPr/>
      </p:nvGrpSpPr>
      <p:grpSpPr>
        <a:xfrm>
          <a:off x="0" y="0"/>
          <a:ext cx="0" cy="0"/>
          <a:chOff x="0" y="0"/>
          <a:chExt cx="0" cy="0"/>
        </a:xfrm>
      </p:grpSpPr>
      <p:pic>
        <p:nvPicPr>
          <p:cNvPr id="29" name="Google Shape;29;p5"/>
          <p:cNvPicPr preferRelativeResize="0"/>
          <p:nvPr/>
        </p:nvPicPr>
        <p:blipFill rotWithShape="1">
          <a:blip r:embed="rId2">
            <a:alphaModFix/>
          </a:blip>
          <a:srcRect b="15736" l="0" r="0" t="0"/>
          <a:stretch/>
        </p:blipFill>
        <p:spPr>
          <a:xfrm>
            <a:off x="22160" y="0"/>
            <a:ext cx="12191999" cy="6857995"/>
          </a:xfrm>
          <a:prstGeom prst="rect">
            <a:avLst/>
          </a:prstGeom>
          <a:noFill/>
          <a:ln>
            <a:noFill/>
          </a:ln>
        </p:spPr>
      </p:pic>
      <p:grpSp>
        <p:nvGrpSpPr>
          <p:cNvPr id="30" name="Google Shape;30;p5"/>
          <p:cNvGrpSpPr/>
          <p:nvPr/>
        </p:nvGrpSpPr>
        <p:grpSpPr>
          <a:xfrm>
            <a:off x="0" y="5607273"/>
            <a:ext cx="12214159" cy="1252536"/>
            <a:chOff x="-33239" y="5603791"/>
            <a:chExt cx="9160619" cy="1252536"/>
          </a:xfrm>
        </p:grpSpPr>
        <p:sp>
          <p:nvSpPr>
            <p:cNvPr id="31" name="Google Shape;31;p5"/>
            <p:cNvSpPr/>
            <p:nvPr/>
          </p:nvSpPr>
          <p:spPr>
            <a:xfrm>
              <a:off x="-29914" y="5611028"/>
              <a:ext cx="9157294" cy="1245299"/>
            </a:xfrm>
            <a:prstGeom prst="rect">
              <a:avLst/>
            </a:pr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cxnSp>
          <p:nvCxnSpPr>
            <p:cNvPr id="32" name="Google Shape;32;p5"/>
            <p:cNvCxnSpPr/>
            <p:nvPr/>
          </p:nvCxnSpPr>
          <p:spPr>
            <a:xfrm>
              <a:off x="-29914" y="5603791"/>
              <a:ext cx="9143999" cy="0"/>
            </a:xfrm>
            <a:prstGeom prst="straightConnector1">
              <a:avLst/>
            </a:prstGeom>
            <a:noFill/>
            <a:ln cap="flat" cmpd="sng" w="88900">
              <a:solidFill>
                <a:srgbClr val="006FB6"/>
              </a:solidFill>
              <a:prstDash val="solid"/>
              <a:miter lim="800000"/>
              <a:headEnd len="sm" w="sm" type="none"/>
              <a:tailEnd len="sm" w="sm" type="none"/>
            </a:ln>
          </p:spPr>
        </p:cxnSp>
        <p:cxnSp>
          <p:nvCxnSpPr>
            <p:cNvPr id="33" name="Google Shape;33;p5"/>
            <p:cNvCxnSpPr/>
            <p:nvPr/>
          </p:nvCxnSpPr>
          <p:spPr>
            <a:xfrm>
              <a:off x="-33239" y="5687205"/>
              <a:ext cx="9144000" cy="0"/>
            </a:xfrm>
            <a:prstGeom prst="straightConnector1">
              <a:avLst/>
            </a:prstGeom>
            <a:noFill/>
            <a:ln cap="flat" cmpd="sng" w="38100">
              <a:solidFill>
                <a:srgbClr val="96C93E"/>
              </a:solidFill>
              <a:prstDash val="solid"/>
              <a:miter lim="800000"/>
              <a:headEnd len="sm" w="sm" type="none"/>
              <a:tailEnd len="sm" w="sm" type="none"/>
            </a:ln>
          </p:spPr>
        </p:cxnSp>
      </p:grpSp>
      <p:sp>
        <p:nvSpPr>
          <p:cNvPr id="34" name="Google Shape;34;p5"/>
          <p:cNvSpPr txBox="1"/>
          <p:nvPr>
            <p:ph type="title"/>
          </p:nvPr>
        </p:nvSpPr>
        <p:spPr>
          <a:xfrm>
            <a:off x="-8" y="5994664"/>
            <a:ext cx="9156300" cy="559200"/>
          </a:xfrm>
          <a:prstGeom prst="rect">
            <a:avLst/>
          </a:prstGeom>
          <a:noFill/>
          <a:ln>
            <a:noFill/>
          </a:ln>
        </p:spPr>
        <p:txBody>
          <a:bodyPr anchorCtr="0" anchor="ctr" bIns="45700" lIns="91425" spcFirstLastPara="1" rIns="91425" wrap="square" tIns="45700">
            <a:noAutofit/>
          </a:bodyPr>
          <a:lstStyle>
            <a:lvl1pPr lvl="0" marR="0" rtl="0" algn="ctr">
              <a:lnSpc>
                <a:spcPct val="90000"/>
              </a:lnSpc>
              <a:spcBef>
                <a:spcPts val="0"/>
              </a:spcBef>
              <a:spcAft>
                <a:spcPts val="0"/>
              </a:spcAft>
              <a:buClr>
                <a:srgbClr val="006FB6"/>
              </a:buClr>
              <a:buSzPts val="3750"/>
              <a:buFont typeface="Calibri"/>
              <a:buNone/>
              <a:defRPr b="1" i="0" sz="375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35" name="Google Shape;35;p5"/>
          <p:cNvPicPr preferRelativeResize="0"/>
          <p:nvPr/>
        </p:nvPicPr>
        <p:blipFill rotWithShape="1">
          <a:blip r:embed="rId3">
            <a:alphaModFix/>
          </a:blip>
          <a:srcRect b="0" l="0" r="0" t="0"/>
          <a:stretch/>
        </p:blipFill>
        <p:spPr>
          <a:xfrm>
            <a:off x="9526862" y="5918379"/>
            <a:ext cx="2339648" cy="711925"/>
          </a:xfrm>
          <a:prstGeom prst="rect">
            <a:avLst/>
          </a:prstGeom>
          <a:noFill/>
          <a:ln>
            <a:noFill/>
          </a:ln>
        </p:spPr>
      </p:pic>
      <p:sp>
        <p:nvSpPr>
          <p:cNvPr id="36" name="Google Shape;36;p5"/>
          <p:cNvSpPr/>
          <p:nvPr/>
        </p:nvSpPr>
        <p:spPr>
          <a:xfrm>
            <a:off x="0" y="-38100"/>
            <a:ext cx="12223022" cy="5610904"/>
          </a:xfrm>
          <a:prstGeom prst="rect">
            <a:avLst/>
          </a:prstGeom>
          <a:solidFill>
            <a:srgbClr val="006FB6">
              <a:alpha val="3098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ustom Layout">
  <p:cSld name="3_Custom Layout">
    <p:spTree>
      <p:nvGrpSpPr>
        <p:cNvPr id="448" name="Shape 448"/>
        <p:cNvGrpSpPr/>
        <p:nvPr/>
      </p:nvGrpSpPr>
      <p:grpSpPr>
        <a:xfrm>
          <a:off x="0" y="0"/>
          <a:ext cx="0" cy="0"/>
          <a:chOff x="0" y="0"/>
          <a:chExt cx="0" cy="0"/>
        </a:xfrm>
      </p:grpSpPr>
      <p:sp>
        <p:nvSpPr>
          <p:cNvPr id="449" name="Google Shape;449;p34"/>
          <p:cNvSpPr/>
          <p:nvPr>
            <p:ph idx="2" type="pic"/>
          </p:nvPr>
        </p:nvSpPr>
        <p:spPr>
          <a:xfrm>
            <a:off x="5292892" y="1502510"/>
            <a:ext cx="6578700" cy="4545300"/>
          </a:xfrm>
          <a:prstGeom prst="rect">
            <a:avLst/>
          </a:prstGeom>
          <a:noFill/>
          <a:ln cap="flat" cmpd="sng" w="19050">
            <a:solidFill>
              <a:srgbClr val="666666"/>
            </a:solidFill>
            <a:prstDash val="solid"/>
            <a:round/>
            <a:headEnd len="sm" w="sm" type="none"/>
            <a:tailEnd len="sm" w="sm" type="none"/>
          </a:ln>
        </p:spPr>
      </p:sp>
      <p:sp>
        <p:nvSpPr>
          <p:cNvPr id="450" name="Google Shape;450;p34"/>
          <p:cNvSpPr txBox="1"/>
          <p:nvPr>
            <p:ph idx="1" type="body"/>
          </p:nvPr>
        </p:nvSpPr>
        <p:spPr>
          <a:xfrm>
            <a:off x="1660584" y="1489802"/>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51" name="Google Shape;451;p34"/>
          <p:cNvSpPr txBox="1"/>
          <p:nvPr>
            <p:ph idx="3" type="body"/>
          </p:nvPr>
        </p:nvSpPr>
        <p:spPr>
          <a:xfrm>
            <a:off x="1660584" y="3817079"/>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52" name="Google Shape;452;p34"/>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453" name="Google Shape;453;p34"/>
          <p:cNvSpPr txBox="1"/>
          <p:nvPr>
            <p:ph idx="4" type="body"/>
          </p:nvPr>
        </p:nvSpPr>
        <p:spPr>
          <a:xfrm>
            <a:off x="1660584" y="4992079"/>
            <a:ext cx="3632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454" name="Google Shape;454;p34"/>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455" name="Google Shape;455;p34"/>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456" name="Google Shape;456;p34"/>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457" name="Google Shape;457;p34"/>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458" name="Google Shape;458;p34"/>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459" name="Google Shape;459;p34"/>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460" name="Google Shape;460;p34"/>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461" name="Google Shape;461;p34"/>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462" name="Google Shape;462;p34"/>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pic>
        <p:nvPicPr>
          <p:cNvPr id="463" name="Google Shape;463;p34"/>
          <p:cNvPicPr preferRelativeResize="0"/>
          <p:nvPr/>
        </p:nvPicPr>
        <p:blipFill rotWithShape="1">
          <a:blip r:embed="rId6">
            <a:alphaModFix/>
          </a:blip>
          <a:srcRect b="0" l="0" r="0" t="0"/>
          <a:stretch/>
        </p:blipFill>
        <p:spPr>
          <a:xfrm>
            <a:off x="544196" y="1666754"/>
            <a:ext cx="768146" cy="762970"/>
          </a:xfrm>
          <a:prstGeom prst="rect">
            <a:avLst/>
          </a:prstGeom>
          <a:noFill/>
          <a:ln>
            <a:noFill/>
          </a:ln>
        </p:spPr>
      </p:pic>
      <p:pic>
        <p:nvPicPr>
          <p:cNvPr id="464" name="Google Shape;464;p34"/>
          <p:cNvPicPr preferRelativeResize="0"/>
          <p:nvPr/>
        </p:nvPicPr>
        <p:blipFill rotWithShape="1">
          <a:blip r:embed="rId7">
            <a:alphaModFix/>
          </a:blip>
          <a:srcRect b="0" l="0" r="0" t="0"/>
          <a:stretch/>
        </p:blipFill>
        <p:spPr>
          <a:xfrm>
            <a:off x="511220" y="3130840"/>
            <a:ext cx="834098" cy="884000"/>
          </a:xfrm>
          <a:prstGeom prst="rect">
            <a:avLst/>
          </a:prstGeom>
          <a:noFill/>
          <a:ln>
            <a:noFill/>
          </a:ln>
        </p:spPr>
      </p:pic>
      <p:pic>
        <p:nvPicPr>
          <p:cNvPr id="465" name="Google Shape;465;p34"/>
          <p:cNvPicPr preferRelativeResize="0"/>
          <p:nvPr/>
        </p:nvPicPr>
        <p:blipFill rotWithShape="1">
          <a:blip r:embed="rId8">
            <a:alphaModFix/>
          </a:blip>
          <a:srcRect b="0" l="0" r="0" t="0"/>
          <a:stretch/>
        </p:blipFill>
        <p:spPr>
          <a:xfrm>
            <a:off x="511220" y="4872764"/>
            <a:ext cx="834098" cy="914400"/>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Custom Layout">
  <p:cSld name="4_Custom Layout">
    <p:spTree>
      <p:nvGrpSpPr>
        <p:cNvPr id="466" name="Shape 466"/>
        <p:cNvGrpSpPr/>
        <p:nvPr/>
      </p:nvGrpSpPr>
      <p:grpSpPr>
        <a:xfrm>
          <a:off x="0" y="0"/>
          <a:ext cx="0" cy="0"/>
          <a:chOff x="0" y="0"/>
          <a:chExt cx="0" cy="0"/>
        </a:xfrm>
      </p:grpSpPr>
      <p:sp>
        <p:nvSpPr>
          <p:cNvPr id="467" name="Google Shape;467;p35"/>
          <p:cNvSpPr txBox="1"/>
          <p:nvPr>
            <p:ph idx="1" type="body"/>
          </p:nvPr>
        </p:nvSpPr>
        <p:spPr>
          <a:xfrm>
            <a:off x="1660584" y="1489802"/>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68" name="Google Shape;468;p35"/>
          <p:cNvSpPr txBox="1"/>
          <p:nvPr>
            <p:ph idx="2" type="body"/>
          </p:nvPr>
        </p:nvSpPr>
        <p:spPr>
          <a:xfrm>
            <a:off x="1660584" y="3817079"/>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69" name="Google Shape;469;p35"/>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470" name="Google Shape;470;p35"/>
          <p:cNvSpPr txBox="1"/>
          <p:nvPr>
            <p:ph idx="3" type="body"/>
          </p:nvPr>
        </p:nvSpPr>
        <p:spPr>
          <a:xfrm>
            <a:off x="1660584" y="4992079"/>
            <a:ext cx="3632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471" name="Google Shape;471;p35"/>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472" name="Google Shape;472;p35"/>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473" name="Google Shape;473;p35"/>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474" name="Google Shape;474;p35"/>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475" name="Google Shape;475;p35"/>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476" name="Google Shape;476;p35"/>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477" name="Google Shape;477;p35"/>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478" name="Google Shape;478;p35"/>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479" name="Google Shape;479;p35"/>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pic>
        <p:nvPicPr>
          <p:cNvPr id="480" name="Google Shape;480;p35"/>
          <p:cNvPicPr preferRelativeResize="0"/>
          <p:nvPr/>
        </p:nvPicPr>
        <p:blipFill rotWithShape="1">
          <a:blip r:embed="rId6">
            <a:alphaModFix/>
          </a:blip>
          <a:srcRect b="0" l="0" r="0" t="0"/>
          <a:stretch/>
        </p:blipFill>
        <p:spPr>
          <a:xfrm>
            <a:off x="531600" y="1630111"/>
            <a:ext cx="735594" cy="836256"/>
          </a:xfrm>
          <a:prstGeom prst="rect">
            <a:avLst/>
          </a:prstGeom>
          <a:noFill/>
          <a:ln>
            <a:noFill/>
          </a:ln>
        </p:spPr>
      </p:pic>
      <p:pic>
        <p:nvPicPr>
          <p:cNvPr id="481" name="Google Shape;481;p35"/>
          <p:cNvPicPr preferRelativeResize="0"/>
          <p:nvPr/>
        </p:nvPicPr>
        <p:blipFill rotWithShape="1">
          <a:blip r:embed="rId7">
            <a:alphaModFix/>
          </a:blip>
          <a:srcRect b="0" l="0" r="0" t="0"/>
          <a:stretch/>
        </p:blipFill>
        <p:spPr>
          <a:xfrm>
            <a:off x="531600" y="3183039"/>
            <a:ext cx="735594" cy="779602"/>
          </a:xfrm>
          <a:prstGeom prst="rect">
            <a:avLst/>
          </a:prstGeom>
          <a:noFill/>
          <a:ln>
            <a:noFill/>
          </a:ln>
        </p:spPr>
      </p:pic>
      <p:pic>
        <p:nvPicPr>
          <p:cNvPr id="482" name="Google Shape;482;p35"/>
          <p:cNvPicPr preferRelativeResize="0"/>
          <p:nvPr/>
        </p:nvPicPr>
        <p:blipFill rotWithShape="1">
          <a:blip r:embed="rId8">
            <a:alphaModFix/>
          </a:blip>
          <a:srcRect b="0" l="0" r="0" t="0"/>
          <a:stretch/>
        </p:blipFill>
        <p:spPr>
          <a:xfrm>
            <a:off x="482348" y="4977591"/>
            <a:ext cx="834098" cy="704745"/>
          </a:xfrm>
          <a:prstGeom prst="rect">
            <a:avLst/>
          </a:prstGeom>
          <a:noFill/>
          <a:ln>
            <a:noFill/>
          </a:ln>
        </p:spPr>
      </p:pic>
      <p:pic>
        <p:nvPicPr>
          <p:cNvPr descr="A group of people in a room&#10;&#10;Description automatically generated with low confidence" id="483" name="Google Shape;483;p35"/>
          <p:cNvPicPr preferRelativeResize="0"/>
          <p:nvPr/>
        </p:nvPicPr>
        <p:blipFill rotWithShape="1">
          <a:blip r:embed="rId9">
            <a:alphaModFix/>
          </a:blip>
          <a:srcRect b="0" l="0" r="0" t="0"/>
          <a:stretch/>
        </p:blipFill>
        <p:spPr>
          <a:xfrm>
            <a:off x="7196750" y="1648824"/>
            <a:ext cx="4792050" cy="2665575"/>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spTree>
      <p:nvGrpSpPr>
        <p:cNvPr id="484" name="Shape 484"/>
        <p:cNvGrpSpPr/>
        <p:nvPr/>
      </p:nvGrpSpPr>
      <p:grpSpPr>
        <a:xfrm>
          <a:off x="0" y="0"/>
          <a:ext cx="0" cy="0"/>
          <a:chOff x="0" y="0"/>
          <a:chExt cx="0" cy="0"/>
        </a:xfrm>
      </p:grpSpPr>
      <p:sp>
        <p:nvSpPr>
          <p:cNvPr id="485" name="Google Shape;485;p36"/>
          <p:cNvSpPr txBox="1"/>
          <p:nvPr>
            <p:ph type="title"/>
          </p:nvPr>
        </p:nvSpPr>
        <p:spPr>
          <a:xfrm>
            <a:off x="0" y="-1"/>
            <a:ext cx="9159900" cy="1251300"/>
          </a:xfrm>
          <a:prstGeom prst="rect">
            <a:avLst/>
          </a:prstGeom>
          <a:noFill/>
          <a:ln>
            <a:noFill/>
          </a:ln>
        </p:spPr>
        <p:txBody>
          <a:bodyPr anchorCtr="0" anchor="ctr" bIns="45700" lIns="274300" spcFirstLastPara="1" rIns="91425" wrap="square" tIns="45700">
            <a:normAutofit/>
          </a:bodyPr>
          <a:lstStyle>
            <a:lvl1pPr lvl="0" marR="0" rtl="0" algn="l">
              <a:lnSpc>
                <a:spcPct val="90000"/>
              </a:lnSpc>
              <a:spcBef>
                <a:spcPts val="0"/>
              </a:spcBef>
              <a:spcAft>
                <a:spcPts val="0"/>
              </a:spcAft>
              <a:buClr>
                <a:srgbClr val="0771BA"/>
              </a:buClr>
              <a:buSzPts val="5000"/>
              <a:buFont typeface="Calibri"/>
              <a:buNone/>
              <a:defRPr b="1" i="0" sz="5000" u="none" cap="none" strike="noStrike">
                <a:solidFill>
                  <a:srgbClr val="0771BA"/>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486" name="Google Shape;486;p36"/>
          <p:cNvSpPr txBox="1"/>
          <p:nvPr>
            <p:ph idx="1" type="body"/>
          </p:nvPr>
        </p:nvSpPr>
        <p:spPr>
          <a:xfrm>
            <a:off x="0" y="5764437"/>
            <a:ext cx="12192000" cy="1093500"/>
          </a:xfrm>
          <a:prstGeom prst="rect">
            <a:avLst/>
          </a:prstGeom>
          <a:noFill/>
          <a:ln>
            <a:noFill/>
          </a:ln>
        </p:spPr>
        <p:txBody>
          <a:bodyPr anchorCtr="1" anchor="ctr" bIns="45700" lIns="91425" spcFirstLastPara="1" rIns="91425" wrap="square" tIns="45700">
            <a:noAutofit/>
          </a:bodyPr>
          <a:lstStyle>
            <a:lvl1pPr indent="-228600" lvl="0" marL="457200" marR="0" rtl="0" algn="ctr">
              <a:lnSpc>
                <a:spcPct val="90000"/>
              </a:lnSpc>
              <a:spcBef>
                <a:spcPts val="1000"/>
              </a:spcBef>
              <a:spcAft>
                <a:spcPts val="0"/>
              </a:spcAft>
              <a:buClr>
                <a:srgbClr val="0771BA"/>
              </a:buClr>
              <a:buSzPts val="4400"/>
              <a:buFont typeface="Arial"/>
              <a:buNone/>
              <a:defRPr b="1" i="0" sz="44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87" name="Google Shape;487;p36"/>
          <p:cNvSpPr txBox="1"/>
          <p:nvPr>
            <p:ph idx="2" type="body"/>
          </p:nvPr>
        </p:nvSpPr>
        <p:spPr>
          <a:xfrm>
            <a:off x="0" y="1657350"/>
            <a:ext cx="12192000" cy="3524100"/>
          </a:xfrm>
          <a:prstGeom prst="rect">
            <a:avLst/>
          </a:prstGeom>
          <a:noFill/>
          <a:ln>
            <a:noFill/>
          </a:ln>
        </p:spPr>
        <p:txBody>
          <a:bodyPr anchorCtr="0" anchor="t" bIns="45700" lIns="457200" spcFirstLastPara="1" rIns="91425" wrap="square" tIns="45700">
            <a:noAutofit/>
          </a:bodyPr>
          <a:lstStyle>
            <a:lvl1pPr indent="-457200" lvl="0" marL="457200" marR="0" rtl="0" algn="l">
              <a:lnSpc>
                <a:spcPct val="100000"/>
              </a:lnSpc>
              <a:spcBef>
                <a:spcPts val="1000"/>
              </a:spcBef>
              <a:spcAft>
                <a:spcPts val="0"/>
              </a:spcAft>
              <a:buClr>
                <a:srgbClr val="0771BA"/>
              </a:buClr>
              <a:buSzPts val="3600"/>
              <a:buFont typeface="Arial"/>
              <a:buChar char="•"/>
              <a:defRPr b="0" i="0" sz="3600" u="none" cap="none" strike="noStrike">
                <a:solidFill>
                  <a:srgbClr val="0771BA"/>
                </a:solidFill>
                <a:latin typeface="Calibri"/>
                <a:ea typeface="Calibri"/>
                <a:cs typeface="Calibri"/>
                <a:sym typeface="Calibri"/>
              </a:defRPr>
            </a:lvl1pPr>
            <a:lvl2pPr indent="-431800" lvl="1" marL="914400" marR="0" rtl="0" algn="l">
              <a:lnSpc>
                <a:spcPct val="100000"/>
              </a:lnSpc>
              <a:spcBef>
                <a:spcPts val="500"/>
              </a:spcBef>
              <a:spcAft>
                <a:spcPts val="0"/>
              </a:spcAft>
              <a:buClr>
                <a:srgbClr val="0771BA"/>
              </a:buClr>
              <a:buSzPts val="3200"/>
              <a:buFont typeface="Arial"/>
              <a:buChar char="•"/>
              <a:defRPr b="0" i="0" sz="3200" u="none" cap="none" strike="noStrike">
                <a:solidFill>
                  <a:srgbClr val="0771BA"/>
                </a:solidFill>
                <a:latin typeface="Calibri"/>
                <a:ea typeface="Calibri"/>
                <a:cs typeface="Calibri"/>
                <a:sym typeface="Calibri"/>
              </a:defRPr>
            </a:lvl2pPr>
            <a:lvl3pPr indent="-406400" lvl="2" marL="1371600" marR="0" rtl="0" algn="l">
              <a:lnSpc>
                <a:spcPct val="100000"/>
              </a:lnSpc>
              <a:spcBef>
                <a:spcPts val="5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3pPr>
            <a:lvl4pPr indent="-381000" lvl="3" marL="1828800" marR="0" rtl="0" algn="l">
              <a:lnSpc>
                <a:spcPct val="10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4pPr>
            <a:lvl5pPr indent="-381000" lvl="4" marL="2286000" marR="0" rtl="0" algn="l">
              <a:lnSpc>
                <a:spcPct val="10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grpSp>
        <p:nvGrpSpPr>
          <p:cNvPr id="488" name="Google Shape;488;p36"/>
          <p:cNvGrpSpPr/>
          <p:nvPr/>
        </p:nvGrpSpPr>
        <p:grpSpPr>
          <a:xfrm>
            <a:off x="1" y="5607273"/>
            <a:ext cx="12196128" cy="83414"/>
            <a:chOff x="-33239" y="5603791"/>
            <a:chExt cx="9147325" cy="83414"/>
          </a:xfrm>
        </p:grpSpPr>
        <p:cxnSp>
          <p:nvCxnSpPr>
            <p:cNvPr id="489" name="Google Shape;489;p36"/>
            <p:cNvCxnSpPr/>
            <p:nvPr/>
          </p:nvCxnSpPr>
          <p:spPr>
            <a:xfrm>
              <a:off x="-29914" y="5603791"/>
              <a:ext cx="9144000" cy="0"/>
            </a:xfrm>
            <a:prstGeom prst="straightConnector1">
              <a:avLst/>
            </a:prstGeom>
            <a:noFill/>
            <a:ln cap="flat" cmpd="sng" w="88900">
              <a:solidFill>
                <a:srgbClr val="006FB6"/>
              </a:solidFill>
              <a:prstDash val="solid"/>
              <a:miter lim="800000"/>
              <a:headEnd len="sm" w="sm" type="none"/>
              <a:tailEnd len="sm" w="sm" type="none"/>
            </a:ln>
          </p:spPr>
        </p:cxnSp>
        <p:cxnSp>
          <p:nvCxnSpPr>
            <p:cNvPr id="490" name="Google Shape;490;p36"/>
            <p:cNvCxnSpPr/>
            <p:nvPr/>
          </p:nvCxnSpPr>
          <p:spPr>
            <a:xfrm>
              <a:off x="-33239" y="5687205"/>
              <a:ext cx="9144000" cy="0"/>
            </a:xfrm>
            <a:prstGeom prst="straightConnector1">
              <a:avLst/>
            </a:prstGeom>
            <a:noFill/>
            <a:ln cap="flat" cmpd="sng" w="38100">
              <a:solidFill>
                <a:srgbClr val="96C93E"/>
              </a:solidFill>
              <a:prstDash val="solid"/>
              <a:miter lim="800000"/>
              <a:headEnd len="sm" w="sm" type="none"/>
              <a:tailEnd len="sm" w="sm" type="none"/>
            </a:ln>
          </p:spPr>
        </p:cxnSp>
      </p:gr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Reading tip introduction">
  <p:cSld name="3_Reading tip">
    <p:spTree>
      <p:nvGrpSpPr>
        <p:cNvPr id="496" name="Shape 496"/>
        <p:cNvGrpSpPr/>
        <p:nvPr/>
      </p:nvGrpSpPr>
      <p:grpSpPr>
        <a:xfrm>
          <a:off x="0" y="0"/>
          <a:ext cx="0" cy="0"/>
          <a:chOff x="0" y="0"/>
          <a:chExt cx="0" cy="0"/>
        </a:xfrm>
      </p:grpSpPr>
      <p:sp>
        <p:nvSpPr>
          <p:cNvPr id="497" name="Google Shape;497;p38"/>
          <p:cNvSpPr txBox="1"/>
          <p:nvPr>
            <p:ph type="title"/>
          </p:nvPr>
        </p:nvSpPr>
        <p:spPr>
          <a:xfrm>
            <a:off x="-7620" y="0"/>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498" name="Google Shape;498;p38"/>
          <p:cNvCxnSpPr/>
          <p:nvPr/>
        </p:nvCxnSpPr>
        <p:spPr>
          <a:xfrm>
            <a:off x="3718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499" name="Google Shape;499;p38"/>
          <p:cNvCxnSpPr/>
          <p:nvPr/>
        </p:nvCxnSpPr>
        <p:spPr>
          <a:xfrm>
            <a:off x="3007849" y="6565900"/>
            <a:ext cx="2082480" cy="0"/>
          </a:xfrm>
          <a:prstGeom prst="straightConnector1">
            <a:avLst/>
          </a:prstGeom>
          <a:noFill/>
          <a:ln cap="flat" cmpd="sng" w="25400">
            <a:solidFill>
              <a:srgbClr val="96C93E"/>
            </a:solidFill>
            <a:prstDash val="solid"/>
            <a:miter lim="800000"/>
            <a:headEnd len="sm" w="sm" type="none"/>
            <a:tailEnd len="sm" w="sm" type="none"/>
          </a:ln>
        </p:spPr>
      </p:cxnSp>
      <p:cxnSp>
        <p:nvCxnSpPr>
          <p:cNvPr id="500" name="Google Shape;500;p38"/>
          <p:cNvCxnSpPr/>
          <p:nvPr/>
        </p:nvCxnSpPr>
        <p:spPr>
          <a:xfrm>
            <a:off x="570329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501" name="Google Shape;501;p38"/>
          <p:cNvPicPr preferRelativeResize="0"/>
          <p:nvPr/>
        </p:nvPicPr>
        <p:blipFill rotWithShape="1">
          <a:blip r:embed="rId2">
            <a:alphaModFix/>
          </a:blip>
          <a:srcRect b="0" l="0" r="0" t="0"/>
          <a:stretch/>
        </p:blipFill>
        <p:spPr>
          <a:xfrm>
            <a:off x="7784915" y="6196177"/>
            <a:ext cx="491969" cy="536174"/>
          </a:xfrm>
          <a:prstGeom prst="rect">
            <a:avLst/>
          </a:prstGeom>
          <a:noFill/>
          <a:ln>
            <a:noFill/>
          </a:ln>
        </p:spPr>
      </p:pic>
      <p:pic>
        <p:nvPicPr>
          <p:cNvPr descr="A picture containing vector graphics&#10;&#10;Description automatically generated" id="502" name="Google Shape;502;p38"/>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503" name="Google Shape;503;p38"/>
          <p:cNvPicPr preferRelativeResize="0"/>
          <p:nvPr/>
        </p:nvPicPr>
        <p:blipFill rotWithShape="1">
          <a:blip r:embed="rId4">
            <a:alphaModFix/>
          </a:blip>
          <a:srcRect b="0" l="0" r="0" t="0"/>
          <a:stretch/>
        </p:blipFill>
        <p:spPr>
          <a:xfrm>
            <a:off x="2477073" y="6324412"/>
            <a:ext cx="529889" cy="497950"/>
          </a:xfrm>
          <a:prstGeom prst="rect">
            <a:avLst/>
          </a:prstGeom>
          <a:noFill/>
          <a:ln>
            <a:noFill/>
          </a:ln>
        </p:spPr>
      </p:pic>
      <p:pic>
        <p:nvPicPr>
          <p:cNvPr id="504" name="Google Shape;504;p38"/>
          <p:cNvPicPr preferRelativeResize="0"/>
          <p:nvPr/>
        </p:nvPicPr>
        <p:blipFill rotWithShape="1">
          <a:blip r:embed="rId5">
            <a:alphaModFix/>
          </a:blip>
          <a:srcRect b="0" l="0" r="0" t="0"/>
          <a:stretch/>
        </p:blipFill>
        <p:spPr>
          <a:xfrm>
            <a:off x="190275" y="6251086"/>
            <a:ext cx="309930" cy="493979"/>
          </a:xfrm>
          <a:prstGeom prst="rect">
            <a:avLst/>
          </a:prstGeom>
          <a:noFill/>
          <a:ln>
            <a:noFill/>
          </a:ln>
        </p:spPr>
      </p:pic>
      <p:sp>
        <p:nvSpPr>
          <p:cNvPr id="505" name="Google Shape;505;p38"/>
          <p:cNvSpPr/>
          <p:nvPr>
            <p:ph idx="2" type="pic"/>
          </p:nvPr>
        </p:nvSpPr>
        <p:spPr>
          <a:xfrm>
            <a:off x="9282749" y="1283634"/>
            <a:ext cx="2377440" cy="3172968"/>
          </a:xfrm>
          <a:prstGeom prst="rect">
            <a:avLst/>
          </a:prstGeom>
          <a:noFill/>
          <a:ln>
            <a:noFill/>
          </a:ln>
        </p:spPr>
      </p:sp>
      <p:sp>
        <p:nvSpPr>
          <p:cNvPr id="506" name="Google Shape;506;p38"/>
          <p:cNvSpPr txBox="1"/>
          <p:nvPr>
            <p:ph idx="1" type="body"/>
          </p:nvPr>
        </p:nvSpPr>
        <p:spPr>
          <a:xfrm>
            <a:off x="9222900" y="4748864"/>
            <a:ext cx="2497138" cy="1342202"/>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2100"/>
              <a:buFont typeface="Arial"/>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07" name="Google Shape;507;p38"/>
          <p:cNvSpPr txBox="1"/>
          <p:nvPr>
            <p:ph idx="3" type="title"/>
          </p:nvPr>
        </p:nvSpPr>
        <p:spPr>
          <a:xfrm>
            <a:off x="371850" y="2472625"/>
            <a:ext cx="969000" cy="1023300"/>
          </a:xfrm>
          <a:prstGeom prst="rect">
            <a:avLst/>
          </a:prstGeom>
          <a:noFill/>
          <a:ln>
            <a:noFill/>
          </a:ln>
        </p:spPr>
        <p:txBody>
          <a:bodyPr anchorCtr="0" anchor="t" bIns="45700" lIns="274300" spcFirstLastPara="1" rIns="91425" wrap="square" tIns="4570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8" name="Google Shape;508;p38"/>
          <p:cNvSpPr txBox="1"/>
          <p:nvPr>
            <p:ph idx="4" type="title"/>
          </p:nvPr>
        </p:nvSpPr>
        <p:spPr>
          <a:xfrm>
            <a:off x="371850" y="4910440"/>
            <a:ext cx="969000" cy="1023300"/>
          </a:xfrm>
          <a:prstGeom prst="rect">
            <a:avLst/>
          </a:prstGeom>
          <a:noFill/>
          <a:ln>
            <a:noFill/>
          </a:ln>
        </p:spPr>
        <p:txBody>
          <a:bodyPr anchorCtr="0" anchor="t" bIns="45700" lIns="274300" spcFirstLastPara="1" rIns="91425" wrap="square" tIns="4570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9" name="Google Shape;509;p38"/>
          <p:cNvSpPr txBox="1"/>
          <p:nvPr>
            <p:ph idx="5" type="title"/>
          </p:nvPr>
        </p:nvSpPr>
        <p:spPr>
          <a:xfrm>
            <a:off x="371850" y="3624715"/>
            <a:ext cx="969000" cy="1023300"/>
          </a:xfrm>
          <a:prstGeom prst="rect">
            <a:avLst/>
          </a:prstGeom>
          <a:noFill/>
          <a:ln>
            <a:noFill/>
          </a:ln>
        </p:spPr>
        <p:txBody>
          <a:bodyPr anchorCtr="0" anchor="t" bIns="45700" lIns="274300" spcFirstLastPara="1" rIns="91425" wrap="square" tIns="4570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0" name="Google Shape;510;p38"/>
          <p:cNvSpPr txBox="1"/>
          <p:nvPr>
            <p:ph idx="6" type="body"/>
          </p:nvPr>
        </p:nvSpPr>
        <p:spPr>
          <a:xfrm>
            <a:off x="1340850" y="1350300"/>
            <a:ext cx="4917000" cy="10233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511" name="Google Shape;511;p38"/>
          <p:cNvSpPr txBox="1"/>
          <p:nvPr>
            <p:ph idx="7" type="body"/>
          </p:nvPr>
        </p:nvSpPr>
        <p:spPr>
          <a:xfrm>
            <a:off x="1340850" y="2472625"/>
            <a:ext cx="4917000" cy="10233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512" name="Google Shape;512;p38"/>
          <p:cNvSpPr txBox="1"/>
          <p:nvPr>
            <p:ph idx="8" type="body"/>
          </p:nvPr>
        </p:nvSpPr>
        <p:spPr>
          <a:xfrm>
            <a:off x="1340838" y="3624715"/>
            <a:ext cx="4917000" cy="10233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513" name="Google Shape;513;p38"/>
          <p:cNvSpPr txBox="1"/>
          <p:nvPr>
            <p:ph idx="9" type="body"/>
          </p:nvPr>
        </p:nvSpPr>
        <p:spPr>
          <a:xfrm>
            <a:off x="1340838" y="4910440"/>
            <a:ext cx="4917000" cy="10233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514" name="Google Shape;514;p38"/>
          <p:cNvSpPr txBox="1"/>
          <p:nvPr>
            <p:ph idx="13" type="title"/>
          </p:nvPr>
        </p:nvSpPr>
        <p:spPr>
          <a:xfrm>
            <a:off x="371850" y="1350300"/>
            <a:ext cx="969000" cy="1023300"/>
          </a:xfrm>
          <a:prstGeom prst="rect">
            <a:avLst/>
          </a:prstGeom>
          <a:noFill/>
          <a:ln>
            <a:noFill/>
          </a:ln>
        </p:spPr>
        <p:txBody>
          <a:bodyPr anchorCtr="0" anchor="t" bIns="45700" lIns="274300" spcFirstLastPara="1" rIns="91425" wrap="square" tIns="4570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Reading tip with wider picture 1">
  <p:cSld name="3_Reading tip with wider picture_1">
    <p:spTree>
      <p:nvGrpSpPr>
        <p:cNvPr id="515" name="Shape 515"/>
        <p:cNvGrpSpPr/>
        <p:nvPr/>
      </p:nvGrpSpPr>
      <p:grpSpPr>
        <a:xfrm>
          <a:off x="0" y="0"/>
          <a:ext cx="0" cy="0"/>
          <a:chOff x="0" y="0"/>
          <a:chExt cx="0" cy="0"/>
        </a:xfrm>
      </p:grpSpPr>
      <p:sp>
        <p:nvSpPr>
          <p:cNvPr id="516" name="Google Shape;516;p39"/>
          <p:cNvSpPr txBox="1"/>
          <p:nvPr>
            <p:ph type="title"/>
          </p:nvPr>
        </p:nvSpPr>
        <p:spPr>
          <a:xfrm>
            <a:off x="-7620" y="0"/>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517" name="Google Shape;517;p39"/>
          <p:cNvCxnSpPr/>
          <p:nvPr/>
        </p:nvCxnSpPr>
        <p:spPr>
          <a:xfrm>
            <a:off x="3718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518" name="Google Shape;518;p39"/>
          <p:cNvCxnSpPr/>
          <p:nvPr/>
        </p:nvCxnSpPr>
        <p:spPr>
          <a:xfrm>
            <a:off x="30078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519" name="Google Shape;519;p39"/>
          <p:cNvCxnSpPr/>
          <p:nvPr/>
        </p:nvCxnSpPr>
        <p:spPr>
          <a:xfrm>
            <a:off x="57032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520" name="Google Shape;520;p39"/>
          <p:cNvPicPr preferRelativeResize="0"/>
          <p:nvPr/>
        </p:nvPicPr>
        <p:blipFill rotWithShape="1">
          <a:blip r:embed="rId2">
            <a:alphaModFix/>
          </a:blip>
          <a:srcRect b="0" l="0" r="0" t="0"/>
          <a:stretch/>
        </p:blipFill>
        <p:spPr>
          <a:xfrm>
            <a:off x="7784915" y="6196177"/>
            <a:ext cx="491969" cy="536174"/>
          </a:xfrm>
          <a:prstGeom prst="rect">
            <a:avLst/>
          </a:prstGeom>
          <a:noFill/>
          <a:ln>
            <a:noFill/>
          </a:ln>
        </p:spPr>
      </p:pic>
      <p:pic>
        <p:nvPicPr>
          <p:cNvPr descr="A picture containing vector graphics&#10;&#10;Description automatically generated" id="521" name="Google Shape;521;p39"/>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522" name="Google Shape;522;p39"/>
          <p:cNvPicPr preferRelativeResize="0"/>
          <p:nvPr/>
        </p:nvPicPr>
        <p:blipFill rotWithShape="1">
          <a:blip r:embed="rId4">
            <a:alphaModFix/>
          </a:blip>
          <a:srcRect b="0" l="0" r="0" t="0"/>
          <a:stretch/>
        </p:blipFill>
        <p:spPr>
          <a:xfrm>
            <a:off x="2477073" y="6324412"/>
            <a:ext cx="529889" cy="497950"/>
          </a:xfrm>
          <a:prstGeom prst="rect">
            <a:avLst/>
          </a:prstGeom>
          <a:noFill/>
          <a:ln>
            <a:noFill/>
          </a:ln>
        </p:spPr>
      </p:pic>
      <p:pic>
        <p:nvPicPr>
          <p:cNvPr id="523" name="Google Shape;523;p39"/>
          <p:cNvPicPr preferRelativeResize="0"/>
          <p:nvPr/>
        </p:nvPicPr>
        <p:blipFill rotWithShape="1">
          <a:blip r:embed="rId5">
            <a:alphaModFix/>
          </a:blip>
          <a:srcRect b="0" l="0" r="0" t="0"/>
          <a:stretch/>
        </p:blipFill>
        <p:spPr>
          <a:xfrm>
            <a:off x="190275" y="6251086"/>
            <a:ext cx="309929" cy="493980"/>
          </a:xfrm>
          <a:prstGeom prst="rect">
            <a:avLst/>
          </a:prstGeom>
          <a:noFill/>
          <a:ln>
            <a:noFill/>
          </a:ln>
        </p:spPr>
      </p:pic>
      <p:sp>
        <p:nvSpPr>
          <p:cNvPr id="524" name="Google Shape;524;p39"/>
          <p:cNvSpPr txBox="1"/>
          <p:nvPr>
            <p:ph idx="1" type="body"/>
          </p:nvPr>
        </p:nvSpPr>
        <p:spPr>
          <a:xfrm>
            <a:off x="308302" y="1390025"/>
            <a:ext cx="3145800" cy="43641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0" i="0" sz="40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3pPr>
            <a:lvl4pPr indent="-406400" lvl="3" marL="18288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4pPr>
            <a:lvl5pPr indent="-406400" lvl="4" marL="22860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25" name="Google Shape;525;p39"/>
          <p:cNvSpPr/>
          <p:nvPr>
            <p:ph idx="2" type="pic"/>
          </p:nvPr>
        </p:nvSpPr>
        <p:spPr>
          <a:xfrm>
            <a:off x="8832388" y="1251284"/>
            <a:ext cx="3251700" cy="2499000"/>
          </a:xfrm>
          <a:prstGeom prst="rect">
            <a:avLst/>
          </a:prstGeom>
          <a:noFill/>
          <a:ln>
            <a:noFill/>
          </a:ln>
        </p:spPr>
      </p:sp>
      <p:sp>
        <p:nvSpPr>
          <p:cNvPr id="526" name="Google Shape;526;p39"/>
          <p:cNvSpPr txBox="1"/>
          <p:nvPr>
            <p:ph idx="3" type="body"/>
          </p:nvPr>
        </p:nvSpPr>
        <p:spPr>
          <a:xfrm>
            <a:off x="9209609" y="4065956"/>
            <a:ext cx="2497200" cy="21852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2100"/>
              <a:buFont typeface="Arial"/>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27" name="Google Shape;527;p39"/>
          <p:cNvSpPr txBox="1"/>
          <p:nvPr>
            <p:ph idx="4" type="body"/>
          </p:nvPr>
        </p:nvSpPr>
        <p:spPr>
          <a:xfrm>
            <a:off x="5258177" y="1390025"/>
            <a:ext cx="3145800" cy="43641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0" i="0" sz="40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3pPr>
            <a:lvl4pPr indent="-406400" lvl="3" marL="18288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4pPr>
            <a:lvl5pPr indent="-406400" lvl="4" marL="22860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ind Your Materials">
  <p:cSld name="Find Your Materials">
    <p:spTree>
      <p:nvGrpSpPr>
        <p:cNvPr id="528" name="Shape 528"/>
        <p:cNvGrpSpPr/>
        <p:nvPr/>
      </p:nvGrpSpPr>
      <p:grpSpPr>
        <a:xfrm>
          <a:off x="0" y="0"/>
          <a:ext cx="0" cy="0"/>
          <a:chOff x="0" y="0"/>
          <a:chExt cx="0" cy="0"/>
        </a:xfrm>
      </p:grpSpPr>
      <p:sp>
        <p:nvSpPr>
          <p:cNvPr id="529" name="Google Shape;529;p40"/>
          <p:cNvSpPr txBox="1"/>
          <p:nvPr>
            <p:ph type="title"/>
          </p:nvPr>
        </p:nvSpPr>
        <p:spPr>
          <a:xfrm>
            <a:off x="1" y="1"/>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530" name="Google Shape;530;p40"/>
          <p:cNvPicPr preferRelativeResize="0"/>
          <p:nvPr/>
        </p:nvPicPr>
        <p:blipFill rotWithShape="1">
          <a:blip r:embed="rId2">
            <a:alphaModFix/>
          </a:blip>
          <a:srcRect b="0" l="0" r="0" t="0"/>
          <a:stretch/>
        </p:blipFill>
        <p:spPr>
          <a:xfrm>
            <a:off x="179447" y="6246434"/>
            <a:ext cx="309931" cy="493979"/>
          </a:xfrm>
          <a:prstGeom prst="rect">
            <a:avLst/>
          </a:prstGeom>
          <a:noFill/>
          <a:ln>
            <a:noFill/>
          </a:ln>
        </p:spPr>
      </p:pic>
      <p:cxnSp>
        <p:nvCxnSpPr>
          <p:cNvPr id="531" name="Google Shape;531;p40"/>
          <p:cNvCxnSpPr/>
          <p:nvPr/>
        </p:nvCxnSpPr>
        <p:spPr>
          <a:xfrm>
            <a:off x="371844" y="6565900"/>
            <a:ext cx="2082480" cy="0"/>
          </a:xfrm>
          <a:prstGeom prst="straightConnector1">
            <a:avLst/>
          </a:prstGeom>
          <a:noFill/>
          <a:ln cap="flat" cmpd="sng" w="25400">
            <a:solidFill>
              <a:srgbClr val="96C93E"/>
            </a:solidFill>
            <a:prstDash val="solid"/>
            <a:miter lim="800000"/>
            <a:headEnd len="sm" w="sm" type="none"/>
            <a:tailEnd len="sm" w="sm" type="none"/>
          </a:ln>
        </p:spPr>
      </p:cxnSp>
      <p:cxnSp>
        <p:nvCxnSpPr>
          <p:cNvPr id="532" name="Google Shape;532;p40"/>
          <p:cNvCxnSpPr/>
          <p:nvPr/>
        </p:nvCxnSpPr>
        <p:spPr>
          <a:xfrm>
            <a:off x="30078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533" name="Google Shape;533;p40"/>
          <p:cNvCxnSpPr/>
          <p:nvPr/>
        </p:nvCxnSpPr>
        <p:spPr>
          <a:xfrm>
            <a:off x="570329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534" name="Google Shape;534;p40"/>
          <p:cNvPicPr preferRelativeResize="0"/>
          <p:nvPr/>
        </p:nvPicPr>
        <p:blipFill rotWithShape="1">
          <a:blip r:embed="rId3">
            <a:alphaModFix/>
          </a:blip>
          <a:srcRect b="0" l="0" r="0" t="0"/>
          <a:stretch/>
        </p:blipFill>
        <p:spPr>
          <a:xfrm>
            <a:off x="7784915" y="6196177"/>
            <a:ext cx="491969" cy="536174"/>
          </a:xfrm>
          <a:prstGeom prst="rect">
            <a:avLst/>
          </a:prstGeom>
          <a:noFill/>
          <a:ln>
            <a:noFill/>
          </a:ln>
        </p:spPr>
      </p:pic>
      <p:pic>
        <p:nvPicPr>
          <p:cNvPr id="535" name="Google Shape;535;p40"/>
          <p:cNvPicPr preferRelativeResize="0"/>
          <p:nvPr/>
        </p:nvPicPr>
        <p:blipFill rotWithShape="1">
          <a:blip r:embed="rId4">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536" name="Google Shape;536;p40"/>
          <p:cNvPicPr preferRelativeResize="0"/>
          <p:nvPr/>
        </p:nvPicPr>
        <p:blipFill rotWithShape="1">
          <a:blip r:embed="rId5">
            <a:alphaModFix/>
          </a:blip>
          <a:srcRect b="0" l="0" r="0" t="0"/>
          <a:stretch/>
        </p:blipFill>
        <p:spPr>
          <a:xfrm>
            <a:off x="5063574" y="6196177"/>
            <a:ext cx="687747" cy="615553"/>
          </a:xfrm>
          <a:prstGeom prst="rect">
            <a:avLst/>
          </a:prstGeom>
          <a:noFill/>
          <a:ln>
            <a:noFill/>
          </a:ln>
        </p:spPr>
      </p:pic>
      <p:sp>
        <p:nvSpPr>
          <p:cNvPr id="537" name="Google Shape;537;p40"/>
          <p:cNvSpPr txBox="1"/>
          <p:nvPr>
            <p:ph idx="1" type="body"/>
          </p:nvPr>
        </p:nvSpPr>
        <p:spPr>
          <a:xfrm>
            <a:off x="628275" y="1620838"/>
            <a:ext cx="3081528" cy="338328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3200"/>
              <a:buFont typeface="Arial"/>
              <a:buNone/>
              <a:defRPr b="0" i="0" sz="32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38" name="Google Shape;538;p40"/>
          <p:cNvSpPr txBox="1"/>
          <p:nvPr>
            <p:ph idx="2" type="body"/>
          </p:nvPr>
        </p:nvSpPr>
        <p:spPr>
          <a:xfrm>
            <a:off x="4059003" y="1632097"/>
            <a:ext cx="4005072" cy="338328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3200"/>
              <a:buFont typeface="Arial"/>
              <a:buNone/>
              <a:defRPr b="0" i="0" sz="32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39" name="Google Shape;539;p40"/>
          <p:cNvSpPr txBox="1"/>
          <p:nvPr>
            <p:ph idx="3" type="body"/>
          </p:nvPr>
        </p:nvSpPr>
        <p:spPr>
          <a:xfrm>
            <a:off x="8794864" y="1454588"/>
            <a:ext cx="3347923" cy="1172238"/>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40" name="Google Shape;540;p40"/>
          <p:cNvSpPr txBox="1"/>
          <p:nvPr>
            <p:ph idx="4" type="body"/>
          </p:nvPr>
        </p:nvSpPr>
        <p:spPr>
          <a:xfrm>
            <a:off x="8794863" y="2645354"/>
            <a:ext cx="3347923" cy="153522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800"/>
              <a:buFont typeface="Arial"/>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41" name="Google Shape;541;p40"/>
          <p:cNvSpPr/>
          <p:nvPr>
            <p:ph idx="5" type="pic"/>
          </p:nvPr>
        </p:nvSpPr>
        <p:spPr>
          <a:xfrm>
            <a:off x="8989159" y="4407656"/>
            <a:ext cx="2926080" cy="1947672"/>
          </a:xfrm>
          <a:prstGeom prst="rect">
            <a:avLst/>
          </a:prstGeom>
          <a:noFill/>
          <a:ln>
            <a:noFill/>
          </a:ln>
        </p:spPr>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Reading tip with wider picture">
  <p:cSld name="3_Reading tip with wider picture">
    <p:spTree>
      <p:nvGrpSpPr>
        <p:cNvPr id="542" name="Shape 542"/>
        <p:cNvGrpSpPr/>
        <p:nvPr/>
      </p:nvGrpSpPr>
      <p:grpSpPr>
        <a:xfrm>
          <a:off x="0" y="0"/>
          <a:ext cx="0" cy="0"/>
          <a:chOff x="0" y="0"/>
          <a:chExt cx="0" cy="0"/>
        </a:xfrm>
      </p:grpSpPr>
      <p:sp>
        <p:nvSpPr>
          <p:cNvPr id="543" name="Google Shape;543;p41"/>
          <p:cNvSpPr txBox="1"/>
          <p:nvPr>
            <p:ph type="title"/>
          </p:nvPr>
        </p:nvSpPr>
        <p:spPr>
          <a:xfrm>
            <a:off x="-7620" y="0"/>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544" name="Google Shape;544;p41"/>
          <p:cNvCxnSpPr/>
          <p:nvPr/>
        </p:nvCxnSpPr>
        <p:spPr>
          <a:xfrm>
            <a:off x="3718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545" name="Google Shape;545;p41"/>
          <p:cNvCxnSpPr/>
          <p:nvPr/>
        </p:nvCxnSpPr>
        <p:spPr>
          <a:xfrm>
            <a:off x="3007849" y="6565900"/>
            <a:ext cx="2082480" cy="0"/>
          </a:xfrm>
          <a:prstGeom prst="straightConnector1">
            <a:avLst/>
          </a:prstGeom>
          <a:noFill/>
          <a:ln cap="flat" cmpd="sng" w="25400">
            <a:solidFill>
              <a:srgbClr val="96C93E"/>
            </a:solidFill>
            <a:prstDash val="solid"/>
            <a:miter lim="800000"/>
            <a:headEnd len="sm" w="sm" type="none"/>
            <a:tailEnd len="sm" w="sm" type="none"/>
          </a:ln>
        </p:spPr>
      </p:cxnSp>
      <p:cxnSp>
        <p:nvCxnSpPr>
          <p:cNvPr id="546" name="Google Shape;546;p41"/>
          <p:cNvCxnSpPr/>
          <p:nvPr/>
        </p:nvCxnSpPr>
        <p:spPr>
          <a:xfrm>
            <a:off x="570329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547" name="Google Shape;547;p41"/>
          <p:cNvPicPr preferRelativeResize="0"/>
          <p:nvPr/>
        </p:nvPicPr>
        <p:blipFill rotWithShape="1">
          <a:blip r:embed="rId2">
            <a:alphaModFix/>
          </a:blip>
          <a:srcRect b="0" l="0" r="0" t="0"/>
          <a:stretch/>
        </p:blipFill>
        <p:spPr>
          <a:xfrm>
            <a:off x="7784915" y="6196177"/>
            <a:ext cx="491969" cy="536174"/>
          </a:xfrm>
          <a:prstGeom prst="rect">
            <a:avLst/>
          </a:prstGeom>
          <a:noFill/>
          <a:ln>
            <a:noFill/>
          </a:ln>
        </p:spPr>
      </p:pic>
      <p:pic>
        <p:nvPicPr>
          <p:cNvPr descr="A picture containing vector graphics&#10;&#10;Description automatically generated" id="548" name="Google Shape;548;p41"/>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549" name="Google Shape;549;p41"/>
          <p:cNvPicPr preferRelativeResize="0"/>
          <p:nvPr/>
        </p:nvPicPr>
        <p:blipFill rotWithShape="1">
          <a:blip r:embed="rId4">
            <a:alphaModFix/>
          </a:blip>
          <a:srcRect b="0" l="0" r="0" t="0"/>
          <a:stretch/>
        </p:blipFill>
        <p:spPr>
          <a:xfrm>
            <a:off x="2477073" y="6324412"/>
            <a:ext cx="529889" cy="497950"/>
          </a:xfrm>
          <a:prstGeom prst="rect">
            <a:avLst/>
          </a:prstGeom>
          <a:noFill/>
          <a:ln>
            <a:noFill/>
          </a:ln>
        </p:spPr>
      </p:pic>
      <p:pic>
        <p:nvPicPr>
          <p:cNvPr id="550" name="Google Shape;550;p41"/>
          <p:cNvPicPr preferRelativeResize="0"/>
          <p:nvPr/>
        </p:nvPicPr>
        <p:blipFill rotWithShape="1">
          <a:blip r:embed="rId5">
            <a:alphaModFix/>
          </a:blip>
          <a:srcRect b="0" l="0" r="0" t="0"/>
          <a:stretch/>
        </p:blipFill>
        <p:spPr>
          <a:xfrm>
            <a:off x="190275" y="6251086"/>
            <a:ext cx="309930" cy="493979"/>
          </a:xfrm>
          <a:prstGeom prst="rect">
            <a:avLst/>
          </a:prstGeom>
          <a:noFill/>
          <a:ln>
            <a:noFill/>
          </a:ln>
        </p:spPr>
      </p:pic>
      <p:sp>
        <p:nvSpPr>
          <p:cNvPr id="551" name="Google Shape;551;p41"/>
          <p:cNvSpPr txBox="1"/>
          <p:nvPr>
            <p:ph idx="1" type="body"/>
          </p:nvPr>
        </p:nvSpPr>
        <p:spPr>
          <a:xfrm>
            <a:off x="500204" y="1587499"/>
            <a:ext cx="7520849" cy="436412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0" i="0" sz="40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3pPr>
            <a:lvl4pPr indent="-406400" lvl="3" marL="18288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4pPr>
            <a:lvl5pPr indent="-406400" lvl="4" marL="22860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52" name="Google Shape;552;p41"/>
          <p:cNvSpPr/>
          <p:nvPr>
            <p:ph idx="2" type="pic"/>
          </p:nvPr>
        </p:nvSpPr>
        <p:spPr>
          <a:xfrm>
            <a:off x="8832388" y="1251284"/>
            <a:ext cx="3251581" cy="2498913"/>
          </a:xfrm>
          <a:prstGeom prst="rect">
            <a:avLst/>
          </a:prstGeom>
          <a:noFill/>
          <a:ln>
            <a:noFill/>
          </a:ln>
        </p:spPr>
      </p:sp>
      <p:sp>
        <p:nvSpPr>
          <p:cNvPr id="553" name="Google Shape;553;p41"/>
          <p:cNvSpPr txBox="1"/>
          <p:nvPr>
            <p:ph idx="3" type="body"/>
          </p:nvPr>
        </p:nvSpPr>
        <p:spPr>
          <a:xfrm>
            <a:off x="9209609" y="4065956"/>
            <a:ext cx="2497138" cy="2185129"/>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2100"/>
              <a:buFont typeface="Arial"/>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Raz Kids">
  <p:cSld name="4_Raz Kids">
    <p:spTree>
      <p:nvGrpSpPr>
        <p:cNvPr id="554" name="Shape 554"/>
        <p:cNvGrpSpPr/>
        <p:nvPr/>
      </p:nvGrpSpPr>
      <p:grpSpPr>
        <a:xfrm>
          <a:off x="0" y="0"/>
          <a:ext cx="0" cy="0"/>
          <a:chOff x="0" y="0"/>
          <a:chExt cx="0" cy="0"/>
        </a:xfrm>
      </p:grpSpPr>
      <p:sp>
        <p:nvSpPr>
          <p:cNvPr id="555" name="Google Shape;555;p42"/>
          <p:cNvSpPr txBox="1"/>
          <p:nvPr>
            <p:ph type="title"/>
          </p:nvPr>
        </p:nvSpPr>
        <p:spPr>
          <a:xfrm>
            <a:off x="1" y="1"/>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556" name="Google Shape;556;p42"/>
          <p:cNvCxnSpPr/>
          <p:nvPr/>
        </p:nvCxnSpPr>
        <p:spPr>
          <a:xfrm>
            <a:off x="3718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557" name="Google Shape;557;p42"/>
          <p:cNvCxnSpPr/>
          <p:nvPr/>
        </p:nvCxnSpPr>
        <p:spPr>
          <a:xfrm>
            <a:off x="30078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558" name="Google Shape;558;p42"/>
          <p:cNvCxnSpPr/>
          <p:nvPr/>
        </p:nvCxnSpPr>
        <p:spPr>
          <a:xfrm>
            <a:off x="5703299" y="6565900"/>
            <a:ext cx="2082480" cy="0"/>
          </a:xfrm>
          <a:prstGeom prst="straightConnector1">
            <a:avLst/>
          </a:prstGeom>
          <a:noFill/>
          <a:ln cap="flat" cmpd="sng" w="25400">
            <a:solidFill>
              <a:srgbClr val="96C93E"/>
            </a:solidFill>
            <a:prstDash val="solid"/>
            <a:miter lim="800000"/>
            <a:headEnd len="sm" w="sm" type="none"/>
            <a:tailEnd len="sm" w="sm" type="none"/>
          </a:ln>
        </p:spPr>
      </p:cxnSp>
      <p:pic>
        <p:nvPicPr>
          <p:cNvPr id="559" name="Google Shape;559;p42"/>
          <p:cNvPicPr preferRelativeResize="0"/>
          <p:nvPr/>
        </p:nvPicPr>
        <p:blipFill rotWithShape="1">
          <a:blip r:embed="rId2">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560" name="Google Shape;560;p42"/>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561" name="Google Shape;561;p42"/>
          <p:cNvPicPr preferRelativeResize="0"/>
          <p:nvPr/>
        </p:nvPicPr>
        <p:blipFill rotWithShape="1">
          <a:blip r:embed="rId4">
            <a:alphaModFix/>
          </a:blip>
          <a:srcRect b="0" l="0" r="0" t="0"/>
          <a:stretch/>
        </p:blipFill>
        <p:spPr>
          <a:xfrm>
            <a:off x="190275" y="6251086"/>
            <a:ext cx="309930" cy="493979"/>
          </a:xfrm>
          <a:prstGeom prst="rect">
            <a:avLst/>
          </a:prstGeom>
          <a:noFill/>
          <a:ln>
            <a:noFill/>
          </a:ln>
        </p:spPr>
      </p:pic>
      <p:pic>
        <p:nvPicPr>
          <p:cNvPr id="562" name="Google Shape;562;p42"/>
          <p:cNvPicPr preferRelativeResize="0"/>
          <p:nvPr/>
        </p:nvPicPr>
        <p:blipFill rotWithShape="1">
          <a:blip r:embed="rId5">
            <a:alphaModFix/>
          </a:blip>
          <a:srcRect b="0" l="0" r="0" t="0"/>
          <a:stretch/>
        </p:blipFill>
        <p:spPr>
          <a:xfrm>
            <a:off x="7784915" y="6196177"/>
            <a:ext cx="491968" cy="536174"/>
          </a:xfrm>
          <a:prstGeom prst="rect">
            <a:avLst/>
          </a:prstGeom>
          <a:noFill/>
          <a:ln>
            <a:noFill/>
          </a:ln>
        </p:spPr>
      </p:pic>
      <p:sp>
        <p:nvSpPr>
          <p:cNvPr id="563" name="Google Shape;563;p42"/>
          <p:cNvSpPr/>
          <p:nvPr>
            <p:ph idx="2" type="pic"/>
          </p:nvPr>
        </p:nvSpPr>
        <p:spPr>
          <a:xfrm>
            <a:off x="9093038" y="1058781"/>
            <a:ext cx="2715768" cy="2715768"/>
          </a:xfrm>
          <a:prstGeom prst="rect">
            <a:avLst/>
          </a:prstGeom>
          <a:noFill/>
          <a:ln>
            <a:noFill/>
          </a:ln>
        </p:spPr>
      </p:sp>
      <p:sp>
        <p:nvSpPr>
          <p:cNvPr id="564" name="Google Shape;564;p42"/>
          <p:cNvSpPr txBox="1"/>
          <p:nvPr>
            <p:ph idx="1" type="body"/>
          </p:nvPr>
        </p:nvSpPr>
        <p:spPr>
          <a:xfrm>
            <a:off x="1660584" y="1489802"/>
            <a:ext cx="6616300"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65" name="Google Shape;565;p42"/>
          <p:cNvSpPr txBox="1"/>
          <p:nvPr>
            <p:ph idx="3" type="body"/>
          </p:nvPr>
        </p:nvSpPr>
        <p:spPr>
          <a:xfrm>
            <a:off x="1660584" y="3034440"/>
            <a:ext cx="6616299"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66" name="Google Shape;566;p42"/>
          <p:cNvSpPr txBox="1"/>
          <p:nvPr>
            <p:ph idx="4" type="body"/>
          </p:nvPr>
        </p:nvSpPr>
        <p:spPr>
          <a:xfrm>
            <a:off x="1660585" y="4620141"/>
            <a:ext cx="6616298"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67" name="Google Shape;567;p42"/>
          <p:cNvSpPr txBox="1"/>
          <p:nvPr>
            <p:ph idx="5" type="body"/>
          </p:nvPr>
        </p:nvSpPr>
        <p:spPr>
          <a:xfrm>
            <a:off x="698499" y="1489799"/>
            <a:ext cx="882460" cy="10556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68" name="Google Shape;568;p42"/>
          <p:cNvSpPr txBox="1"/>
          <p:nvPr>
            <p:ph idx="6" type="body"/>
          </p:nvPr>
        </p:nvSpPr>
        <p:spPr>
          <a:xfrm>
            <a:off x="698499" y="4620139"/>
            <a:ext cx="882460" cy="10556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69" name="Google Shape;569;p42"/>
          <p:cNvSpPr txBox="1"/>
          <p:nvPr>
            <p:ph idx="7" type="body"/>
          </p:nvPr>
        </p:nvSpPr>
        <p:spPr>
          <a:xfrm>
            <a:off x="698499" y="3054969"/>
            <a:ext cx="882460" cy="10556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70" name="Google Shape;570;p42"/>
          <p:cNvSpPr/>
          <p:nvPr>
            <p:ph idx="8" type="pic"/>
          </p:nvPr>
        </p:nvSpPr>
        <p:spPr>
          <a:xfrm>
            <a:off x="8788240" y="3300664"/>
            <a:ext cx="3346704" cy="3154680"/>
          </a:xfrm>
          <a:prstGeom prst="rect">
            <a:avLst/>
          </a:prstGeom>
          <a:noFill/>
          <a:ln>
            <a:noFill/>
          </a:ln>
        </p:spPr>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ontent with Caption">
  <p:cSld name="5_Content with Caption">
    <p:spTree>
      <p:nvGrpSpPr>
        <p:cNvPr id="571" name="Shape 571"/>
        <p:cNvGrpSpPr/>
        <p:nvPr/>
      </p:nvGrpSpPr>
      <p:grpSpPr>
        <a:xfrm>
          <a:off x="0" y="0"/>
          <a:ext cx="0" cy="0"/>
          <a:chOff x="0" y="0"/>
          <a:chExt cx="0" cy="0"/>
        </a:xfrm>
      </p:grpSpPr>
      <p:sp>
        <p:nvSpPr>
          <p:cNvPr id="572" name="Google Shape;572;p43"/>
          <p:cNvSpPr txBox="1"/>
          <p:nvPr>
            <p:ph type="title"/>
          </p:nvPr>
        </p:nvSpPr>
        <p:spPr>
          <a:xfrm>
            <a:off x="-7620" y="0"/>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3" name="Google Shape;573;p43"/>
          <p:cNvSpPr/>
          <p:nvPr>
            <p:ph idx="2" type="pic"/>
          </p:nvPr>
        </p:nvSpPr>
        <p:spPr>
          <a:xfrm>
            <a:off x="8953152" y="1444919"/>
            <a:ext cx="2916936" cy="2596896"/>
          </a:xfrm>
          <a:prstGeom prst="rect">
            <a:avLst/>
          </a:prstGeom>
          <a:noFill/>
          <a:ln>
            <a:noFill/>
          </a:ln>
        </p:spPr>
      </p:sp>
      <p:sp>
        <p:nvSpPr>
          <p:cNvPr id="574" name="Google Shape;574;p43"/>
          <p:cNvSpPr txBox="1"/>
          <p:nvPr>
            <p:ph idx="1" type="body"/>
          </p:nvPr>
        </p:nvSpPr>
        <p:spPr>
          <a:xfrm>
            <a:off x="9163051" y="4074693"/>
            <a:ext cx="2497138" cy="236889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700"/>
              <a:buFont typeface="Noto Sans Symbols"/>
              <a:buNone/>
              <a:defRPr b="0" i="0" sz="36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575" name="Google Shape;575;p43"/>
          <p:cNvCxnSpPr/>
          <p:nvPr/>
        </p:nvCxnSpPr>
        <p:spPr>
          <a:xfrm>
            <a:off x="3718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576" name="Google Shape;576;p43"/>
          <p:cNvCxnSpPr/>
          <p:nvPr/>
        </p:nvCxnSpPr>
        <p:spPr>
          <a:xfrm>
            <a:off x="30078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577" name="Google Shape;577;p43"/>
          <p:cNvCxnSpPr/>
          <p:nvPr/>
        </p:nvCxnSpPr>
        <p:spPr>
          <a:xfrm>
            <a:off x="5703299" y="6565900"/>
            <a:ext cx="2082480" cy="0"/>
          </a:xfrm>
          <a:prstGeom prst="straightConnector1">
            <a:avLst/>
          </a:prstGeom>
          <a:noFill/>
          <a:ln cap="flat" cmpd="sng" w="25400">
            <a:solidFill>
              <a:srgbClr val="96C93E"/>
            </a:solidFill>
            <a:prstDash val="solid"/>
            <a:miter lim="800000"/>
            <a:headEnd len="sm" w="sm" type="none"/>
            <a:tailEnd len="sm" w="sm" type="none"/>
          </a:ln>
        </p:spPr>
      </p:cxnSp>
      <p:pic>
        <p:nvPicPr>
          <p:cNvPr id="578" name="Google Shape;578;p43"/>
          <p:cNvPicPr preferRelativeResize="0"/>
          <p:nvPr/>
        </p:nvPicPr>
        <p:blipFill rotWithShape="1">
          <a:blip r:embed="rId2">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579" name="Google Shape;579;p43"/>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580" name="Google Shape;580;p43"/>
          <p:cNvPicPr preferRelativeResize="0"/>
          <p:nvPr/>
        </p:nvPicPr>
        <p:blipFill rotWithShape="1">
          <a:blip r:embed="rId4">
            <a:alphaModFix/>
          </a:blip>
          <a:srcRect b="0" l="0" r="0" t="0"/>
          <a:stretch/>
        </p:blipFill>
        <p:spPr>
          <a:xfrm>
            <a:off x="190275" y="6251086"/>
            <a:ext cx="309930" cy="493979"/>
          </a:xfrm>
          <a:prstGeom prst="rect">
            <a:avLst/>
          </a:prstGeom>
          <a:noFill/>
          <a:ln>
            <a:noFill/>
          </a:ln>
        </p:spPr>
      </p:pic>
      <p:pic>
        <p:nvPicPr>
          <p:cNvPr id="581" name="Google Shape;581;p43"/>
          <p:cNvPicPr preferRelativeResize="0"/>
          <p:nvPr/>
        </p:nvPicPr>
        <p:blipFill rotWithShape="1">
          <a:blip r:embed="rId5">
            <a:alphaModFix/>
          </a:blip>
          <a:srcRect b="0" l="0" r="0" t="0"/>
          <a:stretch/>
        </p:blipFill>
        <p:spPr>
          <a:xfrm>
            <a:off x="7784915" y="6196177"/>
            <a:ext cx="491968" cy="536174"/>
          </a:xfrm>
          <a:prstGeom prst="rect">
            <a:avLst/>
          </a:prstGeom>
          <a:noFill/>
          <a:ln>
            <a:noFill/>
          </a:ln>
        </p:spPr>
      </p:pic>
      <p:sp>
        <p:nvSpPr>
          <p:cNvPr id="582" name="Google Shape;582;p43"/>
          <p:cNvSpPr/>
          <p:nvPr>
            <p:ph idx="3" type="pic"/>
          </p:nvPr>
        </p:nvSpPr>
        <p:spPr>
          <a:xfrm>
            <a:off x="1620982" y="1733964"/>
            <a:ext cx="5123557" cy="3849365"/>
          </a:xfrm>
          <a:prstGeom prst="rect">
            <a:avLst/>
          </a:prstGeom>
          <a:noFill/>
          <a:ln>
            <a:noFill/>
          </a:ln>
        </p:spPr>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cial Media">
  <p:cSld name="Social Media">
    <p:spTree>
      <p:nvGrpSpPr>
        <p:cNvPr id="583" name="Shape 583"/>
        <p:cNvGrpSpPr/>
        <p:nvPr/>
      </p:nvGrpSpPr>
      <p:grpSpPr>
        <a:xfrm>
          <a:off x="0" y="0"/>
          <a:ext cx="0" cy="0"/>
          <a:chOff x="0" y="0"/>
          <a:chExt cx="0" cy="0"/>
        </a:xfrm>
      </p:grpSpPr>
      <p:sp>
        <p:nvSpPr>
          <p:cNvPr id="584" name="Google Shape;584;p44"/>
          <p:cNvSpPr/>
          <p:nvPr>
            <p:ph idx="2" type="pic"/>
          </p:nvPr>
        </p:nvSpPr>
        <p:spPr>
          <a:xfrm>
            <a:off x="9810967" y="1562916"/>
            <a:ext cx="1152144" cy="1143000"/>
          </a:xfrm>
          <a:prstGeom prst="rect">
            <a:avLst/>
          </a:prstGeom>
          <a:noFill/>
          <a:ln>
            <a:noFill/>
          </a:ln>
        </p:spPr>
      </p:sp>
      <p:sp>
        <p:nvSpPr>
          <p:cNvPr id="585" name="Google Shape;585;p44"/>
          <p:cNvSpPr txBox="1"/>
          <p:nvPr>
            <p:ph idx="1" type="body"/>
          </p:nvPr>
        </p:nvSpPr>
        <p:spPr>
          <a:xfrm>
            <a:off x="371844" y="1687513"/>
            <a:ext cx="8090821" cy="336499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5000"/>
              <a:buFont typeface="Arial"/>
              <a:buNone/>
              <a:defRPr b="0" i="0" sz="50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86" name="Google Shape;586;p44"/>
          <p:cNvSpPr/>
          <p:nvPr>
            <p:ph idx="3" type="pic"/>
          </p:nvPr>
        </p:nvSpPr>
        <p:spPr>
          <a:xfrm>
            <a:off x="9757009" y="3260706"/>
            <a:ext cx="1216152" cy="987552"/>
          </a:xfrm>
          <a:prstGeom prst="rect">
            <a:avLst/>
          </a:prstGeom>
          <a:noFill/>
          <a:ln>
            <a:noFill/>
          </a:ln>
        </p:spPr>
      </p:sp>
      <p:sp>
        <p:nvSpPr>
          <p:cNvPr id="587" name="Google Shape;587;p44"/>
          <p:cNvSpPr/>
          <p:nvPr>
            <p:ph idx="4" type="pic"/>
          </p:nvPr>
        </p:nvSpPr>
        <p:spPr>
          <a:xfrm>
            <a:off x="9810967" y="4777725"/>
            <a:ext cx="1143000" cy="1143000"/>
          </a:xfrm>
          <a:prstGeom prst="rect">
            <a:avLst/>
          </a:prstGeom>
          <a:noFill/>
          <a:ln>
            <a:noFill/>
          </a:ln>
        </p:spPr>
      </p:sp>
      <p:cxnSp>
        <p:nvCxnSpPr>
          <p:cNvPr id="588" name="Google Shape;588;p44"/>
          <p:cNvCxnSpPr/>
          <p:nvPr/>
        </p:nvCxnSpPr>
        <p:spPr>
          <a:xfrm>
            <a:off x="3718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589" name="Google Shape;589;p44"/>
          <p:cNvCxnSpPr/>
          <p:nvPr/>
        </p:nvCxnSpPr>
        <p:spPr>
          <a:xfrm>
            <a:off x="30078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590" name="Google Shape;590;p44"/>
          <p:cNvCxnSpPr/>
          <p:nvPr/>
        </p:nvCxnSpPr>
        <p:spPr>
          <a:xfrm>
            <a:off x="5703299" y="6565900"/>
            <a:ext cx="2082480" cy="0"/>
          </a:xfrm>
          <a:prstGeom prst="straightConnector1">
            <a:avLst/>
          </a:prstGeom>
          <a:noFill/>
          <a:ln cap="flat" cmpd="sng" w="25400">
            <a:solidFill>
              <a:srgbClr val="96C93E"/>
            </a:solidFill>
            <a:prstDash val="solid"/>
            <a:miter lim="800000"/>
            <a:headEnd len="sm" w="sm" type="none"/>
            <a:tailEnd len="sm" w="sm" type="none"/>
          </a:ln>
        </p:spPr>
      </p:cxnSp>
      <p:pic>
        <p:nvPicPr>
          <p:cNvPr id="591" name="Google Shape;591;p44"/>
          <p:cNvPicPr preferRelativeResize="0"/>
          <p:nvPr/>
        </p:nvPicPr>
        <p:blipFill rotWithShape="1">
          <a:blip r:embed="rId2">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592" name="Google Shape;592;p44"/>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593" name="Google Shape;593;p44"/>
          <p:cNvPicPr preferRelativeResize="0"/>
          <p:nvPr/>
        </p:nvPicPr>
        <p:blipFill rotWithShape="1">
          <a:blip r:embed="rId4">
            <a:alphaModFix/>
          </a:blip>
          <a:srcRect b="0" l="0" r="0" t="0"/>
          <a:stretch/>
        </p:blipFill>
        <p:spPr>
          <a:xfrm>
            <a:off x="190275" y="6251086"/>
            <a:ext cx="309930" cy="493979"/>
          </a:xfrm>
          <a:prstGeom prst="rect">
            <a:avLst/>
          </a:prstGeom>
          <a:noFill/>
          <a:ln>
            <a:noFill/>
          </a:ln>
        </p:spPr>
      </p:pic>
      <p:pic>
        <p:nvPicPr>
          <p:cNvPr id="594" name="Google Shape;594;p44"/>
          <p:cNvPicPr preferRelativeResize="0"/>
          <p:nvPr/>
        </p:nvPicPr>
        <p:blipFill rotWithShape="1">
          <a:blip r:embed="rId5">
            <a:alphaModFix/>
          </a:blip>
          <a:srcRect b="0" l="0" r="0" t="0"/>
          <a:stretch/>
        </p:blipFill>
        <p:spPr>
          <a:xfrm>
            <a:off x="7784915" y="6196177"/>
            <a:ext cx="491968" cy="536174"/>
          </a:xfrm>
          <a:prstGeom prst="rect">
            <a:avLst/>
          </a:prstGeom>
          <a:noFill/>
          <a:ln>
            <a:noFill/>
          </a:ln>
        </p:spPr>
      </p:pic>
      <p:sp>
        <p:nvSpPr>
          <p:cNvPr id="595" name="Google Shape;595;p44"/>
          <p:cNvSpPr txBox="1"/>
          <p:nvPr>
            <p:ph type="title"/>
          </p:nvPr>
        </p:nvSpPr>
        <p:spPr>
          <a:xfrm>
            <a:off x="-7620" y="0"/>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Understand the story">
  <p:cSld name="Title, Subtitle_1">
    <p:spTree>
      <p:nvGrpSpPr>
        <p:cNvPr id="37" name="Shape 37"/>
        <p:cNvGrpSpPr/>
        <p:nvPr/>
      </p:nvGrpSpPr>
      <p:grpSpPr>
        <a:xfrm>
          <a:off x="0" y="0"/>
          <a:ext cx="0" cy="0"/>
          <a:chOff x="0" y="0"/>
          <a:chExt cx="0" cy="0"/>
        </a:xfrm>
      </p:grpSpPr>
      <p:pic>
        <p:nvPicPr>
          <p:cNvPr id="38" name="Google Shape;38;p6"/>
          <p:cNvPicPr preferRelativeResize="0"/>
          <p:nvPr/>
        </p:nvPicPr>
        <p:blipFill rotWithShape="1">
          <a:blip r:embed="rId2">
            <a:alphaModFix/>
          </a:blip>
          <a:srcRect b="0" l="0" r="0" t="0"/>
          <a:stretch/>
        </p:blipFill>
        <p:spPr>
          <a:xfrm>
            <a:off x="19610" y="0"/>
            <a:ext cx="12152782" cy="6858001"/>
          </a:xfrm>
          <a:prstGeom prst="rect">
            <a:avLst/>
          </a:prstGeom>
          <a:noFill/>
          <a:ln>
            <a:noFill/>
          </a:ln>
        </p:spPr>
      </p:pic>
      <p:grpSp>
        <p:nvGrpSpPr>
          <p:cNvPr id="39" name="Google Shape;39;p6"/>
          <p:cNvGrpSpPr/>
          <p:nvPr/>
        </p:nvGrpSpPr>
        <p:grpSpPr>
          <a:xfrm>
            <a:off x="1" y="5607273"/>
            <a:ext cx="12213728" cy="1252537"/>
            <a:chOff x="-33239" y="5603791"/>
            <a:chExt cx="9160525" cy="1252537"/>
          </a:xfrm>
        </p:grpSpPr>
        <p:sp>
          <p:nvSpPr>
            <p:cNvPr id="40" name="Google Shape;40;p6"/>
            <p:cNvSpPr/>
            <p:nvPr/>
          </p:nvSpPr>
          <p:spPr>
            <a:xfrm>
              <a:off x="-29914" y="5611028"/>
              <a:ext cx="9157200" cy="1245300"/>
            </a:xfrm>
            <a:prstGeom prst="rect">
              <a:avLst/>
            </a:pr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cxnSp>
          <p:nvCxnSpPr>
            <p:cNvPr id="41" name="Google Shape;41;p6"/>
            <p:cNvCxnSpPr/>
            <p:nvPr/>
          </p:nvCxnSpPr>
          <p:spPr>
            <a:xfrm>
              <a:off x="-29914" y="5603791"/>
              <a:ext cx="9144000" cy="0"/>
            </a:xfrm>
            <a:prstGeom prst="straightConnector1">
              <a:avLst/>
            </a:prstGeom>
            <a:noFill/>
            <a:ln cap="flat" cmpd="sng" w="88900">
              <a:solidFill>
                <a:srgbClr val="006FB6"/>
              </a:solidFill>
              <a:prstDash val="solid"/>
              <a:miter lim="800000"/>
              <a:headEnd len="sm" w="sm" type="none"/>
              <a:tailEnd len="sm" w="sm" type="none"/>
            </a:ln>
          </p:spPr>
        </p:cxnSp>
        <p:cxnSp>
          <p:nvCxnSpPr>
            <p:cNvPr id="42" name="Google Shape;42;p6"/>
            <p:cNvCxnSpPr/>
            <p:nvPr/>
          </p:nvCxnSpPr>
          <p:spPr>
            <a:xfrm>
              <a:off x="-33239" y="5687205"/>
              <a:ext cx="9144000" cy="0"/>
            </a:xfrm>
            <a:prstGeom prst="straightConnector1">
              <a:avLst/>
            </a:prstGeom>
            <a:noFill/>
            <a:ln cap="flat" cmpd="sng" w="38100">
              <a:solidFill>
                <a:srgbClr val="96C93E"/>
              </a:solidFill>
              <a:prstDash val="solid"/>
              <a:miter lim="800000"/>
              <a:headEnd len="sm" w="sm" type="none"/>
              <a:tailEnd len="sm" w="sm" type="none"/>
            </a:ln>
          </p:spPr>
        </p:cxnSp>
      </p:grpSp>
      <p:sp>
        <p:nvSpPr>
          <p:cNvPr id="43" name="Google Shape;43;p6"/>
          <p:cNvSpPr txBox="1"/>
          <p:nvPr>
            <p:ph type="title"/>
          </p:nvPr>
        </p:nvSpPr>
        <p:spPr>
          <a:xfrm>
            <a:off x="22142" y="5994739"/>
            <a:ext cx="9156300" cy="559200"/>
          </a:xfrm>
          <a:prstGeom prst="rect">
            <a:avLst/>
          </a:prstGeom>
          <a:noFill/>
          <a:ln>
            <a:noFill/>
          </a:ln>
        </p:spPr>
        <p:txBody>
          <a:bodyPr anchorCtr="0" anchor="ctr" bIns="45700" lIns="91425" spcFirstLastPara="1" rIns="91425" wrap="square" tIns="45700">
            <a:noAutofit/>
          </a:bodyPr>
          <a:lstStyle>
            <a:lvl1pPr lvl="0" marR="0" rtl="0" algn="ctr">
              <a:lnSpc>
                <a:spcPct val="90000"/>
              </a:lnSpc>
              <a:spcBef>
                <a:spcPts val="0"/>
              </a:spcBef>
              <a:spcAft>
                <a:spcPts val="0"/>
              </a:spcAft>
              <a:buClr>
                <a:srgbClr val="006FB6"/>
              </a:buClr>
              <a:buSzPts val="3750"/>
              <a:buFont typeface="Calibri"/>
              <a:buNone/>
              <a:defRPr b="1" i="0" sz="375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44" name="Google Shape;44;p6"/>
          <p:cNvPicPr preferRelativeResize="0"/>
          <p:nvPr/>
        </p:nvPicPr>
        <p:blipFill rotWithShape="1">
          <a:blip r:embed="rId3">
            <a:alphaModFix/>
          </a:blip>
          <a:srcRect b="0" l="0" r="0" t="0"/>
          <a:stretch/>
        </p:blipFill>
        <p:spPr>
          <a:xfrm>
            <a:off x="9526862" y="5918379"/>
            <a:ext cx="2339650" cy="711925"/>
          </a:xfrm>
          <a:prstGeom prst="rect">
            <a:avLst/>
          </a:prstGeom>
          <a:noFill/>
          <a:ln>
            <a:noFill/>
          </a:ln>
        </p:spPr>
      </p:pic>
      <p:sp>
        <p:nvSpPr>
          <p:cNvPr id="45" name="Google Shape;45;p6"/>
          <p:cNvSpPr/>
          <p:nvPr/>
        </p:nvSpPr>
        <p:spPr>
          <a:xfrm>
            <a:off x="-15450" y="0"/>
            <a:ext cx="12222899" cy="5610900"/>
          </a:xfrm>
          <a:prstGeom prst="rect">
            <a:avLst/>
          </a:prstGeom>
          <a:solidFill>
            <a:srgbClr val="006FB6">
              <a:alpha val="31372"/>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Reading tip with older child extra">
  <p:cSld name="2--Reading tip with older child extra">
    <p:spTree>
      <p:nvGrpSpPr>
        <p:cNvPr id="596" name="Shape 596"/>
        <p:cNvGrpSpPr/>
        <p:nvPr/>
      </p:nvGrpSpPr>
      <p:grpSpPr>
        <a:xfrm>
          <a:off x="0" y="0"/>
          <a:ext cx="0" cy="0"/>
          <a:chOff x="0" y="0"/>
          <a:chExt cx="0" cy="0"/>
        </a:xfrm>
      </p:grpSpPr>
      <p:sp>
        <p:nvSpPr>
          <p:cNvPr id="597" name="Google Shape;597;p45"/>
          <p:cNvSpPr txBox="1"/>
          <p:nvPr>
            <p:ph type="title"/>
          </p:nvPr>
        </p:nvSpPr>
        <p:spPr>
          <a:xfrm>
            <a:off x="-7620" y="0"/>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598" name="Google Shape;598;p45"/>
          <p:cNvCxnSpPr/>
          <p:nvPr/>
        </p:nvCxnSpPr>
        <p:spPr>
          <a:xfrm>
            <a:off x="3718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599" name="Google Shape;599;p45"/>
          <p:cNvCxnSpPr/>
          <p:nvPr/>
        </p:nvCxnSpPr>
        <p:spPr>
          <a:xfrm>
            <a:off x="3007849" y="6565900"/>
            <a:ext cx="2082480" cy="0"/>
          </a:xfrm>
          <a:prstGeom prst="straightConnector1">
            <a:avLst/>
          </a:prstGeom>
          <a:noFill/>
          <a:ln cap="flat" cmpd="sng" w="25400">
            <a:solidFill>
              <a:srgbClr val="96C93E"/>
            </a:solidFill>
            <a:prstDash val="solid"/>
            <a:miter lim="800000"/>
            <a:headEnd len="sm" w="sm" type="none"/>
            <a:tailEnd len="sm" w="sm" type="none"/>
          </a:ln>
        </p:spPr>
      </p:cxnSp>
      <p:cxnSp>
        <p:nvCxnSpPr>
          <p:cNvPr id="600" name="Google Shape;600;p45"/>
          <p:cNvCxnSpPr/>
          <p:nvPr/>
        </p:nvCxnSpPr>
        <p:spPr>
          <a:xfrm>
            <a:off x="570329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601" name="Google Shape;601;p45"/>
          <p:cNvPicPr preferRelativeResize="0"/>
          <p:nvPr/>
        </p:nvPicPr>
        <p:blipFill rotWithShape="1">
          <a:blip r:embed="rId2">
            <a:alphaModFix/>
          </a:blip>
          <a:srcRect b="0" l="0" r="0" t="0"/>
          <a:stretch/>
        </p:blipFill>
        <p:spPr>
          <a:xfrm>
            <a:off x="7784915" y="6196177"/>
            <a:ext cx="491969" cy="536174"/>
          </a:xfrm>
          <a:prstGeom prst="rect">
            <a:avLst/>
          </a:prstGeom>
          <a:noFill/>
          <a:ln>
            <a:noFill/>
          </a:ln>
        </p:spPr>
      </p:pic>
      <p:pic>
        <p:nvPicPr>
          <p:cNvPr descr="A picture containing vector graphics&#10;&#10;Description automatically generated" id="602" name="Google Shape;602;p45"/>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603" name="Google Shape;603;p45"/>
          <p:cNvPicPr preferRelativeResize="0"/>
          <p:nvPr/>
        </p:nvPicPr>
        <p:blipFill rotWithShape="1">
          <a:blip r:embed="rId4">
            <a:alphaModFix/>
          </a:blip>
          <a:srcRect b="0" l="0" r="0" t="0"/>
          <a:stretch/>
        </p:blipFill>
        <p:spPr>
          <a:xfrm>
            <a:off x="2477073" y="6324412"/>
            <a:ext cx="529889" cy="497950"/>
          </a:xfrm>
          <a:prstGeom prst="rect">
            <a:avLst/>
          </a:prstGeom>
          <a:noFill/>
          <a:ln>
            <a:noFill/>
          </a:ln>
        </p:spPr>
      </p:pic>
      <p:pic>
        <p:nvPicPr>
          <p:cNvPr id="604" name="Google Shape;604;p45"/>
          <p:cNvPicPr preferRelativeResize="0"/>
          <p:nvPr/>
        </p:nvPicPr>
        <p:blipFill rotWithShape="1">
          <a:blip r:embed="rId5">
            <a:alphaModFix/>
          </a:blip>
          <a:srcRect b="0" l="0" r="0" t="0"/>
          <a:stretch/>
        </p:blipFill>
        <p:spPr>
          <a:xfrm>
            <a:off x="190275" y="6251086"/>
            <a:ext cx="309930" cy="493979"/>
          </a:xfrm>
          <a:prstGeom prst="rect">
            <a:avLst/>
          </a:prstGeom>
          <a:noFill/>
          <a:ln>
            <a:noFill/>
          </a:ln>
        </p:spPr>
      </p:pic>
      <p:sp>
        <p:nvSpPr>
          <p:cNvPr id="605" name="Google Shape;605;p45"/>
          <p:cNvSpPr/>
          <p:nvPr>
            <p:ph idx="2" type="pic"/>
          </p:nvPr>
        </p:nvSpPr>
        <p:spPr>
          <a:xfrm>
            <a:off x="9209369" y="1251283"/>
            <a:ext cx="2404501" cy="2950013"/>
          </a:xfrm>
          <a:prstGeom prst="rect">
            <a:avLst/>
          </a:prstGeom>
          <a:noFill/>
          <a:ln>
            <a:noFill/>
          </a:ln>
        </p:spPr>
      </p:sp>
      <p:sp>
        <p:nvSpPr>
          <p:cNvPr id="606" name="Google Shape;606;p45"/>
          <p:cNvSpPr txBox="1"/>
          <p:nvPr>
            <p:ph idx="1" type="body"/>
          </p:nvPr>
        </p:nvSpPr>
        <p:spPr>
          <a:xfrm>
            <a:off x="8822723" y="4264514"/>
            <a:ext cx="3212757" cy="2301385"/>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2100"/>
              <a:buFont typeface="Noto Sans Symbols"/>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07" name="Google Shape;607;p45"/>
          <p:cNvSpPr txBox="1"/>
          <p:nvPr>
            <p:ph idx="3" type="body"/>
          </p:nvPr>
        </p:nvSpPr>
        <p:spPr>
          <a:xfrm>
            <a:off x="500205" y="1566099"/>
            <a:ext cx="7528871" cy="3463772"/>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5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5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5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08" name="Google Shape;608;p45"/>
          <p:cNvSpPr txBox="1"/>
          <p:nvPr>
            <p:ph idx="4" type="body"/>
          </p:nvPr>
        </p:nvSpPr>
        <p:spPr>
          <a:xfrm>
            <a:off x="5940679" y="1768203"/>
            <a:ext cx="2692686" cy="2563214"/>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609" name="Shape 609"/>
        <p:cNvGrpSpPr/>
        <p:nvPr/>
      </p:nvGrpSpPr>
      <p:grpSpPr>
        <a:xfrm>
          <a:off x="0" y="0"/>
          <a:ext cx="0" cy="0"/>
          <a:chOff x="0" y="0"/>
          <a:chExt cx="0" cy="0"/>
        </a:xfrm>
      </p:grpSpPr>
      <p:sp>
        <p:nvSpPr>
          <p:cNvPr id="610" name="Google Shape;610;p46"/>
          <p:cNvSpPr txBox="1"/>
          <p:nvPr>
            <p:ph type="title"/>
          </p:nvPr>
        </p:nvSpPr>
        <p:spPr>
          <a:xfrm>
            <a:off x="1" y="1"/>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11" name="Google Shape;611;p46"/>
          <p:cNvSpPr txBox="1"/>
          <p:nvPr>
            <p:ph idx="1" type="body"/>
          </p:nvPr>
        </p:nvSpPr>
        <p:spPr>
          <a:xfrm>
            <a:off x="-1" y="1623059"/>
            <a:ext cx="8589819" cy="4297681"/>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457200" lvl="1" marL="914400" marR="0" rtl="0" algn="l">
              <a:lnSpc>
                <a:spcPct val="90000"/>
              </a:lnSpc>
              <a:spcBef>
                <a:spcPts val="500"/>
              </a:spcBef>
              <a:spcAft>
                <a:spcPts val="0"/>
              </a:spcAft>
              <a:buClr>
                <a:srgbClr val="0771BA"/>
              </a:buClr>
              <a:buSzPts val="3600"/>
              <a:buFont typeface="Arial"/>
              <a:buChar char="•"/>
              <a:defRPr b="0" i="0" sz="3600" u="none" cap="none" strike="noStrike">
                <a:solidFill>
                  <a:srgbClr val="0771BA"/>
                </a:solidFill>
                <a:latin typeface="Calibri"/>
                <a:ea typeface="Calibri"/>
                <a:cs typeface="Calibri"/>
                <a:sym typeface="Calibri"/>
              </a:defRPr>
            </a:lvl2pPr>
            <a:lvl3pPr indent="-431800" lvl="2" marL="1371600" marR="0" rtl="0" algn="l">
              <a:lnSpc>
                <a:spcPct val="90000"/>
              </a:lnSpc>
              <a:spcBef>
                <a:spcPts val="500"/>
              </a:spcBef>
              <a:spcAft>
                <a:spcPts val="0"/>
              </a:spcAft>
              <a:buClr>
                <a:srgbClr val="0771BA"/>
              </a:buClr>
              <a:buSzPts val="3200"/>
              <a:buFont typeface="Arial"/>
              <a:buChar char="•"/>
              <a:defRPr b="0" i="0" sz="3200" u="none" cap="none" strike="noStrike">
                <a:solidFill>
                  <a:srgbClr val="0771BA"/>
                </a:solidFill>
                <a:latin typeface="Calibri"/>
                <a:ea typeface="Calibri"/>
                <a:cs typeface="Calibri"/>
                <a:sym typeface="Calibri"/>
              </a:defRPr>
            </a:lvl3pPr>
            <a:lvl4pPr indent="-406400" lvl="3" marL="1828800" marR="0" rtl="0" algn="l">
              <a:lnSpc>
                <a:spcPct val="90000"/>
              </a:lnSpc>
              <a:spcBef>
                <a:spcPts val="5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4pPr>
            <a:lvl5pPr indent="-381000" lvl="4" marL="22860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5pPr>
            <a:lvl6pPr indent="-381000" lvl="5" marL="27432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12" name="Google Shape;612;p46"/>
          <p:cNvSpPr txBox="1"/>
          <p:nvPr>
            <p:ph idx="2" type="body"/>
          </p:nvPr>
        </p:nvSpPr>
        <p:spPr>
          <a:xfrm>
            <a:off x="8783638" y="1622425"/>
            <a:ext cx="3306762" cy="2309495"/>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0000"/>
              </a:lnSpc>
              <a:spcBef>
                <a:spcPts val="10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1pPr>
            <a:lvl2pPr indent="-355600" lvl="1" marL="9144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2pPr>
            <a:lvl3pPr indent="-342900" lvl="2" marL="13716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13" name="Google Shape;613;p46"/>
          <p:cNvSpPr txBox="1"/>
          <p:nvPr>
            <p:ph idx="3" type="body"/>
          </p:nvPr>
        </p:nvSpPr>
        <p:spPr>
          <a:xfrm>
            <a:off x="8783638" y="5737860"/>
            <a:ext cx="3306762" cy="656604"/>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0000"/>
              </a:lnSpc>
              <a:spcBef>
                <a:spcPts val="10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14" name="Google Shape;614;p46"/>
          <p:cNvSpPr txBox="1"/>
          <p:nvPr>
            <p:ph idx="4" type="body"/>
          </p:nvPr>
        </p:nvSpPr>
        <p:spPr>
          <a:xfrm>
            <a:off x="8783638" y="4225881"/>
            <a:ext cx="3306762" cy="1214799"/>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0000"/>
              </a:lnSpc>
              <a:spcBef>
                <a:spcPts val="10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615" name="Shape 615"/>
        <p:cNvGrpSpPr/>
        <p:nvPr/>
      </p:nvGrpSpPr>
      <p:grpSpPr>
        <a:xfrm>
          <a:off x="0" y="0"/>
          <a:ext cx="0" cy="0"/>
          <a:chOff x="0" y="0"/>
          <a:chExt cx="0" cy="0"/>
        </a:xfrm>
      </p:grpSpPr>
      <p:sp>
        <p:nvSpPr>
          <p:cNvPr id="616" name="Google Shape;616;p47"/>
          <p:cNvSpPr txBox="1"/>
          <p:nvPr>
            <p:ph type="title"/>
          </p:nvPr>
        </p:nvSpPr>
        <p:spPr>
          <a:xfrm>
            <a:off x="1" y="1"/>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ontent with Caption">
  <p:cSld name="1_Content with Caption">
    <p:spTree>
      <p:nvGrpSpPr>
        <p:cNvPr id="617" name="Shape 617"/>
        <p:cNvGrpSpPr/>
        <p:nvPr/>
      </p:nvGrpSpPr>
      <p:grpSpPr>
        <a:xfrm>
          <a:off x="0" y="0"/>
          <a:ext cx="0" cy="0"/>
          <a:chOff x="0" y="0"/>
          <a:chExt cx="0" cy="0"/>
        </a:xfrm>
      </p:grpSpPr>
      <p:sp>
        <p:nvSpPr>
          <p:cNvPr id="618" name="Google Shape;618;p48"/>
          <p:cNvSpPr txBox="1"/>
          <p:nvPr>
            <p:ph type="title"/>
          </p:nvPr>
        </p:nvSpPr>
        <p:spPr>
          <a:xfrm>
            <a:off x="-7620" y="0"/>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619" name="Google Shape;619;p48"/>
          <p:cNvCxnSpPr/>
          <p:nvPr/>
        </p:nvCxnSpPr>
        <p:spPr>
          <a:xfrm>
            <a:off x="3718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620" name="Google Shape;620;p48"/>
          <p:cNvCxnSpPr/>
          <p:nvPr/>
        </p:nvCxnSpPr>
        <p:spPr>
          <a:xfrm>
            <a:off x="3007849" y="6565900"/>
            <a:ext cx="2082480" cy="0"/>
          </a:xfrm>
          <a:prstGeom prst="straightConnector1">
            <a:avLst/>
          </a:prstGeom>
          <a:noFill/>
          <a:ln cap="flat" cmpd="sng" w="25400">
            <a:solidFill>
              <a:srgbClr val="96C93E"/>
            </a:solidFill>
            <a:prstDash val="solid"/>
            <a:miter lim="800000"/>
            <a:headEnd len="sm" w="sm" type="none"/>
            <a:tailEnd len="sm" w="sm" type="none"/>
          </a:ln>
        </p:spPr>
      </p:cxnSp>
      <p:cxnSp>
        <p:nvCxnSpPr>
          <p:cNvPr id="621" name="Google Shape;621;p48"/>
          <p:cNvCxnSpPr/>
          <p:nvPr/>
        </p:nvCxnSpPr>
        <p:spPr>
          <a:xfrm>
            <a:off x="570329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622" name="Google Shape;622;p48"/>
          <p:cNvPicPr preferRelativeResize="0"/>
          <p:nvPr/>
        </p:nvPicPr>
        <p:blipFill rotWithShape="1">
          <a:blip r:embed="rId2">
            <a:alphaModFix/>
          </a:blip>
          <a:srcRect b="0" l="0" r="0" t="0"/>
          <a:stretch/>
        </p:blipFill>
        <p:spPr>
          <a:xfrm>
            <a:off x="7784915" y="6196177"/>
            <a:ext cx="491969" cy="536174"/>
          </a:xfrm>
          <a:prstGeom prst="rect">
            <a:avLst/>
          </a:prstGeom>
          <a:noFill/>
          <a:ln>
            <a:noFill/>
          </a:ln>
        </p:spPr>
      </p:pic>
      <p:pic>
        <p:nvPicPr>
          <p:cNvPr descr="A picture containing vector graphics&#10;&#10;Description automatically generated" id="623" name="Google Shape;623;p48"/>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624" name="Google Shape;624;p48"/>
          <p:cNvPicPr preferRelativeResize="0"/>
          <p:nvPr/>
        </p:nvPicPr>
        <p:blipFill rotWithShape="1">
          <a:blip r:embed="rId4">
            <a:alphaModFix/>
          </a:blip>
          <a:srcRect b="0" l="0" r="0" t="0"/>
          <a:stretch/>
        </p:blipFill>
        <p:spPr>
          <a:xfrm>
            <a:off x="2477073" y="6324412"/>
            <a:ext cx="529889" cy="497950"/>
          </a:xfrm>
          <a:prstGeom prst="rect">
            <a:avLst/>
          </a:prstGeom>
          <a:noFill/>
          <a:ln>
            <a:noFill/>
          </a:ln>
        </p:spPr>
      </p:pic>
      <p:pic>
        <p:nvPicPr>
          <p:cNvPr id="625" name="Google Shape;625;p48"/>
          <p:cNvPicPr preferRelativeResize="0"/>
          <p:nvPr/>
        </p:nvPicPr>
        <p:blipFill rotWithShape="1">
          <a:blip r:embed="rId5">
            <a:alphaModFix/>
          </a:blip>
          <a:srcRect b="0" l="0" r="0" t="0"/>
          <a:stretch/>
        </p:blipFill>
        <p:spPr>
          <a:xfrm>
            <a:off x="190275" y="6251086"/>
            <a:ext cx="309930" cy="493979"/>
          </a:xfrm>
          <a:prstGeom prst="rect">
            <a:avLst/>
          </a:prstGeom>
          <a:noFill/>
          <a:ln>
            <a:noFill/>
          </a:ln>
        </p:spPr>
      </p:pic>
      <p:sp>
        <p:nvSpPr>
          <p:cNvPr id="626" name="Google Shape;626;p48"/>
          <p:cNvSpPr/>
          <p:nvPr>
            <p:ph idx="2" type="pic"/>
          </p:nvPr>
        </p:nvSpPr>
        <p:spPr>
          <a:xfrm>
            <a:off x="8916576" y="1661249"/>
            <a:ext cx="2990088" cy="2715768"/>
          </a:xfrm>
          <a:prstGeom prst="rect">
            <a:avLst/>
          </a:prstGeom>
          <a:noFill/>
          <a:ln>
            <a:noFill/>
          </a:ln>
        </p:spPr>
      </p:sp>
      <p:sp>
        <p:nvSpPr>
          <p:cNvPr id="627" name="Google Shape;627;p48"/>
          <p:cNvSpPr txBox="1"/>
          <p:nvPr>
            <p:ph idx="1" type="body"/>
          </p:nvPr>
        </p:nvSpPr>
        <p:spPr>
          <a:xfrm>
            <a:off x="8916576" y="4120489"/>
            <a:ext cx="2990088" cy="134220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100"/>
              <a:buFont typeface="Noto Sans Symbols"/>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28" name="Google Shape;628;p48"/>
          <p:cNvSpPr txBox="1"/>
          <p:nvPr>
            <p:ph idx="3" type="body"/>
          </p:nvPr>
        </p:nvSpPr>
        <p:spPr>
          <a:xfrm>
            <a:off x="740937" y="1831445"/>
            <a:ext cx="6616300" cy="1055685"/>
          </a:xfrm>
          <a:prstGeom prst="rect">
            <a:avLst/>
          </a:prstGeom>
          <a:noFill/>
          <a:ln>
            <a:noFill/>
          </a:ln>
        </p:spPr>
        <p:txBody>
          <a:bodyPr anchorCtr="0" anchor="ctr" bIns="45700" lIns="91425" spcFirstLastPara="1" rIns="91425" wrap="square" tIns="45700">
            <a:normAutofit/>
          </a:bodyPr>
          <a:lstStyle>
            <a:lvl1pPr indent="-419100" lvl="0" marL="457200" marR="0" rtl="0" algn="l">
              <a:lnSpc>
                <a:spcPct val="90000"/>
              </a:lnSpc>
              <a:spcBef>
                <a:spcPts val="10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29" name="Google Shape;629;p48"/>
          <p:cNvSpPr txBox="1"/>
          <p:nvPr>
            <p:ph idx="4" type="body"/>
          </p:nvPr>
        </p:nvSpPr>
        <p:spPr>
          <a:xfrm>
            <a:off x="740937" y="3256853"/>
            <a:ext cx="6616299" cy="1055685"/>
          </a:xfrm>
          <a:prstGeom prst="rect">
            <a:avLst/>
          </a:prstGeom>
          <a:noFill/>
          <a:ln>
            <a:noFill/>
          </a:ln>
        </p:spPr>
        <p:txBody>
          <a:bodyPr anchorCtr="0" anchor="ctr" bIns="45700" lIns="91425" spcFirstLastPara="1" rIns="91425" wrap="square" tIns="45700">
            <a:normAutofit/>
          </a:bodyPr>
          <a:lstStyle>
            <a:lvl1pPr indent="-419100" lvl="0" marL="457200" marR="0" rtl="0" algn="l">
              <a:lnSpc>
                <a:spcPct val="90000"/>
              </a:lnSpc>
              <a:spcBef>
                <a:spcPts val="10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30" name="Google Shape;630;p48"/>
          <p:cNvSpPr txBox="1"/>
          <p:nvPr>
            <p:ph idx="5" type="body"/>
          </p:nvPr>
        </p:nvSpPr>
        <p:spPr>
          <a:xfrm>
            <a:off x="740937" y="4726515"/>
            <a:ext cx="6616298" cy="1055685"/>
          </a:xfrm>
          <a:prstGeom prst="rect">
            <a:avLst/>
          </a:prstGeom>
          <a:noFill/>
          <a:ln>
            <a:noFill/>
          </a:ln>
        </p:spPr>
        <p:txBody>
          <a:bodyPr anchorCtr="0" anchor="ctr" bIns="45700" lIns="91425" spcFirstLastPara="1" rIns="91425" wrap="square" tIns="45700">
            <a:normAutofit/>
          </a:bodyPr>
          <a:lstStyle>
            <a:lvl1pPr indent="-419100" lvl="0" marL="457200" marR="0" rtl="0" algn="l">
              <a:lnSpc>
                <a:spcPct val="90000"/>
              </a:lnSpc>
              <a:spcBef>
                <a:spcPts val="10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p:cSld name="Title and Vertical Text">
    <p:spTree>
      <p:nvGrpSpPr>
        <p:cNvPr id="631" name="Shape 631"/>
        <p:cNvGrpSpPr/>
        <p:nvPr/>
      </p:nvGrpSpPr>
      <p:grpSpPr>
        <a:xfrm>
          <a:off x="0" y="0"/>
          <a:ext cx="0" cy="0"/>
          <a:chOff x="0" y="0"/>
          <a:chExt cx="0" cy="0"/>
        </a:xfrm>
      </p:grpSpPr>
      <p:sp>
        <p:nvSpPr>
          <p:cNvPr id="632" name="Google Shape;632;p49"/>
          <p:cNvSpPr txBox="1"/>
          <p:nvPr>
            <p:ph type="title"/>
          </p:nvPr>
        </p:nvSpPr>
        <p:spPr>
          <a:xfrm>
            <a:off x="1" y="1"/>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633" name="Google Shape;633;p49"/>
          <p:cNvCxnSpPr/>
          <p:nvPr/>
        </p:nvCxnSpPr>
        <p:spPr>
          <a:xfrm>
            <a:off x="3718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634" name="Google Shape;634;p49"/>
          <p:cNvCxnSpPr/>
          <p:nvPr/>
        </p:nvCxnSpPr>
        <p:spPr>
          <a:xfrm>
            <a:off x="30078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635" name="Google Shape;635;p49"/>
          <p:cNvCxnSpPr/>
          <p:nvPr/>
        </p:nvCxnSpPr>
        <p:spPr>
          <a:xfrm>
            <a:off x="5703299" y="6565900"/>
            <a:ext cx="2082480" cy="0"/>
          </a:xfrm>
          <a:prstGeom prst="straightConnector1">
            <a:avLst/>
          </a:prstGeom>
          <a:noFill/>
          <a:ln cap="flat" cmpd="sng" w="25400">
            <a:solidFill>
              <a:srgbClr val="96C93E"/>
            </a:solidFill>
            <a:prstDash val="solid"/>
            <a:miter lim="800000"/>
            <a:headEnd len="sm" w="sm" type="none"/>
            <a:tailEnd len="sm" w="sm" type="none"/>
          </a:ln>
        </p:spPr>
      </p:cxnSp>
      <p:pic>
        <p:nvPicPr>
          <p:cNvPr id="636" name="Google Shape;636;p49"/>
          <p:cNvPicPr preferRelativeResize="0"/>
          <p:nvPr/>
        </p:nvPicPr>
        <p:blipFill rotWithShape="1">
          <a:blip r:embed="rId2">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637" name="Google Shape;637;p49"/>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638" name="Google Shape;638;p49"/>
          <p:cNvPicPr preferRelativeResize="0"/>
          <p:nvPr/>
        </p:nvPicPr>
        <p:blipFill rotWithShape="1">
          <a:blip r:embed="rId4">
            <a:alphaModFix/>
          </a:blip>
          <a:srcRect b="0" l="0" r="0" t="0"/>
          <a:stretch/>
        </p:blipFill>
        <p:spPr>
          <a:xfrm>
            <a:off x="190275" y="6251086"/>
            <a:ext cx="309930" cy="493979"/>
          </a:xfrm>
          <a:prstGeom prst="rect">
            <a:avLst/>
          </a:prstGeom>
          <a:noFill/>
          <a:ln>
            <a:noFill/>
          </a:ln>
        </p:spPr>
      </p:pic>
      <p:pic>
        <p:nvPicPr>
          <p:cNvPr id="639" name="Google Shape;639;p49"/>
          <p:cNvPicPr preferRelativeResize="0"/>
          <p:nvPr/>
        </p:nvPicPr>
        <p:blipFill rotWithShape="1">
          <a:blip r:embed="rId5">
            <a:alphaModFix/>
          </a:blip>
          <a:srcRect b="0" l="0" r="0" t="0"/>
          <a:stretch/>
        </p:blipFill>
        <p:spPr>
          <a:xfrm>
            <a:off x="7784915" y="6196177"/>
            <a:ext cx="491968" cy="536174"/>
          </a:xfrm>
          <a:prstGeom prst="rect">
            <a:avLst/>
          </a:prstGeom>
          <a:noFill/>
          <a:ln>
            <a:noFill/>
          </a:ln>
        </p:spPr>
      </p:pic>
      <p:sp>
        <p:nvSpPr>
          <p:cNvPr id="640" name="Google Shape;640;p49"/>
          <p:cNvSpPr/>
          <p:nvPr>
            <p:ph idx="2" type="pic"/>
          </p:nvPr>
        </p:nvSpPr>
        <p:spPr>
          <a:xfrm>
            <a:off x="9093038" y="1058781"/>
            <a:ext cx="2715768" cy="2715768"/>
          </a:xfrm>
          <a:prstGeom prst="rect">
            <a:avLst/>
          </a:prstGeom>
          <a:noFill/>
          <a:ln>
            <a:noFill/>
          </a:ln>
        </p:spPr>
      </p:sp>
      <p:sp>
        <p:nvSpPr>
          <p:cNvPr id="641" name="Google Shape;641;p49"/>
          <p:cNvSpPr txBox="1"/>
          <p:nvPr>
            <p:ph idx="1" type="body"/>
          </p:nvPr>
        </p:nvSpPr>
        <p:spPr>
          <a:xfrm>
            <a:off x="1660584" y="1489802"/>
            <a:ext cx="6616300"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42" name="Google Shape;642;p49"/>
          <p:cNvSpPr txBox="1"/>
          <p:nvPr>
            <p:ph idx="3" type="body"/>
          </p:nvPr>
        </p:nvSpPr>
        <p:spPr>
          <a:xfrm>
            <a:off x="1660584" y="3034440"/>
            <a:ext cx="6616299"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43" name="Google Shape;643;p49"/>
          <p:cNvSpPr txBox="1"/>
          <p:nvPr>
            <p:ph idx="4" type="body"/>
          </p:nvPr>
        </p:nvSpPr>
        <p:spPr>
          <a:xfrm>
            <a:off x="1660585" y="4620141"/>
            <a:ext cx="6616298"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44" name="Google Shape;644;p49"/>
          <p:cNvSpPr txBox="1"/>
          <p:nvPr>
            <p:ph idx="5" type="body"/>
          </p:nvPr>
        </p:nvSpPr>
        <p:spPr>
          <a:xfrm>
            <a:off x="698499" y="1489799"/>
            <a:ext cx="882460" cy="10556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45" name="Google Shape;645;p49"/>
          <p:cNvSpPr txBox="1"/>
          <p:nvPr>
            <p:ph idx="6" type="body"/>
          </p:nvPr>
        </p:nvSpPr>
        <p:spPr>
          <a:xfrm>
            <a:off x="698499" y="4620139"/>
            <a:ext cx="882460" cy="10556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46" name="Google Shape;646;p49"/>
          <p:cNvSpPr txBox="1"/>
          <p:nvPr>
            <p:ph idx="7" type="body"/>
          </p:nvPr>
        </p:nvSpPr>
        <p:spPr>
          <a:xfrm>
            <a:off x="698499" y="3054969"/>
            <a:ext cx="882460" cy="10556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47" name="Google Shape;647;p49"/>
          <p:cNvSpPr/>
          <p:nvPr>
            <p:ph idx="8" type="pic"/>
          </p:nvPr>
        </p:nvSpPr>
        <p:spPr>
          <a:xfrm>
            <a:off x="8788240" y="3300664"/>
            <a:ext cx="3346704" cy="3154680"/>
          </a:xfrm>
          <a:prstGeom prst="rect">
            <a:avLst/>
          </a:prstGeom>
          <a:noFill/>
          <a:ln>
            <a:noFill/>
          </a:ln>
        </p:spPr>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ontent with Caption">
  <p:cSld name="2_Content with Caption">
    <p:spTree>
      <p:nvGrpSpPr>
        <p:cNvPr id="648" name="Shape 648"/>
        <p:cNvGrpSpPr/>
        <p:nvPr/>
      </p:nvGrpSpPr>
      <p:grpSpPr>
        <a:xfrm>
          <a:off x="0" y="0"/>
          <a:ext cx="0" cy="0"/>
          <a:chOff x="0" y="0"/>
          <a:chExt cx="0" cy="0"/>
        </a:xfrm>
      </p:grpSpPr>
      <p:sp>
        <p:nvSpPr>
          <p:cNvPr id="649" name="Google Shape;649;p50"/>
          <p:cNvSpPr txBox="1"/>
          <p:nvPr>
            <p:ph type="title"/>
          </p:nvPr>
        </p:nvSpPr>
        <p:spPr>
          <a:xfrm>
            <a:off x="-7620" y="0"/>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50" name="Google Shape;650;p50"/>
          <p:cNvSpPr/>
          <p:nvPr>
            <p:ph idx="2" type="pic"/>
          </p:nvPr>
        </p:nvSpPr>
        <p:spPr>
          <a:xfrm>
            <a:off x="9510134" y="1431036"/>
            <a:ext cx="1965960" cy="3995928"/>
          </a:xfrm>
          <a:prstGeom prst="rect">
            <a:avLst/>
          </a:prstGeom>
          <a:noFill/>
          <a:ln>
            <a:noFill/>
          </a:ln>
        </p:spPr>
      </p:sp>
      <p:cxnSp>
        <p:nvCxnSpPr>
          <p:cNvPr id="651" name="Google Shape;651;p50"/>
          <p:cNvCxnSpPr/>
          <p:nvPr/>
        </p:nvCxnSpPr>
        <p:spPr>
          <a:xfrm>
            <a:off x="3718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652" name="Google Shape;652;p50"/>
          <p:cNvCxnSpPr/>
          <p:nvPr/>
        </p:nvCxnSpPr>
        <p:spPr>
          <a:xfrm>
            <a:off x="30078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653" name="Google Shape;653;p50"/>
          <p:cNvCxnSpPr/>
          <p:nvPr/>
        </p:nvCxnSpPr>
        <p:spPr>
          <a:xfrm>
            <a:off x="5703299" y="6565900"/>
            <a:ext cx="2082480" cy="0"/>
          </a:xfrm>
          <a:prstGeom prst="straightConnector1">
            <a:avLst/>
          </a:prstGeom>
          <a:noFill/>
          <a:ln cap="flat" cmpd="sng" w="25400">
            <a:solidFill>
              <a:srgbClr val="96C93E"/>
            </a:solidFill>
            <a:prstDash val="solid"/>
            <a:miter lim="800000"/>
            <a:headEnd len="sm" w="sm" type="none"/>
            <a:tailEnd len="sm" w="sm" type="none"/>
          </a:ln>
        </p:spPr>
      </p:cxnSp>
      <p:pic>
        <p:nvPicPr>
          <p:cNvPr id="654" name="Google Shape;654;p50"/>
          <p:cNvPicPr preferRelativeResize="0"/>
          <p:nvPr/>
        </p:nvPicPr>
        <p:blipFill rotWithShape="1">
          <a:blip r:embed="rId2">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655" name="Google Shape;655;p50"/>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656" name="Google Shape;656;p50"/>
          <p:cNvPicPr preferRelativeResize="0"/>
          <p:nvPr/>
        </p:nvPicPr>
        <p:blipFill rotWithShape="1">
          <a:blip r:embed="rId4">
            <a:alphaModFix/>
          </a:blip>
          <a:srcRect b="0" l="0" r="0" t="0"/>
          <a:stretch/>
        </p:blipFill>
        <p:spPr>
          <a:xfrm>
            <a:off x="190275" y="6251086"/>
            <a:ext cx="309930" cy="493979"/>
          </a:xfrm>
          <a:prstGeom prst="rect">
            <a:avLst/>
          </a:prstGeom>
          <a:noFill/>
          <a:ln>
            <a:noFill/>
          </a:ln>
        </p:spPr>
      </p:pic>
      <p:pic>
        <p:nvPicPr>
          <p:cNvPr id="657" name="Google Shape;657;p50"/>
          <p:cNvPicPr preferRelativeResize="0"/>
          <p:nvPr/>
        </p:nvPicPr>
        <p:blipFill rotWithShape="1">
          <a:blip r:embed="rId5">
            <a:alphaModFix/>
          </a:blip>
          <a:srcRect b="0" l="0" r="0" t="0"/>
          <a:stretch/>
        </p:blipFill>
        <p:spPr>
          <a:xfrm>
            <a:off x="7784915" y="6196177"/>
            <a:ext cx="491968" cy="536174"/>
          </a:xfrm>
          <a:prstGeom prst="rect">
            <a:avLst/>
          </a:prstGeom>
          <a:noFill/>
          <a:ln>
            <a:noFill/>
          </a:ln>
        </p:spPr>
      </p:pic>
      <p:sp>
        <p:nvSpPr>
          <p:cNvPr id="658" name="Google Shape;658;p50"/>
          <p:cNvSpPr txBox="1"/>
          <p:nvPr>
            <p:ph idx="1" type="body"/>
          </p:nvPr>
        </p:nvSpPr>
        <p:spPr>
          <a:xfrm>
            <a:off x="1660583" y="1489802"/>
            <a:ext cx="6343485"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59" name="Google Shape;659;p50"/>
          <p:cNvSpPr txBox="1"/>
          <p:nvPr>
            <p:ph idx="3" type="body"/>
          </p:nvPr>
        </p:nvSpPr>
        <p:spPr>
          <a:xfrm>
            <a:off x="1660584" y="2653440"/>
            <a:ext cx="6343485"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60" name="Google Shape;660;p50"/>
          <p:cNvSpPr txBox="1"/>
          <p:nvPr>
            <p:ph idx="4" type="body"/>
          </p:nvPr>
        </p:nvSpPr>
        <p:spPr>
          <a:xfrm>
            <a:off x="1660583" y="3817079"/>
            <a:ext cx="6343485"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61" name="Google Shape;661;p50"/>
          <p:cNvSpPr txBox="1"/>
          <p:nvPr>
            <p:ph idx="5" type="body"/>
          </p:nvPr>
        </p:nvSpPr>
        <p:spPr>
          <a:xfrm>
            <a:off x="1660583" y="5006628"/>
            <a:ext cx="6343487"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62" name="Google Shape;662;p50"/>
          <p:cNvSpPr txBox="1"/>
          <p:nvPr>
            <p:ph idx="6" type="body"/>
          </p:nvPr>
        </p:nvSpPr>
        <p:spPr>
          <a:xfrm>
            <a:off x="691245" y="1502511"/>
            <a:ext cx="795528" cy="1041136"/>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63" name="Google Shape;663;p50"/>
          <p:cNvSpPr txBox="1"/>
          <p:nvPr>
            <p:ph idx="7" type="body"/>
          </p:nvPr>
        </p:nvSpPr>
        <p:spPr>
          <a:xfrm>
            <a:off x="693291" y="2653441"/>
            <a:ext cx="793481" cy="10556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64" name="Google Shape;664;p50"/>
          <p:cNvSpPr txBox="1"/>
          <p:nvPr>
            <p:ph idx="8" type="body"/>
          </p:nvPr>
        </p:nvSpPr>
        <p:spPr>
          <a:xfrm>
            <a:off x="691246" y="3817079"/>
            <a:ext cx="795528" cy="10556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65" name="Google Shape;665;p50"/>
          <p:cNvSpPr txBox="1"/>
          <p:nvPr>
            <p:ph idx="9" type="body"/>
          </p:nvPr>
        </p:nvSpPr>
        <p:spPr>
          <a:xfrm>
            <a:off x="691245" y="5006628"/>
            <a:ext cx="795528" cy="1041137"/>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Reading tip with pic and conversation bubbles 1">
  <p:cSld name="1_2 Reading tip with pic and conversation bubbles">
    <p:spTree>
      <p:nvGrpSpPr>
        <p:cNvPr id="671" name="Shape 671"/>
        <p:cNvGrpSpPr/>
        <p:nvPr/>
      </p:nvGrpSpPr>
      <p:grpSpPr>
        <a:xfrm>
          <a:off x="0" y="0"/>
          <a:ext cx="0" cy="0"/>
          <a:chOff x="0" y="0"/>
          <a:chExt cx="0" cy="0"/>
        </a:xfrm>
      </p:grpSpPr>
      <p:sp>
        <p:nvSpPr>
          <p:cNvPr id="672" name="Google Shape;672;p52"/>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3" name="Google Shape;673;p52"/>
          <p:cNvSpPr txBox="1"/>
          <p:nvPr>
            <p:ph idx="1" type="body"/>
          </p:nvPr>
        </p:nvSpPr>
        <p:spPr>
          <a:xfrm>
            <a:off x="138545" y="227488"/>
            <a:ext cx="3200400" cy="8394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771BA"/>
              </a:buClr>
              <a:buSzPts val="2800"/>
              <a:buFont typeface="Arial"/>
              <a:buNone/>
              <a:defRPr b="1" i="0" sz="2800" u="none" cap="none" strike="noStrike">
                <a:solidFill>
                  <a:srgbClr val="0771BA"/>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674" name="Google Shape;674;p52"/>
          <p:cNvSpPr txBox="1"/>
          <p:nvPr>
            <p:ph idx="2" type="body"/>
          </p:nvPr>
        </p:nvSpPr>
        <p:spPr>
          <a:xfrm>
            <a:off x="138544" y="1343824"/>
            <a:ext cx="32004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Arial"/>
                <a:ea typeface="Arial"/>
                <a:cs typeface="Arial"/>
                <a:sym typeface="Arial"/>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Arial"/>
                <a:ea typeface="Arial"/>
                <a:cs typeface="Arial"/>
                <a:sym typeface="Arial"/>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Arial"/>
                <a:ea typeface="Arial"/>
                <a:cs typeface="Arial"/>
                <a:sym typeface="Arial"/>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Arial"/>
                <a:ea typeface="Arial"/>
                <a:cs typeface="Arial"/>
                <a:sym typeface="Arial"/>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675" name="Google Shape;675;p52"/>
          <p:cNvSpPr txBox="1"/>
          <p:nvPr>
            <p:ph idx="3" type="body"/>
          </p:nvPr>
        </p:nvSpPr>
        <p:spPr>
          <a:xfrm>
            <a:off x="138544" y="3883036"/>
            <a:ext cx="32004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Arial"/>
                <a:ea typeface="Arial"/>
                <a:cs typeface="Arial"/>
                <a:sym typeface="Arial"/>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Arial"/>
                <a:ea typeface="Arial"/>
                <a:cs typeface="Arial"/>
                <a:sym typeface="Arial"/>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Arial"/>
                <a:ea typeface="Arial"/>
                <a:cs typeface="Arial"/>
                <a:sym typeface="Arial"/>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Arial"/>
                <a:ea typeface="Arial"/>
                <a:cs typeface="Arial"/>
                <a:sym typeface="Arial"/>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cxnSp>
        <p:nvCxnSpPr>
          <p:cNvPr id="676" name="Google Shape;676;p52"/>
          <p:cNvCxnSpPr/>
          <p:nvPr/>
        </p:nvCxnSpPr>
        <p:spPr>
          <a:xfrm>
            <a:off x="40294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677" name="Google Shape;677;p52"/>
          <p:cNvCxnSpPr/>
          <p:nvPr/>
        </p:nvCxnSpPr>
        <p:spPr>
          <a:xfrm>
            <a:off x="66654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678" name="Google Shape;678;p52"/>
          <p:cNvCxnSpPr/>
          <p:nvPr/>
        </p:nvCxnSpPr>
        <p:spPr>
          <a:xfrm>
            <a:off x="93608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679" name="Google Shape;679;p52"/>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descr="A picture containing vector graphics&#10;&#10;Description automatically generated" id="680" name="Google Shape;680;p52"/>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pic>
        <p:nvPicPr>
          <p:cNvPr id="681" name="Google Shape;681;p52"/>
          <p:cNvPicPr preferRelativeResize="0"/>
          <p:nvPr/>
        </p:nvPicPr>
        <p:blipFill rotWithShape="1">
          <a:blip r:embed="rId4">
            <a:alphaModFix/>
          </a:blip>
          <a:srcRect b="0" l="0" r="0" t="0"/>
          <a:stretch/>
        </p:blipFill>
        <p:spPr>
          <a:xfrm>
            <a:off x="6134673" y="6324412"/>
            <a:ext cx="529889" cy="497950"/>
          </a:xfrm>
          <a:prstGeom prst="rect">
            <a:avLst/>
          </a:prstGeom>
          <a:noFill/>
          <a:ln>
            <a:noFill/>
          </a:ln>
        </p:spPr>
      </p:pic>
      <p:pic>
        <p:nvPicPr>
          <p:cNvPr id="682" name="Google Shape;682;p52"/>
          <p:cNvPicPr preferRelativeResize="0"/>
          <p:nvPr/>
        </p:nvPicPr>
        <p:blipFill rotWithShape="1">
          <a:blip r:embed="rId5">
            <a:alphaModFix/>
          </a:blip>
          <a:srcRect b="0" l="0" r="0" t="0"/>
          <a:stretch/>
        </p:blipFill>
        <p:spPr>
          <a:xfrm>
            <a:off x="3847875" y="6251086"/>
            <a:ext cx="309929" cy="493980"/>
          </a:xfrm>
          <a:prstGeom prst="rect">
            <a:avLst/>
          </a:prstGeom>
          <a:noFill/>
          <a:ln>
            <a:noFill/>
          </a:ln>
        </p:spPr>
      </p:pic>
      <p:pic>
        <p:nvPicPr>
          <p:cNvPr descr="A picture containing person, indoor, table&#10;&#10;Description generated with very high confidence" id="683" name="Google Shape;683;p52"/>
          <p:cNvPicPr preferRelativeResize="0"/>
          <p:nvPr/>
        </p:nvPicPr>
        <p:blipFill rotWithShape="1">
          <a:blip r:embed="rId6">
            <a:alphaModFix/>
          </a:blip>
          <a:srcRect b="0" l="0" r="0" t="0"/>
          <a:stretch/>
        </p:blipFill>
        <p:spPr>
          <a:xfrm>
            <a:off x="6533129" y="2343959"/>
            <a:ext cx="2453431" cy="3680153"/>
          </a:xfrm>
          <a:prstGeom prst="rect">
            <a:avLst/>
          </a:prstGeom>
          <a:noFill/>
          <a:ln cap="sq" cmpd="sng" w="19050">
            <a:solidFill>
              <a:srgbClr val="666666"/>
            </a:solidFill>
            <a:prstDash val="solid"/>
            <a:miter lim="800000"/>
            <a:headEnd len="sm" w="sm" type="none"/>
            <a:tailEnd len="sm" w="sm" type="none"/>
          </a:ln>
        </p:spPr>
      </p:pic>
      <p:sp>
        <p:nvSpPr>
          <p:cNvPr id="684" name="Google Shape;684;p52"/>
          <p:cNvSpPr/>
          <p:nvPr/>
        </p:nvSpPr>
        <p:spPr>
          <a:xfrm rot="949803">
            <a:off x="8632588" y="1934638"/>
            <a:ext cx="3479666" cy="2748714"/>
          </a:xfrm>
          <a:prstGeom prst="wedgeEllipseCallout">
            <a:avLst>
              <a:gd fmla="val -20833" name="adj1"/>
              <a:gd fmla="val 62500" name="adj2"/>
            </a:avLst>
          </a:prstGeom>
          <a:noFill/>
          <a:ln cap="flat" cmpd="sng" w="57150">
            <a:solidFill>
              <a:srgbClr val="666666"/>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685" name="Google Shape;685;p52"/>
          <p:cNvSpPr/>
          <p:nvPr/>
        </p:nvSpPr>
        <p:spPr>
          <a:xfrm flipH="1" rot="-2036003">
            <a:off x="3537616" y="1994864"/>
            <a:ext cx="3036928" cy="2147042"/>
          </a:xfrm>
          <a:prstGeom prst="wedgeEllipseCallout">
            <a:avLst>
              <a:gd fmla="val -20833" name="adj1"/>
              <a:gd fmla="val 62500" name="adj2"/>
            </a:avLst>
          </a:prstGeom>
          <a:noFill/>
          <a:ln cap="flat" cmpd="sng" w="57150">
            <a:solidFill>
              <a:srgbClr val="666666"/>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86" name="Google Shape;686;p52"/>
          <p:cNvSpPr txBox="1"/>
          <p:nvPr>
            <p:ph idx="4" type="body"/>
          </p:nvPr>
        </p:nvSpPr>
        <p:spPr>
          <a:xfrm rot="-2153668">
            <a:off x="3954263" y="2367682"/>
            <a:ext cx="2234544" cy="140894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Arial"/>
                <a:ea typeface="Arial"/>
                <a:cs typeface="Arial"/>
                <a:sym typeface="Arial"/>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Arial"/>
                <a:ea typeface="Arial"/>
                <a:cs typeface="Arial"/>
                <a:sym typeface="Arial"/>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Arial"/>
                <a:ea typeface="Arial"/>
                <a:cs typeface="Arial"/>
                <a:sym typeface="Arial"/>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Arial"/>
                <a:ea typeface="Arial"/>
                <a:cs typeface="Arial"/>
                <a:sym typeface="Arial"/>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687" name="Google Shape;687;p52"/>
          <p:cNvSpPr txBox="1"/>
          <p:nvPr>
            <p:ph idx="5" type="body"/>
          </p:nvPr>
        </p:nvSpPr>
        <p:spPr>
          <a:xfrm rot="860265">
            <a:off x="9153636" y="2384138"/>
            <a:ext cx="2405938" cy="1828793"/>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Arial"/>
                <a:ea typeface="Arial"/>
                <a:cs typeface="Arial"/>
                <a:sym typeface="Arial"/>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Arial"/>
                <a:ea typeface="Arial"/>
                <a:cs typeface="Arial"/>
                <a:sym typeface="Arial"/>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Arial"/>
                <a:ea typeface="Arial"/>
                <a:cs typeface="Arial"/>
                <a:sym typeface="Arial"/>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Arial"/>
                <a:ea typeface="Arial"/>
                <a:cs typeface="Arial"/>
                <a:sym typeface="Arial"/>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p:cSld name="3_Title Slide">
    <p:spTree>
      <p:nvGrpSpPr>
        <p:cNvPr id="688" name="Shape 688"/>
        <p:cNvGrpSpPr/>
        <p:nvPr/>
      </p:nvGrpSpPr>
      <p:grpSpPr>
        <a:xfrm>
          <a:off x="0" y="0"/>
          <a:ext cx="0" cy="0"/>
          <a:chOff x="0" y="0"/>
          <a:chExt cx="0" cy="0"/>
        </a:xfrm>
      </p:grpSpPr>
      <p:sp>
        <p:nvSpPr>
          <p:cNvPr id="689" name="Google Shape;689;p53"/>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90" name="Google Shape;690;p53"/>
          <p:cNvSpPr txBox="1"/>
          <p:nvPr>
            <p:ph idx="1" type="body"/>
          </p:nvPr>
        </p:nvSpPr>
        <p:spPr>
          <a:xfrm>
            <a:off x="0" y="227488"/>
            <a:ext cx="3497400" cy="5493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771BA"/>
              </a:buClr>
              <a:buSzPts val="2800"/>
              <a:buFont typeface="Arial"/>
              <a:buNone/>
              <a:defRPr b="1" i="0" sz="2800" u="none" cap="none" strike="noStrike">
                <a:solidFill>
                  <a:srgbClr val="0771BA"/>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691" name="Google Shape;691;p53"/>
          <p:cNvSpPr txBox="1"/>
          <p:nvPr>
            <p:ph idx="2" type="body"/>
          </p:nvPr>
        </p:nvSpPr>
        <p:spPr>
          <a:xfrm>
            <a:off x="230115" y="1166812"/>
            <a:ext cx="3036900" cy="53991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Arial"/>
                <a:ea typeface="Arial"/>
                <a:cs typeface="Arial"/>
                <a:sym typeface="Arial"/>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Arial"/>
                <a:ea typeface="Arial"/>
                <a:cs typeface="Arial"/>
                <a:sym typeface="Arial"/>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Arial"/>
                <a:ea typeface="Arial"/>
                <a:cs typeface="Arial"/>
                <a:sym typeface="Arial"/>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Arial"/>
                <a:ea typeface="Arial"/>
                <a:cs typeface="Arial"/>
                <a:sym typeface="Arial"/>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692" name="Google Shape;692;p53"/>
          <p:cNvSpPr txBox="1"/>
          <p:nvPr>
            <p:ph idx="3" type="body"/>
          </p:nvPr>
        </p:nvSpPr>
        <p:spPr>
          <a:xfrm>
            <a:off x="6664562" y="1759685"/>
            <a:ext cx="5267100" cy="41544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06FB6"/>
              </a:buClr>
              <a:buSzPts val="2800"/>
              <a:buFont typeface="Arial"/>
              <a:buChar char="•"/>
              <a:defRPr b="0" i="0" sz="2800" u="none" cap="none" strike="noStrike">
                <a:solidFill>
                  <a:srgbClr val="006FB6"/>
                </a:solidFill>
                <a:latin typeface="Arial"/>
                <a:ea typeface="Arial"/>
                <a:cs typeface="Arial"/>
                <a:sym typeface="Arial"/>
              </a:defRPr>
            </a:lvl1pPr>
            <a:lvl2pPr indent="-381000" lvl="1" marL="9144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Arial"/>
                <a:ea typeface="Arial"/>
                <a:cs typeface="Arial"/>
                <a:sym typeface="Arial"/>
              </a:defRPr>
            </a:lvl2pPr>
            <a:lvl3pPr indent="-355600" lvl="2" marL="13716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Arial"/>
                <a:ea typeface="Arial"/>
                <a:cs typeface="Arial"/>
                <a:sym typeface="Arial"/>
              </a:defRPr>
            </a:lvl3pPr>
            <a:lvl4pPr indent="-342900" lvl="3" marL="18288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Arial"/>
                <a:ea typeface="Arial"/>
                <a:cs typeface="Arial"/>
                <a:sym typeface="Arial"/>
              </a:defRPr>
            </a:lvl4pPr>
            <a:lvl5pPr indent="-342900" lvl="4" marL="22860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cxnSp>
        <p:nvCxnSpPr>
          <p:cNvPr id="693" name="Google Shape;693;p53"/>
          <p:cNvCxnSpPr/>
          <p:nvPr/>
        </p:nvCxnSpPr>
        <p:spPr>
          <a:xfrm>
            <a:off x="40294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694" name="Google Shape;694;p53"/>
          <p:cNvCxnSpPr/>
          <p:nvPr/>
        </p:nvCxnSpPr>
        <p:spPr>
          <a:xfrm>
            <a:off x="66654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695" name="Google Shape;695;p53"/>
          <p:cNvCxnSpPr/>
          <p:nvPr/>
        </p:nvCxnSpPr>
        <p:spPr>
          <a:xfrm>
            <a:off x="93608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696" name="Google Shape;696;p53"/>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descr="A picture containing vector graphics&#10;&#10;Description automatically generated" id="697" name="Google Shape;697;p53"/>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pic>
        <p:nvPicPr>
          <p:cNvPr id="698" name="Google Shape;698;p53"/>
          <p:cNvPicPr preferRelativeResize="0"/>
          <p:nvPr/>
        </p:nvPicPr>
        <p:blipFill rotWithShape="1">
          <a:blip r:embed="rId4">
            <a:alphaModFix/>
          </a:blip>
          <a:srcRect b="0" l="0" r="0" t="0"/>
          <a:stretch/>
        </p:blipFill>
        <p:spPr>
          <a:xfrm>
            <a:off x="6134673" y="6324412"/>
            <a:ext cx="529889" cy="497950"/>
          </a:xfrm>
          <a:prstGeom prst="rect">
            <a:avLst/>
          </a:prstGeom>
          <a:noFill/>
          <a:ln>
            <a:noFill/>
          </a:ln>
        </p:spPr>
      </p:pic>
      <p:pic>
        <p:nvPicPr>
          <p:cNvPr id="699" name="Google Shape;699;p53"/>
          <p:cNvPicPr preferRelativeResize="0"/>
          <p:nvPr/>
        </p:nvPicPr>
        <p:blipFill rotWithShape="1">
          <a:blip r:embed="rId5">
            <a:alphaModFix/>
          </a:blip>
          <a:srcRect b="0" l="0" r="0" t="0"/>
          <a:stretch/>
        </p:blipFill>
        <p:spPr>
          <a:xfrm>
            <a:off x="3847875" y="6251086"/>
            <a:ext cx="309929" cy="493980"/>
          </a:xfrm>
          <a:prstGeom prst="rect">
            <a:avLst/>
          </a:prstGeom>
          <a:noFill/>
          <a:ln>
            <a:noFill/>
          </a:ln>
        </p:spPr>
      </p:pic>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Reading tip with pic and conversation bubbles">
  <p:cSld name="2 Reading tip with pic and conversation bubbles">
    <p:spTree>
      <p:nvGrpSpPr>
        <p:cNvPr id="700" name="Shape 700"/>
        <p:cNvGrpSpPr/>
        <p:nvPr/>
      </p:nvGrpSpPr>
      <p:grpSpPr>
        <a:xfrm>
          <a:off x="0" y="0"/>
          <a:ext cx="0" cy="0"/>
          <a:chOff x="0" y="0"/>
          <a:chExt cx="0" cy="0"/>
        </a:xfrm>
      </p:grpSpPr>
      <p:sp>
        <p:nvSpPr>
          <p:cNvPr id="701" name="Google Shape;701;p54"/>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2" name="Google Shape;702;p54"/>
          <p:cNvSpPr txBox="1"/>
          <p:nvPr>
            <p:ph idx="1" type="body"/>
          </p:nvPr>
        </p:nvSpPr>
        <p:spPr>
          <a:xfrm>
            <a:off x="207818" y="1577975"/>
            <a:ext cx="29892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03" name="Google Shape;703;p54"/>
          <p:cNvSpPr txBox="1"/>
          <p:nvPr>
            <p:ph idx="2" type="body"/>
          </p:nvPr>
        </p:nvSpPr>
        <p:spPr>
          <a:xfrm>
            <a:off x="207817" y="3992563"/>
            <a:ext cx="30201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704" name="Google Shape;704;p54"/>
          <p:cNvCxnSpPr/>
          <p:nvPr/>
        </p:nvCxnSpPr>
        <p:spPr>
          <a:xfrm>
            <a:off x="40294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705" name="Google Shape;705;p54"/>
          <p:cNvCxnSpPr/>
          <p:nvPr/>
        </p:nvCxnSpPr>
        <p:spPr>
          <a:xfrm>
            <a:off x="66654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706" name="Google Shape;706;p54"/>
          <p:cNvCxnSpPr/>
          <p:nvPr/>
        </p:nvCxnSpPr>
        <p:spPr>
          <a:xfrm>
            <a:off x="93608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707" name="Google Shape;707;p54"/>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descr="A picture containing vector graphics&#10;&#10;Description automatically generated" id="708" name="Google Shape;708;p54"/>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pic>
        <p:nvPicPr>
          <p:cNvPr id="709" name="Google Shape;709;p54"/>
          <p:cNvPicPr preferRelativeResize="0"/>
          <p:nvPr/>
        </p:nvPicPr>
        <p:blipFill rotWithShape="1">
          <a:blip r:embed="rId4">
            <a:alphaModFix/>
          </a:blip>
          <a:srcRect b="0" l="0" r="0" t="0"/>
          <a:stretch/>
        </p:blipFill>
        <p:spPr>
          <a:xfrm>
            <a:off x="6134673" y="6324412"/>
            <a:ext cx="529889" cy="497950"/>
          </a:xfrm>
          <a:prstGeom prst="rect">
            <a:avLst/>
          </a:prstGeom>
          <a:noFill/>
          <a:ln>
            <a:noFill/>
          </a:ln>
        </p:spPr>
      </p:pic>
      <p:pic>
        <p:nvPicPr>
          <p:cNvPr id="710" name="Google Shape;710;p54"/>
          <p:cNvPicPr preferRelativeResize="0"/>
          <p:nvPr/>
        </p:nvPicPr>
        <p:blipFill rotWithShape="1">
          <a:blip r:embed="rId5">
            <a:alphaModFix/>
          </a:blip>
          <a:srcRect b="0" l="0" r="0" t="0"/>
          <a:stretch/>
        </p:blipFill>
        <p:spPr>
          <a:xfrm>
            <a:off x="3847875" y="6251086"/>
            <a:ext cx="309931" cy="493980"/>
          </a:xfrm>
          <a:prstGeom prst="rect">
            <a:avLst/>
          </a:prstGeom>
          <a:noFill/>
          <a:ln>
            <a:noFill/>
          </a:ln>
        </p:spPr>
      </p:pic>
      <p:pic>
        <p:nvPicPr>
          <p:cNvPr descr="A picture containing person, indoor, table&#10;&#10;Description generated with very high confidence" id="711" name="Google Shape;711;p54"/>
          <p:cNvPicPr preferRelativeResize="0"/>
          <p:nvPr/>
        </p:nvPicPr>
        <p:blipFill rotWithShape="1">
          <a:blip r:embed="rId6">
            <a:alphaModFix/>
          </a:blip>
          <a:srcRect b="0" l="0" r="0" t="0"/>
          <a:stretch/>
        </p:blipFill>
        <p:spPr>
          <a:xfrm>
            <a:off x="6533129" y="2343959"/>
            <a:ext cx="2453431" cy="3680153"/>
          </a:xfrm>
          <a:prstGeom prst="rect">
            <a:avLst/>
          </a:prstGeom>
          <a:noFill/>
          <a:ln cap="sq" cmpd="sng" w="19050">
            <a:solidFill>
              <a:srgbClr val="666666"/>
            </a:solidFill>
            <a:prstDash val="solid"/>
            <a:miter lim="800000"/>
            <a:headEnd len="sm" w="sm" type="none"/>
            <a:tailEnd len="sm" w="sm" type="none"/>
          </a:ln>
        </p:spPr>
      </p:pic>
      <p:sp>
        <p:nvSpPr>
          <p:cNvPr id="712" name="Google Shape;712;p54"/>
          <p:cNvSpPr/>
          <p:nvPr/>
        </p:nvSpPr>
        <p:spPr>
          <a:xfrm rot="949803">
            <a:off x="8632588" y="1934638"/>
            <a:ext cx="3479666" cy="2748714"/>
          </a:xfrm>
          <a:prstGeom prst="wedgeEllipseCallout">
            <a:avLst>
              <a:gd fmla="val -20833" name="adj1"/>
              <a:gd fmla="val 62500" name="adj2"/>
            </a:avLst>
          </a:prstGeom>
          <a:noFill/>
          <a:ln cap="flat" cmpd="sng" w="57150">
            <a:solidFill>
              <a:srgbClr val="666666"/>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13" name="Google Shape;713;p54"/>
          <p:cNvSpPr/>
          <p:nvPr/>
        </p:nvSpPr>
        <p:spPr>
          <a:xfrm flipH="1" rot="-2036003">
            <a:off x="3537616" y="1994863"/>
            <a:ext cx="3036928" cy="2147042"/>
          </a:xfrm>
          <a:prstGeom prst="wedgeEllipseCallout">
            <a:avLst>
              <a:gd fmla="val -20833" name="adj1"/>
              <a:gd fmla="val 62500" name="adj2"/>
            </a:avLst>
          </a:prstGeom>
          <a:noFill/>
          <a:ln cap="flat" cmpd="sng" w="57150">
            <a:solidFill>
              <a:srgbClr val="666666"/>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14" name="Google Shape;714;p54"/>
          <p:cNvSpPr txBox="1"/>
          <p:nvPr>
            <p:ph idx="3" type="body"/>
          </p:nvPr>
        </p:nvSpPr>
        <p:spPr>
          <a:xfrm rot="-2153668">
            <a:off x="3954263" y="2367682"/>
            <a:ext cx="2234544" cy="140894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15" name="Google Shape;715;p54"/>
          <p:cNvSpPr txBox="1"/>
          <p:nvPr>
            <p:ph idx="4" type="body"/>
          </p:nvPr>
        </p:nvSpPr>
        <p:spPr>
          <a:xfrm rot="860265">
            <a:off x="9153635" y="2384138"/>
            <a:ext cx="2405938" cy="1828793"/>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16" name="Google Shape;716;p54"/>
          <p:cNvSpPr txBox="1"/>
          <p:nvPr>
            <p:ph idx="5" type="body"/>
          </p:nvPr>
        </p:nvSpPr>
        <p:spPr>
          <a:xfrm>
            <a:off x="162285" y="227488"/>
            <a:ext cx="3190500" cy="8655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771BA"/>
              </a:buClr>
              <a:buSzPts val="2800"/>
              <a:buFont typeface="Arial"/>
              <a:buNone/>
              <a:defRPr b="1"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Reading tip with open slide">
  <p:cSld name="2 Reading tip with open slide">
    <p:spTree>
      <p:nvGrpSpPr>
        <p:cNvPr id="717" name="Shape 717"/>
        <p:cNvGrpSpPr/>
        <p:nvPr/>
      </p:nvGrpSpPr>
      <p:grpSpPr>
        <a:xfrm>
          <a:off x="0" y="0"/>
          <a:ext cx="0" cy="0"/>
          <a:chOff x="0" y="0"/>
          <a:chExt cx="0" cy="0"/>
        </a:xfrm>
      </p:grpSpPr>
      <p:sp>
        <p:nvSpPr>
          <p:cNvPr id="718" name="Google Shape;718;p55"/>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9" name="Google Shape;719;p55"/>
          <p:cNvSpPr txBox="1"/>
          <p:nvPr>
            <p:ph idx="1" type="body"/>
          </p:nvPr>
        </p:nvSpPr>
        <p:spPr>
          <a:xfrm>
            <a:off x="162285" y="227488"/>
            <a:ext cx="3190500" cy="8655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771BA"/>
              </a:buClr>
              <a:buSzPts val="2800"/>
              <a:buFont typeface="Arial"/>
              <a:buNone/>
              <a:defRPr b="1"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20" name="Google Shape;720;p55"/>
          <p:cNvSpPr txBox="1"/>
          <p:nvPr>
            <p:ph idx="2" type="body"/>
          </p:nvPr>
        </p:nvSpPr>
        <p:spPr>
          <a:xfrm>
            <a:off x="162285" y="1411720"/>
            <a:ext cx="31728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21" name="Google Shape;721;p55"/>
          <p:cNvSpPr txBox="1"/>
          <p:nvPr>
            <p:ph idx="3" type="body"/>
          </p:nvPr>
        </p:nvSpPr>
        <p:spPr>
          <a:xfrm>
            <a:off x="180109" y="3992563"/>
            <a:ext cx="31728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722" name="Google Shape;722;p55"/>
          <p:cNvCxnSpPr/>
          <p:nvPr/>
        </p:nvCxnSpPr>
        <p:spPr>
          <a:xfrm>
            <a:off x="40294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723" name="Google Shape;723;p55"/>
          <p:cNvCxnSpPr/>
          <p:nvPr/>
        </p:nvCxnSpPr>
        <p:spPr>
          <a:xfrm>
            <a:off x="66654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724" name="Google Shape;724;p55"/>
          <p:cNvCxnSpPr/>
          <p:nvPr/>
        </p:nvCxnSpPr>
        <p:spPr>
          <a:xfrm>
            <a:off x="93608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725" name="Google Shape;725;p55"/>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descr="A picture containing vector graphics&#10;&#10;Description automatically generated" id="726" name="Google Shape;726;p55"/>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pic>
        <p:nvPicPr>
          <p:cNvPr id="727" name="Google Shape;727;p55"/>
          <p:cNvPicPr preferRelativeResize="0"/>
          <p:nvPr/>
        </p:nvPicPr>
        <p:blipFill rotWithShape="1">
          <a:blip r:embed="rId4">
            <a:alphaModFix/>
          </a:blip>
          <a:srcRect b="0" l="0" r="0" t="0"/>
          <a:stretch/>
        </p:blipFill>
        <p:spPr>
          <a:xfrm>
            <a:off x="6134673" y="6324412"/>
            <a:ext cx="529889" cy="497950"/>
          </a:xfrm>
          <a:prstGeom prst="rect">
            <a:avLst/>
          </a:prstGeom>
          <a:noFill/>
          <a:ln>
            <a:noFill/>
          </a:ln>
        </p:spPr>
      </p:pic>
      <p:pic>
        <p:nvPicPr>
          <p:cNvPr id="728" name="Google Shape;728;p55"/>
          <p:cNvPicPr preferRelativeResize="0"/>
          <p:nvPr/>
        </p:nvPicPr>
        <p:blipFill rotWithShape="1">
          <a:blip r:embed="rId5">
            <a:alphaModFix/>
          </a:blip>
          <a:srcRect b="0" l="0" r="0" t="0"/>
          <a:stretch/>
        </p:blipFill>
        <p:spPr>
          <a:xfrm>
            <a:off x="3847875" y="6251086"/>
            <a:ext cx="309931" cy="493980"/>
          </a:xfrm>
          <a:prstGeom prst="rect">
            <a:avLst/>
          </a:prstGeom>
          <a:noFill/>
          <a:ln>
            <a:noFill/>
          </a:ln>
        </p:spPr>
      </p:pic>
      <p:sp>
        <p:nvSpPr>
          <p:cNvPr id="729" name="Google Shape;729;p55"/>
          <p:cNvSpPr txBox="1"/>
          <p:nvPr>
            <p:ph idx="4" type="body"/>
          </p:nvPr>
        </p:nvSpPr>
        <p:spPr>
          <a:xfrm>
            <a:off x="4104471" y="1818827"/>
            <a:ext cx="7542000" cy="897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30" name="Google Shape;730;p55"/>
          <p:cNvSpPr txBox="1"/>
          <p:nvPr>
            <p:ph idx="5" type="body"/>
          </p:nvPr>
        </p:nvSpPr>
        <p:spPr>
          <a:xfrm>
            <a:off x="3969386" y="3243174"/>
            <a:ext cx="3410400" cy="897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31" name="Google Shape;731;p55"/>
          <p:cNvSpPr txBox="1"/>
          <p:nvPr>
            <p:ph idx="6" type="body"/>
          </p:nvPr>
        </p:nvSpPr>
        <p:spPr>
          <a:xfrm>
            <a:off x="3987210" y="4810036"/>
            <a:ext cx="3410400" cy="897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32" name="Google Shape;732;p55"/>
          <p:cNvSpPr txBox="1"/>
          <p:nvPr>
            <p:ph idx="7" type="body"/>
          </p:nvPr>
        </p:nvSpPr>
        <p:spPr>
          <a:xfrm>
            <a:off x="7676147" y="3224908"/>
            <a:ext cx="3970200" cy="897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enjoy and engage">
  <p:cSld name="Title, Subtitle_3">
    <p:spTree>
      <p:nvGrpSpPr>
        <p:cNvPr id="46" name="Shape 46"/>
        <p:cNvGrpSpPr/>
        <p:nvPr/>
      </p:nvGrpSpPr>
      <p:grpSpPr>
        <a:xfrm>
          <a:off x="0" y="0"/>
          <a:ext cx="0" cy="0"/>
          <a:chOff x="0" y="0"/>
          <a:chExt cx="0" cy="0"/>
        </a:xfrm>
      </p:grpSpPr>
      <p:pic>
        <p:nvPicPr>
          <p:cNvPr id="47" name="Google Shape;47;p7"/>
          <p:cNvPicPr preferRelativeResize="0"/>
          <p:nvPr/>
        </p:nvPicPr>
        <p:blipFill rotWithShape="1">
          <a:blip r:embed="rId2">
            <a:alphaModFix/>
          </a:blip>
          <a:srcRect b="7385" l="547" r="-546" t="8195"/>
          <a:stretch/>
        </p:blipFill>
        <p:spPr>
          <a:xfrm>
            <a:off x="0" y="0"/>
            <a:ext cx="12192001" cy="6858000"/>
          </a:xfrm>
          <a:prstGeom prst="rect">
            <a:avLst/>
          </a:prstGeom>
          <a:noFill/>
          <a:ln>
            <a:noFill/>
          </a:ln>
        </p:spPr>
      </p:pic>
      <p:grpSp>
        <p:nvGrpSpPr>
          <p:cNvPr id="48" name="Google Shape;48;p7"/>
          <p:cNvGrpSpPr/>
          <p:nvPr/>
        </p:nvGrpSpPr>
        <p:grpSpPr>
          <a:xfrm>
            <a:off x="1" y="5607273"/>
            <a:ext cx="12213728" cy="1252537"/>
            <a:chOff x="-33239" y="5603791"/>
            <a:chExt cx="9160525" cy="1252537"/>
          </a:xfrm>
        </p:grpSpPr>
        <p:sp>
          <p:nvSpPr>
            <p:cNvPr id="49" name="Google Shape;49;p7"/>
            <p:cNvSpPr/>
            <p:nvPr/>
          </p:nvSpPr>
          <p:spPr>
            <a:xfrm>
              <a:off x="-29914" y="5611028"/>
              <a:ext cx="9157200" cy="1245300"/>
            </a:xfrm>
            <a:prstGeom prst="rect">
              <a:avLst/>
            </a:pr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cxnSp>
          <p:nvCxnSpPr>
            <p:cNvPr id="50" name="Google Shape;50;p7"/>
            <p:cNvCxnSpPr/>
            <p:nvPr/>
          </p:nvCxnSpPr>
          <p:spPr>
            <a:xfrm>
              <a:off x="-29914" y="5603791"/>
              <a:ext cx="9144000" cy="0"/>
            </a:xfrm>
            <a:prstGeom prst="straightConnector1">
              <a:avLst/>
            </a:prstGeom>
            <a:noFill/>
            <a:ln cap="flat" cmpd="sng" w="88900">
              <a:solidFill>
                <a:srgbClr val="006FB6"/>
              </a:solidFill>
              <a:prstDash val="solid"/>
              <a:miter lim="800000"/>
              <a:headEnd len="sm" w="sm" type="none"/>
              <a:tailEnd len="sm" w="sm" type="none"/>
            </a:ln>
          </p:spPr>
        </p:cxnSp>
        <p:cxnSp>
          <p:nvCxnSpPr>
            <p:cNvPr id="51" name="Google Shape;51;p7"/>
            <p:cNvCxnSpPr/>
            <p:nvPr/>
          </p:nvCxnSpPr>
          <p:spPr>
            <a:xfrm>
              <a:off x="-33239" y="5687205"/>
              <a:ext cx="9144000" cy="0"/>
            </a:xfrm>
            <a:prstGeom prst="straightConnector1">
              <a:avLst/>
            </a:prstGeom>
            <a:noFill/>
            <a:ln cap="flat" cmpd="sng" w="38100">
              <a:solidFill>
                <a:srgbClr val="96C93E"/>
              </a:solidFill>
              <a:prstDash val="solid"/>
              <a:miter lim="800000"/>
              <a:headEnd len="sm" w="sm" type="none"/>
              <a:tailEnd len="sm" w="sm" type="none"/>
            </a:ln>
          </p:spPr>
        </p:cxnSp>
      </p:grpSp>
      <p:sp>
        <p:nvSpPr>
          <p:cNvPr id="52" name="Google Shape;52;p7"/>
          <p:cNvSpPr txBox="1"/>
          <p:nvPr>
            <p:ph type="title"/>
          </p:nvPr>
        </p:nvSpPr>
        <p:spPr>
          <a:xfrm>
            <a:off x="-8" y="5994739"/>
            <a:ext cx="9156300" cy="559200"/>
          </a:xfrm>
          <a:prstGeom prst="rect">
            <a:avLst/>
          </a:prstGeom>
          <a:noFill/>
          <a:ln>
            <a:noFill/>
          </a:ln>
        </p:spPr>
        <p:txBody>
          <a:bodyPr anchorCtr="0" anchor="ctr" bIns="45700" lIns="91425" spcFirstLastPara="1" rIns="91425" wrap="square" tIns="45700">
            <a:noAutofit/>
          </a:bodyPr>
          <a:lstStyle>
            <a:lvl1pPr lvl="0" marR="0" rtl="0" algn="ctr">
              <a:lnSpc>
                <a:spcPct val="90000"/>
              </a:lnSpc>
              <a:spcBef>
                <a:spcPts val="0"/>
              </a:spcBef>
              <a:spcAft>
                <a:spcPts val="0"/>
              </a:spcAft>
              <a:buClr>
                <a:srgbClr val="006FB6"/>
              </a:buClr>
              <a:buSzPts val="3750"/>
              <a:buFont typeface="Calibri"/>
              <a:buNone/>
              <a:defRPr b="1" i="0" sz="375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53" name="Google Shape;53;p7"/>
          <p:cNvPicPr preferRelativeResize="0"/>
          <p:nvPr/>
        </p:nvPicPr>
        <p:blipFill rotWithShape="1">
          <a:blip r:embed="rId3">
            <a:alphaModFix/>
          </a:blip>
          <a:srcRect b="0" l="0" r="0" t="0"/>
          <a:stretch/>
        </p:blipFill>
        <p:spPr>
          <a:xfrm>
            <a:off x="9526862" y="5918379"/>
            <a:ext cx="2339650" cy="711925"/>
          </a:xfrm>
          <a:prstGeom prst="rect">
            <a:avLst/>
          </a:prstGeom>
          <a:noFill/>
          <a:ln>
            <a:noFill/>
          </a:ln>
        </p:spPr>
      </p:pic>
      <p:sp>
        <p:nvSpPr>
          <p:cNvPr id="54" name="Google Shape;54;p7"/>
          <p:cNvSpPr/>
          <p:nvPr/>
        </p:nvSpPr>
        <p:spPr>
          <a:xfrm>
            <a:off x="-4587" y="0"/>
            <a:ext cx="12222899" cy="5610900"/>
          </a:xfrm>
          <a:prstGeom prst="rect">
            <a:avLst/>
          </a:prstGeom>
          <a:solidFill>
            <a:srgbClr val="006FB6">
              <a:alpha val="31372"/>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p:cSld name="1_Title and Vertical Text">
    <p:spTree>
      <p:nvGrpSpPr>
        <p:cNvPr id="733" name="Shape 733"/>
        <p:cNvGrpSpPr/>
        <p:nvPr/>
      </p:nvGrpSpPr>
      <p:grpSpPr>
        <a:xfrm>
          <a:off x="0" y="0"/>
          <a:ext cx="0" cy="0"/>
          <a:chOff x="0" y="0"/>
          <a:chExt cx="0" cy="0"/>
        </a:xfrm>
      </p:grpSpPr>
      <p:sp>
        <p:nvSpPr>
          <p:cNvPr id="734" name="Google Shape;734;p56"/>
          <p:cNvSpPr txBox="1"/>
          <p:nvPr>
            <p:ph type="title"/>
          </p:nvPr>
        </p:nvSpPr>
        <p:spPr>
          <a:xfrm>
            <a:off x="4157805" y="0"/>
            <a:ext cx="5062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735" name="Google Shape;735;p56"/>
          <p:cNvCxnSpPr/>
          <p:nvPr/>
        </p:nvCxnSpPr>
        <p:spPr>
          <a:xfrm>
            <a:off x="66654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736" name="Google Shape;736;p56"/>
          <p:cNvCxnSpPr/>
          <p:nvPr/>
        </p:nvCxnSpPr>
        <p:spPr>
          <a:xfrm>
            <a:off x="9360899" y="6565900"/>
            <a:ext cx="2082600" cy="0"/>
          </a:xfrm>
          <a:prstGeom prst="straightConnector1">
            <a:avLst/>
          </a:prstGeom>
          <a:noFill/>
          <a:ln cap="flat" cmpd="sng" w="25400">
            <a:solidFill>
              <a:srgbClr val="96C93E"/>
            </a:solidFill>
            <a:prstDash val="solid"/>
            <a:miter lim="800000"/>
            <a:headEnd len="sm" w="sm" type="none"/>
            <a:tailEnd len="sm" w="sm" type="none"/>
          </a:ln>
        </p:spPr>
      </p:cxnSp>
      <p:pic>
        <p:nvPicPr>
          <p:cNvPr id="737" name="Google Shape;737;p56"/>
          <p:cNvPicPr preferRelativeResize="0"/>
          <p:nvPr/>
        </p:nvPicPr>
        <p:blipFill rotWithShape="1">
          <a:blip r:embed="rId2">
            <a:alphaModFix/>
          </a:blip>
          <a:srcRect b="0" l="0" r="0" t="0"/>
          <a:stretch/>
        </p:blipFill>
        <p:spPr>
          <a:xfrm>
            <a:off x="6134673" y="6324412"/>
            <a:ext cx="529889" cy="497951"/>
          </a:xfrm>
          <a:prstGeom prst="rect">
            <a:avLst/>
          </a:prstGeom>
          <a:noFill/>
          <a:ln>
            <a:noFill/>
          </a:ln>
        </p:spPr>
      </p:pic>
      <p:pic>
        <p:nvPicPr>
          <p:cNvPr descr="A picture containing vector graphics&#10;&#10;Description automatically generated" id="738" name="Google Shape;738;p56"/>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cxnSp>
        <p:nvCxnSpPr>
          <p:cNvPr id="739" name="Google Shape;739;p56"/>
          <p:cNvCxnSpPr/>
          <p:nvPr/>
        </p:nvCxnSpPr>
        <p:spPr>
          <a:xfrm>
            <a:off x="4029444" y="6565900"/>
            <a:ext cx="2082600" cy="0"/>
          </a:xfrm>
          <a:prstGeom prst="straightConnector1">
            <a:avLst/>
          </a:prstGeom>
          <a:noFill/>
          <a:ln cap="flat" cmpd="sng" w="25400">
            <a:solidFill>
              <a:srgbClr val="0771BA"/>
            </a:solidFill>
            <a:prstDash val="solid"/>
            <a:miter lim="800000"/>
            <a:headEnd len="sm" w="sm" type="none"/>
            <a:tailEnd len="sm" w="sm" type="none"/>
          </a:ln>
        </p:spPr>
      </p:cxnSp>
      <p:pic>
        <p:nvPicPr>
          <p:cNvPr id="740" name="Google Shape;740;p56"/>
          <p:cNvPicPr preferRelativeResize="0"/>
          <p:nvPr/>
        </p:nvPicPr>
        <p:blipFill rotWithShape="1">
          <a:blip r:embed="rId4">
            <a:alphaModFix/>
          </a:blip>
          <a:srcRect b="0" l="0" r="0" t="0"/>
          <a:stretch/>
        </p:blipFill>
        <p:spPr>
          <a:xfrm>
            <a:off x="3847875" y="6251086"/>
            <a:ext cx="309931" cy="493980"/>
          </a:xfrm>
          <a:prstGeom prst="rect">
            <a:avLst/>
          </a:prstGeom>
          <a:noFill/>
          <a:ln>
            <a:noFill/>
          </a:ln>
        </p:spPr>
      </p:pic>
      <p:pic>
        <p:nvPicPr>
          <p:cNvPr id="741" name="Google Shape;741;p56"/>
          <p:cNvPicPr preferRelativeResize="0"/>
          <p:nvPr/>
        </p:nvPicPr>
        <p:blipFill rotWithShape="1">
          <a:blip r:embed="rId5">
            <a:alphaModFix/>
          </a:blip>
          <a:srcRect b="0" l="0" r="0" t="0"/>
          <a:stretch/>
        </p:blipFill>
        <p:spPr>
          <a:xfrm>
            <a:off x="11442513" y="6196177"/>
            <a:ext cx="491968" cy="536174"/>
          </a:xfrm>
          <a:prstGeom prst="rect">
            <a:avLst/>
          </a:prstGeom>
          <a:noFill/>
          <a:ln>
            <a:noFill/>
          </a:ln>
        </p:spPr>
      </p:pic>
      <p:sp>
        <p:nvSpPr>
          <p:cNvPr id="742" name="Google Shape;742;p56"/>
          <p:cNvSpPr txBox="1"/>
          <p:nvPr>
            <p:ph idx="1" type="body"/>
          </p:nvPr>
        </p:nvSpPr>
        <p:spPr>
          <a:xfrm>
            <a:off x="3921664" y="1901395"/>
            <a:ext cx="7773000" cy="3905700"/>
          </a:xfrm>
          <a:prstGeom prst="rect">
            <a:avLst/>
          </a:prstGeom>
          <a:noFill/>
          <a:ln>
            <a:noFill/>
          </a:ln>
        </p:spPr>
        <p:txBody>
          <a:bodyPr anchorCtr="0" anchor="t" bIns="45700" lIns="91425" spcFirstLastPara="1" rIns="91425" wrap="square" tIns="45700">
            <a:noAutofit/>
          </a:bodyPr>
          <a:lstStyle>
            <a:lvl1pPr indent="-444500" lvl="0" marL="457200" marR="0" rtl="0" algn="l">
              <a:lnSpc>
                <a:spcPct val="100000"/>
              </a:lnSpc>
              <a:spcBef>
                <a:spcPts val="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1pPr>
            <a:lvl2pPr indent="-444500" lvl="1" marL="914400" marR="0" rtl="0" algn="l">
              <a:lnSpc>
                <a:spcPct val="100000"/>
              </a:lnSpc>
              <a:spcBef>
                <a:spcPts val="24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2pPr>
            <a:lvl3pPr indent="-444500" lvl="2" marL="13716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3pPr>
            <a:lvl4pPr indent="-444500" lvl="3" marL="18288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4pPr>
            <a:lvl5pPr indent="-444500" lvl="4" marL="22860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12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43" name="Google Shape;743;p56"/>
          <p:cNvSpPr/>
          <p:nvPr>
            <p:ph idx="2" type="pic"/>
          </p:nvPr>
        </p:nvSpPr>
        <p:spPr>
          <a:xfrm>
            <a:off x="457146" y="524736"/>
            <a:ext cx="2514600" cy="2935200"/>
          </a:xfrm>
          <a:prstGeom prst="rect">
            <a:avLst/>
          </a:prstGeom>
          <a:noFill/>
          <a:ln>
            <a:noFill/>
          </a:ln>
        </p:spPr>
      </p:sp>
      <p:sp>
        <p:nvSpPr>
          <p:cNvPr id="744" name="Google Shape;744;p56"/>
          <p:cNvSpPr txBox="1"/>
          <p:nvPr>
            <p:ph idx="3" type="body"/>
          </p:nvPr>
        </p:nvSpPr>
        <p:spPr>
          <a:xfrm>
            <a:off x="320842" y="3655268"/>
            <a:ext cx="2823300" cy="2151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100"/>
              <a:buFont typeface="Noto Sans Symbols"/>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745" name="Shape 745"/>
        <p:cNvGrpSpPr/>
        <p:nvPr/>
      </p:nvGrpSpPr>
      <p:grpSpPr>
        <a:xfrm>
          <a:off x="0" y="0"/>
          <a:ext cx="0" cy="0"/>
          <a:chOff x="0" y="0"/>
          <a:chExt cx="0" cy="0"/>
        </a:xfrm>
      </p:grpSpPr>
      <p:sp>
        <p:nvSpPr>
          <p:cNvPr id="746" name="Google Shape;746;p57"/>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7" name="Google Shape;747;p57"/>
          <p:cNvSpPr txBox="1"/>
          <p:nvPr>
            <p:ph idx="1" type="body"/>
          </p:nvPr>
        </p:nvSpPr>
        <p:spPr>
          <a:xfrm>
            <a:off x="0" y="227488"/>
            <a:ext cx="3497400" cy="549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1"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48" name="Google Shape;748;p57"/>
          <p:cNvSpPr txBox="1"/>
          <p:nvPr>
            <p:ph idx="2" type="body"/>
          </p:nvPr>
        </p:nvSpPr>
        <p:spPr>
          <a:xfrm>
            <a:off x="0" y="1577975"/>
            <a:ext cx="35370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49" name="Google Shape;749;p57"/>
          <p:cNvSpPr txBox="1"/>
          <p:nvPr>
            <p:ph idx="3" type="body"/>
          </p:nvPr>
        </p:nvSpPr>
        <p:spPr>
          <a:xfrm>
            <a:off x="-39687" y="3992563"/>
            <a:ext cx="35370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50" name="Google Shape;750;p57"/>
          <p:cNvSpPr txBox="1"/>
          <p:nvPr>
            <p:ph idx="4" type="body"/>
          </p:nvPr>
        </p:nvSpPr>
        <p:spPr>
          <a:xfrm>
            <a:off x="3790950" y="1944688"/>
            <a:ext cx="8140800" cy="41544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751" name="Google Shape;751;p57"/>
          <p:cNvCxnSpPr/>
          <p:nvPr/>
        </p:nvCxnSpPr>
        <p:spPr>
          <a:xfrm>
            <a:off x="40294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752" name="Google Shape;752;p57"/>
          <p:cNvCxnSpPr/>
          <p:nvPr/>
        </p:nvCxnSpPr>
        <p:spPr>
          <a:xfrm>
            <a:off x="66654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753" name="Google Shape;753;p57"/>
          <p:cNvCxnSpPr/>
          <p:nvPr/>
        </p:nvCxnSpPr>
        <p:spPr>
          <a:xfrm>
            <a:off x="93608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754" name="Google Shape;754;p57"/>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descr="A picture containing vector graphics&#10;&#10;Description automatically generated" id="755" name="Google Shape;755;p57"/>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pic>
        <p:nvPicPr>
          <p:cNvPr id="756" name="Google Shape;756;p57"/>
          <p:cNvPicPr preferRelativeResize="0"/>
          <p:nvPr/>
        </p:nvPicPr>
        <p:blipFill rotWithShape="1">
          <a:blip r:embed="rId4">
            <a:alphaModFix/>
          </a:blip>
          <a:srcRect b="0" l="0" r="0" t="0"/>
          <a:stretch/>
        </p:blipFill>
        <p:spPr>
          <a:xfrm>
            <a:off x="6134673" y="6324412"/>
            <a:ext cx="529889" cy="497950"/>
          </a:xfrm>
          <a:prstGeom prst="rect">
            <a:avLst/>
          </a:prstGeom>
          <a:noFill/>
          <a:ln>
            <a:noFill/>
          </a:ln>
        </p:spPr>
      </p:pic>
      <p:pic>
        <p:nvPicPr>
          <p:cNvPr id="757" name="Google Shape;757;p57"/>
          <p:cNvPicPr preferRelativeResize="0"/>
          <p:nvPr/>
        </p:nvPicPr>
        <p:blipFill rotWithShape="1">
          <a:blip r:embed="rId5">
            <a:alphaModFix/>
          </a:blip>
          <a:srcRect b="0" l="0" r="0" t="0"/>
          <a:stretch/>
        </p:blipFill>
        <p:spPr>
          <a:xfrm>
            <a:off x="3847875" y="6251086"/>
            <a:ext cx="309931" cy="493980"/>
          </a:xfrm>
          <a:prstGeom prst="rect">
            <a:avLst/>
          </a:prstGeom>
          <a:noFill/>
          <a:ln>
            <a:noFill/>
          </a:ln>
        </p:spPr>
      </p:pic>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758" name="Shape 758"/>
        <p:cNvGrpSpPr/>
        <p:nvPr/>
      </p:nvGrpSpPr>
      <p:grpSpPr>
        <a:xfrm>
          <a:off x="0" y="0"/>
          <a:ext cx="0" cy="0"/>
          <a:chOff x="0" y="0"/>
          <a:chExt cx="0" cy="0"/>
        </a:xfrm>
      </p:grpSpPr>
      <p:sp>
        <p:nvSpPr>
          <p:cNvPr id="759" name="Google Shape;759;p58"/>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760" name="Google Shape;760;p58"/>
          <p:cNvPicPr preferRelativeResize="0"/>
          <p:nvPr/>
        </p:nvPicPr>
        <p:blipFill rotWithShape="1">
          <a:blip r:embed="rId2">
            <a:alphaModFix/>
          </a:blip>
          <a:srcRect b="0" l="0" r="0" t="0"/>
          <a:stretch/>
        </p:blipFill>
        <p:spPr>
          <a:xfrm>
            <a:off x="3837047" y="6246434"/>
            <a:ext cx="309931" cy="493980"/>
          </a:xfrm>
          <a:prstGeom prst="rect">
            <a:avLst/>
          </a:prstGeom>
          <a:noFill/>
          <a:ln>
            <a:noFill/>
          </a:ln>
        </p:spPr>
      </p:pic>
      <p:cxnSp>
        <p:nvCxnSpPr>
          <p:cNvPr id="761" name="Google Shape;761;p58"/>
          <p:cNvCxnSpPr/>
          <p:nvPr/>
        </p:nvCxnSpPr>
        <p:spPr>
          <a:xfrm>
            <a:off x="40294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762" name="Google Shape;762;p58"/>
          <p:cNvCxnSpPr/>
          <p:nvPr/>
        </p:nvCxnSpPr>
        <p:spPr>
          <a:xfrm>
            <a:off x="66654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763" name="Google Shape;763;p58"/>
          <p:cNvCxnSpPr/>
          <p:nvPr/>
        </p:nvCxnSpPr>
        <p:spPr>
          <a:xfrm>
            <a:off x="93608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764" name="Google Shape;764;p58"/>
          <p:cNvPicPr preferRelativeResize="0"/>
          <p:nvPr/>
        </p:nvPicPr>
        <p:blipFill rotWithShape="1">
          <a:blip r:embed="rId3">
            <a:alphaModFix/>
          </a:blip>
          <a:srcRect b="0" l="0" r="0" t="0"/>
          <a:stretch/>
        </p:blipFill>
        <p:spPr>
          <a:xfrm>
            <a:off x="11442515" y="6196177"/>
            <a:ext cx="491969" cy="536174"/>
          </a:xfrm>
          <a:prstGeom prst="rect">
            <a:avLst/>
          </a:prstGeom>
          <a:noFill/>
          <a:ln>
            <a:noFill/>
          </a:ln>
        </p:spPr>
      </p:pic>
      <p:pic>
        <p:nvPicPr>
          <p:cNvPr id="765" name="Google Shape;765;p58"/>
          <p:cNvPicPr preferRelativeResize="0"/>
          <p:nvPr/>
        </p:nvPicPr>
        <p:blipFill rotWithShape="1">
          <a:blip r:embed="rId4">
            <a:alphaModFix/>
          </a:blip>
          <a:srcRect b="0" l="0" r="0" t="0"/>
          <a:stretch/>
        </p:blipFill>
        <p:spPr>
          <a:xfrm>
            <a:off x="6134673" y="6324412"/>
            <a:ext cx="529889" cy="497951"/>
          </a:xfrm>
          <a:prstGeom prst="rect">
            <a:avLst/>
          </a:prstGeom>
          <a:noFill/>
          <a:ln>
            <a:noFill/>
          </a:ln>
        </p:spPr>
      </p:pic>
      <p:pic>
        <p:nvPicPr>
          <p:cNvPr descr="A picture containing vector graphics&#10;&#10;Description automatically generated" id="766" name="Google Shape;766;p58"/>
          <p:cNvPicPr preferRelativeResize="0"/>
          <p:nvPr/>
        </p:nvPicPr>
        <p:blipFill rotWithShape="1">
          <a:blip r:embed="rId5">
            <a:alphaModFix/>
          </a:blip>
          <a:srcRect b="0" l="0" r="0" t="0"/>
          <a:stretch/>
        </p:blipFill>
        <p:spPr>
          <a:xfrm>
            <a:off x="8721174" y="6196177"/>
            <a:ext cx="687747" cy="615553"/>
          </a:xfrm>
          <a:prstGeom prst="rect">
            <a:avLst/>
          </a:prstGeom>
          <a:noFill/>
          <a:ln>
            <a:noFill/>
          </a:ln>
        </p:spPr>
      </p:pic>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767" name="Shape 767"/>
        <p:cNvGrpSpPr/>
        <p:nvPr/>
      </p:nvGrpSpPr>
      <p:grpSpPr>
        <a:xfrm>
          <a:off x="0" y="0"/>
          <a:ext cx="0" cy="0"/>
          <a:chOff x="0" y="0"/>
          <a:chExt cx="0" cy="0"/>
        </a:xfrm>
      </p:grpSpPr>
      <p:sp>
        <p:nvSpPr>
          <p:cNvPr id="768" name="Google Shape;768;p59"/>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769" name="Google Shape;769;p59"/>
          <p:cNvCxnSpPr/>
          <p:nvPr/>
        </p:nvCxnSpPr>
        <p:spPr>
          <a:xfrm>
            <a:off x="40294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770" name="Google Shape;770;p59"/>
          <p:cNvCxnSpPr/>
          <p:nvPr/>
        </p:nvCxnSpPr>
        <p:spPr>
          <a:xfrm>
            <a:off x="66654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771" name="Google Shape;771;p59"/>
          <p:cNvCxnSpPr/>
          <p:nvPr/>
        </p:nvCxnSpPr>
        <p:spPr>
          <a:xfrm>
            <a:off x="93608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772" name="Google Shape;772;p59"/>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descr="A picture containing vector graphics&#10;&#10;Description automatically generated" id="773" name="Google Shape;773;p59"/>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pic>
        <p:nvPicPr>
          <p:cNvPr id="774" name="Google Shape;774;p59"/>
          <p:cNvPicPr preferRelativeResize="0"/>
          <p:nvPr/>
        </p:nvPicPr>
        <p:blipFill rotWithShape="1">
          <a:blip r:embed="rId4">
            <a:alphaModFix/>
          </a:blip>
          <a:srcRect b="0" l="0" r="0" t="0"/>
          <a:stretch/>
        </p:blipFill>
        <p:spPr>
          <a:xfrm>
            <a:off x="6134673" y="6324412"/>
            <a:ext cx="529889" cy="497950"/>
          </a:xfrm>
          <a:prstGeom prst="rect">
            <a:avLst/>
          </a:prstGeom>
          <a:noFill/>
          <a:ln>
            <a:noFill/>
          </a:ln>
        </p:spPr>
      </p:pic>
      <p:pic>
        <p:nvPicPr>
          <p:cNvPr id="775" name="Google Shape;775;p59"/>
          <p:cNvPicPr preferRelativeResize="0"/>
          <p:nvPr/>
        </p:nvPicPr>
        <p:blipFill rotWithShape="1">
          <a:blip r:embed="rId5">
            <a:alphaModFix/>
          </a:blip>
          <a:srcRect b="0" l="0" r="0" t="0"/>
          <a:stretch/>
        </p:blipFill>
        <p:spPr>
          <a:xfrm>
            <a:off x="3847875" y="6251086"/>
            <a:ext cx="309931" cy="493980"/>
          </a:xfrm>
          <a:prstGeom prst="rect">
            <a:avLst/>
          </a:prstGeom>
          <a:noFill/>
          <a:ln>
            <a:noFill/>
          </a:ln>
        </p:spPr>
      </p:pic>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p:cSld name="Picture with Caption">
    <p:spTree>
      <p:nvGrpSpPr>
        <p:cNvPr id="776" name="Shape 776"/>
        <p:cNvGrpSpPr/>
        <p:nvPr/>
      </p:nvGrpSpPr>
      <p:grpSpPr>
        <a:xfrm>
          <a:off x="0" y="0"/>
          <a:ext cx="0" cy="0"/>
          <a:chOff x="0" y="0"/>
          <a:chExt cx="0" cy="0"/>
        </a:xfrm>
      </p:grpSpPr>
      <p:sp>
        <p:nvSpPr>
          <p:cNvPr id="777" name="Google Shape;777;p60"/>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778" name="Google Shape;778;p60"/>
          <p:cNvCxnSpPr/>
          <p:nvPr/>
        </p:nvCxnSpPr>
        <p:spPr>
          <a:xfrm>
            <a:off x="66654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779" name="Google Shape;779;p60"/>
          <p:cNvCxnSpPr/>
          <p:nvPr/>
        </p:nvCxnSpPr>
        <p:spPr>
          <a:xfrm>
            <a:off x="9360899" y="6565900"/>
            <a:ext cx="2082600" cy="0"/>
          </a:xfrm>
          <a:prstGeom prst="straightConnector1">
            <a:avLst/>
          </a:prstGeom>
          <a:noFill/>
          <a:ln cap="flat" cmpd="sng" w="25400">
            <a:solidFill>
              <a:srgbClr val="96C93E"/>
            </a:solidFill>
            <a:prstDash val="solid"/>
            <a:miter lim="800000"/>
            <a:headEnd len="sm" w="sm" type="none"/>
            <a:tailEnd len="sm" w="sm" type="none"/>
          </a:ln>
        </p:spPr>
      </p:cxnSp>
      <p:pic>
        <p:nvPicPr>
          <p:cNvPr id="780" name="Google Shape;780;p60"/>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id="781" name="Google Shape;781;p60"/>
          <p:cNvPicPr preferRelativeResize="0"/>
          <p:nvPr/>
        </p:nvPicPr>
        <p:blipFill rotWithShape="1">
          <a:blip r:embed="rId3">
            <a:alphaModFix/>
          </a:blip>
          <a:srcRect b="0" l="0" r="0" t="0"/>
          <a:stretch/>
        </p:blipFill>
        <p:spPr>
          <a:xfrm>
            <a:off x="6134673" y="6324412"/>
            <a:ext cx="529889" cy="497951"/>
          </a:xfrm>
          <a:prstGeom prst="rect">
            <a:avLst/>
          </a:prstGeom>
          <a:noFill/>
          <a:ln>
            <a:noFill/>
          </a:ln>
        </p:spPr>
      </p:pic>
      <p:cxnSp>
        <p:nvCxnSpPr>
          <p:cNvPr id="782" name="Google Shape;782;p60"/>
          <p:cNvCxnSpPr/>
          <p:nvPr/>
        </p:nvCxnSpPr>
        <p:spPr>
          <a:xfrm>
            <a:off x="4029444" y="6565900"/>
            <a:ext cx="2082600" cy="0"/>
          </a:xfrm>
          <a:prstGeom prst="straightConnector1">
            <a:avLst/>
          </a:prstGeom>
          <a:noFill/>
          <a:ln cap="flat" cmpd="sng" w="25400">
            <a:solidFill>
              <a:srgbClr val="0771BA"/>
            </a:solidFill>
            <a:prstDash val="solid"/>
            <a:miter lim="800000"/>
            <a:headEnd len="sm" w="sm" type="none"/>
            <a:tailEnd len="sm" w="sm" type="none"/>
          </a:ln>
        </p:spPr>
      </p:cxnSp>
      <p:pic>
        <p:nvPicPr>
          <p:cNvPr id="783" name="Google Shape;783;p60"/>
          <p:cNvPicPr preferRelativeResize="0"/>
          <p:nvPr/>
        </p:nvPicPr>
        <p:blipFill rotWithShape="1">
          <a:blip r:embed="rId4">
            <a:alphaModFix/>
          </a:blip>
          <a:srcRect b="0" l="0" r="0" t="0"/>
          <a:stretch/>
        </p:blipFill>
        <p:spPr>
          <a:xfrm>
            <a:off x="3847875" y="6251086"/>
            <a:ext cx="309931" cy="493980"/>
          </a:xfrm>
          <a:prstGeom prst="rect">
            <a:avLst/>
          </a:prstGeom>
          <a:noFill/>
          <a:ln>
            <a:noFill/>
          </a:ln>
        </p:spPr>
      </p:pic>
      <p:pic>
        <p:nvPicPr>
          <p:cNvPr id="784" name="Google Shape;784;p60"/>
          <p:cNvPicPr preferRelativeResize="0"/>
          <p:nvPr/>
        </p:nvPicPr>
        <p:blipFill rotWithShape="1">
          <a:blip r:embed="rId5">
            <a:alphaModFix/>
          </a:blip>
          <a:srcRect b="0" l="0" r="0" t="0"/>
          <a:stretch/>
        </p:blipFill>
        <p:spPr>
          <a:xfrm>
            <a:off x="8709189" y="6196177"/>
            <a:ext cx="714098" cy="615553"/>
          </a:xfrm>
          <a:prstGeom prst="rect">
            <a:avLst/>
          </a:prstGeom>
          <a:noFill/>
          <a:ln>
            <a:noFill/>
          </a:ln>
        </p:spPr>
      </p:pic>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p:cSld name="Title and Vertical Text">
    <p:spTree>
      <p:nvGrpSpPr>
        <p:cNvPr id="785" name="Shape 785"/>
        <p:cNvGrpSpPr/>
        <p:nvPr/>
      </p:nvGrpSpPr>
      <p:grpSpPr>
        <a:xfrm>
          <a:off x="0" y="0"/>
          <a:ext cx="0" cy="0"/>
          <a:chOff x="0" y="0"/>
          <a:chExt cx="0" cy="0"/>
        </a:xfrm>
      </p:grpSpPr>
      <p:sp>
        <p:nvSpPr>
          <p:cNvPr id="786" name="Google Shape;786;p61"/>
          <p:cNvSpPr txBox="1"/>
          <p:nvPr>
            <p:ph type="title"/>
          </p:nvPr>
        </p:nvSpPr>
        <p:spPr>
          <a:xfrm>
            <a:off x="4157805" y="0"/>
            <a:ext cx="5062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787" name="Google Shape;787;p61"/>
          <p:cNvCxnSpPr/>
          <p:nvPr/>
        </p:nvCxnSpPr>
        <p:spPr>
          <a:xfrm>
            <a:off x="66654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788" name="Google Shape;788;p61"/>
          <p:cNvCxnSpPr/>
          <p:nvPr/>
        </p:nvCxnSpPr>
        <p:spPr>
          <a:xfrm>
            <a:off x="9360899" y="6565900"/>
            <a:ext cx="2082600" cy="0"/>
          </a:xfrm>
          <a:prstGeom prst="straightConnector1">
            <a:avLst/>
          </a:prstGeom>
          <a:noFill/>
          <a:ln cap="flat" cmpd="sng" w="25400">
            <a:solidFill>
              <a:srgbClr val="96C93E"/>
            </a:solidFill>
            <a:prstDash val="solid"/>
            <a:miter lim="800000"/>
            <a:headEnd len="sm" w="sm" type="none"/>
            <a:tailEnd len="sm" w="sm" type="none"/>
          </a:ln>
        </p:spPr>
      </p:cxnSp>
      <p:pic>
        <p:nvPicPr>
          <p:cNvPr id="789" name="Google Shape;789;p61"/>
          <p:cNvPicPr preferRelativeResize="0"/>
          <p:nvPr/>
        </p:nvPicPr>
        <p:blipFill rotWithShape="1">
          <a:blip r:embed="rId2">
            <a:alphaModFix/>
          </a:blip>
          <a:srcRect b="0" l="0" r="0" t="0"/>
          <a:stretch/>
        </p:blipFill>
        <p:spPr>
          <a:xfrm>
            <a:off x="6134673" y="6324412"/>
            <a:ext cx="529889" cy="497951"/>
          </a:xfrm>
          <a:prstGeom prst="rect">
            <a:avLst/>
          </a:prstGeom>
          <a:noFill/>
          <a:ln>
            <a:noFill/>
          </a:ln>
        </p:spPr>
      </p:pic>
      <p:pic>
        <p:nvPicPr>
          <p:cNvPr descr="A picture containing vector graphics&#10;&#10;Description automatically generated" id="790" name="Google Shape;790;p61"/>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cxnSp>
        <p:nvCxnSpPr>
          <p:cNvPr id="791" name="Google Shape;791;p61"/>
          <p:cNvCxnSpPr/>
          <p:nvPr/>
        </p:nvCxnSpPr>
        <p:spPr>
          <a:xfrm>
            <a:off x="4029444" y="6565900"/>
            <a:ext cx="2082600" cy="0"/>
          </a:xfrm>
          <a:prstGeom prst="straightConnector1">
            <a:avLst/>
          </a:prstGeom>
          <a:noFill/>
          <a:ln cap="flat" cmpd="sng" w="25400">
            <a:solidFill>
              <a:srgbClr val="0771BA"/>
            </a:solidFill>
            <a:prstDash val="solid"/>
            <a:miter lim="800000"/>
            <a:headEnd len="sm" w="sm" type="none"/>
            <a:tailEnd len="sm" w="sm" type="none"/>
          </a:ln>
        </p:spPr>
      </p:cxnSp>
      <p:pic>
        <p:nvPicPr>
          <p:cNvPr id="792" name="Google Shape;792;p61"/>
          <p:cNvPicPr preferRelativeResize="0"/>
          <p:nvPr/>
        </p:nvPicPr>
        <p:blipFill rotWithShape="1">
          <a:blip r:embed="rId4">
            <a:alphaModFix/>
          </a:blip>
          <a:srcRect b="0" l="0" r="0" t="0"/>
          <a:stretch/>
        </p:blipFill>
        <p:spPr>
          <a:xfrm>
            <a:off x="3847875" y="6251086"/>
            <a:ext cx="309931" cy="493980"/>
          </a:xfrm>
          <a:prstGeom prst="rect">
            <a:avLst/>
          </a:prstGeom>
          <a:noFill/>
          <a:ln>
            <a:noFill/>
          </a:ln>
        </p:spPr>
      </p:pic>
      <p:pic>
        <p:nvPicPr>
          <p:cNvPr id="793" name="Google Shape;793;p61"/>
          <p:cNvPicPr preferRelativeResize="0"/>
          <p:nvPr/>
        </p:nvPicPr>
        <p:blipFill rotWithShape="1">
          <a:blip r:embed="rId5">
            <a:alphaModFix/>
          </a:blip>
          <a:srcRect b="0" l="0" r="0" t="0"/>
          <a:stretch/>
        </p:blipFill>
        <p:spPr>
          <a:xfrm>
            <a:off x="11442513" y="6196177"/>
            <a:ext cx="491968" cy="536174"/>
          </a:xfrm>
          <a:prstGeom prst="rect">
            <a:avLst/>
          </a:prstGeom>
          <a:noFill/>
          <a:ln>
            <a:noFill/>
          </a:ln>
        </p:spPr>
      </p:pic>
      <p:sp>
        <p:nvSpPr>
          <p:cNvPr id="794" name="Google Shape;794;p61"/>
          <p:cNvSpPr txBox="1"/>
          <p:nvPr>
            <p:ph idx="1" type="body"/>
          </p:nvPr>
        </p:nvSpPr>
        <p:spPr>
          <a:xfrm>
            <a:off x="3921664" y="1901395"/>
            <a:ext cx="7773000" cy="3905700"/>
          </a:xfrm>
          <a:prstGeom prst="rect">
            <a:avLst/>
          </a:prstGeom>
          <a:noFill/>
          <a:ln>
            <a:noFill/>
          </a:ln>
        </p:spPr>
        <p:txBody>
          <a:bodyPr anchorCtr="0" anchor="t" bIns="45700" lIns="91425" spcFirstLastPara="1" rIns="91425" wrap="square" tIns="45700">
            <a:noAutofit/>
          </a:bodyPr>
          <a:lstStyle>
            <a:lvl1pPr indent="-444500" lvl="0" marL="457200" marR="0" rtl="0" algn="l">
              <a:lnSpc>
                <a:spcPct val="100000"/>
              </a:lnSpc>
              <a:spcBef>
                <a:spcPts val="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1pPr>
            <a:lvl2pPr indent="-444500" lvl="1" marL="914400" marR="0" rtl="0" algn="l">
              <a:lnSpc>
                <a:spcPct val="100000"/>
              </a:lnSpc>
              <a:spcBef>
                <a:spcPts val="24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2pPr>
            <a:lvl3pPr indent="-444500" lvl="2" marL="13716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3pPr>
            <a:lvl4pPr indent="-444500" lvl="3" marL="18288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4pPr>
            <a:lvl5pPr indent="-444500" lvl="4" marL="22860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12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95" name="Google Shape;795;p61"/>
          <p:cNvSpPr/>
          <p:nvPr>
            <p:ph idx="2" type="pic"/>
          </p:nvPr>
        </p:nvSpPr>
        <p:spPr>
          <a:xfrm>
            <a:off x="457146" y="524736"/>
            <a:ext cx="2514600" cy="2935200"/>
          </a:xfrm>
          <a:prstGeom prst="rect">
            <a:avLst/>
          </a:prstGeom>
          <a:noFill/>
          <a:ln>
            <a:noFill/>
          </a:ln>
        </p:spPr>
      </p:sp>
      <p:sp>
        <p:nvSpPr>
          <p:cNvPr id="796" name="Google Shape;796;p61"/>
          <p:cNvSpPr txBox="1"/>
          <p:nvPr>
            <p:ph idx="3" type="body"/>
          </p:nvPr>
        </p:nvSpPr>
        <p:spPr>
          <a:xfrm>
            <a:off x="320842" y="3655268"/>
            <a:ext cx="2823300" cy="2151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100"/>
              <a:buFont typeface="Noto Sans Symbols"/>
              <a:buNone/>
              <a:defRPr b="1"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3 points,content box">
  <p:cSld name="4_Title, 3 points,content box">
    <p:spTree>
      <p:nvGrpSpPr>
        <p:cNvPr id="802" name="Shape 802"/>
        <p:cNvGrpSpPr/>
        <p:nvPr/>
      </p:nvGrpSpPr>
      <p:grpSpPr>
        <a:xfrm>
          <a:off x="0" y="0"/>
          <a:ext cx="0" cy="0"/>
          <a:chOff x="0" y="0"/>
          <a:chExt cx="0" cy="0"/>
        </a:xfrm>
      </p:grpSpPr>
      <p:pic>
        <p:nvPicPr>
          <p:cNvPr id="803" name="Google Shape;803;p63"/>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804" name="Google Shape;804;p63"/>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805" name="Google Shape;805;p63"/>
          <p:cNvCxnSpPr/>
          <p:nvPr/>
        </p:nvCxnSpPr>
        <p:spPr>
          <a:xfrm>
            <a:off x="762099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806" name="Google Shape;806;p63"/>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807" name="Google Shape;807;p63"/>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808" name="Google Shape;808;p63"/>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809" name="Google Shape;809;p63"/>
          <p:cNvCxnSpPr/>
          <p:nvPr/>
        </p:nvCxnSpPr>
        <p:spPr>
          <a:xfrm>
            <a:off x="22895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810" name="Google Shape;810;p63"/>
          <p:cNvCxnSpPr/>
          <p:nvPr/>
        </p:nvCxnSpPr>
        <p:spPr>
          <a:xfrm>
            <a:off x="4925549" y="6565900"/>
            <a:ext cx="2082480" cy="0"/>
          </a:xfrm>
          <a:prstGeom prst="straightConnector1">
            <a:avLst/>
          </a:prstGeom>
          <a:noFill/>
          <a:ln cap="flat" cmpd="sng" w="25400">
            <a:solidFill>
              <a:srgbClr val="96C934"/>
            </a:solidFill>
            <a:prstDash val="solid"/>
            <a:miter lim="800000"/>
            <a:headEnd len="sm" w="sm" type="none"/>
            <a:tailEnd len="sm" w="sm" type="none"/>
          </a:ln>
        </p:spPr>
      </p:cxnSp>
      <p:pic>
        <p:nvPicPr>
          <p:cNvPr id="811" name="Google Shape;811;p63"/>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812" name="Google Shape;812;p63"/>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13" name="Google Shape;813;p63"/>
          <p:cNvSpPr txBox="1"/>
          <p:nvPr>
            <p:ph idx="1" type="body"/>
          </p:nvPr>
        </p:nvSpPr>
        <p:spPr>
          <a:xfrm>
            <a:off x="1639564" y="1374414"/>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14" name="Google Shape;814;p63"/>
          <p:cNvSpPr txBox="1"/>
          <p:nvPr>
            <p:ph idx="2" type="body"/>
          </p:nvPr>
        </p:nvSpPr>
        <p:spPr>
          <a:xfrm>
            <a:off x="1627989" y="2592249"/>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15" name="Google Shape;815;p63"/>
          <p:cNvSpPr txBox="1"/>
          <p:nvPr>
            <p:ph idx="3" type="body"/>
          </p:nvPr>
        </p:nvSpPr>
        <p:spPr>
          <a:xfrm>
            <a:off x="1655384" y="3809178"/>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16" name="Google Shape;816;p63"/>
          <p:cNvSpPr txBox="1"/>
          <p:nvPr>
            <p:ph idx="4" type="body"/>
          </p:nvPr>
        </p:nvSpPr>
        <p:spPr>
          <a:xfrm>
            <a:off x="698497" y="1377337"/>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17" name="Google Shape;817;p63"/>
          <p:cNvSpPr txBox="1"/>
          <p:nvPr>
            <p:ph idx="5" type="body"/>
          </p:nvPr>
        </p:nvSpPr>
        <p:spPr>
          <a:xfrm>
            <a:off x="698497" y="3809178"/>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18" name="Google Shape;818;p63"/>
          <p:cNvSpPr txBox="1"/>
          <p:nvPr>
            <p:ph idx="6" type="body"/>
          </p:nvPr>
        </p:nvSpPr>
        <p:spPr>
          <a:xfrm>
            <a:off x="1627989" y="5024978"/>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19" name="Google Shape;819;p63"/>
          <p:cNvSpPr txBox="1"/>
          <p:nvPr>
            <p:ph idx="7" type="body"/>
          </p:nvPr>
        </p:nvSpPr>
        <p:spPr>
          <a:xfrm>
            <a:off x="698497" y="2592249"/>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20" name="Google Shape;820;p63"/>
          <p:cNvSpPr txBox="1"/>
          <p:nvPr>
            <p:ph idx="8" type="body"/>
          </p:nvPr>
        </p:nvSpPr>
        <p:spPr>
          <a:xfrm>
            <a:off x="698497" y="5027421"/>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21" name="Google Shape;821;p63"/>
          <p:cNvSpPr/>
          <p:nvPr>
            <p:ph idx="9" type="pic"/>
          </p:nvPr>
        </p:nvSpPr>
        <p:spPr>
          <a:xfrm>
            <a:off x="7967502" y="1420398"/>
            <a:ext cx="3962194" cy="3122713"/>
          </a:xfrm>
          <a:prstGeom prst="rect">
            <a:avLst/>
          </a:prstGeom>
          <a:noFill/>
          <a:ln>
            <a:noFill/>
          </a:ln>
        </p:spPr>
      </p:sp>
      <p:sp>
        <p:nvSpPr>
          <p:cNvPr id="822" name="Google Shape;822;p63"/>
          <p:cNvSpPr txBox="1"/>
          <p:nvPr>
            <p:ph idx="13" type="body"/>
          </p:nvPr>
        </p:nvSpPr>
        <p:spPr>
          <a:xfrm>
            <a:off x="6381858" y="5027422"/>
            <a:ext cx="5547838" cy="105324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6FB6"/>
              </a:buClr>
              <a:buSzPts val="3400"/>
              <a:buFont typeface="Arial"/>
              <a:buNone/>
              <a:defRPr b="0" i="0" sz="3400" u="none" cap="none" strike="noStrike">
                <a:solidFill>
                  <a:srgbClr val="006FB6"/>
                </a:solidFill>
                <a:latin typeface="Calibri"/>
                <a:ea typeface="Calibri"/>
                <a:cs typeface="Calibri"/>
                <a:sym typeface="Calibri"/>
              </a:defRPr>
            </a:lvl1pPr>
            <a:lvl2pPr indent="-444500" lvl="1" marL="9144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2pPr>
            <a:lvl3pPr indent="-444500" lvl="2" marL="13716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3pPr>
            <a:lvl4pPr indent="-444500" lvl="3" marL="18288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4pPr>
            <a:lvl5pPr indent="-444500" lvl="4" marL="22860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12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23" name="Google Shape;823;p63"/>
          <p:cNvSpPr txBox="1"/>
          <p:nvPr>
            <p:ph idx="14" type="body"/>
          </p:nvPr>
        </p:nvSpPr>
        <p:spPr>
          <a:xfrm>
            <a:off x="5534775" y="1420400"/>
            <a:ext cx="2335500" cy="1947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6FB6"/>
              </a:buClr>
              <a:buSzPts val="3400"/>
              <a:buFont typeface="Arial"/>
              <a:buNone/>
              <a:defRPr b="0" i="0" sz="3400" u="none" cap="none" strike="noStrike">
                <a:solidFill>
                  <a:srgbClr val="006FB6"/>
                </a:solidFill>
                <a:latin typeface="Calibri"/>
                <a:ea typeface="Calibri"/>
                <a:cs typeface="Calibri"/>
                <a:sym typeface="Calibri"/>
              </a:defRPr>
            </a:lvl1pPr>
            <a:lvl2pPr indent="-444500" lvl="1" marL="9144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2pPr>
            <a:lvl3pPr indent="-444500" lvl="2" marL="13716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3pPr>
            <a:lvl4pPr indent="-444500" lvl="3" marL="18288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4pPr>
            <a:lvl5pPr indent="-444500" lvl="4" marL="22860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12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elcome 4 Points, Pic">
  <p:cSld name="1_Welcome 4 Points, Pic">
    <p:spTree>
      <p:nvGrpSpPr>
        <p:cNvPr id="824" name="Shape 824"/>
        <p:cNvGrpSpPr/>
        <p:nvPr/>
      </p:nvGrpSpPr>
      <p:grpSpPr>
        <a:xfrm>
          <a:off x="0" y="0"/>
          <a:ext cx="0" cy="0"/>
          <a:chOff x="0" y="0"/>
          <a:chExt cx="0" cy="0"/>
        </a:xfrm>
      </p:grpSpPr>
      <p:sp>
        <p:nvSpPr>
          <p:cNvPr id="825" name="Google Shape;825;p64"/>
          <p:cNvSpPr/>
          <p:nvPr>
            <p:ph idx="2" type="pic"/>
          </p:nvPr>
        </p:nvSpPr>
        <p:spPr>
          <a:xfrm>
            <a:off x="5305232" y="1853299"/>
            <a:ext cx="6578600" cy="3763962"/>
          </a:xfrm>
          <a:prstGeom prst="rect">
            <a:avLst/>
          </a:prstGeom>
          <a:noFill/>
          <a:ln cap="flat" cmpd="sng" w="19050">
            <a:solidFill>
              <a:srgbClr val="666666"/>
            </a:solidFill>
            <a:prstDash val="solid"/>
            <a:round/>
            <a:headEnd len="sm" w="sm" type="none"/>
            <a:tailEnd len="sm" w="sm" type="none"/>
          </a:ln>
        </p:spPr>
      </p:sp>
      <p:sp>
        <p:nvSpPr>
          <p:cNvPr id="826" name="Google Shape;826;p64"/>
          <p:cNvSpPr txBox="1"/>
          <p:nvPr>
            <p:ph idx="1" type="body"/>
          </p:nvPr>
        </p:nvSpPr>
        <p:spPr>
          <a:xfrm>
            <a:off x="1660584" y="1489802"/>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27" name="Google Shape;827;p64"/>
          <p:cNvSpPr txBox="1"/>
          <p:nvPr>
            <p:ph idx="3" type="body"/>
          </p:nvPr>
        </p:nvSpPr>
        <p:spPr>
          <a:xfrm>
            <a:off x="1660585" y="2653440"/>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28" name="Google Shape;828;p64"/>
          <p:cNvSpPr txBox="1"/>
          <p:nvPr>
            <p:ph idx="4" type="body"/>
          </p:nvPr>
        </p:nvSpPr>
        <p:spPr>
          <a:xfrm>
            <a:off x="1660584" y="3817079"/>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29" name="Google Shape;829;p64"/>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30" name="Google Shape;830;p64"/>
          <p:cNvSpPr txBox="1"/>
          <p:nvPr>
            <p:ph idx="5" type="body"/>
          </p:nvPr>
        </p:nvSpPr>
        <p:spPr>
          <a:xfrm>
            <a:off x="1660584" y="4992079"/>
            <a:ext cx="3632308"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831" name="Google Shape;831;p64"/>
          <p:cNvPicPr preferRelativeResize="0"/>
          <p:nvPr/>
        </p:nvPicPr>
        <p:blipFill rotWithShape="1">
          <a:blip r:embed="rId2">
            <a:alphaModFix/>
          </a:blip>
          <a:srcRect b="0" l="0" r="0" t="0"/>
          <a:stretch/>
        </p:blipFill>
        <p:spPr>
          <a:xfrm>
            <a:off x="2097147" y="6246434"/>
            <a:ext cx="309931" cy="493979"/>
          </a:xfrm>
          <a:prstGeom prst="rect">
            <a:avLst/>
          </a:prstGeom>
          <a:noFill/>
          <a:ln>
            <a:noFill/>
          </a:ln>
        </p:spPr>
      </p:pic>
      <p:cxnSp>
        <p:nvCxnSpPr>
          <p:cNvPr id="832" name="Google Shape;832;p64"/>
          <p:cNvCxnSpPr/>
          <p:nvPr/>
        </p:nvCxnSpPr>
        <p:spPr>
          <a:xfrm>
            <a:off x="-30396" y="6567434"/>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833" name="Google Shape;833;p64"/>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834" name="Google Shape;834;p64"/>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835" name="Google Shape;835;p64"/>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836" name="Google Shape;836;p64"/>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837" name="Google Shape;837;p64"/>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838" name="Google Shape;838;p64"/>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839" name="Google Shape;839;p64"/>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840" name="Google Shape;840;p64"/>
          <p:cNvSpPr txBox="1"/>
          <p:nvPr>
            <p:ph idx="6" type="body"/>
          </p:nvPr>
        </p:nvSpPr>
        <p:spPr>
          <a:xfrm>
            <a:off x="691245" y="1502511"/>
            <a:ext cx="576072" cy="9144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41" name="Google Shape;841;p64"/>
          <p:cNvSpPr txBox="1"/>
          <p:nvPr>
            <p:ph idx="7" type="body"/>
          </p:nvPr>
        </p:nvSpPr>
        <p:spPr>
          <a:xfrm>
            <a:off x="693292" y="2822770"/>
            <a:ext cx="758952" cy="713232"/>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42" name="Google Shape;842;p64"/>
          <p:cNvSpPr txBox="1"/>
          <p:nvPr>
            <p:ph idx="8" type="body"/>
          </p:nvPr>
        </p:nvSpPr>
        <p:spPr>
          <a:xfrm>
            <a:off x="691246" y="3939833"/>
            <a:ext cx="795528" cy="713232"/>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43" name="Google Shape;843;p64"/>
          <p:cNvSpPr txBox="1"/>
          <p:nvPr>
            <p:ph idx="9" type="body"/>
          </p:nvPr>
        </p:nvSpPr>
        <p:spPr>
          <a:xfrm>
            <a:off x="691245" y="5162747"/>
            <a:ext cx="658368" cy="763916"/>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1">
  <p:cSld name="1_Title and Content_1">
    <p:spTree>
      <p:nvGrpSpPr>
        <p:cNvPr id="844" name="Shape 844"/>
        <p:cNvGrpSpPr/>
        <p:nvPr/>
      </p:nvGrpSpPr>
      <p:grpSpPr>
        <a:xfrm>
          <a:off x="0" y="0"/>
          <a:ext cx="0" cy="0"/>
          <a:chOff x="0" y="0"/>
          <a:chExt cx="0" cy="0"/>
        </a:xfrm>
      </p:grpSpPr>
      <p:sp>
        <p:nvSpPr>
          <p:cNvPr id="845" name="Google Shape;845;p65"/>
          <p:cNvSpPr txBox="1"/>
          <p:nvPr>
            <p:ph idx="1" type="body"/>
          </p:nvPr>
        </p:nvSpPr>
        <p:spPr>
          <a:xfrm>
            <a:off x="994808" y="1334491"/>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46" name="Google Shape;846;p65"/>
          <p:cNvSpPr txBox="1"/>
          <p:nvPr>
            <p:ph idx="2" type="body"/>
          </p:nvPr>
        </p:nvSpPr>
        <p:spPr>
          <a:xfrm>
            <a:off x="9143260" y="3943617"/>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47" name="Google Shape;847;p65"/>
          <p:cNvSpPr txBox="1"/>
          <p:nvPr>
            <p:ph idx="3" type="body"/>
          </p:nvPr>
        </p:nvSpPr>
        <p:spPr>
          <a:xfrm>
            <a:off x="4458284" y="2860693"/>
            <a:ext cx="2514600" cy="1828800"/>
          </a:xfrm>
          <a:prstGeom prst="rect">
            <a:avLst/>
          </a:prstGeom>
          <a:solidFill>
            <a:schemeClr val="lt1"/>
          </a:solid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48" name="Google Shape;848;p65"/>
          <p:cNvSpPr txBox="1"/>
          <p:nvPr>
            <p:ph type="ctrTitle"/>
          </p:nvPr>
        </p:nvSpPr>
        <p:spPr>
          <a:xfrm>
            <a:off x="0" y="32084"/>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849" name="Google Shape;849;p65"/>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850" name="Google Shape;850;p65"/>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851" name="Google Shape;851;p65"/>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852" name="Google Shape;852;p65"/>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853" name="Google Shape;853;p65"/>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854" name="Google Shape;854;p65"/>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855" name="Google Shape;855;p65"/>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856" name="Google Shape;856;p65"/>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857" name="Google Shape;857;p65"/>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858" name="Google Shape;858;p65"/>
          <p:cNvSpPr txBox="1"/>
          <p:nvPr>
            <p:ph idx="4" type="body"/>
          </p:nvPr>
        </p:nvSpPr>
        <p:spPr>
          <a:xfrm>
            <a:off x="994808" y="4100916"/>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59" name="Google Shape;859;p65"/>
          <p:cNvSpPr txBox="1"/>
          <p:nvPr>
            <p:ph idx="5" type="body"/>
          </p:nvPr>
        </p:nvSpPr>
        <p:spPr>
          <a:xfrm>
            <a:off x="9143260" y="1408017"/>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860" name="Google Shape;860;p65"/>
          <p:cNvPicPr preferRelativeResize="0"/>
          <p:nvPr/>
        </p:nvPicPr>
        <p:blipFill rotWithShape="1">
          <a:blip r:embed="rId6">
            <a:alphaModFix/>
          </a:blip>
          <a:srcRect b="0" l="0" r="0" t="0"/>
          <a:stretch/>
        </p:blipFill>
        <p:spPr>
          <a:xfrm>
            <a:off x="3265450" y="1494950"/>
            <a:ext cx="5661102" cy="4743376"/>
          </a:xfrm>
          <a:prstGeom prst="rect">
            <a:avLst/>
          </a:prstGeom>
          <a:noFill/>
          <a:ln>
            <a:noFill/>
          </a:ln>
        </p:spPr>
      </p:pic>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Pic">
  <p:cSld name="1_Title, Pic">
    <p:spTree>
      <p:nvGrpSpPr>
        <p:cNvPr id="861" name="Shape 861"/>
        <p:cNvGrpSpPr/>
        <p:nvPr/>
      </p:nvGrpSpPr>
      <p:grpSpPr>
        <a:xfrm>
          <a:off x="0" y="0"/>
          <a:ext cx="0" cy="0"/>
          <a:chOff x="0" y="0"/>
          <a:chExt cx="0" cy="0"/>
        </a:xfrm>
      </p:grpSpPr>
      <p:sp>
        <p:nvSpPr>
          <p:cNvPr id="862" name="Google Shape;862;p66"/>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863" name="Google Shape;863;p66"/>
          <p:cNvPicPr preferRelativeResize="0"/>
          <p:nvPr/>
        </p:nvPicPr>
        <p:blipFill rotWithShape="1">
          <a:blip r:embed="rId2">
            <a:alphaModFix/>
          </a:blip>
          <a:srcRect b="0" l="0" r="0" t="0"/>
          <a:stretch/>
        </p:blipFill>
        <p:spPr>
          <a:xfrm>
            <a:off x="2097147" y="6246434"/>
            <a:ext cx="309931" cy="493979"/>
          </a:xfrm>
          <a:prstGeom prst="rect">
            <a:avLst/>
          </a:prstGeom>
          <a:noFill/>
          <a:ln>
            <a:noFill/>
          </a:ln>
        </p:spPr>
      </p:pic>
      <p:cxnSp>
        <p:nvCxnSpPr>
          <p:cNvPr id="864" name="Google Shape;864;p66"/>
          <p:cNvCxnSpPr/>
          <p:nvPr/>
        </p:nvCxnSpPr>
        <p:spPr>
          <a:xfrm>
            <a:off x="-46438" y="6567434"/>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865" name="Google Shape;865;p66"/>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866" name="Google Shape;866;p66"/>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867" name="Google Shape;867;p66"/>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868" name="Google Shape;868;p66"/>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869" name="Google Shape;869;p66"/>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870" name="Google Shape;870;p66"/>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871" name="Google Shape;871;p66"/>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872" name="Google Shape;872;p66"/>
          <p:cNvSpPr txBox="1"/>
          <p:nvPr>
            <p:ph idx="1" type="body"/>
          </p:nvPr>
        </p:nvSpPr>
        <p:spPr>
          <a:xfrm>
            <a:off x="6303981" y="1659612"/>
            <a:ext cx="5353397" cy="1193795"/>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1"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73" name="Google Shape;873;p66"/>
          <p:cNvSpPr txBox="1"/>
          <p:nvPr>
            <p:ph idx="2" type="body"/>
          </p:nvPr>
        </p:nvSpPr>
        <p:spPr>
          <a:xfrm>
            <a:off x="6303981" y="4001457"/>
            <a:ext cx="5353397" cy="1554195"/>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descr="A picture containing person, indoor&#10;&#10;Description automatically generated" id="874" name="Google Shape;874;p66"/>
          <p:cNvPicPr preferRelativeResize="0"/>
          <p:nvPr/>
        </p:nvPicPr>
        <p:blipFill rotWithShape="1">
          <a:blip r:embed="rId6">
            <a:alphaModFix/>
          </a:blip>
          <a:srcRect b="0" l="0" r="0" t="0"/>
          <a:stretch/>
        </p:blipFill>
        <p:spPr>
          <a:xfrm>
            <a:off x="671712" y="1659612"/>
            <a:ext cx="4253837" cy="4198988"/>
          </a:xfrm>
          <a:prstGeom prst="rect">
            <a:avLst/>
          </a:prstGeom>
          <a:noFill/>
          <a:ln cap="flat" cmpd="sng" w="9525">
            <a:solidFill>
              <a:srgbClr val="666666"/>
            </a:solidFill>
            <a:prstDash val="solid"/>
            <a:round/>
            <a:headEnd len="sm" w="sm" type="none"/>
            <a:tailEnd len="sm" w="sm" type="none"/>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acilitator">
  <p:cSld name="Facilitator">
    <p:spTree>
      <p:nvGrpSpPr>
        <p:cNvPr id="55" name="Shape 55"/>
        <p:cNvGrpSpPr/>
        <p:nvPr/>
      </p:nvGrpSpPr>
      <p:grpSpPr>
        <a:xfrm>
          <a:off x="0" y="0"/>
          <a:ext cx="0" cy="0"/>
          <a:chOff x="0" y="0"/>
          <a:chExt cx="0" cy="0"/>
        </a:xfrm>
      </p:grpSpPr>
      <p:sp>
        <p:nvSpPr>
          <p:cNvPr id="56" name="Google Shape;56;p8"/>
          <p:cNvSpPr/>
          <p:nvPr/>
        </p:nvSpPr>
        <p:spPr>
          <a:xfrm>
            <a:off x="0" y="0"/>
            <a:ext cx="12192000" cy="1291245"/>
          </a:xfrm>
          <a:prstGeom prst="rect">
            <a:avLst/>
          </a:prstGeom>
          <a:solidFill>
            <a:srgbClr val="D7E8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cxnSp>
        <p:nvCxnSpPr>
          <p:cNvPr id="57" name="Google Shape;57;p8"/>
          <p:cNvCxnSpPr/>
          <p:nvPr/>
        </p:nvCxnSpPr>
        <p:spPr>
          <a:xfrm>
            <a:off x="0" y="1291245"/>
            <a:ext cx="12192000" cy="0"/>
          </a:xfrm>
          <a:prstGeom prst="straightConnector1">
            <a:avLst/>
          </a:prstGeom>
          <a:noFill/>
          <a:ln cap="flat" cmpd="sng" w="76200">
            <a:solidFill>
              <a:srgbClr val="96C93F"/>
            </a:solidFill>
            <a:prstDash val="solid"/>
            <a:miter lim="800000"/>
            <a:headEnd len="sm" w="sm" type="none"/>
            <a:tailEnd len="sm" w="sm" type="none"/>
          </a:ln>
        </p:spPr>
      </p:cxnSp>
      <p:pic>
        <p:nvPicPr>
          <p:cNvPr id="58" name="Google Shape;58;p8"/>
          <p:cNvPicPr preferRelativeResize="0"/>
          <p:nvPr/>
        </p:nvPicPr>
        <p:blipFill rotWithShape="1">
          <a:blip r:embed="rId2">
            <a:alphaModFix/>
          </a:blip>
          <a:srcRect b="0" l="0" r="0" t="0"/>
          <a:stretch/>
        </p:blipFill>
        <p:spPr>
          <a:xfrm>
            <a:off x="9220261" y="169846"/>
            <a:ext cx="2816352" cy="856741"/>
          </a:xfrm>
          <a:prstGeom prst="rect">
            <a:avLst/>
          </a:prstGeom>
          <a:noFill/>
          <a:ln>
            <a:noFill/>
          </a:ln>
        </p:spPr>
      </p:pic>
      <p:cxnSp>
        <p:nvCxnSpPr>
          <p:cNvPr id="59" name="Google Shape;59;p8"/>
          <p:cNvCxnSpPr>
            <a:endCxn id="56" idx="2"/>
          </p:cNvCxnSpPr>
          <p:nvPr/>
        </p:nvCxnSpPr>
        <p:spPr>
          <a:xfrm>
            <a:off x="0" y="1291245"/>
            <a:ext cx="6096000" cy="0"/>
          </a:xfrm>
          <a:prstGeom prst="straightConnector1">
            <a:avLst/>
          </a:prstGeom>
          <a:noFill/>
          <a:ln cap="flat" cmpd="sng" w="76200">
            <a:solidFill>
              <a:srgbClr val="96C93F"/>
            </a:solidFill>
            <a:prstDash val="solid"/>
            <a:miter lim="800000"/>
            <a:headEnd len="sm" w="sm" type="none"/>
            <a:tailEnd len="sm" w="sm" type="none"/>
          </a:ln>
        </p:spPr>
      </p:cxnSp>
      <p:pic>
        <p:nvPicPr>
          <p:cNvPr id="60" name="Google Shape;60;p8"/>
          <p:cNvPicPr preferRelativeResize="0"/>
          <p:nvPr/>
        </p:nvPicPr>
        <p:blipFill rotWithShape="1">
          <a:blip r:embed="rId2">
            <a:alphaModFix/>
          </a:blip>
          <a:srcRect b="0" l="0" r="0" t="0"/>
          <a:stretch/>
        </p:blipFill>
        <p:spPr>
          <a:xfrm>
            <a:off x="9220261" y="169846"/>
            <a:ext cx="2816352" cy="856741"/>
          </a:xfrm>
          <a:prstGeom prst="rect">
            <a:avLst/>
          </a:prstGeom>
          <a:noFill/>
          <a:ln>
            <a:noFill/>
          </a:ln>
        </p:spPr>
      </p:pic>
      <p:sp>
        <p:nvSpPr>
          <p:cNvPr id="61" name="Google Shape;61;p8"/>
          <p:cNvSpPr txBox="1"/>
          <p:nvPr>
            <p:ph type="title"/>
          </p:nvPr>
        </p:nvSpPr>
        <p:spPr>
          <a:xfrm>
            <a:off x="0" y="-1"/>
            <a:ext cx="9160042" cy="1251284"/>
          </a:xfrm>
          <a:prstGeom prst="rect">
            <a:avLst/>
          </a:prstGeom>
          <a:noFill/>
          <a:ln>
            <a:noFill/>
          </a:ln>
        </p:spPr>
        <p:txBody>
          <a:bodyPr anchorCtr="0" anchor="ctr" bIns="45700" lIns="274300" spcFirstLastPara="1" rIns="91425" wrap="square" tIns="45700">
            <a:normAutofit/>
          </a:bodyPr>
          <a:lstStyle>
            <a:lvl1pPr lvl="0" marR="0" rtl="0" algn="l">
              <a:lnSpc>
                <a:spcPct val="90000"/>
              </a:lnSpc>
              <a:spcBef>
                <a:spcPts val="0"/>
              </a:spcBef>
              <a:spcAft>
                <a:spcPts val="0"/>
              </a:spcAft>
              <a:buClr>
                <a:srgbClr val="0771BA"/>
              </a:buClr>
              <a:buSzPts val="5000"/>
              <a:buFont typeface="Calibri"/>
              <a:buNone/>
              <a:defRPr b="1" i="0" sz="5000" u="none" cap="none" strike="noStrike">
                <a:solidFill>
                  <a:srgbClr val="0771BA"/>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62" name="Google Shape;62;p8"/>
          <p:cNvSpPr txBox="1"/>
          <p:nvPr>
            <p:ph idx="1" type="body"/>
          </p:nvPr>
        </p:nvSpPr>
        <p:spPr>
          <a:xfrm>
            <a:off x="0" y="5764437"/>
            <a:ext cx="12192000" cy="1093563"/>
          </a:xfrm>
          <a:prstGeom prst="rect">
            <a:avLst/>
          </a:prstGeom>
          <a:noFill/>
          <a:ln>
            <a:noFill/>
          </a:ln>
        </p:spPr>
        <p:txBody>
          <a:bodyPr anchorCtr="1" anchor="ctr" bIns="45700" lIns="91425" spcFirstLastPara="1" rIns="91425" wrap="square" tIns="45700">
            <a:noAutofit/>
          </a:bodyPr>
          <a:lstStyle>
            <a:lvl1pPr indent="-228600" lvl="0" marL="457200" marR="0" rtl="0" algn="ctr">
              <a:lnSpc>
                <a:spcPct val="90000"/>
              </a:lnSpc>
              <a:spcBef>
                <a:spcPts val="1000"/>
              </a:spcBef>
              <a:spcAft>
                <a:spcPts val="0"/>
              </a:spcAft>
              <a:buClr>
                <a:srgbClr val="0771BA"/>
              </a:buClr>
              <a:buSzPts val="4400"/>
              <a:buFont typeface="Arial"/>
              <a:buNone/>
              <a:defRPr b="1" i="0" sz="44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3" name="Google Shape;63;p8"/>
          <p:cNvSpPr txBox="1"/>
          <p:nvPr>
            <p:ph idx="2" type="body"/>
          </p:nvPr>
        </p:nvSpPr>
        <p:spPr>
          <a:xfrm>
            <a:off x="0" y="1657350"/>
            <a:ext cx="12192000" cy="3524250"/>
          </a:xfrm>
          <a:prstGeom prst="rect">
            <a:avLst/>
          </a:prstGeom>
          <a:noFill/>
          <a:ln>
            <a:noFill/>
          </a:ln>
        </p:spPr>
        <p:txBody>
          <a:bodyPr anchorCtr="0" anchor="t" bIns="45700" lIns="457200" spcFirstLastPara="1" rIns="91425" wrap="square" tIns="45700">
            <a:noAutofit/>
          </a:bodyPr>
          <a:lstStyle>
            <a:lvl1pPr indent="-457200" lvl="0" marL="457200" marR="0" rtl="0" algn="l">
              <a:lnSpc>
                <a:spcPct val="100000"/>
              </a:lnSpc>
              <a:spcBef>
                <a:spcPts val="1000"/>
              </a:spcBef>
              <a:spcAft>
                <a:spcPts val="0"/>
              </a:spcAft>
              <a:buClr>
                <a:srgbClr val="0771BA"/>
              </a:buClr>
              <a:buSzPts val="3600"/>
              <a:buFont typeface="Arial"/>
              <a:buChar char="•"/>
              <a:defRPr b="0" i="0" sz="3600" u="none" cap="none" strike="noStrike">
                <a:solidFill>
                  <a:srgbClr val="0771BA"/>
                </a:solidFill>
                <a:latin typeface="Calibri"/>
                <a:ea typeface="Calibri"/>
                <a:cs typeface="Calibri"/>
                <a:sym typeface="Calibri"/>
              </a:defRPr>
            </a:lvl1pPr>
            <a:lvl2pPr indent="-431800" lvl="1" marL="914400" marR="0" rtl="0" algn="l">
              <a:lnSpc>
                <a:spcPct val="100000"/>
              </a:lnSpc>
              <a:spcBef>
                <a:spcPts val="500"/>
              </a:spcBef>
              <a:spcAft>
                <a:spcPts val="0"/>
              </a:spcAft>
              <a:buClr>
                <a:srgbClr val="0771BA"/>
              </a:buClr>
              <a:buSzPts val="3200"/>
              <a:buFont typeface="Arial"/>
              <a:buChar char="•"/>
              <a:defRPr b="0" i="0" sz="3200" u="none" cap="none" strike="noStrike">
                <a:solidFill>
                  <a:srgbClr val="0771BA"/>
                </a:solidFill>
                <a:latin typeface="Calibri"/>
                <a:ea typeface="Calibri"/>
                <a:cs typeface="Calibri"/>
                <a:sym typeface="Calibri"/>
              </a:defRPr>
            </a:lvl2pPr>
            <a:lvl3pPr indent="-406400" lvl="2" marL="1371600" marR="0" rtl="0" algn="l">
              <a:lnSpc>
                <a:spcPct val="100000"/>
              </a:lnSpc>
              <a:spcBef>
                <a:spcPts val="5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3pPr>
            <a:lvl4pPr indent="-381000" lvl="3" marL="1828800" marR="0" rtl="0" algn="l">
              <a:lnSpc>
                <a:spcPct val="10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4pPr>
            <a:lvl5pPr indent="-381000" lvl="4" marL="2286000" marR="0" rtl="0" algn="l">
              <a:lnSpc>
                <a:spcPct val="10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Reading tip_2 Content boxes">
  <p:cSld name="2 Reading tip_2 Content boxes">
    <p:spTree>
      <p:nvGrpSpPr>
        <p:cNvPr id="875" name="Shape 875"/>
        <p:cNvGrpSpPr/>
        <p:nvPr/>
      </p:nvGrpSpPr>
      <p:grpSpPr>
        <a:xfrm>
          <a:off x="0" y="0"/>
          <a:ext cx="0" cy="0"/>
          <a:chOff x="0" y="0"/>
          <a:chExt cx="0" cy="0"/>
        </a:xfrm>
      </p:grpSpPr>
      <p:sp>
        <p:nvSpPr>
          <p:cNvPr id="876" name="Google Shape;876;p67"/>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77" name="Google Shape;877;p67"/>
          <p:cNvSpPr txBox="1"/>
          <p:nvPr>
            <p:ph idx="1" type="body"/>
          </p:nvPr>
        </p:nvSpPr>
        <p:spPr>
          <a:xfrm>
            <a:off x="1185028" y="1692275"/>
            <a:ext cx="4830762" cy="4067175"/>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78" name="Google Shape;878;p67"/>
          <p:cNvSpPr txBox="1"/>
          <p:nvPr>
            <p:ph idx="2" type="body"/>
          </p:nvPr>
        </p:nvSpPr>
        <p:spPr>
          <a:xfrm>
            <a:off x="6250420" y="1692275"/>
            <a:ext cx="4756551" cy="4100677"/>
          </a:xfrm>
          <a:prstGeom prst="rect">
            <a:avLst/>
          </a:prstGeom>
          <a:noFill/>
          <a:ln>
            <a:noFill/>
          </a:ln>
        </p:spPr>
        <p:txBody>
          <a:bodyPr anchorCtr="0" anchor="ctr"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879" name="Google Shape;879;p67"/>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880" name="Google Shape;880;p67"/>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881" name="Google Shape;881;p67"/>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882" name="Google Shape;882;p67"/>
          <p:cNvCxnSpPr/>
          <p:nvPr/>
        </p:nvCxnSpPr>
        <p:spPr>
          <a:xfrm>
            <a:off x="492554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883" name="Google Shape;883;p67"/>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884" name="Google Shape;884;p67"/>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885" name="Google Shape;885;p67"/>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886" name="Google Shape;886;p67"/>
          <p:cNvPicPr preferRelativeResize="0"/>
          <p:nvPr/>
        </p:nvPicPr>
        <p:blipFill rotWithShape="1">
          <a:blip r:embed="rId4">
            <a:alphaModFix/>
          </a:blip>
          <a:srcRect b="0" l="0" r="0" t="0"/>
          <a:stretch/>
        </p:blipFill>
        <p:spPr>
          <a:xfrm>
            <a:off x="4458273" y="6324412"/>
            <a:ext cx="529889" cy="497950"/>
          </a:xfrm>
          <a:prstGeom prst="rect">
            <a:avLst/>
          </a:prstGeom>
          <a:noFill/>
          <a:ln>
            <a:noFill/>
          </a:ln>
        </p:spPr>
      </p:pic>
      <p:pic>
        <p:nvPicPr>
          <p:cNvPr descr="A picture containing vector graphics&#10;&#10;Description automatically generated" id="887" name="Google Shape;887;p67"/>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2 Content boxes">
  <p:cSld name="4_2 Content boxes">
    <p:spTree>
      <p:nvGrpSpPr>
        <p:cNvPr id="888" name="Shape 888"/>
        <p:cNvGrpSpPr/>
        <p:nvPr/>
      </p:nvGrpSpPr>
      <p:grpSpPr>
        <a:xfrm>
          <a:off x="0" y="0"/>
          <a:ext cx="0" cy="0"/>
          <a:chOff x="0" y="0"/>
          <a:chExt cx="0" cy="0"/>
        </a:xfrm>
      </p:grpSpPr>
      <p:pic>
        <p:nvPicPr>
          <p:cNvPr id="889" name="Google Shape;889;p68"/>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890" name="Google Shape;890;p68"/>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891" name="Google Shape;891;p68"/>
          <p:cNvCxnSpPr/>
          <p:nvPr/>
        </p:nvCxnSpPr>
        <p:spPr>
          <a:xfrm>
            <a:off x="762099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892" name="Google Shape;892;p68"/>
          <p:cNvCxnSpPr/>
          <p:nvPr/>
        </p:nvCxnSpPr>
        <p:spPr>
          <a:xfrm>
            <a:off x="10120153" y="6584021"/>
            <a:ext cx="2082480" cy="0"/>
          </a:xfrm>
          <a:prstGeom prst="straightConnector1">
            <a:avLst/>
          </a:prstGeom>
          <a:noFill/>
          <a:ln cap="flat" cmpd="sng" w="25400">
            <a:solidFill>
              <a:srgbClr val="96C934"/>
            </a:solidFill>
            <a:prstDash val="solid"/>
            <a:miter lim="800000"/>
            <a:headEnd len="sm" w="sm" type="none"/>
            <a:tailEnd len="sm" w="sm" type="none"/>
          </a:ln>
        </p:spPr>
      </p:cxnSp>
      <p:pic>
        <p:nvPicPr>
          <p:cNvPr id="893" name="Google Shape;893;p68"/>
          <p:cNvPicPr preferRelativeResize="0"/>
          <p:nvPr/>
        </p:nvPicPr>
        <p:blipFill rotWithShape="1">
          <a:blip r:embed="rId3">
            <a:alphaModFix/>
          </a:blip>
          <a:srcRect b="0" l="0" r="0" t="0"/>
          <a:stretch/>
        </p:blipFill>
        <p:spPr>
          <a:xfrm>
            <a:off x="9702615" y="6196177"/>
            <a:ext cx="491968" cy="536174"/>
          </a:xfrm>
          <a:prstGeom prst="rect">
            <a:avLst/>
          </a:prstGeom>
          <a:noFill/>
          <a:ln>
            <a:noFill/>
          </a:ln>
        </p:spPr>
      </p:pic>
      <p:cxnSp>
        <p:nvCxnSpPr>
          <p:cNvPr id="894" name="Google Shape;894;p68"/>
          <p:cNvCxnSpPr/>
          <p:nvPr/>
        </p:nvCxnSpPr>
        <p:spPr>
          <a:xfrm>
            <a:off x="22895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895" name="Google Shape;895;p68"/>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896" name="Google Shape;896;p68"/>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897" name="Google Shape;897;p68"/>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898" name="Google Shape;898;p68"/>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99" name="Google Shape;899;p68"/>
          <p:cNvSpPr txBox="1"/>
          <p:nvPr>
            <p:ph idx="1" type="body"/>
          </p:nvPr>
        </p:nvSpPr>
        <p:spPr>
          <a:xfrm>
            <a:off x="1185028" y="1692275"/>
            <a:ext cx="4830762" cy="4067175"/>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00" name="Google Shape;900;p68"/>
          <p:cNvSpPr txBox="1"/>
          <p:nvPr>
            <p:ph idx="2" type="body"/>
          </p:nvPr>
        </p:nvSpPr>
        <p:spPr>
          <a:xfrm>
            <a:off x="6250420" y="1692275"/>
            <a:ext cx="4756551" cy="4100677"/>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1_Title and Content">
    <p:spTree>
      <p:nvGrpSpPr>
        <p:cNvPr id="901" name="Shape 901"/>
        <p:cNvGrpSpPr/>
        <p:nvPr/>
      </p:nvGrpSpPr>
      <p:grpSpPr>
        <a:xfrm>
          <a:off x="0" y="0"/>
          <a:ext cx="0" cy="0"/>
          <a:chOff x="0" y="0"/>
          <a:chExt cx="0" cy="0"/>
        </a:xfrm>
      </p:grpSpPr>
      <p:sp>
        <p:nvSpPr>
          <p:cNvPr id="902" name="Google Shape;902;p69"/>
          <p:cNvSpPr txBox="1"/>
          <p:nvPr>
            <p:ph idx="1" type="body"/>
          </p:nvPr>
        </p:nvSpPr>
        <p:spPr>
          <a:xfrm>
            <a:off x="459596" y="3948916"/>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03" name="Google Shape;903;p69"/>
          <p:cNvSpPr txBox="1"/>
          <p:nvPr>
            <p:ph idx="2" type="body"/>
          </p:nvPr>
        </p:nvSpPr>
        <p:spPr>
          <a:xfrm>
            <a:off x="6201972" y="3943617"/>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04" name="Google Shape;904;p69"/>
          <p:cNvSpPr txBox="1"/>
          <p:nvPr>
            <p:ph idx="3" type="body"/>
          </p:nvPr>
        </p:nvSpPr>
        <p:spPr>
          <a:xfrm>
            <a:off x="9073160" y="3943617"/>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05" name="Google Shape;905;p69"/>
          <p:cNvSpPr txBox="1"/>
          <p:nvPr>
            <p:ph idx="4" type="body"/>
          </p:nvPr>
        </p:nvSpPr>
        <p:spPr>
          <a:xfrm>
            <a:off x="3330784" y="3950205"/>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06" name="Google Shape;906;p69"/>
          <p:cNvSpPr txBox="1"/>
          <p:nvPr>
            <p:ph idx="5" type="body"/>
          </p:nvPr>
        </p:nvSpPr>
        <p:spPr>
          <a:xfrm>
            <a:off x="651620" y="1700202"/>
            <a:ext cx="2130552" cy="2130552"/>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07" name="Google Shape;907;p69"/>
          <p:cNvSpPr txBox="1"/>
          <p:nvPr>
            <p:ph idx="6" type="body"/>
          </p:nvPr>
        </p:nvSpPr>
        <p:spPr>
          <a:xfrm>
            <a:off x="3479964" y="1854357"/>
            <a:ext cx="2487168" cy="1975104"/>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08" name="Google Shape;908;p69"/>
          <p:cNvSpPr txBox="1"/>
          <p:nvPr>
            <p:ph idx="7" type="body"/>
          </p:nvPr>
        </p:nvSpPr>
        <p:spPr>
          <a:xfrm>
            <a:off x="6416856" y="1861619"/>
            <a:ext cx="2084832" cy="1975104"/>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09" name="Google Shape;909;p69"/>
          <p:cNvSpPr txBox="1"/>
          <p:nvPr>
            <p:ph idx="8" type="body"/>
          </p:nvPr>
        </p:nvSpPr>
        <p:spPr>
          <a:xfrm>
            <a:off x="9355776" y="1852559"/>
            <a:ext cx="2084832" cy="1975104"/>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10" name="Google Shape;910;p69"/>
          <p:cNvSpPr txBox="1"/>
          <p:nvPr>
            <p:ph type="ctrTitle"/>
          </p:nvPr>
        </p:nvSpPr>
        <p:spPr>
          <a:xfrm>
            <a:off x="0" y="32084"/>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911" name="Google Shape;911;p69"/>
          <p:cNvPicPr preferRelativeResize="0"/>
          <p:nvPr/>
        </p:nvPicPr>
        <p:blipFill rotWithShape="1">
          <a:blip r:embed="rId2">
            <a:alphaModFix/>
          </a:blip>
          <a:srcRect b="0" l="0" r="0" t="0"/>
          <a:stretch/>
        </p:blipFill>
        <p:spPr>
          <a:xfrm>
            <a:off x="2097147" y="6246434"/>
            <a:ext cx="309931" cy="493979"/>
          </a:xfrm>
          <a:prstGeom prst="rect">
            <a:avLst/>
          </a:prstGeom>
          <a:noFill/>
          <a:ln>
            <a:noFill/>
          </a:ln>
        </p:spPr>
      </p:pic>
      <p:cxnSp>
        <p:nvCxnSpPr>
          <p:cNvPr id="912" name="Google Shape;912;p69"/>
          <p:cNvCxnSpPr/>
          <p:nvPr/>
        </p:nvCxnSpPr>
        <p:spPr>
          <a:xfrm>
            <a:off x="-30396" y="6567434"/>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913" name="Google Shape;913;p69"/>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914" name="Google Shape;914;p69"/>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915" name="Google Shape;915;p69"/>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916" name="Google Shape;916;p69"/>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917" name="Google Shape;917;p69"/>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918" name="Google Shape;918;p69"/>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919" name="Google Shape;919;p69"/>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elcome 4 Points, Pic">
  <p:cSld name="1_Welcome 4 Points, Pic 2">
    <p:spTree>
      <p:nvGrpSpPr>
        <p:cNvPr id="920" name="Shape 920"/>
        <p:cNvGrpSpPr/>
        <p:nvPr/>
      </p:nvGrpSpPr>
      <p:grpSpPr>
        <a:xfrm>
          <a:off x="0" y="0"/>
          <a:ext cx="0" cy="0"/>
          <a:chOff x="0" y="0"/>
          <a:chExt cx="0" cy="0"/>
        </a:xfrm>
      </p:grpSpPr>
      <p:sp>
        <p:nvSpPr>
          <p:cNvPr id="921" name="Google Shape;921;p70"/>
          <p:cNvSpPr/>
          <p:nvPr>
            <p:ph idx="2" type="pic"/>
          </p:nvPr>
        </p:nvSpPr>
        <p:spPr>
          <a:xfrm>
            <a:off x="5292892" y="1502510"/>
            <a:ext cx="6578600" cy="4545253"/>
          </a:xfrm>
          <a:prstGeom prst="rect">
            <a:avLst/>
          </a:prstGeom>
          <a:noFill/>
          <a:ln cap="flat" cmpd="sng" w="19050">
            <a:solidFill>
              <a:srgbClr val="666666"/>
            </a:solidFill>
            <a:prstDash val="solid"/>
            <a:round/>
            <a:headEnd len="sm" w="sm" type="none"/>
            <a:tailEnd len="sm" w="sm" type="none"/>
          </a:ln>
        </p:spPr>
      </p:sp>
      <p:sp>
        <p:nvSpPr>
          <p:cNvPr id="922" name="Google Shape;922;p70"/>
          <p:cNvSpPr txBox="1"/>
          <p:nvPr>
            <p:ph idx="1" type="body"/>
          </p:nvPr>
        </p:nvSpPr>
        <p:spPr>
          <a:xfrm>
            <a:off x="1660584" y="1489802"/>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23" name="Google Shape;923;p70"/>
          <p:cNvSpPr txBox="1"/>
          <p:nvPr>
            <p:ph idx="3" type="body"/>
          </p:nvPr>
        </p:nvSpPr>
        <p:spPr>
          <a:xfrm>
            <a:off x="1660584" y="3817079"/>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24" name="Google Shape;924;p70"/>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925" name="Google Shape;925;p70"/>
          <p:cNvSpPr txBox="1"/>
          <p:nvPr>
            <p:ph idx="4" type="body"/>
          </p:nvPr>
        </p:nvSpPr>
        <p:spPr>
          <a:xfrm>
            <a:off x="1660584" y="4992079"/>
            <a:ext cx="3632308"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926" name="Google Shape;926;p70"/>
          <p:cNvPicPr preferRelativeResize="0"/>
          <p:nvPr/>
        </p:nvPicPr>
        <p:blipFill rotWithShape="1">
          <a:blip r:embed="rId2">
            <a:alphaModFix/>
          </a:blip>
          <a:srcRect b="0" l="0" r="0" t="0"/>
          <a:stretch/>
        </p:blipFill>
        <p:spPr>
          <a:xfrm>
            <a:off x="2097147" y="6246434"/>
            <a:ext cx="309931" cy="493979"/>
          </a:xfrm>
          <a:prstGeom prst="rect">
            <a:avLst/>
          </a:prstGeom>
          <a:noFill/>
          <a:ln>
            <a:noFill/>
          </a:ln>
        </p:spPr>
      </p:pic>
      <p:cxnSp>
        <p:nvCxnSpPr>
          <p:cNvPr id="927" name="Google Shape;927;p70"/>
          <p:cNvCxnSpPr/>
          <p:nvPr/>
        </p:nvCxnSpPr>
        <p:spPr>
          <a:xfrm>
            <a:off x="-30396" y="6567434"/>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928" name="Google Shape;928;p70"/>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929" name="Google Shape;929;p70"/>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930" name="Google Shape;930;p70"/>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931" name="Google Shape;931;p70"/>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932" name="Google Shape;932;p70"/>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933" name="Google Shape;933;p70"/>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934" name="Google Shape;934;p70"/>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pic>
        <p:nvPicPr>
          <p:cNvPr id="935" name="Google Shape;935;p70"/>
          <p:cNvPicPr preferRelativeResize="0"/>
          <p:nvPr/>
        </p:nvPicPr>
        <p:blipFill rotWithShape="1">
          <a:blip r:embed="rId6">
            <a:alphaModFix/>
          </a:blip>
          <a:srcRect b="0" l="0" r="0" t="0"/>
          <a:stretch/>
        </p:blipFill>
        <p:spPr>
          <a:xfrm>
            <a:off x="544196" y="1666754"/>
            <a:ext cx="768146" cy="762970"/>
          </a:xfrm>
          <a:prstGeom prst="rect">
            <a:avLst/>
          </a:prstGeom>
          <a:noFill/>
          <a:ln>
            <a:noFill/>
          </a:ln>
        </p:spPr>
      </p:pic>
      <p:pic>
        <p:nvPicPr>
          <p:cNvPr id="936" name="Google Shape;936;p70"/>
          <p:cNvPicPr preferRelativeResize="0"/>
          <p:nvPr/>
        </p:nvPicPr>
        <p:blipFill rotWithShape="1">
          <a:blip r:embed="rId7">
            <a:alphaModFix/>
          </a:blip>
          <a:srcRect b="0" l="0" r="0" t="0"/>
          <a:stretch/>
        </p:blipFill>
        <p:spPr>
          <a:xfrm>
            <a:off x="511220" y="3130840"/>
            <a:ext cx="834098" cy="884000"/>
          </a:xfrm>
          <a:prstGeom prst="rect">
            <a:avLst/>
          </a:prstGeom>
          <a:noFill/>
          <a:ln>
            <a:noFill/>
          </a:ln>
        </p:spPr>
      </p:pic>
      <p:pic>
        <p:nvPicPr>
          <p:cNvPr id="937" name="Google Shape;937;p70"/>
          <p:cNvPicPr preferRelativeResize="0"/>
          <p:nvPr/>
        </p:nvPicPr>
        <p:blipFill rotWithShape="1">
          <a:blip r:embed="rId8">
            <a:alphaModFix/>
          </a:blip>
          <a:srcRect b="0" l="0" r="0" t="0"/>
          <a:stretch/>
        </p:blipFill>
        <p:spPr>
          <a:xfrm>
            <a:off x="511220" y="4872764"/>
            <a:ext cx="834098" cy="914400"/>
          </a:xfrm>
          <a:prstGeom prst="rect">
            <a:avLst/>
          </a:prstGeom>
          <a:noFill/>
          <a:ln>
            <a:noFill/>
          </a:ln>
        </p:spPr>
      </p:pic>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elcome 4 Points, Pic">
  <p:cSld name="Welcome (Virtual) 4 Points, Pic">
    <p:spTree>
      <p:nvGrpSpPr>
        <p:cNvPr id="938" name="Shape 938"/>
        <p:cNvGrpSpPr/>
        <p:nvPr/>
      </p:nvGrpSpPr>
      <p:grpSpPr>
        <a:xfrm>
          <a:off x="0" y="0"/>
          <a:ext cx="0" cy="0"/>
          <a:chOff x="0" y="0"/>
          <a:chExt cx="0" cy="0"/>
        </a:xfrm>
      </p:grpSpPr>
      <p:sp>
        <p:nvSpPr>
          <p:cNvPr id="939" name="Google Shape;939;p71"/>
          <p:cNvSpPr/>
          <p:nvPr>
            <p:ph idx="2" type="pic"/>
          </p:nvPr>
        </p:nvSpPr>
        <p:spPr>
          <a:xfrm>
            <a:off x="5292892" y="1502510"/>
            <a:ext cx="6578600" cy="4545253"/>
          </a:xfrm>
          <a:prstGeom prst="rect">
            <a:avLst/>
          </a:prstGeom>
          <a:noFill/>
          <a:ln cap="flat" cmpd="sng" w="19050">
            <a:solidFill>
              <a:srgbClr val="666666"/>
            </a:solidFill>
            <a:prstDash val="solid"/>
            <a:round/>
            <a:headEnd len="sm" w="sm" type="none"/>
            <a:tailEnd len="sm" w="sm" type="none"/>
          </a:ln>
        </p:spPr>
      </p:sp>
      <p:sp>
        <p:nvSpPr>
          <p:cNvPr id="940" name="Google Shape;940;p71"/>
          <p:cNvSpPr txBox="1"/>
          <p:nvPr>
            <p:ph idx="1" type="body"/>
          </p:nvPr>
        </p:nvSpPr>
        <p:spPr>
          <a:xfrm>
            <a:off x="1660584" y="1489802"/>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41" name="Google Shape;941;p71"/>
          <p:cNvSpPr txBox="1"/>
          <p:nvPr>
            <p:ph idx="3" type="body"/>
          </p:nvPr>
        </p:nvSpPr>
        <p:spPr>
          <a:xfrm>
            <a:off x="1660584" y="3817079"/>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42" name="Google Shape;942;p71"/>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943" name="Google Shape;943;p71"/>
          <p:cNvSpPr txBox="1"/>
          <p:nvPr>
            <p:ph idx="4" type="body"/>
          </p:nvPr>
        </p:nvSpPr>
        <p:spPr>
          <a:xfrm>
            <a:off x="1660584" y="4992079"/>
            <a:ext cx="3632308"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944" name="Google Shape;944;p71"/>
          <p:cNvPicPr preferRelativeResize="0"/>
          <p:nvPr/>
        </p:nvPicPr>
        <p:blipFill rotWithShape="1">
          <a:blip r:embed="rId2">
            <a:alphaModFix/>
          </a:blip>
          <a:srcRect b="0" l="0" r="0" t="0"/>
          <a:stretch/>
        </p:blipFill>
        <p:spPr>
          <a:xfrm>
            <a:off x="2097147" y="6246434"/>
            <a:ext cx="309931" cy="493979"/>
          </a:xfrm>
          <a:prstGeom prst="rect">
            <a:avLst/>
          </a:prstGeom>
          <a:noFill/>
          <a:ln>
            <a:noFill/>
          </a:ln>
        </p:spPr>
      </p:pic>
      <p:cxnSp>
        <p:nvCxnSpPr>
          <p:cNvPr id="945" name="Google Shape;945;p71"/>
          <p:cNvCxnSpPr/>
          <p:nvPr/>
        </p:nvCxnSpPr>
        <p:spPr>
          <a:xfrm>
            <a:off x="-30396" y="6567434"/>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946" name="Google Shape;946;p71"/>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947" name="Google Shape;947;p71"/>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948" name="Google Shape;948;p71"/>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949" name="Google Shape;949;p71"/>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950" name="Google Shape;950;p71"/>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951" name="Google Shape;951;p71"/>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952" name="Google Shape;952;p71"/>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pic>
        <p:nvPicPr>
          <p:cNvPr id="953" name="Google Shape;953;p71"/>
          <p:cNvPicPr preferRelativeResize="0"/>
          <p:nvPr/>
        </p:nvPicPr>
        <p:blipFill rotWithShape="1">
          <a:blip r:embed="rId6">
            <a:alphaModFix/>
          </a:blip>
          <a:srcRect b="0" l="0" r="0" t="0"/>
          <a:stretch/>
        </p:blipFill>
        <p:spPr>
          <a:xfrm>
            <a:off x="531600" y="1630111"/>
            <a:ext cx="735594" cy="836256"/>
          </a:xfrm>
          <a:prstGeom prst="rect">
            <a:avLst/>
          </a:prstGeom>
          <a:noFill/>
          <a:ln>
            <a:noFill/>
          </a:ln>
        </p:spPr>
      </p:pic>
      <p:pic>
        <p:nvPicPr>
          <p:cNvPr id="954" name="Google Shape;954;p71"/>
          <p:cNvPicPr preferRelativeResize="0"/>
          <p:nvPr/>
        </p:nvPicPr>
        <p:blipFill rotWithShape="1">
          <a:blip r:embed="rId7">
            <a:alphaModFix/>
          </a:blip>
          <a:srcRect b="0" l="0" r="0" t="0"/>
          <a:stretch/>
        </p:blipFill>
        <p:spPr>
          <a:xfrm>
            <a:off x="531600" y="3183039"/>
            <a:ext cx="735594" cy="779602"/>
          </a:xfrm>
          <a:prstGeom prst="rect">
            <a:avLst/>
          </a:prstGeom>
          <a:noFill/>
          <a:ln>
            <a:noFill/>
          </a:ln>
        </p:spPr>
      </p:pic>
      <p:pic>
        <p:nvPicPr>
          <p:cNvPr id="955" name="Google Shape;955;p71"/>
          <p:cNvPicPr preferRelativeResize="0"/>
          <p:nvPr/>
        </p:nvPicPr>
        <p:blipFill rotWithShape="1">
          <a:blip r:embed="rId8">
            <a:alphaModFix/>
          </a:blip>
          <a:srcRect b="0" l="0" r="0" t="0"/>
          <a:stretch/>
        </p:blipFill>
        <p:spPr>
          <a:xfrm>
            <a:off x="482348" y="4977591"/>
            <a:ext cx="834098" cy="704745"/>
          </a:xfrm>
          <a:prstGeom prst="rect">
            <a:avLst/>
          </a:prstGeom>
          <a:noFill/>
          <a:ln>
            <a:noFill/>
          </a:ln>
        </p:spPr>
      </p:pic>
    </p:spTree>
  </p:cSld>
  <p:clrMapOvr>
    <a:masterClrMapping/>
  </p:clrMapOvr>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1_Blank">
    <p:spTree>
      <p:nvGrpSpPr>
        <p:cNvPr id="956" name="Shape 956"/>
        <p:cNvGrpSpPr/>
        <p:nvPr/>
      </p:nvGrpSpPr>
      <p:grpSpPr>
        <a:xfrm>
          <a:off x="0" y="0"/>
          <a:ext cx="0" cy="0"/>
          <a:chOff x="0" y="0"/>
          <a:chExt cx="0" cy="0"/>
        </a:xfrm>
      </p:grpSpPr>
      <p:sp>
        <p:nvSpPr>
          <p:cNvPr id="957" name="Google Shape;957;p72"/>
          <p:cNvSpPr txBox="1"/>
          <p:nvPr>
            <p:ph idx="1" type="body"/>
          </p:nvPr>
        </p:nvSpPr>
        <p:spPr>
          <a:xfrm>
            <a:off x="4588042" y="1489802"/>
            <a:ext cx="7205373"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58" name="Google Shape;958;p72"/>
          <p:cNvSpPr txBox="1"/>
          <p:nvPr>
            <p:ph idx="2" type="body"/>
          </p:nvPr>
        </p:nvSpPr>
        <p:spPr>
          <a:xfrm>
            <a:off x="4588042" y="2653440"/>
            <a:ext cx="7205373"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59" name="Google Shape;959;p72"/>
          <p:cNvSpPr txBox="1"/>
          <p:nvPr>
            <p:ph idx="3" type="body"/>
          </p:nvPr>
        </p:nvSpPr>
        <p:spPr>
          <a:xfrm>
            <a:off x="4588042" y="3817079"/>
            <a:ext cx="7205373"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60" name="Google Shape;960;p72"/>
          <p:cNvSpPr txBox="1"/>
          <p:nvPr>
            <p:ph idx="4" type="body"/>
          </p:nvPr>
        </p:nvSpPr>
        <p:spPr>
          <a:xfrm>
            <a:off x="4588042" y="4992079"/>
            <a:ext cx="7205373"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61" name="Google Shape;961;p72"/>
          <p:cNvSpPr txBox="1"/>
          <p:nvPr>
            <p:ph idx="5" type="body"/>
          </p:nvPr>
        </p:nvSpPr>
        <p:spPr>
          <a:xfrm>
            <a:off x="691245" y="1502511"/>
            <a:ext cx="3435278" cy="1042976"/>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62" name="Google Shape;962;p72"/>
          <p:cNvSpPr txBox="1"/>
          <p:nvPr>
            <p:ph idx="6" type="body"/>
          </p:nvPr>
        </p:nvSpPr>
        <p:spPr>
          <a:xfrm>
            <a:off x="693292" y="2653440"/>
            <a:ext cx="3433231" cy="1042976"/>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63" name="Google Shape;963;p72"/>
          <p:cNvSpPr txBox="1"/>
          <p:nvPr>
            <p:ph idx="7" type="body"/>
          </p:nvPr>
        </p:nvSpPr>
        <p:spPr>
          <a:xfrm>
            <a:off x="691246" y="3804369"/>
            <a:ext cx="3433231" cy="1042976"/>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64" name="Google Shape;964;p72"/>
          <p:cNvSpPr txBox="1"/>
          <p:nvPr>
            <p:ph idx="8" type="body"/>
          </p:nvPr>
        </p:nvSpPr>
        <p:spPr>
          <a:xfrm>
            <a:off x="691245" y="4959551"/>
            <a:ext cx="3433231" cy="1042976"/>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65" name="Google Shape;965;p72"/>
          <p:cNvSpPr txBox="1"/>
          <p:nvPr>
            <p:ph type="ctrTitle"/>
          </p:nvPr>
        </p:nvSpPr>
        <p:spPr>
          <a:xfrm>
            <a:off x="0" y="32084"/>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966" name="Google Shape;966;p72"/>
          <p:cNvPicPr preferRelativeResize="0"/>
          <p:nvPr/>
        </p:nvPicPr>
        <p:blipFill rotWithShape="1">
          <a:blip r:embed="rId2">
            <a:alphaModFix/>
          </a:blip>
          <a:srcRect b="0" l="0" r="0" t="0"/>
          <a:stretch/>
        </p:blipFill>
        <p:spPr>
          <a:xfrm>
            <a:off x="2097147" y="6246434"/>
            <a:ext cx="309931" cy="493979"/>
          </a:xfrm>
          <a:prstGeom prst="rect">
            <a:avLst/>
          </a:prstGeom>
          <a:noFill/>
          <a:ln>
            <a:noFill/>
          </a:ln>
        </p:spPr>
      </p:pic>
      <p:cxnSp>
        <p:nvCxnSpPr>
          <p:cNvPr id="967" name="Google Shape;967;p72"/>
          <p:cNvCxnSpPr/>
          <p:nvPr/>
        </p:nvCxnSpPr>
        <p:spPr>
          <a:xfrm>
            <a:off x="-30396" y="6567434"/>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968" name="Google Shape;968;p72"/>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969" name="Google Shape;969;p72"/>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970" name="Google Shape;970;p72"/>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971" name="Google Shape;971;p72"/>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972" name="Google Shape;972;p72"/>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973" name="Google Shape;973;p72"/>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974" name="Google Shape;974;p72"/>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Tree>
  </p:cSld>
  <p:clrMapOvr>
    <a:masterClrMapping/>
  </p:clrMapOvr>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3 points,content box">
  <p:cSld name="4_Title, 3 points,content box 2">
    <p:spTree>
      <p:nvGrpSpPr>
        <p:cNvPr id="975" name="Shape 975"/>
        <p:cNvGrpSpPr/>
        <p:nvPr/>
      </p:nvGrpSpPr>
      <p:grpSpPr>
        <a:xfrm>
          <a:off x="0" y="0"/>
          <a:ext cx="0" cy="0"/>
          <a:chOff x="0" y="0"/>
          <a:chExt cx="0" cy="0"/>
        </a:xfrm>
      </p:grpSpPr>
      <p:pic>
        <p:nvPicPr>
          <p:cNvPr id="976" name="Google Shape;976;p73"/>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977" name="Google Shape;977;p73"/>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978" name="Google Shape;978;p73"/>
          <p:cNvCxnSpPr/>
          <p:nvPr/>
        </p:nvCxnSpPr>
        <p:spPr>
          <a:xfrm>
            <a:off x="762099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979" name="Google Shape;979;p73"/>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980" name="Google Shape;980;p73"/>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981" name="Google Shape;981;p73"/>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982" name="Google Shape;982;p73"/>
          <p:cNvCxnSpPr/>
          <p:nvPr/>
        </p:nvCxnSpPr>
        <p:spPr>
          <a:xfrm>
            <a:off x="22895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983" name="Google Shape;983;p73"/>
          <p:cNvCxnSpPr/>
          <p:nvPr/>
        </p:nvCxnSpPr>
        <p:spPr>
          <a:xfrm>
            <a:off x="4925549" y="6565900"/>
            <a:ext cx="2082480" cy="0"/>
          </a:xfrm>
          <a:prstGeom prst="straightConnector1">
            <a:avLst/>
          </a:prstGeom>
          <a:noFill/>
          <a:ln cap="flat" cmpd="sng" w="25400">
            <a:solidFill>
              <a:srgbClr val="96C934"/>
            </a:solidFill>
            <a:prstDash val="solid"/>
            <a:miter lim="800000"/>
            <a:headEnd len="sm" w="sm" type="none"/>
            <a:tailEnd len="sm" w="sm" type="none"/>
          </a:ln>
        </p:spPr>
      </p:cxnSp>
      <p:pic>
        <p:nvPicPr>
          <p:cNvPr id="984" name="Google Shape;984;p73"/>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985" name="Google Shape;985;p73"/>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986" name="Google Shape;986;p73"/>
          <p:cNvSpPr txBox="1"/>
          <p:nvPr>
            <p:ph idx="1" type="body"/>
          </p:nvPr>
        </p:nvSpPr>
        <p:spPr>
          <a:xfrm>
            <a:off x="1639564" y="1374414"/>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87" name="Google Shape;987;p73"/>
          <p:cNvSpPr txBox="1"/>
          <p:nvPr>
            <p:ph idx="2" type="body"/>
          </p:nvPr>
        </p:nvSpPr>
        <p:spPr>
          <a:xfrm>
            <a:off x="1627989" y="2592249"/>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88" name="Google Shape;988;p73"/>
          <p:cNvSpPr txBox="1"/>
          <p:nvPr>
            <p:ph idx="3" type="body"/>
          </p:nvPr>
        </p:nvSpPr>
        <p:spPr>
          <a:xfrm>
            <a:off x="1655384" y="3809178"/>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89" name="Google Shape;989;p73"/>
          <p:cNvSpPr txBox="1"/>
          <p:nvPr>
            <p:ph idx="4" type="body"/>
          </p:nvPr>
        </p:nvSpPr>
        <p:spPr>
          <a:xfrm>
            <a:off x="698497" y="1377337"/>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90" name="Google Shape;990;p73"/>
          <p:cNvSpPr txBox="1"/>
          <p:nvPr>
            <p:ph idx="5" type="body"/>
          </p:nvPr>
        </p:nvSpPr>
        <p:spPr>
          <a:xfrm>
            <a:off x="698497" y="3809178"/>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91" name="Google Shape;991;p73"/>
          <p:cNvSpPr txBox="1"/>
          <p:nvPr>
            <p:ph idx="6" type="body"/>
          </p:nvPr>
        </p:nvSpPr>
        <p:spPr>
          <a:xfrm>
            <a:off x="1627989" y="5024978"/>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92" name="Google Shape;992;p73"/>
          <p:cNvSpPr txBox="1"/>
          <p:nvPr>
            <p:ph idx="7" type="body"/>
          </p:nvPr>
        </p:nvSpPr>
        <p:spPr>
          <a:xfrm>
            <a:off x="698497" y="2592249"/>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93" name="Google Shape;993;p73"/>
          <p:cNvSpPr txBox="1"/>
          <p:nvPr>
            <p:ph idx="8" type="body"/>
          </p:nvPr>
        </p:nvSpPr>
        <p:spPr>
          <a:xfrm>
            <a:off x="698497" y="5027421"/>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descr="Una imagen con un muchacho, niño, joven  Descripción generada con muchísima confianza" id="994" name="Google Shape;994;p73"/>
          <p:cNvPicPr preferRelativeResize="0"/>
          <p:nvPr/>
        </p:nvPicPr>
        <p:blipFill rotWithShape="1">
          <a:blip r:embed="rId6">
            <a:alphaModFix/>
          </a:blip>
          <a:srcRect b="0" l="0" r="0" t="0"/>
          <a:stretch/>
        </p:blipFill>
        <p:spPr>
          <a:xfrm>
            <a:off x="6552007" y="2127658"/>
            <a:ext cx="5112983" cy="3839191"/>
          </a:xfrm>
          <a:prstGeom prst="rect">
            <a:avLst/>
          </a:prstGeom>
          <a:noFill/>
          <a:ln cap="sq" cmpd="sng" w="19050">
            <a:solidFill>
              <a:srgbClr val="666666"/>
            </a:solidFill>
            <a:prstDash val="solid"/>
            <a:miter lim="800000"/>
            <a:headEnd len="sm" w="sm" type="none"/>
            <a:tailEnd len="sm" w="sm" type="none"/>
          </a:ln>
        </p:spPr>
      </p:pic>
    </p:spTree>
  </p:cSld>
  <p:clrMapOvr>
    <a:masterClrMapping/>
  </p:clrMapOvr>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3 points,content box">
  <p:cSld name="4_Title, 3 points,content box 3">
    <p:spTree>
      <p:nvGrpSpPr>
        <p:cNvPr id="995" name="Shape 995"/>
        <p:cNvGrpSpPr/>
        <p:nvPr/>
      </p:nvGrpSpPr>
      <p:grpSpPr>
        <a:xfrm>
          <a:off x="0" y="0"/>
          <a:ext cx="0" cy="0"/>
          <a:chOff x="0" y="0"/>
          <a:chExt cx="0" cy="0"/>
        </a:xfrm>
      </p:grpSpPr>
      <p:pic>
        <p:nvPicPr>
          <p:cNvPr id="996" name="Google Shape;996;p74"/>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997" name="Google Shape;997;p74"/>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998" name="Google Shape;998;p74"/>
          <p:cNvCxnSpPr/>
          <p:nvPr/>
        </p:nvCxnSpPr>
        <p:spPr>
          <a:xfrm>
            <a:off x="762099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999" name="Google Shape;999;p74"/>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1000" name="Google Shape;1000;p74"/>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1001" name="Google Shape;1001;p74"/>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1002" name="Google Shape;1002;p74"/>
          <p:cNvCxnSpPr/>
          <p:nvPr/>
        </p:nvCxnSpPr>
        <p:spPr>
          <a:xfrm>
            <a:off x="22895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003" name="Google Shape;1003;p74"/>
          <p:cNvCxnSpPr/>
          <p:nvPr/>
        </p:nvCxnSpPr>
        <p:spPr>
          <a:xfrm>
            <a:off x="4925549" y="6565900"/>
            <a:ext cx="2082480" cy="0"/>
          </a:xfrm>
          <a:prstGeom prst="straightConnector1">
            <a:avLst/>
          </a:prstGeom>
          <a:noFill/>
          <a:ln cap="flat" cmpd="sng" w="25400">
            <a:solidFill>
              <a:srgbClr val="96C934"/>
            </a:solidFill>
            <a:prstDash val="solid"/>
            <a:miter lim="800000"/>
            <a:headEnd len="sm" w="sm" type="none"/>
            <a:tailEnd len="sm" w="sm" type="none"/>
          </a:ln>
        </p:spPr>
      </p:cxnSp>
      <p:pic>
        <p:nvPicPr>
          <p:cNvPr id="1004" name="Google Shape;1004;p74"/>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1005" name="Google Shape;1005;p74"/>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006" name="Google Shape;1006;p74"/>
          <p:cNvSpPr txBox="1"/>
          <p:nvPr>
            <p:ph idx="1" type="body"/>
          </p:nvPr>
        </p:nvSpPr>
        <p:spPr>
          <a:xfrm>
            <a:off x="1639564" y="1374414"/>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07" name="Google Shape;1007;p74"/>
          <p:cNvSpPr txBox="1"/>
          <p:nvPr>
            <p:ph idx="2" type="body"/>
          </p:nvPr>
        </p:nvSpPr>
        <p:spPr>
          <a:xfrm>
            <a:off x="1627989" y="2592249"/>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08" name="Google Shape;1008;p74"/>
          <p:cNvSpPr txBox="1"/>
          <p:nvPr>
            <p:ph idx="3" type="body"/>
          </p:nvPr>
        </p:nvSpPr>
        <p:spPr>
          <a:xfrm>
            <a:off x="1655384" y="3809178"/>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09" name="Google Shape;1009;p74"/>
          <p:cNvSpPr txBox="1"/>
          <p:nvPr>
            <p:ph idx="4" type="body"/>
          </p:nvPr>
        </p:nvSpPr>
        <p:spPr>
          <a:xfrm>
            <a:off x="698497" y="1377337"/>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10" name="Google Shape;1010;p74"/>
          <p:cNvSpPr txBox="1"/>
          <p:nvPr>
            <p:ph idx="5" type="body"/>
          </p:nvPr>
        </p:nvSpPr>
        <p:spPr>
          <a:xfrm>
            <a:off x="698497" y="3809178"/>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11" name="Google Shape;1011;p74"/>
          <p:cNvSpPr txBox="1"/>
          <p:nvPr>
            <p:ph idx="6" type="body"/>
          </p:nvPr>
        </p:nvSpPr>
        <p:spPr>
          <a:xfrm>
            <a:off x="1627989" y="5024978"/>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12" name="Google Shape;1012;p74"/>
          <p:cNvSpPr txBox="1"/>
          <p:nvPr>
            <p:ph idx="7" type="body"/>
          </p:nvPr>
        </p:nvSpPr>
        <p:spPr>
          <a:xfrm>
            <a:off x="698497" y="2592249"/>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13" name="Google Shape;1013;p74"/>
          <p:cNvSpPr txBox="1"/>
          <p:nvPr>
            <p:ph idx="8" type="body"/>
          </p:nvPr>
        </p:nvSpPr>
        <p:spPr>
          <a:xfrm>
            <a:off x="698497" y="5027421"/>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14" name="Google Shape;1014;p74"/>
          <p:cNvSpPr txBox="1"/>
          <p:nvPr>
            <p:ph idx="9" type="body"/>
          </p:nvPr>
        </p:nvSpPr>
        <p:spPr>
          <a:xfrm>
            <a:off x="8389001" y="1520875"/>
            <a:ext cx="3488018" cy="1236452"/>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descr="Una imagen con un muchacho, niño, joven  Descripción generada con muchísima confianza" id="1015" name="Google Shape;1015;p74"/>
          <p:cNvPicPr preferRelativeResize="0"/>
          <p:nvPr/>
        </p:nvPicPr>
        <p:blipFill rotWithShape="1">
          <a:blip r:embed="rId6">
            <a:alphaModFix/>
          </a:blip>
          <a:srcRect b="0" l="0" r="0" t="0"/>
          <a:stretch/>
        </p:blipFill>
        <p:spPr>
          <a:xfrm>
            <a:off x="5348708" y="3084976"/>
            <a:ext cx="3642577" cy="2854739"/>
          </a:xfrm>
          <a:prstGeom prst="rect">
            <a:avLst/>
          </a:prstGeom>
          <a:noFill/>
          <a:ln cap="sq" cmpd="sng" w="19050">
            <a:solidFill>
              <a:srgbClr val="666666"/>
            </a:solidFill>
            <a:prstDash val="solid"/>
            <a:miter lim="800000"/>
            <a:headEnd len="sm" w="sm" type="none"/>
            <a:tailEnd len="sm" w="sm" type="none"/>
          </a:ln>
        </p:spPr>
      </p:pic>
      <p:sp>
        <p:nvSpPr>
          <p:cNvPr id="1016" name="Google Shape;1016;p74"/>
          <p:cNvSpPr/>
          <p:nvPr/>
        </p:nvSpPr>
        <p:spPr>
          <a:xfrm>
            <a:off x="8182573" y="1374414"/>
            <a:ext cx="3801397" cy="1571144"/>
          </a:xfrm>
          <a:prstGeom prst="wedgeRoundRectCallout">
            <a:avLst>
              <a:gd fmla="val -43672" name="adj1"/>
              <a:gd fmla="val 91341" name="adj2"/>
              <a:gd fmla="val 16667" name="adj3"/>
            </a:avLst>
          </a:prstGeom>
          <a:no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017" name="Google Shape;1017;p74"/>
          <p:cNvSpPr/>
          <p:nvPr/>
        </p:nvSpPr>
        <p:spPr>
          <a:xfrm>
            <a:off x="8852546" y="4379200"/>
            <a:ext cx="3206776" cy="1571145"/>
          </a:xfrm>
          <a:prstGeom prst="wedgeRoundRectCallout">
            <a:avLst>
              <a:gd fmla="val -55946" name="adj1"/>
              <a:gd fmla="val -85718" name="adj2"/>
              <a:gd fmla="val 16667" name="adj3"/>
            </a:avLst>
          </a:prstGeom>
          <a:no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018" name="Google Shape;1018;p74"/>
          <p:cNvSpPr txBox="1"/>
          <p:nvPr>
            <p:ph idx="13" type="body"/>
          </p:nvPr>
        </p:nvSpPr>
        <p:spPr>
          <a:xfrm>
            <a:off x="8991285" y="4468187"/>
            <a:ext cx="2885734" cy="1393169"/>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spTree>
      <p:nvGrpSpPr>
        <p:cNvPr id="1019" name="Shape 1019"/>
        <p:cNvGrpSpPr/>
        <p:nvPr/>
      </p:nvGrpSpPr>
      <p:grpSpPr>
        <a:xfrm>
          <a:off x="0" y="0"/>
          <a:ext cx="0" cy="0"/>
          <a:chOff x="0" y="0"/>
          <a:chExt cx="0" cy="0"/>
        </a:xfrm>
      </p:grpSpPr>
      <p:pic>
        <p:nvPicPr>
          <p:cNvPr id="1020" name="Google Shape;1020;p75"/>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1021" name="Google Shape;1021;p75"/>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022" name="Google Shape;1022;p75"/>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1023" name="Google Shape;1023;p75"/>
          <p:cNvCxnSpPr/>
          <p:nvPr/>
        </p:nvCxnSpPr>
        <p:spPr>
          <a:xfrm>
            <a:off x="492554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1024" name="Google Shape;1024;p75"/>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025" name="Google Shape;1025;p75"/>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1026" name="Google Shape;1026;p75"/>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1027" name="Google Shape;1027;p75"/>
          <p:cNvPicPr preferRelativeResize="0"/>
          <p:nvPr/>
        </p:nvPicPr>
        <p:blipFill rotWithShape="1">
          <a:blip r:embed="rId4">
            <a:alphaModFix/>
          </a:blip>
          <a:srcRect b="0" l="0" r="0" t="0"/>
          <a:stretch/>
        </p:blipFill>
        <p:spPr>
          <a:xfrm>
            <a:off x="4458273" y="6324412"/>
            <a:ext cx="529889" cy="497950"/>
          </a:xfrm>
          <a:prstGeom prst="rect">
            <a:avLst/>
          </a:prstGeom>
          <a:noFill/>
          <a:ln>
            <a:noFill/>
          </a:ln>
        </p:spPr>
      </p:pic>
      <p:pic>
        <p:nvPicPr>
          <p:cNvPr descr="A picture containing vector graphics&#10;&#10;Description automatically generated" id="1028" name="Google Shape;1028;p75"/>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1029" name="Google Shape;1029;p75"/>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030" name="Google Shape;1030;p75"/>
          <p:cNvSpPr txBox="1"/>
          <p:nvPr>
            <p:ph idx="1" type="body"/>
          </p:nvPr>
        </p:nvSpPr>
        <p:spPr>
          <a:xfrm>
            <a:off x="421059" y="1739549"/>
            <a:ext cx="6408738" cy="3640137"/>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2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81000" lvl="4" marL="22860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31" name="Google Shape;1031;p75"/>
          <p:cNvSpPr txBox="1"/>
          <p:nvPr>
            <p:ph idx="2" type="body"/>
          </p:nvPr>
        </p:nvSpPr>
        <p:spPr>
          <a:xfrm>
            <a:off x="7182346" y="1811338"/>
            <a:ext cx="4443597" cy="3640137"/>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boxes">
  <p:cSld name="Title, 2 content boxes">
    <p:spTree>
      <p:nvGrpSpPr>
        <p:cNvPr id="1032" name="Shape 1032"/>
        <p:cNvGrpSpPr/>
        <p:nvPr/>
      </p:nvGrpSpPr>
      <p:grpSpPr>
        <a:xfrm>
          <a:off x="0" y="0"/>
          <a:ext cx="0" cy="0"/>
          <a:chOff x="0" y="0"/>
          <a:chExt cx="0" cy="0"/>
        </a:xfrm>
      </p:grpSpPr>
      <p:pic>
        <p:nvPicPr>
          <p:cNvPr id="1033" name="Google Shape;1033;p76"/>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1034" name="Google Shape;1034;p76"/>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035" name="Google Shape;1035;p76"/>
          <p:cNvCxnSpPr/>
          <p:nvPr/>
        </p:nvCxnSpPr>
        <p:spPr>
          <a:xfrm>
            <a:off x="762099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1036" name="Google Shape;1036;p76"/>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1037" name="Google Shape;1037;p76"/>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1038" name="Google Shape;1038;p76"/>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1039" name="Google Shape;1039;p76"/>
          <p:cNvCxnSpPr/>
          <p:nvPr/>
        </p:nvCxnSpPr>
        <p:spPr>
          <a:xfrm>
            <a:off x="22895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040" name="Google Shape;1040;p76"/>
          <p:cNvCxnSpPr/>
          <p:nvPr/>
        </p:nvCxnSpPr>
        <p:spPr>
          <a:xfrm>
            <a:off x="4925549" y="6565900"/>
            <a:ext cx="2082480" cy="0"/>
          </a:xfrm>
          <a:prstGeom prst="straightConnector1">
            <a:avLst/>
          </a:prstGeom>
          <a:noFill/>
          <a:ln cap="flat" cmpd="sng" w="25400">
            <a:solidFill>
              <a:srgbClr val="96C934"/>
            </a:solidFill>
            <a:prstDash val="solid"/>
            <a:miter lim="800000"/>
            <a:headEnd len="sm" w="sm" type="none"/>
            <a:tailEnd len="sm" w="sm" type="none"/>
          </a:ln>
        </p:spPr>
      </p:cxnSp>
      <p:pic>
        <p:nvPicPr>
          <p:cNvPr id="1041" name="Google Shape;1041;p76"/>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1042" name="Google Shape;1042;p76"/>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043" name="Google Shape;1043;p76"/>
          <p:cNvSpPr txBox="1"/>
          <p:nvPr>
            <p:ph idx="1" type="body"/>
          </p:nvPr>
        </p:nvSpPr>
        <p:spPr>
          <a:xfrm>
            <a:off x="1114424" y="1558925"/>
            <a:ext cx="4583491" cy="4441825"/>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44" name="Google Shape;1044;p76"/>
          <p:cNvSpPr txBox="1"/>
          <p:nvPr>
            <p:ph idx="2" type="body"/>
          </p:nvPr>
        </p:nvSpPr>
        <p:spPr>
          <a:xfrm>
            <a:off x="6494085" y="1558924"/>
            <a:ext cx="4583491" cy="4441825"/>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elcome 4 Points, Pic">
  <p:cSld name="1_Welcome 4 Points, Pic">
    <p:spTree>
      <p:nvGrpSpPr>
        <p:cNvPr id="69" name="Shape 69"/>
        <p:cNvGrpSpPr/>
        <p:nvPr/>
      </p:nvGrpSpPr>
      <p:grpSpPr>
        <a:xfrm>
          <a:off x="0" y="0"/>
          <a:ext cx="0" cy="0"/>
          <a:chOff x="0" y="0"/>
          <a:chExt cx="0" cy="0"/>
        </a:xfrm>
      </p:grpSpPr>
      <p:sp>
        <p:nvSpPr>
          <p:cNvPr id="70" name="Google Shape;70;p10"/>
          <p:cNvSpPr/>
          <p:nvPr>
            <p:ph idx="2" type="pic"/>
          </p:nvPr>
        </p:nvSpPr>
        <p:spPr>
          <a:xfrm>
            <a:off x="5305232" y="1853299"/>
            <a:ext cx="6578700" cy="3764100"/>
          </a:xfrm>
          <a:prstGeom prst="rect">
            <a:avLst/>
          </a:prstGeom>
          <a:noFill/>
          <a:ln cap="flat" cmpd="sng" w="19050">
            <a:solidFill>
              <a:srgbClr val="666666"/>
            </a:solidFill>
            <a:prstDash val="solid"/>
            <a:round/>
            <a:headEnd len="sm" w="sm" type="none"/>
            <a:tailEnd len="sm" w="sm" type="none"/>
          </a:ln>
        </p:spPr>
      </p:sp>
      <p:sp>
        <p:nvSpPr>
          <p:cNvPr id="71" name="Google Shape;71;p10"/>
          <p:cNvSpPr txBox="1"/>
          <p:nvPr>
            <p:ph idx="1" type="body"/>
          </p:nvPr>
        </p:nvSpPr>
        <p:spPr>
          <a:xfrm>
            <a:off x="1660584" y="1489802"/>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2" name="Google Shape;72;p10"/>
          <p:cNvSpPr txBox="1"/>
          <p:nvPr>
            <p:ph idx="3" type="body"/>
          </p:nvPr>
        </p:nvSpPr>
        <p:spPr>
          <a:xfrm>
            <a:off x="1660585" y="2653440"/>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3" name="Google Shape;73;p10"/>
          <p:cNvSpPr txBox="1"/>
          <p:nvPr>
            <p:ph idx="4" type="body"/>
          </p:nvPr>
        </p:nvSpPr>
        <p:spPr>
          <a:xfrm>
            <a:off x="1660584" y="3817079"/>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4" name="Google Shape;74;p10"/>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5" name="Google Shape;75;p10"/>
          <p:cNvSpPr txBox="1"/>
          <p:nvPr>
            <p:ph idx="5" type="body"/>
          </p:nvPr>
        </p:nvSpPr>
        <p:spPr>
          <a:xfrm>
            <a:off x="1660584" y="4992079"/>
            <a:ext cx="3632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76" name="Google Shape;76;p10"/>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77" name="Google Shape;77;p10"/>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78" name="Google Shape;78;p10"/>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79" name="Google Shape;79;p10"/>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80" name="Google Shape;80;p10"/>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81" name="Google Shape;81;p10"/>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82" name="Google Shape;82;p10"/>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83" name="Google Shape;83;p10"/>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84" name="Google Shape;84;p10"/>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85" name="Google Shape;85;p10"/>
          <p:cNvSpPr txBox="1"/>
          <p:nvPr>
            <p:ph idx="6" type="body"/>
          </p:nvPr>
        </p:nvSpPr>
        <p:spPr>
          <a:xfrm>
            <a:off x="691245" y="1502511"/>
            <a:ext cx="576000" cy="9144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6" name="Google Shape;86;p10"/>
          <p:cNvSpPr txBox="1"/>
          <p:nvPr>
            <p:ph idx="7" type="body"/>
          </p:nvPr>
        </p:nvSpPr>
        <p:spPr>
          <a:xfrm>
            <a:off x="693292" y="2822770"/>
            <a:ext cx="759000" cy="7131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7" name="Google Shape;87;p10"/>
          <p:cNvSpPr txBox="1"/>
          <p:nvPr>
            <p:ph idx="8" type="body"/>
          </p:nvPr>
        </p:nvSpPr>
        <p:spPr>
          <a:xfrm>
            <a:off x="691246" y="3939833"/>
            <a:ext cx="795600" cy="7131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8" name="Google Shape;88;p10"/>
          <p:cNvSpPr txBox="1"/>
          <p:nvPr>
            <p:ph idx="9" type="body"/>
          </p:nvPr>
        </p:nvSpPr>
        <p:spPr>
          <a:xfrm>
            <a:off x="691245" y="5162747"/>
            <a:ext cx="658500" cy="7638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2 content boxes">
  <p:cSld name="1_Title, 2 content boxes">
    <p:spTree>
      <p:nvGrpSpPr>
        <p:cNvPr id="1045" name="Shape 1045"/>
        <p:cNvGrpSpPr/>
        <p:nvPr/>
      </p:nvGrpSpPr>
      <p:grpSpPr>
        <a:xfrm>
          <a:off x="0" y="0"/>
          <a:ext cx="0" cy="0"/>
          <a:chOff x="0" y="0"/>
          <a:chExt cx="0" cy="0"/>
        </a:xfrm>
      </p:grpSpPr>
      <p:pic>
        <p:nvPicPr>
          <p:cNvPr id="1046" name="Google Shape;1046;p77"/>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1047" name="Google Shape;1047;p77"/>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048" name="Google Shape;1048;p77"/>
          <p:cNvCxnSpPr/>
          <p:nvPr/>
        </p:nvCxnSpPr>
        <p:spPr>
          <a:xfrm>
            <a:off x="762099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1049" name="Google Shape;1049;p77"/>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1050" name="Google Shape;1050;p77"/>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1051" name="Google Shape;1051;p77"/>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1052" name="Google Shape;1052;p77"/>
          <p:cNvCxnSpPr/>
          <p:nvPr/>
        </p:nvCxnSpPr>
        <p:spPr>
          <a:xfrm>
            <a:off x="22895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053" name="Google Shape;1053;p77"/>
          <p:cNvCxnSpPr/>
          <p:nvPr/>
        </p:nvCxnSpPr>
        <p:spPr>
          <a:xfrm>
            <a:off x="4925549" y="6565900"/>
            <a:ext cx="2082480" cy="0"/>
          </a:xfrm>
          <a:prstGeom prst="straightConnector1">
            <a:avLst/>
          </a:prstGeom>
          <a:noFill/>
          <a:ln cap="flat" cmpd="sng" w="25400">
            <a:solidFill>
              <a:srgbClr val="96C934"/>
            </a:solidFill>
            <a:prstDash val="solid"/>
            <a:miter lim="800000"/>
            <a:headEnd len="sm" w="sm" type="none"/>
            <a:tailEnd len="sm" w="sm" type="none"/>
          </a:ln>
        </p:spPr>
      </p:cxnSp>
      <p:pic>
        <p:nvPicPr>
          <p:cNvPr id="1054" name="Google Shape;1054;p77"/>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1055" name="Google Shape;1055;p77"/>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056" name="Google Shape;1056;p77"/>
          <p:cNvSpPr txBox="1"/>
          <p:nvPr>
            <p:ph idx="1" type="body"/>
          </p:nvPr>
        </p:nvSpPr>
        <p:spPr>
          <a:xfrm>
            <a:off x="5528247" y="1563523"/>
            <a:ext cx="6168431" cy="4112287"/>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57" name="Google Shape;1057;p77"/>
          <p:cNvSpPr txBox="1"/>
          <p:nvPr>
            <p:ph idx="2" type="body"/>
          </p:nvPr>
        </p:nvSpPr>
        <p:spPr>
          <a:xfrm>
            <a:off x="1660584" y="1604102"/>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58" name="Google Shape;1058;p77"/>
          <p:cNvSpPr txBox="1"/>
          <p:nvPr>
            <p:ph idx="3" type="body"/>
          </p:nvPr>
        </p:nvSpPr>
        <p:spPr>
          <a:xfrm>
            <a:off x="1660585" y="3034440"/>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59" name="Google Shape;1059;p77"/>
          <p:cNvSpPr txBox="1"/>
          <p:nvPr>
            <p:ph idx="4" type="body"/>
          </p:nvPr>
        </p:nvSpPr>
        <p:spPr>
          <a:xfrm>
            <a:off x="1660585" y="4505841"/>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60" name="Google Shape;1060;p77"/>
          <p:cNvSpPr txBox="1"/>
          <p:nvPr>
            <p:ph idx="5" type="body"/>
          </p:nvPr>
        </p:nvSpPr>
        <p:spPr>
          <a:xfrm>
            <a:off x="698500" y="1615215"/>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61" name="Google Shape;1061;p77"/>
          <p:cNvSpPr txBox="1"/>
          <p:nvPr>
            <p:ph idx="6" type="body"/>
          </p:nvPr>
        </p:nvSpPr>
        <p:spPr>
          <a:xfrm>
            <a:off x="698498" y="3040794"/>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62" name="Google Shape;1062;p77"/>
          <p:cNvSpPr txBox="1"/>
          <p:nvPr>
            <p:ph idx="7" type="body"/>
          </p:nvPr>
        </p:nvSpPr>
        <p:spPr>
          <a:xfrm>
            <a:off x="698498" y="4505840"/>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ustom Layout">
  <p:cSld name="3_Custom Layout">
    <p:spTree>
      <p:nvGrpSpPr>
        <p:cNvPr id="1063" name="Shape 1063"/>
        <p:cNvGrpSpPr/>
        <p:nvPr/>
      </p:nvGrpSpPr>
      <p:grpSpPr>
        <a:xfrm>
          <a:off x="0" y="0"/>
          <a:ext cx="0" cy="0"/>
          <a:chOff x="0" y="0"/>
          <a:chExt cx="0" cy="0"/>
        </a:xfrm>
      </p:grpSpPr>
      <p:pic>
        <p:nvPicPr>
          <p:cNvPr id="1064" name="Google Shape;1064;p78"/>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1065" name="Google Shape;1065;p78"/>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066" name="Google Shape;1066;p78"/>
          <p:cNvCxnSpPr/>
          <p:nvPr/>
        </p:nvCxnSpPr>
        <p:spPr>
          <a:xfrm>
            <a:off x="762099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1067" name="Google Shape;1067;p78"/>
          <p:cNvCxnSpPr/>
          <p:nvPr/>
        </p:nvCxnSpPr>
        <p:spPr>
          <a:xfrm>
            <a:off x="10120153" y="6584021"/>
            <a:ext cx="2082480" cy="0"/>
          </a:xfrm>
          <a:prstGeom prst="straightConnector1">
            <a:avLst/>
          </a:prstGeom>
          <a:noFill/>
          <a:ln cap="flat" cmpd="sng" w="25400">
            <a:solidFill>
              <a:srgbClr val="96C934"/>
            </a:solidFill>
            <a:prstDash val="solid"/>
            <a:miter lim="800000"/>
            <a:headEnd len="sm" w="sm" type="none"/>
            <a:tailEnd len="sm" w="sm" type="none"/>
          </a:ln>
        </p:spPr>
      </p:cxnSp>
      <p:pic>
        <p:nvPicPr>
          <p:cNvPr id="1068" name="Google Shape;1068;p78"/>
          <p:cNvPicPr preferRelativeResize="0"/>
          <p:nvPr/>
        </p:nvPicPr>
        <p:blipFill rotWithShape="1">
          <a:blip r:embed="rId3">
            <a:alphaModFix/>
          </a:blip>
          <a:srcRect b="0" l="0" r="0" t="0"/>
          <a:stretch/>
        </p:blipFill>
        <p:spPr>
          <a:xfrm>
            <a:off x="9702615" y="6196177"/>
            <a:ext cx="491968" cy="536174"/>
          </a:xfrm>
          <a:prstGeom prst="rect">
            <a:avLst/>
          </a:prstGeom>
          <a:noFill/>
          <a:ln>
            <a:noFill/>
          </a:ln>
        </p:spPr>
      </p:pic>
      <p:cxnSp>
        <p:nvCxnSpPr>
          <p:cNvPr id="1069" name="Google Shape;1069;p78"/>
          <p:cNvCxnSpPr/>
          <p:nvPr/>
        </p:nvCxnSpPr>
        <p:spPr>
          <a:xfrm>
            <a:off x="22895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070" name="Google Shape;1070;p78"/>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1071" name="Google Shape;1071;p78"/>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1072" name="Google Shape;1072;p78"/>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1073" name="Google Shape;1073;p78"/>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074" name="Google Shape;1074;p78"/>
          <p:cNvSpPr txBox="1"/>
          <p:nvPr>
            <p:ph idx="1" type="body"/>
          </p:nvPr>
        </p:nvSpPr>
        <p:spPr>
          <a:xfrm>
            <a:off x="1265238" y="1692275"/>
            <a:ext cx="9766300" cy="4067175"/>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Custom Layout">
  <p:cSld name="4_Custom Layout">
    <p:spTree>
      <p:nvGrpSpPr>
        <p:cNvPr id="1075" name="Shape 1075"/>
        <p:cNvGrpSpPr/>
        <p:nvPr/>
      </p:nvGrpSpPr>
      <p:grpSpPr>
        <a:xfrm>
          <a:off x="0" y="0"/>
          <a:ext cx="0" cy="0"/>
          <a:chOff x="0" y="0"/>
          <a:chExt cx="0" cy="0"/>
        </a:xfrm>
      </p:grpSpPr>
      <p:pic>
        <p:nvPicPr>
          <p:cNvPr id="1076" name="Google Shape;1076;p79"/>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1077" name="Google Shape;1077;p79"/>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078" name="Google Shape;1078;p79"/>
          <p:cNvCxnSpPr/>
          <p:nvPr/>
        </p:nvCxnSpPr>
        <p:spPr>
          <a:xfrm>
            <a:off x="762099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1079" name="Google Shape;1079;p79"/>
          <p:cNvCxnSpPr/>
          <p:nvPr/>
        </p:nvCxnSpPr>
        <p:spPr>
          <a:xfrm>
            <a:off x="10120153" y="6584021"/>
            <a:ext cx="2082480" cy="0"/>
          </a:xfrm>
          <a:prstGeom prst="straightConnector1">
            <a:avLst/>
          </a:prstGeom>
          <a:noFill/>
          <a:ln cap="flat" cmpd="sng" w="25400">
            <a:solidFill>
              <a:srgbClr val="96C934"/>
            </a:solidFill>
            <a:prstDash val="solid"/>
            <a:miter lim="800000"/>
            <a:headEnd len="sm" w="sm" type="none"/>
            <a:tailEnd len="sm" w="sm" type="none"/>
          </a:ln>
        </p:spPr>
      </p:cxnSp>
      <p:pic>
        <p:nvPicPr>
          <p:cNvPr id="1080" name="Google Shape;1080;p79"/>
          <p:cNvPicPr preferRelativeResize="0"/>
          <p:nvPr/>
        </p:nvPicPr>
        <p:blipFill rotWithShape="1">
          <a:blip r:embed="rId3">
            <a:alphaModFix/>
          </a:blip>
          <a:srcRect b="0" l="0" r="0" t="0"/>
          <a:stretch/>
        </p:blipFill>
        <p:spPr>
          <a:xfrm>
            <a:off x="9702615" y="6196177"/>
            <a:ext cx="491968" cy="536174"/>
          </a:xfrm>
          <a:prstGeom prst="rect">
            <a:avLst/>
          </a:prstGeom>
          <a:noFill/>
          <a:ln>
            <a:noFill/>
          </a:ln>
        </p:spPr>
      </p:pic>
      <p:cxnSp>
        <p:nvCxnSpPr>
          <p:cNvPr id="1081" name="Google Shape;1081;p79"/>
          <p:cNvCxnSpPr/>
          <p:nvPr/>
        </p:nvCxnSpPr>
        <p:spPr>
          <a:xfrm>
            <a:off x="22895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082" name="Google Shape;1082;p79"/>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1083" name="Google Shape;1083;p79"/>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1084" name="Google Shape;1084;p79"/>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1085" name="Google Shape;1085;p79"/>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086" name="Google Shape;1086;p79"/>
          <p:cNvSpPr txBox="1"/>
          <p:nvPr>
            <p:ph idx="1" type="body"/>
          </p:nvPr>
        </p:nvSpPr>
        <p:spPr>
          <a:xfrm>
            <a:off x="1185028" y="1692275"/>
            <a:ext cx="4830762" cy="4067175"/>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87" name="Google Shape;1087;p79"/>
          <p:cNvSpPr txBox="1"/>
          <p:nvPr>
            <p:ph idx="2" type="body"/>
          </p:nvPr>
        </p:nvSpPr>
        <p:spPr>
          <a:xfrm>
            <a:off x="6250420" y="1692275"/>
            <a:ext cx="4756551" cy="4100677"/>
          </a:xfrm>
          <a:prstGeom prst="rect">
            <a:avLst/>
          </a:prstGeom>
          <a:noFill/>
          <a:ln>
            <a:noFill/>
          </a:ln>
        </p:spPr>
        <p:txBody>
          <a:bodyPr anchorCtr="0" anchor="ctr"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Leveled Text, Pic">
  <p:cSld name="Title. Leveled Text, Pic">
    <p:spTree>
      <p:nvGrpSpPr>
        <p:cNvPr id="1088" name="Shape 1088"/>
        <p:cNvGrpSpPr/>
        <p:nvPr/>
      </p:nvGrpSpPr>
      <p:grpSpPr>
        <a:xfrm>
          <a:off x="0" y="0"/>
          <a:ext cx="0" cy="0"/>
          <a:chOff x="0" y="0"/>
          <a:chExt cx="0" cy="0"/>
        </a:xfrm>
      </p:grpSpPr>
      <p:sp>
        <p:nvSpPr>
          <p:cNvPr id="1089" name="Google Shape;1089;p80"/>
          <p:cNvSpPr/>
          <p:nvPr>
            <p:ph idx="2" type="pic"/>
          </p:nvPr>
        </p:nvSpPr>
        <p:spPr>
          <a:xfrm>
            <a:off x="8142818" y="1687513"/>
            <a:ext cx="3587749" cy="3763962"/>
          </a:xfrm>
          <a:prstGeom prst="rect">
            <a:avLst/>
          </a:prstGeom>
          <a:noFill/>
          <a:ln cap="flat" cmpd="sng" w="19050">
            <a:solidFill>
              <a:srgbClr val="666666"/>
            </a:solidFill>
            <a:prstDash val="solid"/>
            <a:round/>
            <a:headEnd len="sm" w="sm" type="none"/>
            <a:tailEnd len="sm" w="sm" type="none"/>
          </a:ln>
        </p:spPr>
      </p:sp>
      <p:sp>
        <p:nvSpPr>
          <p:cNvPr id="1090" name="Google Shape;1090;p80"/>
          <p:cNvSpPr txBox="1"/>
          <p:nvPr>
            <p:ph idx="1" type="body"/>
          </p:nvPr>
        </p:nvSpPr>
        <p:spPr>
          <a:xfrm>
            <a:off x="258234" y="1687513"/>
            <a:ext cx="7884583" cy="3763962"/>
          </a:xfrm>
          <a:prstGeom prst="rect">
            <a:avLst/>
          </a:prstGeom>
          <a:noFill/>
          <a:ln>
            <a:noFill/>
          </a:ln>
        </p:spPr>
        <p:txBody>
          <a:bodyPr anchorCtr="0" anchor="t" bIns="45700" lIns="91425" spcFirstLastPara="1" rIns="91425" wrap="square" tIns="45700">
            <a:norm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91" name="Google Shape;1091;p80"/>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3 points,content box 1">
  <p:cSld name="3_Title, 3 points,content box">
    <p:spTree>
      <p:nvGrpSpPr>
        <p:cNvPr id="1092" name="Shape 1092"/>
        <p:cNvGrpSpPr/>
        <p:nvPr/>
      </p:nvGrpSpPr>
      <p:grpSpPr>
        <a:xfrm>
          <a:off x="0" y="0"/>
          <a:ext cx="0" cy="0"/>
          <a:chOff x="0" y="0"/>
          <a:chExt cx="0" cy="0"/>
        </a:xfrm>
      </p:grpSpPr>
      <p:pic>
        <p:nvPicPr>
          <p:cNvPr id="1093" name="Google Shape;1093;p81"/>
          <p:cNvPicPr preferRelativeResize="0"/>
          <p:nvPr/>
        </p:nvPicPr>
        <p:blipFill rotWithShape="1">
          <a:blip r:embed="rId2">
            <a:alphaModFix/>
          </a:blip>
          <a:srcRect b="0" l="0" r="0" t="0"/>
          <a:stretch/>
        </p:blipFill>
        <p:spPr>
          <a:xfrm>
            <a:off x="2097147" y="6246434"/>
            <a:ext cx="309929" cy="493980"/>
          </a:xfrm>
          <a:prstGeom prst="rect">
            <a:avLst/>
          </a:prstGeom>
          <a:noFill/>
          <a:ln>
            <a:noFill/>
          </a:ln>
        </p:spPr>
      </p:pic>
      <p:cxnSp>
        <p:nvCxnSpPr>
          <p:cNvPr id="1094" name="Google Shape;1094;p81"/>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095" name="Google Shape;1095;p81"/>
          <p:cNvCxnSpPr/>
          <p:nvPr/>
        </p:nvCxnSpPr>
        <p:spPr>
          <a:xfrm>
            <a:off x="762099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096" name="Google Shape;1096;p81"/>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097" name="Google Shape;1097;p81"/>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1098" name="Google Shape;1098;p81"/>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1099" name="Google Shape;1099;p81"/>
          <p:cNvCxnSpPr/>
          <p:nvPr/>
        </p:nvCxnSpPr>
        <p:spPr>
          <a:xfrm>
            <a:off x="22895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100" name="Google Shape;1100;p81"/>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pic>
        <p:nvPicPr>
          <p:cNvPr id="1101" name="Google Shape;1101;p81"/>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1102" name="Google Shape;1102;p81"/>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Arial"/>
              <a:buNone/>
              <a:defRPr b="1" i="0" sz="5000" u="none" cap="none" strike="noStrike">
                <a:solidFill>
                  <a:srgbClr val="006FB6"/>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03" name="Google Shape;1103;p81"/>
          <p:cNvSpPr txBox="1"/>
          <p:nvPr>
            <p:ph idx="1" type="body"/>
          </p:nvPr>
        </p:nvSpPr>
        <p:spPr>
          <a:xfrm>
            <a:off x="1660584" y="1604102"/>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Arial"/>
                <a:ea typeface="Arial"/>
                <a:cs typeface="Arial"/>
                <a:sym typeface="Arial"/>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Arial"/>
                <a:ea typeface="Arial"/>
                <a:cs typeface="Arial"/>
                <a:sym typeface="Arial"/>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Arial"/>
                <a:ea typeface="Arial"/>
                <a:cs typeface="Arial"/>
                <a:sym typeface="Arial"/>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Arial"/>
                <a:ea typeface="Arial"/>
                <a:cs typeface="Arial"/>
                <a:sym typeface="Arial"/>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104" name="Google Shape;1104;p81"/>
          <p:cNvSpPr txBox="1"/>
          <p:nvPr>
            <p:ph idx="2" type="body"/>
          </p:nvPr>
        </p:nvSpPr>
        <p:spPr>
          <a:xfrm>
            <a:off x="1660585" y="3034440"/>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Arial"/>
                <a:ea typeface="Arial"/>
                <a:cs typeface="Arial"/>
                <a:sym typeface="Arial"/>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Arial"/>
                <a:ea typeface="Arial"/>
                <a:cs typeface="Arial"/>
                <a:sym typeface="Arial"/>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Arial"/>
                <a:ea typeface="Arial"/>
                <a:cs typeface="Arial"/>
                <a:sym typeface="Arial"/>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Arial"/>
                <a:ea typeface="Arial"/>
                <a:cs typeface="Arial"/>
                <a:sym typeface="Arial"/>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105" name="Google Shape;1105;p81"/>
          <p:cNvSpPr txBox="1"/>
          <p:nvPr>
            <p:ph idx="3" type="body"/>
          </p:nvPr>
        </p:nvSpPr>
        <p:spPr>
          <a:xfrm>
            <a:off x="1660585" y="4505841"/>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Arial"/>
                <a:ea typeface="Arial"/>
                <a:cs typeface="Arial"/>
                <a:sym typeface="Arial"/>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Arial"/>
                <a:ea typeface="Arial"/>
                <a:cs typeface="Arial"/>
                <a:sym typeface="Arial"/>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Arial"/>
                <a:ea typeface="Arial"/>
                <a:cs typeface="Arial"/>
                <a:sym typeface="Arial"/>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Arial"/>
                <a:ea typeface="Arial"/>
                <a:cs typeface="Arial"/>
                <a:sym typeface="Arial"/>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106" name="Google Shape;1106;p81"/>
          <p:cNvSpPr txBox="1"/>
          <p:nvPr>
            <p:ph idx="4" type="body"/>
          </p:nvPr>
        </p:nvSpPr>
        <p:spPr>
          <a:xfrm>
            <a:off x="698500" y="1615215"/>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Arial"/>
                <a:ea typeface="Arial"/>
                <a:cs typeface="Arial"/>
                <a:sym typeface="Arial"/>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Arial"/>
                <a:ea typeface="Arial"/>
                <a:cs typeface="Arial"/>
                <a:sym typeface="Arial"/>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Arial"/>
                <a:ea typeface="Arial"/>
                <a:cs typeface="Arial"/>
                <a:sym typeface="Arial"/>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Arial"/>
                <a:ea typeface="Arial"/>
                <a:cs typeface="Arial"/>
                <a:sym typeface="Arial"/>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107" name="Google Shape;1107;p81"/>
          <p:cNvSpPr txBox="1"/>
          <p:nvPr>
            <p:ph idx="5" type="body"/>
          </p:nvPr>
        </p:nvSpPr>
        <p:spPr>
          <a:xfrm>
            <a:off x="698498" y="3040794"/>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Arial"/>
                <a:ea typeface="Arial"/>
                <a:cs typeface="Arial"/>
                <a:sym typeface="Arial"/>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Arial"/>
                <a:ea typeface="Arial"/>
                <a:cs typeface="Arial"/>
                <a:sym typeface="Arial"/>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Arial"/>
                <a:ea typeface="Arial"/>
                <a:cs typeface="Arial"/>
                <a:sym typeface="Arial"/>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Arial"/>
                <a:ea typeface="Arial"/>
                <a:cs typeface="Arial"/>
                <a:sym typeface="Arial"/>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108" name="Google Shape;1108;p81"/>
          <p:cNvSpPr txBox="1"/>
          <p:nvPr>
            <p:ph idx="6" type="body"/>
          </p:nvPr>
        </p:nvSpPr>
        <p:spPr>
          <a:xfrm>
            <a:off x="698498" y="4505840"/>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Arial"/>
                <a:ea typeface="Arial"/>
                <a:cs typeface="Arial"/>
                <a:sym typeface="Arial"/>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Arial"/>
                <a:ea typeface="Arial"/>
                <a:cs typeface="Arial"/>
                <a:sym typeface="Arial"/>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Arial"/>
                <a:ea typeface="Arial"/>
                <a:cs typeface="Arial"/>
                <a:sym typeface="Arial"/>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Arial"/>
                <a:ea typeface="Arial"/>
                <a:cs typeface="Arial"/>
                <a:sym typeface="Arial"/>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109" name="Google Shape;1109;p81"/>
          <p:cNvSpPr/>
          <p:nvPr>
            <p:ph idx="7" type="pic"/>
          </p:nvPr>
        </p:nvSpPr>
        <p:spPr>
          <a:xfrm>
            <a:off x="6096000" y="1589982"/>
            <a:ext cx="5397600" cy="3946200"/>
          </a:xfrm>
          <a:prstGeom prst="rect">
            <a:avLst/>
          </a:prstGeom>
          <a:noFill/>
          <a:ln>
            <a:noFill/>
          </a:ln>
        </p:spPr>
      </p:sp>
    </p:spTree>
  </p:cSld>
  <p:clrMapOvr>
    <a:masterClrMapping/>
  </p:clrMapOvr>
</p:sldLayout>
</file>

<file path=ppt/slideLayouts/slideLayout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all out Bubbles">
  <p:cSld name="3_Call out Bubbles">
    <p:spTree>
      <p:nvGrpSpPr>
        <p:cNvPr id="1110" name="Shape 1110"/>
        <p:cNvGrpSpPr/>
        <p:nvPr/>
      </p:nvGrpSpPr>
      <p:grpSpPr>
        <a:xfrm>
          <a:off x="0" y="0"/>
          <a:ext cx="0" cy="0"/>
          <a:chOff x="0" y="0"/>
          <a:chExt cx="0" cy="0"/>
        </a:xfrm>
      </p:grpSpPr>
      <p:pic>
        <p:nvPicPr>
          <p:cNvPr id="1111" name="Google Shape;1111;p82"/>
          <p:cNvPicPr preferRelativeResize="0"/>
          <p:nvPr/>
        </p:nvPicPr>
        <p:blipFill rotWithShape="1">
          <a:blip r:embed="rId2">
            <a:alphaModFix/>
          </a:blip>
          <a:srcRect b="0" l="0" r="0" t="0"/>
          <a:stretch/>
        </p:blipFill>
        <p:spPr>
          <a:xfrm>
            <a:off x="2097147" y="6246434"/>
            <a:ext cx="309929" cy="493980"/>
          </a:xfrm>
          <a:prstGeom prst="rect">
            <a:avLst/>
          </a:prstGeom>
          <a:noFill/>
          <a:ln>
            <a:noFill/>
          </a:ln>
        </p:spPr>
      </p:pic>
      <p:cxnSp>
        <p:nvCxnSpPr>
          <p:cNvPr id="1112" name="Google Shape;1112;p82"/>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113" name="Google Shape;1113;p82"/>
          <p:cNvCxnSpPr/>
          <p:nvPr/>
        </p:nvCxnSpPr>
        <p:spPr>
          <a:xfrm>
            <a:off x="762099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114" name="Google Shape;1114;p82"/>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115" name="Google Shape;1115;p82"/>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1116" name="Google Shape;1116;p82"/>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1117" name="Google Shape;1117;p82"/>
          <p:cNvCxnSpPr/>
          <p:nvPr/>
        </p:nvCxnSpPr>
        <p:spPr>
          <a:xfrm>
            <a:off x="22895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118" name="Google Shape;1118;p82"/>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sp>
        <p:nvSpPr>
          <p:cNvPr id="1119" name="Google Shape;1119;p82"/>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Arial"/>
              <a:buNone/>
              <a:defRPr b="1" i="0" sz="5000" u="none" cap="none" strike="noStrike">
                <a:solidFill>
                  <a:srgbClr val="006FB6"/>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20" name="Google Shape;1120;p82"/>
          <p:cNvSpPr/>
          <p:nvPr/>
        </p:nvSpPr>
        <p:spPr>
          <a:xfrm flipH="1">
            <a:off x="7073390" y="3783598"/>
            <a:ext cx="3970500" cy="2112900"/>
          </a:xfrm>
          <a:prstGeom prst="wedgeRoundRectCallout">
            <a:avLst>
              <a:gd fmla="val -37634" name="adj1"/>
              <a:gd fmla="val 67223" name="adj2"/>
              <a:gd fmla="val 16667" name="adj3"/>
            </a:avLst>
          </a:prstGeom>
          <a:no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121" name="Google Shape;1121;p82"/>
          <p:cNvSpPr/>
          <p:nvPr/>
        </p:nvSpPr>
        <p:spPr>
          <a:xfrm>
            <a:off x="1224534" y="4321133"/>
            <a:ext cx="5353200" cy="1651500"/>
          </a:xfrm>
          <a:prstGeom prst="wedgeRoundRectCallout">
            <a:avLst>
              <a:gd fmla="val -39583" name="adj1"/>
              <a:gd fmla="val 70501" name="adj2"/>
              <a:gd fmla="val 16667" name="adj3"/>
            </a:avLst>
          </a:prstGeom>
          <a:no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122" name="Google Shape;1122;p82"/>
          <p:cNvSpPr/>
          <p:nvPr/>
        </p:nvSpPr>
        <p:spPr>
          <a:xfrm flipH="1" rot="10800000">
            <a:off x="537973" y="2489059"/>
            <a:ext cx="3571800" cy="1651500"/>
          </a:xfrm>
          <a:prstGeom prst="wedgeRoundRectCallout">
            <a:avLst>
              <a:gd fmla="val -40312" name="adj1"/>
              <a:gd fmla="val 75317" name="adj2"/>
              <a:gd fmla="val 16667" name="adj3"/>
            </a:avLst>
          </a:prstGeom>
          <a:no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123" name="Google Shape;1123;p82"/>
          <p:cNvSpPr/>
          <p:nvPr/>
        </p:nvSpPr>
        <p:spPr>
          <a:xfrm flipH="1" rot="10800000">
            <a:off x="8170224" y="2062952"/>
            <a:ext cx="3571800" cy="1535700"/>
          </a:xfrm>
          <a:prstGeom prst="wedgeRoundRectCallout">
            <a:avLst>
              <a:gd fmla="val -43095" name="adj1"/>
              <a:gd fmla="val 80131" name="adj2"/>
              <a:gd fmla="val 16667" name="adj3"/>
            </a:avLst>
          </a:prstGeom>
          <a:no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124" name="Google Shape;1124;p82"/>
          <p:cNvSpPr/>
          <p:nvPr/>
        </p:nvSpPr>
        <p:spPr>
          <a:xfrm>
            <a:off x="4310091" y="1501557"/>
            <a:ext cx="3571800" cy="2073000"/>
          </a:xfrm>
          <a:prstGeom prst="wedgeRoundRectCallout">
            <a:avLst>
              <a:gd fmla="val -41982" name="adj1"/>
              <a:gd fmla="val 76540" name="adj2"/>
              <a:gd fmla="val 16667" name="adj3"/>
            </a:avLst>
          </a:prstGeom>
          <a:no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125" name="Google Shape;1125;p82"/>
          <p:cNvSpPr txBox="1"/>
          <p:nvPr/>
        </p:nvSpPr>
        <p:spPr>
          <a:xfrm>
            <a:off x="299493" y="1478182"/>
            <a:ext cx="35052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006FB6"/>
                </a:solidFill>
                <a:latin typeface="Arial"/>
                <a:ea typeface="Arial"/>
                <a:cs typeface="Arial"/>
                <a:sym typeface="Arial"/>
              </a:rPr>
              <a:t>#askyourchild</a:t>
            </a:r>
            <a:endParaRPr b="0" i="0" sz="3200" u="none" cap="none" strike="noStrike">
              <a:solidFill>
                <a:srgbClr val="000000"/>
              </a:solidFill>
              <a:latin typeface="Arial"/>
              <a:ea typeface="Arial"/>
              <a:cs typeface="Arial"/>
              <a:sym typeface="Arial"/>
            </a:endParaRPr>
          </a:p>
        </p:txBody>
      </p:sp>
      <p:sp>
        <p:nvSpPr>
          <p:cNvPr id="1126" name="Google Shape;1126;p82"/>
          <p:cNvSpPr txBox="1"/>
          <p:nvPr>
            <p:ph idx="1" type="body"/>
          </p:nvPr>
        </p:nvSpPr>
        <p:spPr>
          <a:xfrm>
            <a:off x="1371600" y="4414453"/>
            <a:ext cx="5269800" cy="14622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127" name="Google Shape;1127;p82"/>
          <p:cNvSpPr txBox="1"/>
          <p:nvPr>
            <p:ph idx="2" type="body"/>
          </p:nvPr>
        </p:nvSpPr>
        <p:spPr>
          <a:xfrm>
            <a:off x="516599" y="2489153"/>
            <a:ext cx="3654300" cy="15582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128" name="Google Shape;1128;p82"/>
          <p:cNvSpPr txBox="1"/>
          <p:nvPr>
            <p:ph idx="3" type="body"/>
          </p:nvPr>
        </p:nvSpPr>
        <p:spPr>
          <a:xfrm>
            <a:off x="4372023" y="1550592"/>
            <a:ext cx="3552900" cy="19545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129" name="Google Shape;1129;p82"/>
          <p:cNvSpPr txBox="1"/>
          <p:nvPr>
            <p:ph idx="4" type="body"/>
          </p:nvPr>
        </p:nvSpPr>
        <p:spPr>
          <a:xfrm>
            <a:off x="7211666" y="3836010"/>
            <a:ext cx="3878700" cy="20061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130" name="Google Shape;1130;p82"/>
          <p:cNvSpPr txBox="1"/>
          <p:nvPr>
            <p:ph idx="5" type="body"/>
          </p:nvPr>
        </p:nvSpPr>
        <p:spPr>
          <a:xfrm>
            <a:off x="8170223" y="2062956"/>
            <a:ext cx="3620700" cy="15357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pic>
        <p:nvPicPr>
          <p:cNvPr id="1131" name="Google Shape;1131;p82"/>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Tree>
  </p:cSld>
  <p:clrMapOvr>
    <a:masterClrMapping/>
  </p:clrMapOvr>
</p:sldLayout>
</file>

<file path=ppt/slideLayouts/slideLayout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p:cSld name="1_Title and Vertical Text">
    <p:spTree>
      <p:nvGrpSpPr>
        <p:cNvPr id="1137" name="Shape 1137"/>
        <p:cNvGrpSpPr/>
        <p:nvPr/>
      </p:nvGrpSpPr>
      <p:grpSpPr>
        <a:xfrm>
          <a:off x="0" y="0"/>
          <a:ext cx="0" cy="0"/>
          <a:chOff x="0" y="0"/>
          <a:chExt cx="0" cy="0"/>
        </a:xfrm>
      </p:grpSpPr>
      <p:sp>
        <p:nvSpPr>
          <p:cNvPr id="1138" name="Google Shape;1138;p84"/>
          <p:cNvSpPr txBox="1"/>
          <p:nvPr>
            <p:ph type="title"/>
          </p:nvPr>
        </p:nvSpPr>
        <p:spPr>
          <a:xfrm>
            <a:off x="4157805" y="0"/>
            <a:ext cx="5062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139" name="Google Shape;1139;p84"/>
          <p:cNvCxnSpPr/>
          <p:nvPr/>
        </p:nvCxnSpPr>
        <p:spPr>
          <a:xfrm>
            <a:off x="66654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140" name="Google Shape;1140;p84"/>
          <p:cNvCxnSpPr/>
          <p:nvPr/>
        </p:nvCxnSpPr>
        <p:spPr>
          <a:xfrm>
            <a:off x="9360899" y="6565900"/>
            <a:ext cx="2082600" cy="0"/>
          </a:xfrm>
          <a:prstGeom prst="straightConnector1">
            <a:avLst/>
          </a:prstGeom>
          <a:noFill/>
          <a:ln cap="flat" cmpd="sng" w="25400">
            <a:solidFill>
              <a:srgbClr val="96C93E"/>
            </a:solidFill>
            <a:prstDash val="solid"/>
            <a:miter lim="800000"/>
            <a:headEnd len="sm" w="sm" type="none"/>
            <a:tailEnd len="sm" w="sm" type="none"/>
          </a:ln>
        </p:spPr>
      </p:cxnSp>
      <p:pic>
        <p:nvPicPr>
          <p:cNvPr id="1141" name="Google Shape;1141;p84"/>
          <p:cNvPicPr preferRelativeResize="0"/>
          <p:nvPr/>
        </p:nvPicPr>
        <p:blipFill rotWithShape="1">
          <a:blip r:embed="rId2">
            <a:alphaModFix/>
          </a:blip>
          <a:srcRect b="0" l="0" r="0" t="0"/>
          <a:stretch/>
        </p:blipFill>
        <p:spPr>
          <a:xfrm>
            <a:off x="6134673" y="6324412"/>
            <a:ext cx="529889" cy="497951"/>
          </a:xfrm>
          <a:prstGeom prst="rect">
            <a:avLst/>
          </a:prstGeom>
          <a:noFill/>
          <a:ln>
            <a:noFill/>
          </a:ln>
        </p:spPr>
      </p:pic>
      <p:pic>
        <p:nvPicPr>
          <p:cNvPr descr="A picture containing vector graphics&#10;&#10;Description automatically generated" id="1142" name="Google Shape;1142;p84"/>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cxnSp>
        <p:nvCxnSpPr>
          <p:cNvPr id="1143" name="Google Shape;1143;p84"/>
          <p:cNvCxnSpPr/>
          <p:nvPr/>
        </p:nvCxnSpPr>
        <p:spPr>
          <a:xfrm>
            <a:off x="4029444" y="6565900"/>
            <a:ext cx="2082600" cy="0"/>
          </a:xfrm>
          <a:prstGeom prst="straightConnector1">
            <a:avLst/>
          </a:prstGeom>
          <a:noFill/>
          <a:ln cap="flat" cmpd="sng" w="25400">
            <a:solidFill>
              <a:srgbClr val="0771BA"/>
            </a:solidFill>
            <a:prstDash val="solid"/>
            <a:miter lim="800000"/>
            <a:headEnd len="sm" w="sm" type="none"/>
            <a:tailEnd len="sm" w="sm" type="none"/>
          </a:ln>
        </p:spPr>
      </p:cxnSp>
      <p:pic>
        <p:nvPicPr>
          <p:cNvPr id="1144" name="Google Shape;1144;p84"/>
          <p:cNvPicPr preferRelativeResize="0"/>
          <p:nvPr/>
        </p:nvPicPr>
        <p:blipFill rotWithShape="1">
          <a:blip r:embed="rId4">
            <a:alphaModFix/>
          </a:blip>
          <a:srcRect b="0" l="0" r="0" t="0"/>
          <a:stretch/>
        </p:blipFill>
        <p:spPr>
          <a:xfrm>
            <a:off x="3847875" y="6251086"/>
            <a:ext cx="309931" cy="493980"/>
          </a:xfrm>
          <a:prstGeom prst="rect">
            <a:avLst/>
          </a:prstGeom>
          <a:noFill/>
          <a:ln>
            <a:noFill/>
          </a:ln>
        </p:spPr>
      </p:pic>
      <p:pic>
        <p:nvPicPr>
          <p:cNvPr id="1145" name="Google Shape;1145;p84"/>
          <p:cNvPicPr preferRelativeResize="0"/>
          <p:nvPr/>
        </p:nvPicPr>
        <p:blipFill rotWithShape="1">
          <a:blip r:embed="rId5">
            <a:alphaModFix/>
          </a:blip>
          <a:srcRect b="0" l="0" r="0" t="0"/>
          <a:stretch/>
        </p:blipFill>
        <p:spPr>
          <a:xfrm>
            <a:off x="11442513" y="6196177"/>
            <a:ext cx="491968" cy="536174"/>
          </a:xfrm>
          <a:prstGeom prst="rect">
            <a:avLst/>
          </a:prstGeom>
          <a:noFill/>
          <a:ln>
            <a:noFill/>
          </a:ln>
        </p:spPr>
      </p:pic>
      <p:sp>
        <p:nvSpPr>
          <p:cNvPr id="1146" name="Google Shape;1146;p84"/>
          <p:cNvSpPr txBox="1"/>
          <p:nvPr>
            <p:ph idx="1" type="body"/>
          </p:nvPr>
        </p:nvSpPr>
        <p:spPr>
          <a:xfrm>
            <a:off x="3921664" y="1901395"/>
            <a:ext cx="7773000" cy="3905700"/>
          </a:xfrm>
          <a:prstGeom prst="rect">
            <a:avLst/>
          </a:prstGeom>
          <a:noFill/>
          <a:ln>
            <a:noFill/>
          </a:ln>
        </p:spPr>
        <p:txBody>
          <a:bodyPr anchorCtr="0" anchor="t" bIns="45700" lIns="91425" spcFirstLastPara="1" rIns="91425" wrap="square" tIns="45700">
            <a:noAutofit/>
          </a:bodyPr>
          <a:lstStyle>
            <a:lvl1pPr indent="-444500" lvl="0" marL="457200" marR="0" rtl="0" algn="l">
              <a:lnSpc>
                <a:spcPct val="100000"/>
              </a:lnSpc>
              <a:spcBef>
                <a:spcPts val="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1pPr>
            <a:lvl2pPr indent="-444500" lvl="1" marL="914400" marR="0" rtl="0" algn="l">
              <a:lnSpc>
                <a:spcPct val="100000"/>
              </a:lnSpc>
              <a:spcBef>
                <a:spcPts val="24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2pPr>
            <a:lvl3pPr indent="-444500" lvl="2" marL="13716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3pPr>
            <a:lvl4pPr indent="-444500" lvl="3" marL="18288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4pPr>
            <a:lvl5pPr indent="-444500" lvl="4" marL="22860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12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47" name="Google Shape;1147;p84"/>
          <p:cNvSpPr/>
          <p:nvPr>
            <p:ph idx="2" type="pic"/>
          </p:nvPr>
        </p:nvSpPr>
        <p:spPr>
          <a:xfrm>
            <a:off x="457146" y="524736"/>
            <a:ext cx="2514600" cy="2935200"/>
          </a:xfrm>
          <a:prstGeom prst="rect">
            <a:avLst/>
          </a:prstGeom>
          <a:noFill/>
          <a:ln>
            <a:noFill/>
          </a:ln>
        </p:spPr>
      </p:sp>
      <p:sp>
        <p:nvSpPr>
          <p:cNvPr id="1148" name="Google Shape;1148;p84"/>
          <p:cNvSpPr txBox="1"/>
          <p:nvPr>
            <p:ph idx="3" type="body"/>
          </p:nvPr>
        </p:nvSpPr>
        <p:spPr>
          <a:xfrm>
            <a:off x="320842" y="3655268"/>
            <a:ext cx="2823300" cy="2151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100"/>
              <a:buFont typeface="Noto Sans Symbols"/>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Reading tip with pic and conversation bubbles">
  <p:cSld name="2 Reading tip with pic and conversation bubbles">
    <p:spTree>
      <p:nvGrpSpPr>
        <p:cNvPr id="1149" name="Shape 1149"/>
        <p:cNvGrpSpPr/>
        <p:nvPr/>
      </p:nvGrpSpPr>
      <p:grpSpPr>
        <a:xfrm>
          <a:off x="0" y="0"/>
          <a:ext cx="0" cy="0"/>
          <a:chOff x="0" y="0"/>
          <a:chExt cx="0" cy="0"/>
        </a:xfrm>
      </p:grpSpPr>
      <p:sp>
        <p:nvSpPr>
          <p:cNvPr id="1150" name="Google Shape;1150;p85"/>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51" name="Google Shape;1151;p85"/>
          <p:cNvSpPr txBox="1"/>
          <p:nvPr>
            <p:ph idx="1" type="body"/>
          </p:nvPr>
        </p:nvSpPr>
        <p:spPr>
          <a:xfrm>
            <a:off x="207818" y="1577975"/>
            <a:ext cx="29892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52" name="Google Shape;1152;p85"/>
          <p:cNvSpPr txBox="1"/>
          <p:nvPr>
            <p:ph idx="2" type="body"/>
          </p:nvPr>
        </p:nvSpPr>
        <p:spPr>
          <a:xfrm>
            <a:off x="207817" y="3992563"/>
            <a:ext cx="30201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1153" name="Google Shape;1153;p85"/>
          <p:cNvCxnSpPr/>
          <p:nvPr/>
        </p:nvCxnSpPr>
        <p:spPr>
          <a:xfrm>
            <a:off x="40294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154" name="Google Shape;1154;p85"/>
          <p:cNvCxnSpPr/>
          <p:nvPr/>
        </p:nvCxnSpPr>
        <p:spPr>
          <a:xfrm>
            <a:off x="66654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1155" name="Google Shape;1155;p85"/>
          <p:cNvCxnSpPr/>
          <p:nvPr/>
        </p:nvCxnSpPr>
        <p:spPr>
          <a:xfrm>
            <a:off x="93608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156" name="Google Shape;1156;p85"/>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descr="A picture containing vector graphics&#10;&#10;Description automatically generated" id="1157" name="Google Shape;1157;p85"/>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pic>
        <p:nvPicPr>
          <p:cNvPr id="1158" name="Google Shape;1158;p85"/>
          <p:cNvPicPr preferRelativeResize="0"/>
          <p:nvPr/>
        </p:nvPicPr>
        <p:blipFill rotWithShape="1">
          <a:blip r:embed="rId4">
            <a:alphaModFix/>
          </a:blip>
          <a:srcRect b="0" l="0" r="0" t="0"/>
          <a:stretch/>
        </p:blipFill>
        <p:spPr>
          <a:xfrm>
            <a:off x="6134673" y="6324412"/>
            <a:ext cx="529889" cy="497950"/>
          </a:xfrm>
          <a:prstGeom prst="rect">
            <a:avLst/>
          </a:prstGeom>
          <a:noFill/>
          <a:ln>
            <a:noFill/>
          </a:ln>
        </p:spPr>
      </p:pic>
      <p:pic>
        <p:nvPicPr>
          <p:cNvPr id="1159" name="Google Shape;1159;p85"/>
          <p:cNvPicPr preferRelativeResize="0"/>
          <p:nvPr/>
        </p:nvPicPr>
        <p:blipFill rotWithShape="1">
          <a:blip r:embed="rId5">
            <a:alphaModFix/>
          </a:blip>
          <a:srcRect b="0" l="0" r="0" t="0"/>
          <a:stretch/>
        </p:blipFill>
        <p:spPr>
          <a:xfrm>
            <a:off x="3847875" y="6251086"/>
            <a:ext cx="309931" cy="493980"/>
          </a:xfrm>
          <a:prstGeom prst="rect">
            <a:avLst/>
          </a:prstGeom>
          <a:noFill/>
          <a:ln>
            <a:noFill/>
          </a:ln>
        </p:spPr>
      </p:pic>
      <p:pic>
        <p:nvPicPr>
          <p:cNvPr descr="A picture containing person, indoor, table&#10;&#10;Description generated with very high confidence" id="1160" name="Google Shape;1160;p85"/>
          <p:cNvPicPr preferRelativeResize="0"/>
          <p:nvPr/>
        </p:nvPicPr>
        <p:blipFill rotWithShape="1">
          <a:blip r:embed="rId6">
            <a:alphaModFix/>
          </a:blip>
          <a:srcRect b="0" l="0" r="0" t="0"/>
          <a:stretch/>
        </p:blipFill>
        <p:spPr>
          <a:xfrm>
            <a:off x="6533129" y="2343959"/>
            <a:ext cx="2453431" cy="3680153"/>
          </a:xfrm>
          <a:prstGeom prst="rect">
            <a:avLst/>
          </a:prstGeom>
          <a:noFill/>
          <a:ln cap="sq" cmpd="sng" w="19050">
            <a:solidFill>
              <a:srgbClr val="666666"/>
            </a:solidFill>
            <a:prstDash val="solid"/>
            <a:miter lim="800000"/>
            <a:headEnd len="sm" w="sm" type="none"/>
            <a:tailEnd len="sm" w="sm" type="none"/>
          </a:ln>
        </p:spPr>
      </p:pic>
      <p:sp>
        <p:nvSpPr>
          <p:cNvPr id="1161" name="Google Shape;1161;p85"/>
          <p:cNvSpPr/>
          <p:nvPr/>
        </p:nvSpPr>
        <p:spPr>
          <a:xfrm rot="949803">
            <a:off x="8632588" y="1934638"/>
            <a:ext cx="3479666" cy="2748714"/>
          </a:xfrm>
          <a:prstGeom prst="wedgeEllipseCallout">
            <a:avLst>
              <a:gd fmla="val -20833" name="adj1"/>
              <a:gd fmla="val 62500" name="adj2"/>
            </a:avLst>
          </a:prstGeom>
          <a:noFill/>
          <a:ln cap="flat" cmpd="sng" w="57150">
            <a:solidFill>
              <a:srgbClr val="666666"/>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162" name="Google Shape;1162;p85"/>
          <p:cNvSpPr/>
          <p:nvPr/>
        </p:nvSpPr>
        <p:spPr>
          <a:xfrm flipH="1" rot="-2036003">
            <a:off x="3537616" y="1994863"/>
            <a:ext cx="3036928" cy="2147042"/>
          </a:xfrm>
          <a:prstGeom prst="wedgeEllipseCallout">
            <a:avLst>
              <a:gd fmla="val -20833" name="adj1"/>
              <a:gd fmla="val 62500" name="adj2"/>
            </a:avLst>
          </a:prstGeom>
          <a:noFill/>
          <a:ln cap="flat" cmpd="sng" w="57150">
            <a:solidFill>
              <a:srgbClr val="666666"/>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163" name="Google Shape;1163;p85"/>
          <p:cNvSpPr txBox="1"/>
          <p:nvPr>
            <p:ph idx="3" type="body"/>
          </p:nvPr>
        </p:nvSpPr>
        <p:spPr>
          <a:xfrm rot="-2153668">
            <a:off x="3954263" y="2367682"/>
            <a:ext cx="2234544" cy="140894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64" name="Google Shape;1164;p85"/>
          <p:cNvSpPr txBox="1"/>
          <p:nvPr>
            <p:ph idx="4" type="body"/>
          </p:nvPr>
        </p:nvSpPr>
        <p:spPr>
          <a:xfrm rot="860265">
            <a:off x="9153635" y="2384138"/>
            <a:ext cx="2405938" cy="1828793"/>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65" name="Google Shape;1165;p85"/>
          <p:cNvSpPr txBox="1"/>
          <p:nvPr>
            <p:ph idx="5" type="body"/>
          </p:nvPr>
        </p:nvSpPr>
        <p:spPr>
          <a:xfrm>
            <a:off x="162285" y="227488"/>
            <a:ext cx="3190500" cy="8655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771BA"/>
              </a:buClr>
              <a:buSzPts val="2800"/>
              <a:buFont typeface="Arial"/>
              <a:buNone/>
              <a:defRPr b="1"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Reading tip with open slide">
  <p:cSld name="2 Reading tip with open slide">
    <p:spTree>
      <p:nvGrpSpPr>
        <p:cNvPr id="1166" name="Shape 1166"/>
        <p:cNvGrpSpPr/>
        <p:nvPr/>
      </p:nvGrpSpPr>
      <p:grpSpPr>
        <a:xfrm>
          <a:off x="0" y="0"/>
          <a:ext cx="0" cy="0"/>
          <a:chOff x="0" y="0"/>
          <a:chExt cx="0" cy="0"/>
        </a:xfrm>
      </p:grpSpPr>
      <p:sp>
        <p:nvSpPr>
          <p:cNvPr id="1167" name="Google Shape;1167;p86"/>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68" name="Google Shape;1168;p86"/>
          <p:cNvSpPr txBox="1"/>
          <p:nvPr>
            <p:ph idx="1" type="body"/>
          </p:nvPr>
        </p:nvSpPr>
        <p:spPr>
          <a:xfrm>
            <a:off x="162285" y="227488"/>
            <a:ext cx="3190500" cy="8655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771BA"/>
              </a:buClr>
              <a:buSzPts val="2800"/>
              <a:buFont typeface="Arial"/>
              <a:buNone/>
              <a:defRPr b="1"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69" name="Google Shape;1169;p86"/>
          <p:cNvSpPr txBox="1"/>
          <p:nvPr>
            <p:ph idx="2" type="body"/>
          </p:nvPr>
        </p:nvSpPr>
        <p:spPr>
          <a:xfrm>
            <a:off x="162285" y="1411720"/>
            <a:ext cx="31728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70" name="Google Shape;1170;p86"/>
          <p:cNvSpPr txBox="1"/>
          <p:nvPr>
            <p:ph idx="3" type="body"/>
          </p:nvPr>
        </p:nvSpPr>
        <p:spPr>
          <a:xfrm>
            <a:off x="180109" y="3992563"/>
            <a:ext cx="31728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1171" name="Google Shape;1171;p86"/>
          <p:cNvCxnSpPr/>
          <p:nvPr/>
        </p:nvCxnSpPr>
        <p:spPr>
          <a:xfrm>
            <a:off x="40294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172" name="Google Shape;1172;p86"/>
          <p:cNvCxnSpPr/>
          <p:nvPr/>
        </p:nvCxnSpPr>
        <p:spPr>
          <a:xfrm>
            <a:off x="66654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1173" name="Google Shape;1173;p86"/>
          <p:cNvCxnSpPr/>
          <p:nvPr/>
        </p:nvCxnSpPr>
        <p:spPr>
          <a:xfrm>
            <a:off x="93608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174" name="Google Shape;1174;p86"/>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descr="A picture containing vector graphics&#10;&#10;Description automatically generated" id="1175" name="Google Shape;1175;p86"/>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pic>
        <p:nvPicPr>
          <p:cNvPr id="1176" name="Google Shape;1176;p86"/>
          <p:cNvPicPr preferRelativeResize="0"/>
          <p:nvPr/>
        </p:nvPicPr>
        <p:blipFill rotWithShape="1">
          <a:blip r:embed="rId4">
            <a:alphaModFix/>
          </a:blip>
          <a:srcRect b="0" l="0" r="0" t="0"/>
          <a:stretch/>
        </p:blipFill>
        <p:spPr>
          <a:xfrm>
            <a:off x="6134673" y="6324412"/>
            <a:ext cx="529889" cy="497950"/>
          </a:xfrm>
          <a:prstGeom prst="rect">
            <a:avLst/>
          </a:prstGeom>
          <a:noFill/>
          <a:ln>
            <a:noFill/>
          </a:ln>
        </p:spPr>
      </p:pic>
      <p:pic>
        <p:nvPicPr>
          <p:cNvPr id="1177" name="Google Shape;1177;p86"/>
          <p:cNvPicPr preferRelativeResize="0"/>
          <p:nvPr/>
        </p:nvPicPr>
        <p:blipFill rotWithShape="1">
          <a:blip r:embed="rId5">
            <a:alphaModFix/>
          </a:blip>
          <a:srcRect b="0" l="0" r="0" t="0"/>
          <a:stretch/>
        </p:blipFill>
        <p:spPr>
          <a:xfrm>
            <a:off x="3847875" y="6251086"/>
            <a:ext cx="309931" cy="493980"/>
          </a:xfrm>
          <a:prstGeom prst="rect">
            <a:avLst/>
          </a:prstGeom>
          <a:noFill/>
          <a:ln>
            <a:noFill/>
          </a:ln>
        </p:spPr>
      </p:pic>
      <p:sp>
        <p:nvSpPr>
          <p:cNvPr id="1178" name="Google Shape;1178;p86"/>
          <p:cNvSpPr txBox="1"/>
          <p:nvPr>
            <p:ph idx="4" type="body"/>
          </p:nvPr>
        </p:nvSpPr>
        <p:spPr>
          <a:xfrm>
            <a:off x="4104471" y="1818827"/>
            <a:ext cx="7542000" cy="897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79" name="Google Shape;1179;p86"/>
          <p:cNvSpPr txBox="1"/>
          <p:nvPr>
            <p:ph idx="5" type="body"/>
          </p:nvPr>
        </p:nvSpPr>
        <p:spPr>
          <a:xfrm>
            <a:off x="3969386" y="3243174"/>
            <a:ext cx="3410400" cy="897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80" name="Google Shape;1180;p86"/>
          <p:cNvSpPr txBox="1"/>
          <p:nvPr>
            <p:ph idx="6" type="body"/>
          </p:nvPr>
        </p:nvSpPr>
        <p:spPr>
          <a:xfrm>
            <a:off x="3987210" y="4810036"/>
            <a:ext cx="3410400" cy="897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81" name="Google Shape;1181;p86"/>
          <p:cNvSpPr txBox="1"/>
          <p:nvPr>
            <p:ph idx="7" type="body"/>
          </p:nvPr>
        </p:nvSpPr>
        <p:spPr>
          <a:xfrm>
            <a:off x="7676147" y="3224908"/>
            <a:ext cx="3970200" cy="897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182" name="Shape 1182"/>
        <p:cNvGrpSpPr/>
        <p:nvPr/>
      </p:nvGrpSpPr>
      <p:grpSpPr>
        <a:xfrm>
          <a:off x="0" y="0"/>
          <a:ext cx="0" cy="0"/>
          <a:chOff x="0" y="0"/>
          <a:chExt cx="0" cy="0"/>
        </a:xfrm>
      </p:grpSpPr>
      <p:sp>
        <p:nvSpPr>
          <p:cNvPr id="1183" name="Google Shape;1183;p87"/>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84" name="Google Shape;1184;p87"/>
          <p:cNvSpPr txBox="1"/>
          <p:nvPr>
            <p:ph idx="1" type="body"/>
          </p:nvPr>
        </p:nvSpPr>
        <p:spPr>
          <a:xfrm>
            <a:off x="0" y="227488"/>
            <a:ext cx="3497400" cy="549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1"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85" name="Google Shape;1185;p87"/>
          <p:cNvSpPr txBox="1"/>
          <p:nvPr>
            <p:ph idx="2" type="body"/>
          </p:nvPr>
        </p:nvSpPr>
        <p:spPr>
          <a:xfrm>
            <a:off x="0" y="1577975"/>
            <a:ext cx="35370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86" name="Google Shape;1186;p87"/>
          <p:cNvSpPr txBox="1"/>
          <p:nvPr>
            <p:ph idx="3" type="body"/>
          </p:nvPr>
        </p:nvSpPr>
        <p:spPr>
          <a:xfrm>
            <a:off x="-39687" y="3992563"/>
            <a:ext cx="35370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87" name="Google Shape;1187;p87"/>
          <p:cNvSpPr txBox="1"/>
          <p:nvPr>
            <p:ph idx="4" type="body"/>
          </p:nvPr>
        </p:nvSpPr>
        <p:spPr>
          <a:xfrm>
            <a:off x="3790950" y="1944688"/>
            <a:ext cx="8140800" cy="41544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1188" name="Google Shape;1188;p87"/>
          <p:cNvCxnSpPr/>
          <p:nvPr/>
        </p:nvCxnSpPr>
        <p:spPr>
          <a:xfrm>
            <a:off x="40294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189" name="Google Shape;1189;p87"/>
          <p:cNvCxnSpPr/>
          <p:nvPr/>
        </p:nvCxnSpPr>
        <p:spPr>
          <a:xfrm>
            <a:off x="66654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1190" name="Google Shape;1190;p87"/>
          <p:cNvCxnSpPr/>
          <p:nvPr/>
        </p:nvCxnSpPr>
        <p:spPr>
          <a:xfrm>
            <a:off x="93608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191" name="Google Shape;1191;p87"/>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descr="A picture containing vector graphics&#10;&#10;Description automatically generated" id="1192" name="Google Shape;1192;p87"/>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pic>
        <p:nvPicPr>
          <p:cNvPr id="1193" name="Google Shape;1193;p87"/>
          <p:cNvPicPr preferRelativeResize="0"/>
          <p:nvPr/>
        </p:nvPicPr>
        <p:blipFill rotWithShape="1">
          <a:blip r:embed="rId4">
            <a:alphaModFix/>
          </a:blip>
          <a:srcRect b="0" l="0" r="0" t="0"/>
          <a:stretch/>
        </p:blipFill>
        <p:spPr>
          <a:xfrm>
            <a:off x="6134673" y="6324412"/>
            <a:ext cx="529889" cy="497950"/>
          </a:xfrm>
          <a:prstGeom prst="rect">
            <a:avLst/>
          </a:prstGeom>
          <a:noFill/>
          <a:ln>
            <a:noFill/>
          </a:ln>
        </p:spPr>
      </p:pic>
      <p:pic>
        <p:nvPicPr>
          <p:cNvPr id="1194" name="Google Shape;1194;p87"/>
          <p:cNvPicPr preferRelativeResize="0"/>
          <p:nvPr/>
        </p:nvPicPr>
        <p:blipFill rotWithShape="1">
          <a:blip r:embed="rId5">
            <a:alphaModFix/>
          </a:blip>
          <a:srcRect b="0" l="0" r="0" t="0"/>
          <a:stretch/>
        </p:blipFill>
        <p:spPr>
          <a:xfrm>
            <a:off x="3847875" y="6251086"/>
            <a:ext cx="309931" cy="49398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acilitator">
  <p:cSld name="Facilitator">
    <p:spTree>
      <p:nvGrpSpPr>
        <p:cNvPr id="89" name="Shape 89"/>
        <p:cNvGrpSpPr/>
        <p:nvPr/>
      </p:nvGrpSpPr>
      <p:grpSpPr>
        <a:xfrm>
          <a:off x="0" y="0"/>
          <a:ext cx="0" cy="0"/>
          <a:chOff x="0" y="0"/>
          <a:chExt cx="0" cy="0"/>
        </a:xfrm>
      </p:grpSpPr>
      <p:sp>
        <p:nvSpPr>
          <p:cNvPr id="90" name="Google Shape;90;p11"/>
          <p:cNvSpPr/>
          <p:nvPr/>
        </p:nvSpPr>
        <p:spPr>
          <a:xfrm>
            <a:off x="0" y="0"/>
            <a:ext cx="12192000" cy="1291200"/>
          </a:xfrm>
          <a:prstGeom prst="rect">
            <a:avLst/>
          </a:prstGeom>
          <a:solidFill>
            <a:srgbClr val="D7E8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867" u="none" cap="none" strike="noStrike">
              <a:solidFill>
                <a:srgbClr val="FFFFFF"/>
              </a:solidFill>
              <a:latin typeface="Calibri"/>
              <a:ea typeface="Calibri"/>
              <a:cs typeface="Calibri"/>
              <a:sym typeface="Calibri"/>
            </a:endParaRPr>
          </a:p>
        </p:txBody>
      </p:sp>
      <p:cxnSp>
        <p:nvCxnSpPr>
          <p:cNvPr id="91" name="Google Shape;91;p11"/>
          <p:cNvCxnSpPr/>
          <p:nvPr/>
        </p:nvCxnSpPr>
        <p:spPr>
          <a:xfrm>
            <a:off x="0" y="1291245"/>
            <a:ext cx="12192000" cy="0"/>
          </a:xfrm>
          <a:prstGeom prst="straightConnector1">
            <a:avLst/>
          </a:prstGeom>
          <a:noFill/>
          <a:ln cap="flat" cmpd="sng" w="76200">
            <a:solidFill>
              <a:srgbClr val="96C93F"/>
            </a:solidFill>
            <a:prstDash val="solid"/>
            <a:miter lim="800000"/>
            <a:headEnd len="sm" w="sm" type="none"/>
            <a:tailEnd len="sm" w="sm" type="none"/>
          </a:ln>
        </p:spPr>
      </p:cxnSp>
      <p:pic>
        <p:nvPicPr>
          <p:cNvPr id="92" name="Google Shape;92;p11"/>
          <p:cNvPicPr preferRelativeResize="0"/>
          <p:nvPr/>
        </p:nvPicPr>
        <p:blipFill rotWithShape="1">
          <a:blip r:embed="rId2">
            <a:alphaModFix/>
          </a:blip>
          <a:srcRect b="0" l="0" r="0" t="0"/>
          <a:stretch/>
        </p:blipFill>
        <p:spPr>
          <a:xfrm>
            <a:off x="9220261" y="169846"/>
            <a:ext cx="2816352" cy="856741"/>
          </a:xfrm>
          <a:prstGeom prst="rect">
            <a:avLst/>
          </a:prstGeom>
          <a:noFill/>
          <a:ln>
            <a:noFill/>
          </a:ln>
        </p:spPr>
      </p:pic>
      <p:cxnSp>
        <p:nvCxnSpPr>
          <p:cNvPr id="93" name="Google Shape;93;p11"/>
          <p:cNvCxnSpPr>
            <a:endCxn id="90" idx="2"/>
          </p:cNvCxnSpPr>
          <p:nvPr/>
        </p:nvCxnSpPr>
        <p:spPr>
          <a:xfrm>
            <a:off x="0" y="1291200"/>
            <a:ext cx="6096000" cy="0"/>
          </a:xfrm>
          <a:prstGeom prst="straightConnector1">
            <a:avLst/>
          </a:prstGeom>
          <a:noFill/>
          <a:ln cap="flat" cmpd="sng" w="76200">
            <a:solidFill>
              <a:srgbClr val="96C93F"/>
            </a:solidFill>
            <a:prstDash val="solid"/>
            <a:miter lim="800000"/>
            <a:headEnd len="sm" w="sm" type="none"/>
            <a:tailEnd len="sm" w="sm" type="none"/>
          </a:ln>
        </p:spPr>
      </p:cxnSp>
      <p:pic>
        <p:nvPicPr>
          <p:cNvPr id="94" name="Google Shape;94;p11"/>
          <p:cNvPicPr preferRelativeResize="0"/>
          <p:nvPr/>
        </p:nvPicPr>
        <p:blipFill rotWithShape="1">
          <a:blip r:embed="rId2">
            <a:alphaModFix/>
          </a:blip>
          <a:srcRect b="0" l="0" r="0" t="0"/>
          <a:stretch/>
        </p:blipFill>
        <p:spPr>
          <a:xfrm>
            <a:off x="9220261" y="169846"/>
            <a:ext cx="2816352" cy="856741"/>
          </a:xfrm>
          <a:prstGeom prst="rect">
            <a:avLst/>
          </a:prstGeom>
          <a:noFill/>
          <a:ln>
            <a:noFill/>
          </a:ln>
        </p:spPr>
      </p:pic>
      <p:sp>
        <p:nvSpPr>
          <p:cNvPr id="95" name="Google Shape;95;p11"/>
          <p:cNvSpPr txBox="1"/>
          <p:nvPr>
            <p:ph type="title"/>
          </p:nvPr>
        </p:nvSpPr>
        <p:spPr>
          <a:xfrm>
            <a:off x="0" y="-1"/>
            <a:ext cx="9160000" cy="1251200"/>
          </a:xfrm>
          <a:prstGeom prst="rect">
            <a:avLst/>
          </a:prstGeom>
          <a:noFill/>
          <a:ln>
            <a:noFill/>
          </a:ln>
        </p:spPr>
        <p:txBody>
          <a:bodyPr anchorCtr="0" anchor="ctr" bIns="34275" lIns="205725" spcFirstLastPara="1" rIns="68575" wrap="square" tIns="34275">
            <a:normAutofit/>
          </a:bodyPr>
          <a:lstStyle>
            <a:lvl1pPr lvl="0" marR="0" rtl="0" algn="l">
              <a:lnSpc>
                <a:spcPct val="90000"/>
              </a:lnSpc>
              <a:spcBef>
                <a:spcPts val="0"/>
              </a:spcBef>
              <a:spcAft>
                <a:spcPts val="0"/>
              </a:spcAft>
              <a:buClr>
                <a:srgbClr val="0771BA"/>
              </a:buClr>
              <a:buSzPts val="3800"/>
              <a:buFont typeface="Calibri"/>
              <a:buNone/>
              <a:defRPr b="1" i="0" sz="5067" u="none" cap="none" strike="noStrike">
                <a:solidFill>
                  <a:srgbClr val="0771BA"/>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867"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867"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867"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867"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867"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867"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867"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867" u="none" cap="none" strike="noStrike">
                <a:solidFill>
                  <a:srgbClr val="000000"/>
                </a:solidFill>
                <a:latin typeface="Arial"/>
                <a:ea typeface="Arial"/>
                <a:cs typeface="Arial"/>
                <a:sym typeface="Arial"/>
              </a:defRPr>
            </a:lvl9pPr>
          </a:lstStyle>
          <a:p/>
        </p:txBody>
      </p:sp>
      <p:sp>
        <p:nvSpPr>
          <p:cNvPr id="96" name="Google Shape;96;p11"/>
          <p:cNvSpPr txBox="1"/>
          <p:nvPr>
            <p:ph idx="1" type="body"/>
          </p:nvPr>
        </p:nvSpPr>
        <p:spPr>
          <a:xfrm>
            <a:off x="0" y="5764437"/>
            <a:ext cx="12192000" cy="1093600"/>
          </a:xfrm>
          <a:prstGeom prst="rect">
            <a:avLst/>
          </a:prstGeom>
          <a:noFill/>
          <a:ln>
            <a:noFill/>
          </a:ln>
        </p:spPr>
        <p:txBody>
          <a:bodyPr anchorCtr="1" anchor="ctr" bIns="34275" lIns="68575" spcFirstLastPara="1" rIns="68575" wrap="square" tIns="34275">
            <a:noAutofit/>
          </a:bodyPr>
          <a:lstStyle>
            <a:lvl1pPr indent="-228600" lvl="0" marL="457200" marR="0" rtl="0" algn="ctr">
              <a:lnSpc>
                <a:spcPct val="90000"/>
              </a:lnSpc>
              <a:spcBef>
                <a:spcPts val="1067"/>
              </a:spcBef>
              <a:spcAft>
                <a:spcPts val="0"/>
              </a:spcAft>
              <a:buClr>
                <a:srgbClr val="0771BA"/>
              </a:buClr>
              <a:buSzPts val="3300"/>
              <a:buFont typeface="Arial"/>
              <a:buNone/>
              <a:defRPr b="1" i="0" sz="4400" u="none" cap="none" strike="noStrike">
                <a:solidFill>
                  <a:srgbClr val="0771BA"/>
                </a:solidFill>
                <a:latin typeface="Calibri"/>
                <a:ea typeface="Calibri"/>
                <a:cs typeface="Calibri"/>
                <a:sym typeface="Calibri"/>
              </a:defRPr>
            </a:lvl1pPr>
            <a:lvl2pPr indent="-342900" lvl="1" marL="914400" marR="0" rtl="0" algn="l">
              <a:lnSpc>
                <a:spcPct val="90000"/>
              </a:lnSpc>
              <a:spcBef>
                <a:spcPts val="533"/>
              </a:spcBef>
              <a:spcAft>
                <a:spcPts val="0"/>
              </a:spcAft>
              <a:buClr>
                <a:schemeClr val="dk1"/>
              </a:buClr>
              <a:buSzPts val="1800"/>
              <a:buFont typeface="Arial"/>
              <a:buChar char="•"/>
              <a:defRPr b="0" i="0" sz="2400" u="none" cap="none" strike="noStrike">
                <a:solidFill>
                  <a:schemeClr val="dk1"/>
                </a:solidFill>
                <a:latin typeface="Calibri"/>
                <a:ea typeface="Calibri"/>
                <a:cs typeface="Calibri"/>
                <a:sym typeface="Calibri"/>
              </a:defRPr>
            </a:lvl2pPr>
            <a:lvl3pPr indent="-323850" lvl="2" marL="1371600" marR="0" rtl="0" algn="l">
              <a:lnSpc>
                <a:spcPct val="90000"/>
              </a:lnSpc>
              <a:spcBef>
                <a:spcPts val="533"/>
              </a:spcBef>
              <a:spcAft>
                <a:spcPts val="0"/>
              </a:spcAft>
              <a:buClr>
                <a:schemeClr val="dk1"/>
              </a:buClr>
              <a:buSzPts val="1500"/>
              <a:buFont typeface="Arial"/>
              <a:buChar char="•"/>
              <a:defRPr b="0" i="0" sz="2000" u="none" cap="none" strike="noStrike">
                <a:solidFill>
                  <a:schemeClr val="dk1"/>
                </a:solidFill>
                <a:latin typeface="Calibri"/>
                <a:ea typeface="Calibri"/>
                <a:cs typeface="Calibri"/>
                <a:sym typeface="Calibri"/>
              </a:defRPr>
            </a:lvl3pPr>
            <a:lvl4pPr indent="-317500" lvl="3" marL="1828800" marR="0" rtl="0" algn="l">
              <a:lnSpc>
                <a:spcPct val="90000"/>
              </a:lnSpc>
              <a:spcBef>
                <a:spcPts val="533"/>
              </a:spcBef>
              <a:spcAft>
                <a:spcPts val="0"/>
              </a:spcAft>
              <a:buClr>
                <a:schemeClr val="dk1"/>
              </a:buClr>
              <a:buSzPts val="1400"/>
              <a:buFont typeface="Arial"/>
              <a:buChar char="•"/>
              <a:defRPr b="0" i="0" sz="1867" u="none" cap="none" strike="noStrike">
                <a:solidFill>
                  <a:schemeClr val="dk1"/>
                </a:solidFill>
                <a:latin typeface="Calibri"/>
                <a:ea typeface="Calibri"/>
                <a:cs typeface="Calibri"/>
                <a:sym typeface="Calibri"/>
              </a:defRPr>
            </a:lvl4pPr>
            <a:lvl5pPr indent="-317500" lvl="4" marL="2286000" marR="0" rtl="0" algn="l">
              <a:lnSpc>
                <a:spcPct val="90000"/>
              </a:lnSpc>
              <a:spcBef>
                <a:spcPts val="533"/>
              </a:spcBef>
              <a:spcAft>
                <a:spcPts val="0"/>
              </a:spcAft>
              <a:buClr>
                <a:schemeClr val="dk1"/>
              </a:buClr>
              <a:buSzPts val="1400"/>
              <a:buFont typeface="Arial"/>
              <a:buChar char="•"/>
              <a:defRPr b="0" i="0" sz="1867" u="none" cap="none" strike="noStrike">
                <a:solidFill>
                  <a:schemeClr val="dk1"/>
                </a:solidFill>
                <a:latin typeface="Calibri"/>
                <a:ea typeface="Calibri"/>
                <a:cs typeface="Calibri"/>
                <a:sym typeface="Calibri"/>
              </a:defRPr>
            </a:lvl5pPr>
            <a:lvl6pPr indent="-317500" lvl="5" marL="2743200" marR="0" rtl="0" algn="l">
              <a:lnSpc>
                <a:spcPct val="90000"/>
              </a:lnSpc>
              <a:spcBef>
                <a:spcPts val="533"/>
              </a:spcBef>
              <a:spcAft>
                <a:spcPts val="0"/>
              </a:spcAft>
              <a:buClr>
                <a:schemeClr val="dk1"/>
              </a:buClr>
              <a:buSzPts val="1400"/>
              <a:buFont typeface="Arial"/>
              <a:buChar char="•"/>
              <a:defRPr b="0" i="0" sz="1867" u="none" cap="none" strike="noStrike">
                <a:solidFill>
                  <a:schemeClr val="dk1"/>
                </a:solidFill>
                <a:latin typeface="Calibri"/>
                <a:ea typeface="Calibri"/>
                <a:cs typeface="Calibri"/>
                <a:sym typeface="Calibri"/>
              </a:defRPr>
            </a:lvl6pPr>
            <a:lvl7pPr indent="-317500" lvl="6" marL="3200400" marR="0" rtl="0" algn="l">
              <a:lnSpc>
                <a:spcPct val="90000"/>
              </a:lnSpc>
              <a:spcBef>
                <a:spcPts val="533"/>
              </a:spcBef>
              <a:spcAft>
                <a:spcPts val="0"/>
              </a:spcAft>
              <a:buClr>
                <a:schemeClr val="dk1"/>
              </a:buClr>
              <a:buSzPts val="1400"/>
              <a:buFont typeface="Arial"/>
              <a:buChar char="•"/>
              <a:defRPr b="0" i="0" sz="1867" u="none" cap="none" strike="noStrike">
                <a:solidFill>
                  <a:schemeClr val="dk1"/>
                </a:solidFill>
                <a:latin typeface="Calibri"/>
                <a:ea typeface="Calibri"/>
                <a:cs typeface="Calibri"/>
                <a:sym typeface="Calibri"/>
              </a:defRPr>
            </a:lvl7pPr>
            <a:lvl8pPr indent="-317500" lvl="7" marL="3657600" marR="0" rtl="0" algn="l">
              <a:lnSpc>
                <a:spcPct val="90000"/>
              </a:lnSpc>
              <a:spcBef>
                <a:spcPts val="533"/>
              </a:spcBef>
              <a:spcAft>
                <a:spcPts val="0"/>
              </a:spcAft>
              <a:buClr>
                <a:schemeClr val="dk1"/>
              </a:buClr>
              <a:buSzPts val="1400"/>
              <a:buFont typeface="Arial"/>
              <a:buChar char="•"/>
              <a:defRPr b="0" i="0" sz="1867" u="none" cap="none" strike="noStrike">
                <a:solidFill>
                  <a:schemeClr val="dk1"/>
                </a:solidFill>
                <a:latin typeface="Calibri"/>
                <a:ea typeface="Calibri"/>
                <a:cs typeface="Calibri"/>
                <a:sym typeface="Calibri"/>
              </a:defRPr>
            </a:lvl8pPr>
            <a:lvl9pPr indent="-317500" lvl="8" marL="4114800" marR="0" rtl="0" algn="l">
              <a:lnSpc>
                <a:spcPct val="90000"/>
              </a:lnSpc>
              <a:spcBef>
                <a:spcPts val="533"/>
              </a:spcBef>
              <a:spcAft>
                <a:spcPts val="0"/>
              </a:spcAft>
              <a:buClr>
                <a:schemeClr val="dk1"/>
              </a:buClr>
              <a:buSzPts val="1400"/>
              <a:buFont typeface="Arial"/>
              <a:buChar char="•"/>
              <a:defRPr b="0" i="0" sz="1867" u="none" cap="none" strike="noStrike">
                <a:solidFill>
                  <a:schemeClr val="dk1"/>
                </a:solidFill>
                <a:latin typeface="Calibri"/>
                <a:ea typeface="Calibri"/>
                <a:cs typeface="Calibri"/>
                <a:sym typeface="Calibri"/>
              </a:defRPr>
            </a:lvl9pPr>
          </a:lstStyle>
          <a:p/>
        </p:txBody>
      </p:sp>
      <p:sp>
        <p:nvSpPr>
          <p:cNvPr id="97" name="Google Shape;97;p11"/>
          <p:cNvSpPr txBox="1"/>
          <p:nvPr>
            <p:ph idx="2" type="body"/>
          </p:nvPr>
        </p:nvSpPr>
        <p:spPr>
          <a:xfrm>
            <a:off x="0" y="1657351"/>
            <a:ext cx="12192000" cy="3524000"/>
          </a:xfrm>
          <a:prstGeom prst="rect">
            <a:avLst/>
          </a:prstGeom>
          <a:noFill/>
          <a:ln>
            <a:noFill/>
          </a:ln>
        </p:spPr>
        <p:txBody>
          <a:bodyPr anchorCtr="0" anchor="t" bIns="34275" lIns="342900" spcFirstLastPara="1" rIns="68575" wrap="square" tIns="34275">
            <a:noAutofit/>
          </a:bodyPr>
          <a:lstStyle>
            <a:lvl1pPr indent="-400050" lvl="0" marL="457200" marR="0" rtl="0" algn="l">
              <a:lnSpc>
                <a:spcPct val="100000"/>
              </a:lnSpc>
              <a:spcBef>
                <a:spcPts val="1067"/>
              </a:spcBef>
              <a:spcAft>
                <a:spcPts val="0"/>
              </a:spcAft>
              <a:buClr>
                <a:srgbClr val="0771BA"/>
              </a:buClr>
              <a:buSzPts val="2700"/>
              <a:buFont typeface="Arial"/>
              <a:buChar char="•"/>
              <a:defRPr b="0" i="0" sz="3600" u="none" cap="none" strike="noStrike">
                <a:solidFill>
                  <a:srgbClr val="0771BA"/>
                </a:solidFill>
                <a:latin typeface="Calibri"/>
                <a:ea typeface="Calibri"/>
                <a:cs typeface="Calibri"/>
                <a:sym typeface="Calibri"/>
              </a:defRPr>
            </a:lvl1pPr>
            <a:lvl2pPr indent="-381000" lvl="1" marL="914400" marR="0" rtl="0" algn="l">
              <a:lnSpc>
                <a:spcPct val="100000"/>
              </a:lnSpc>
              <a:spcBef>
                <a:spcPts val="533"/>
              </a:spcBef>
              <a:spcAft>
                <a:spcPts val="0"/>
              </a:spcAft>
              <a:buClr>
                <a:srgbClr val="0771BA"/>
              </a:buClr>
              <a:buSzPts val="2400"/>
              <a:buFont typeface="Arial"/>
              <a:buChar char="•"/>
              <a:defRPr b="0" i="0" sz="3200" u="none" cap="none" strike="noStrike">
                <a:solidFill>
                  <a:srgbClr val="0771BA"/>
                </a:solidFill>
                <a:latin typeface="Calibri"/>
                <a:ea typeface="Calibri"/>
                <a:cs typeface="Calibri"/>
                <a:sym typeface="Calibri"/>
              </a:defRPr>
            </a:lvl2pPr>
            <a:lvl3pPr indent="-361950" lvl="2" marL="1371600" marR="0" rtl="0" algn="l">
              <a:lnSpc>
                <a:spcPct val="100000"/>
              </a:lnSpc>
              <a:spcBef>
                <a:spcPts val="533"/>
              </a:spcBef>
              <a:spcAft>
                <a:spcPts val="0"/>
              </a:spcAft>
              <a:buClr>
                <a:srgbClr val="0771BA"/>
              </a:buClr>
              <a:buSzPts val="2100"/>
              <a:buFont typeface="Arial"/>
              <a:buChar char="•"/>
              <a:defRPr b="0" i="0" sz="2800" u="none" cap="none" strike="noStrike">
                <a:solidFill>
                  <a:srgbClr val="0771BA"/>
                </a:solidFill>
                <a:latin typeface="Calibri"/>
                <a:ea typeface="Calibri"/>
                <a:cs typeface="Calibri"/>
                <a:sym typeface="Calibri"/>
              </a:defRPr>
            </a:lvl3pPr>
            <a:lvl4pPr indent="-342900" lvl="3" marL="1828800" marR="0" rtl="0" algn="l">
              <a:lnSpc>
                <a:spcPct val="100000"/>
              </a:lnSpc>
              <a:spcBef>
                <a:spcPts val="533"/>
              </a:spcBef>
              <a:spcAft>
                <a:spcPts val="0"/>
              </a:spcAft>
              <a:buClr>
                <a:srgbClr val="0771BA"/>
              </a:buClr>
              <a:buSzPts val="1800"/>
              <a:buFont typeface="Arial"/>
              <a:buChar char="•"/>
              <a:defRPr b="0" i="0" sz="2400" u="none" cap="none" strike="noStrike">
                <a:solidFill>
                  <a:srgbClr val="0771BA"/>
                </a:solidFill>
                <a:latin typeface="Calibri"/>
                <a:ea typeface="Calibri"/>
                <a:cs typeface="Calibri"/>
                <a:sym typeface="Calibri"/>
              </a:defRPr>
            </a:lvl4pPr>
            <a:lvl5pPr indent="-342900" lvl="4" marL="2286000" marR="0" rtl="0" algn="l">
              <a:lnSpc>
                <a:spcPct val="100000"/>
              </a:lnSpc>
              <a:spcBef>
                <a:spcPts val="533"/>
              </a:spcBef>
              <a:spcAft>
                <a:spcPts val="0"/>
              </a:spcAft>
              <a:buClr>
                <a:srgbClr val="0771BA"/>
              </a:buClr>
              <a:buSzPts val="1800"/>
              <a:buFont typeface="Arial"/>
              <a:buChar char="•"/>
              <a:defRPr b="0" i="0" sz="2400" u="none" cap="none" strike="noStrike">
                <a:solidFill>
                  <a:srgbClr val="0771BA"/>
                </a:solidFill>
                <a:latin typeface="Calibri"/>
                <a:ea typeface="Calibri"/>
                <a:cs typeface="Calibri"/>
                <a:sym typeface="Calibri"/>
              </a:defRPr>
            </a:lvl5pPr>
            <a:lvl6pPr indent="-317500" lvl="5" marL="2743200" marR="0" rtl="0" algn="l">
              <a:lnSpc>
                <a:spcPct val="90000"/>
              </a:lnSpc>
              <a:spcBef>
                <a:spcPts val="533"/>
              </a:spcBef>
              <a:spcAft>
                <a:spcPts val="0"/>
              </a:spcAft>
              <a:buClr>
                <a:schemeClr val="dk1"/>
              </a:buClr>
              <a:buSzPts val="1400"/>
              <a:buFont typeface="Arial"/>
              <a:buChar char="•"/>
              <a:defRPr b="0" i="0" sz="1867" u="none" cap="none" strike="noStrike">
                <a:solidFill>
                  <a:schemeClr val="dk1"/>
                </a:solidFill>
                <a:latin typeface="Calibri"/>
                <a:ea typeface="Calibri"/>
                <a:cs typeface="Calibri"/>
                <a:sym typeface="Calibri"/>
              </a:defRPr>
            </a:lvl6pPr>
            <a:lvl7pPr indent="-317500" lvl="6" marL="3200400" marR="0" rtl="0" algn="l">
              <a:lnSpc>
                <a:spcPct val="90000"/>
              </a:lnSpc>
              <a:spcBef>
                <a:spcPts val="533"/>
              </a:spcBef>
              <a:spcAft>
                <a:spcPts val="0"/>
              </a:spcAft>
              <a:buClr>
                <a:schemeClr val="dk1"/>
              </a:buClr>
              <a:buSzPts val="1400"/>
              <a:buFont typeface="Arial"/>
              <a:buChar char="•"/>
              <a:defRPr b="0" i="0" sz="1867" u="none" cap="none" strike="noStrike">
                <a:solidFill>
                  <a:schemeClr val="dk1"/>
                </a:solidFill>
                <a:latin typeface="Calibri"/>
                <a:ea typeface="Calibri"/>
                <a:cs typeface="Calibri"/>
                <a:sym typeface="Calibri"/>
              </a:defRPr>
            </a:lvl7pPr>
            <a:lvl8pPr indent="-317500" lvl="7" marL="3657600" marR="0" rtl="0" algn="l">
              <a:lnSpc>
                <a:spcPct val="90000"/>
              </a:lnSpc>
              <a:spcBef>
                <a:spcPts val="533"/>
              </a:spcBef>
              <a:spcAft>
                <a:spcPts val="0"/>
              </a:spcAft>
              <a:buClr>
                <a:schemeClr val="dk1"/>
              </a:buClr>
              <a:buSzPts val="1400"/>
              <a:buFont typeface="Arial"/>
              <a:buChar char="•"/>
              <a:defRPr b="0" i="0" sz="1867" u="none" cap="none" strike="noStrike">
                <a:solidFill>
                  <a:schemeClr val="dk1"/>
                </a:solidFill>
                <a:latin typeface="Calibri"/>
                <a:ea typeface="Calibri"/>
                <a:cs typeface="Calibri"/>
                <a:sym typeface="Calibri"/>
              </a:defRPr>
            </a:lvl8pPr>
            <a:lvl9pPr indent="-317500" lvl="8" marL="4114800" marR="0" rtl="0" algn="l">
              <a:lnSpc>
                <a:spcPct val="90000"/>
              </a:lnSpc>
              <a:spcBef>
                <a:spcPts val="533"/>
              </a:spcBef>
              <a:spcAft>
                <a:spcPts val="0"/>
              </a:spcAft>
              <a:buClr>
                <a:schemeClr val="dk1"/>
              </a:buClr>
              <a:buSzPts val="1400"/>
              <a:buFont typeface="Arial"/>
              <a:buChar char="•"/>
              <a:defRPr b="0" i="0" sz="1867"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1195" name="Shape 1195"/>
        <p:cNvGrpSpPr/>
        <p:nvPr/>
      </p:nvGrpSpPr>
      <p:grpSpPr>
        <a:xfrm>
          <a:off x="0" y="0"/>
          <a:ext cx="0" cy="0"/>
          <a:chOff x="0" y="0"/>
          <a:chExt cx="0" cy="0"/>
        </a:xfrm>
      </p:grpSpPr>
      <p:sp>
        <p:nvSpPr>
          <p:cNvPr id="1196" name="Google Shape;1196;p88"/>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1197" name="Google Shape;1197;p88"/>
          <p:cNvPicPr preferRelativeResize="0"/>
          <p:nvPr/>
        </p:nvPicPr>
        <p:blipFill rotWithShape="1">
          <a:blip r:embed="rId2">
            <a:alphaModFix/>
          </a:blip>
          <a:srcRect b="0" l="0" r="0" t="0"/>
          <a:stretch/>
        </p:blipFill>
        <p:spPr>
          <a:xfrm>
            <a:off x="3837047" y="6246434"/>
            <a:ext cx="309931" cy="493980"/>
          </a:xfrm>
          <a:prstGeom prst="rect">
            <a:avLst/>
          </a:prstGeom>
          <a:noFill/>
          <a:ln>
            <a:noFill/>
          </a:ln>
        </p:spPr>
      </p:pic>
      <p:cxnSp>
        <p:nvCxnSpPr>
          <p:cNvPr id="1198" name="Google Shape;1198;p88"/>
          <p:cNvCxnSpPr/>
          <p:nvPr/>
        </p:nvCxnSpPr>
        <p:spPr>
          <a:xfrm>
            <a:off x="40294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199" name="Google Shape;1199;p88"/>
          <p:cNvCxnSpPr/>
          <p:nvPr/>
        </p:nvCxnSpPr>
        <p:spPr>
          <a:xfrm>
            <a:off x="66654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200" name="Google Shape;1200;p88"/>
          <p:cNvCxnSpPr/>
          <p:nvPr/>
        </p:nvCxnSpPr>
        <p:spPr>
          <a:xfrm>
            <a:off x="93608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201" name="Google Shape;1201;p88"/>
          <p:cNvPicPr preferRelativeResize="0"/>
          <p:nvPr/>
        </p:nvPicPr>
        <p:blipFill rotWithShape="1">
          <a:blip r:embed="rId3">
            <a:alphaModFix/>
          </a:blip>
          <a:srcRect b="0" l="0" r="0" t="0"/>
          <a:stretch/>
        </p:blipFill>
        <p:spPr>
          <a:xfrm>
            <a:off x="11442515" y="6196177"/>
            <a:ext cx="491969" cy="536174"/>
          </a:xfrm>
          <a:prstGeom prst="rect">
            <a:avLst/>
          </a:prstGeom>
          <a:noFill/>
          <a:ln>
            <a:noFill/>
          </a:ln>
        </p:spPr>
      </p:pic>
      <p:pic>
        <p:nvPicPr>
          <p:cNvPr id="1202" name="Google Shape;1202;p88"/>
          <p:cNvPicPr preferRelativeResize="0"/>
          <p:nvPr/>
        </p:nvPicPr>
        <p:blipFill rotWithShape="1">
          <a:blip r:embed="rId4">
            <a:alphaModFix/>
          </a:blip>
          <a:srcRect b="0" l="0" r="0" t="0"/>
          <a:stretch/>
        </p:blipFill>
        <p:spPr>
          <a:xfrm>
            <a:off x="6134673" y="6324412"/>
            <a:ext cx="529889" cy="497951"/>
          </a:xfrm>
          <a:prstGeom prst="rect">
            <a:avLst/>
          </a:prstGeom>
          <a:noFill/>
          <a:ln>
            <a:noFill/>
          </a:ln>
        </p:spPr>
      </p:pic>
      <p:pic>
        <p:nvPicPr>
          <p:cNvPr descr="A picture containing vector graphics&#10;&#10;Description automatically generated" id="1203" name="Google Shape;1203;p88"/>
          <p:cNvPicPr preferRelativeResize="0"/>
          <p:nvPr/>
        </p:nvPicPr>
        <p:blipFill rotWithShape="1">
          <a:blip r:embed="rId5">
            <a:alphaModFix/>
          </a:blip>
          <a:srcRect b="0" l="0" r="0" t="0"/>
          <a:stretch/>
        </p:blipFill>
        <p:spPr>
          <a:xfrm>
            <a:off x="8721174" y="6196177"/>
            <a:ext cx="687747" cy="615553"/>
          </a:xfrm>
          <a:prstGeom prst="rect">
            <a:avLst/>
          </a:prstGeom>
          <a:noFill/>
          <a:ln>
            <a:noFill/>
          </a:ln>
        </p:spPr>
      </p:pic>
    </p:spTree>
  </p:cSld>
  <p:clrMapOvr>
    <a:masterClrMapping/>
  </p:clrMapOvr>
</p:sldLayout>
</file>

<file path=ppt/slideLayouts/slideLayout8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1204" name="Shape 1204"/>
        <p:cNvGrpSpPr/>
        <p:nvPr/>
      </p:nvGrpSpPr>
      <p:grpSpPr>
        <a:xfrm>
          <a:off x="0" y="0"/>
          <a:ext cx="0" cy="0"/>
          <a:chOff x="0" y="0"/>
          <a:chExt cx="0" cy="0"/>
        </a:xfrm>
      </p:grpSpPr>
      <p:sp>
        <p:nvSpPr>
          <p:cNvPr id="1205" name="Google Shape;1205;p89"/>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206" name="Google Shape;1206;p89"/>
          <p:cNvCxnSpPr/>
          <p:nvPr/>
        </p:nvCxnSpPr>
        <p:spPr>
          <a:xfrm>
            <a:off x="40294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207" name="Google Shape;1207;p89"/>
          <p:cNvCxnSpPr/>
          <p:nvPr/>
        </p:nvCxnSpPr>
        <p:spPr>
          <a:xfrm>
            <a:off x="66654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1208" name="Google Shape;1208;p89"/>
          <p:cNvCxnSpPr/>
          <p:nvPr/>
        </p:nvCxnSpPr>
        <p:spPr>
          <a:xfrm>
            <a:off x="93608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209" name="Google Shape;1209;p89"/>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descr="A picture containing vector graphics&#10;&#10;Description automatically generated" id="1210" name="Google Shape;1210;p89"/>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pic>
        <p:nvPicPr>
          <p:cNvPr id="1211" name="Google Shape;1211;p89"/>
          <p:cNvPicPr preferRelativeResize="0"/>
          <p:nvPr/>
        </p:nvPicPr>
        <p:blipFill rotWithShape="1">
          <a:blip r:embed="rId4">
            <a:alphaModFix/>
          </a:blip>
          <a:srcRect b="0" l="0" r="0" t="0"/>
          <a:stretch/>
        </p:blipFill>
        <p:spPr>
          <a:xfrm>
            <a:off x="6134673" y="6324412"/>
            <a:ext cx="529889" cy="497950"/>
          </a:xfrm>
          <a:prstGeom prst="rect">
            <a:avLst/>
          </a:prstGeom>
          <a:noFill/>
          <a:ln>
            <a:noFill/>
          </a:ln>
        </p:spPr>
      </p:pic>
      <p:pic>
        <p:nvPicPr>
          <p:cNvPr id="1212" name="Google Shape;1212;p89"/>
          <p:cNvPicPr preferRelativeResize="0"/>
          <p:nvPr/>
        </p:nvPicPr>
        <p:blipFill rotWithShape="1">
          <a:blip r:embed="rId5">
            <a:alphaModFix/>
          </a:blip>
          <a:srcRect b="0" l="0" r="0" t="0"/>
          <a:stretch/>
        </p:blipFill>
        <p:spPr>
          <a:xfrm>
            <a:off x="3847875" y="6251086"/>
            <a:ext cx="309931" cy="493980"/>
          </a:xfrm>
          <a:prstGeom prst="rect">
            <a:avLst/>
          </a:prstGeom>
          <a:noFill/>
          <a:ln>
            <a:noFill/>
          </a:ln>
        </p:spPr>
      </p:pic>
    </p:spTree>
  </p:cSld>
  <p:clrMapOvr>
    <a:masterClrMapping/>
  </p:clrMapOvr>
</p:sldLayout>
</file>

<file path=ppt/slideLayouts/slideLayout8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p:cSld name="Picture with Caption">
    <p:spTree>
      <p:nvGrpSpPr>
        <p:cNvPr id="1213" name="Shape 1213"/>
        <p:cNvGrpSpPr/>
        <p:nvPr/>
      </p:nvGrpSpPr>
      <p:grpSpPr>
        <a:xfrm>
          <a:off x="0" y="0"/>
          <a:ext cx="0" cy="0"/>
          <a:chOff x="0" y="0"/>
          <a:chExt cx="0" cy="0"/>
        </a:xfrm>
      </p:grpSpPr>
      <p:sp>
        <p:nvSpPr>
          <p:cNvPr id="1214" name="Google Shape;1214;p90"/>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215" name="Google Shape;1215;p90"/>
          <p:cNvCxnSpPr/>
          <p:nvPr/>
        </p:nvCxnSpPr>
        <p:spPr>
          <a:xfrm>
            <a:off x="66654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1216" name="Google Shape;1216;p90"/>
          <p:cNvCxnSpPr/>
          <p:nvPr/>
        </p:nvCxnSpPr>
        <p:spPr>
          <a:xfrm>
            <a:off x="9360899" y="6565900"/>
            <a:ext cx="2082600" cy="0"/>
          </a:xfrm>
          <a:prstGeom prst="straightConnector1">
            <a:avLst/>
          </a:prstGeom>
          <a:noFill/>
          <a:ln cap="flat" cmpd="sng" w="25400">
            <a:solidFill>
              <a:srgbClr val="96C93E"/>
            </a:solidFill>
            <a:prstDash val="solid"/>
            <a:miter lim="800000"/>
            <a:headEnd len="sm" w="sm" type="none"/>
            <a:tailEnd len="sm" w="sm" type="none"/>
          </a:ln>
        </p:spPr>
      </p:cxnSp>
      <p:pic>
        <p:nvPicPr>
          <p:cNvPr id="1217" name="Google Shape;1217;p90"/>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id="1218" name="Google Shape;1218;p90"/>
          <p:cNvPicPr preferRelativeResize="0"/>
          <p:nvPr/>
        </p:nvPicPr>
        <p:blipFill rotWithShape="1">
          <a:blip r:embed="rId3">
            <a:alphaModFix/>
          </a:blip>
          <a:srcRect b="0" l="0" r="0" t="0"/>
          <a:stretch/>
        </p:blipFill>
        <p:spPr>
          <a:xfrm>
            <a:off x="6134673" y="6324412"/>
            <a:ext cx="529889" cy="497951"/>
          </a:xfrm>
          <a:prstGeom prst="rect">
            <a:avLst/>
          </a:prstGeom>
          <a:noFill/>
          <a:ln>
            <a:noFill/>
          </a:ln>
        </p:spPr>
      </p:pic>
      <p:cxnSp>
        <p:nvCxnSpPr>
          <p:cNvPr id="1219" name="Google Shape;1219;p90"/>
          <p:cNvCxnSpPr/>
          <p:nvPr/>
        </p:nvCxnSpPr>
        <p:spPr>
          <a:xfrm>
            <a:off x="4029444" y="6565900"/>
            <a:ext cx="2082600" cy="0"/>
          </a:xfrm>
          <a:prstGeom prst="straightConnector1">
            <a:avLst/>
          </a:prstGeom>
          <a:noFill/>
          <a:ln cap="flat" cmpd="sng" w="25400">
            <a:solidFill>
              <a:srgbClr val="0771BA"/>
            </a:solidFill>
            <a:prstDash val="solid"/>
            <a:miter lim="800000"/>
            <a:headEnd len="sm" w="sm" type="none"/>
            <a:tailEnd len="sm" w="sm" type="none"/>
          </a:ln>
        </p:spPr>
      </p:cxnSp>
      <p:pic>
        <p:nvPicPr>
          <p:cNvPr id="1220" name="Google Shape;1220;p90"/>
          <p:cNvPicPr preferRelativeResize="0"/>
          <p:nvPr/>
        </p:nvPicPr>
        <p:blipFill rotWithShape="1">
          <a:blip r:embed="rId4">
            <a:alphaModFix/>
          </a:blip>
          <a:srcRect b="0" l="0" r="0" t="0"/>
          <a:stretch/>
        </p:blipFill>
        <p:spPr>
          <a:xfrm>
            <a:off x="3847875" y="6251086"/>
            <a:ext cx="309931" cy="493980"/>
          </a:xfrm>
          <a:prstGeom prst="rect">
            <a:avLst/>
          </a:prstGeom>
          <a:noFill/>
          <a:ln>
            <a:noFill/>
          </a:ln>
        </p:spPr>
      </p:pic>
      <p:pic>
        <p:nvPicPr>
          <p:cNvPr id="1221" name="Google Shape;1221;p90"/>
          <p:cNvPicPr preferRelativeResize="0"/>
          <p:nvPr/>
        </p:nvPicPr>
        <p:blipFill rotWithShape="1">
          <a:blip r:embed="rId5">
            <a:alphaModFix/>
          </a:blip>
          <a:srcRect b="0" l="0" r="0" t="0"/>
          <a:stretch/>
        </p:blipFill>
        <p:spPr>
          <a:xfrm>
            <a:off x="8709189" y="6196177"/>
            <a:ext cx="714098" cy="615553"/>
          </a:xfrm>
          <a:prstGeom prst="rect">
            <a:avLst/>
          </a:prstGeom>
          <a:noFill/>
          <a:ln>
            <a:noFill/>
          </a:ln>
        </p:spPr>
      </p:pic>
    </p:spTree>
  </p:cSld>
  <p:clrMapOvr>
    <a:masterClrMapping/>
  </p:clrMapOvr>
</p:sldLayout>
</file>

<file path=ppt/slideLayouts/slideLayout8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p:cSld name="Title and Vertical Text">
    <p:spTree>
      <p:nvGrpSpPr>
        <p:cNvPr id="1222" name="Shape 1222"/>
        <p:cNvGrpSpPr/>
        <p:nvPr/>
      </p:nvGrpSpPr>
      <p:grpSpPr>
        <a:xfrm>
          <a:off x="0" y="0"/>
          <a:ext cx="0" cy="0"/>
          <a:chOff x="0" y="0"/>
          <a:chExt cx="0" cy="0"/>
        </a:xfrm>
      </p:grpSpPr>
      <p:sp>
        <p:nvSpPr>
          <p:cNvPr id="1223" name="Google Shape;1223;p91"/>
          <p:cNvSpPr txBox="1"/>
          <p:nvPr>
            <p:ph type="title"/>
          </p:nvPr>
        </p:nvSpPr>
        <p:spPr>
          <a:xfrm>
            <a:off x="4157805" y="0"/>
            <a:ext cx="5062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224" name="Google Shape;1224;p91"/>
          <p:cNvCxnSpPr/>
          <p:nvPr/>
        </p:nvCxnSpPr>
        <p:spPr>
          <a:xfrm>
            <a:off x="66654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225" name="Google Shape;1225;p91"/>
          <p:cNvCxnSpPr/>
          <p:nvPr/>
        </p:nvCxnSpPr>
        <p:spPr>
          <a:xfrm>
            <a:off x="9360899" y="6565900"/>
            <a:ext cx="2082600" cy="0"/>
          </a:xfrm>
          <a:prstGeom prst="straightConnector1">
            <a:avLst/>
          </a:prstGeom>
          <a:noFill/>
          <a:ln cap="flat" cmpd="sng" w="25400">
            <a:solidFill>
              <a:srgbClr val="96C93E"/>
            </a:solidFill>
            <a:prstDash val="solid"/>
            <a:miter lim="800000"/>
            <a:headEnd len="sm" w="sm" type="none"/>
            <a:tailEnd len="sm" w="sm" type="none"/>
          </a:ln>
        </p:spPr>
      </p:cxnSp>
      <p:pic>
        <p:nvPicPr>
          <p:cNvPr id="1226" name="Google Shape;1226;p91"/>
          <p:cNvPicPr preferRelativeResize="0"/>
          <p:nvPr/>
        </p:nvPicPr>
        <p:blipFill rotWithShape="1">
          <a:blip r:embed="rId2">
            <a:alphaModFix/>
          </a:blip>
          <a:srcRect b="0" l="0" r="0" t="0"/>
          <a:stretch/>
        </p:blipFill>
        <p:spPr>
          <a:xfrm>
            <a:off x="6134673" y="6324412"/>
            <a:ext cx="529889" cy="497951"/>
          </a:xfrm>
          <a:prstGeom prst="rect">
            <a:avLst/>
          </a:prstGeom>
          <a:noFill/>
          <a:ln>
            <a:noFill/>
          </a:ln>
        </p:spPr>
      </p:pic>
      <p:pic>
        <p:nvPicPr>
          <p:cNvPr descr="A picture containing vector graphics&#10;&#10;Description automatically generated" id="1227" name="Google Shape;1227;p91"/>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cxnSp>
        <p:nvCxnSpPr>
          <p:cNvPr id="1228" name="Google Shape;1228;p91"/>
          <p:cNvCxnSpPr/>
          <p:nvPr/>
        </p:nvCxnSpPr>
        <p:spPr>
          <a:xfrm>
            <a:off x="4029444" y="6565900"/>
            <a:ext cx="2082600" cy="0"/>
          </a:xfrm>
          <a:prstGeom prst="straightConnector1">
            <a:avLst/>
          </a:prstGeom>
          <a:noFill/>
          <a:ln cap="flat" cmpd="sng" w="25400">
            <a:solidFill>
              <a:srgbClr val="0771BA"/>
            </a:solidFill>
            <a:prstDash val="solid"/>
            <a:miter lim="800000"/>
            <a:headEnd len="sm" w="sm" type="none"/>
            <a:tailEnd len="sm" w="sm" type="none"/>
          </a:ln>
        </p:spPr>
      </p:cxnSp>
      <p:pic>
        <p:nvPicPr>
          <p:cNvPr id="1229" name="Google Shape;1229;p91"/>
          <p:cNvPicPr preferRelativeResize="0"/>
          <p:nvPr/>
        </p:nvPicPr>
        <p:blipFill rotWithShape="1">
          <a:blip r:embed="rId4">
            <a:alphaModFix/>
          </a:blip>
          <a:srcRect b="0" l="0" r="0" t="0"/>
          <a:stretch/>
        </p:blipFill>
        <p:spPr>
          <a:xfrm>
            <a:off x="3847875" y="6251086"/>
            <a:ext cx="309931" cy="493980"/>
          </a:xfrm>
          <a:prstGeom prst="rect">
            <a:avLst/>
          </a:prstGeom>
          <a:noFill/>
          <a:ln>
            <a:noFill/>
          </a:ln>
        </p:spPr>
      </p:pic>
      <p:pic>
        <p:nvPicPr>
          <p:cNvPr id="1230" name="Google Shape;1230;p91"/>
          <p:cNvPicPr preferRelativeResize="0"/>
          <p:nvPr/>
        </p:nvPicPr>
        <p:blipFill rotWithShape="1">
          <a:blip r:embed="rId5">
            <a:alphaModFix/>
          </a:blip>
          <a:srcRect b="0" l="0" r="0" t="0"/>
          <a:stretch/>
        </p:blipFill>
        <p:spPr>
          <a:xfrm>
            <a:off x="11442513" y="6196177"/>
            <a:ext cx="491968" cy="536174"/>
          </a:xfrm>
          <a:prstGeom prst="rect">
            <a:avLst/>
          </a:prstGeom>
          <a:noFill/>
          <a:ln>
            <a:noFill/>
          </a:ln>
        </p:spPr>
      </p:pic>
      <p:sp>
        <p:nvSpPr>
          <p:cNvPr id="1231" name="Google Shape;1231;p91"/>
          <p:cNvSpPr txBox="1"/>
          <p:nvPr>
            <p:ph idx="1" type="body"/>
          </p:nvPr>
        </p:nvSpPr>
        <p:spPr>
          <a:xfrm>
            <a:off x="3921664" y="1901395"/>
            <a:ext cx="7773000" cy="3905700"/>
          </a:xfrm>
          <a:prstGeom prst="rect">
            <a:avLst/>
          </a:prstGeom>
          <a:noFill/>
          <a:ln>
            <a:noFill/>
          </a:ln>
        </p:spPr>
        <p:txBody>
          <a:bodyPr anchorCtr="0" anchor="t" bIns="45700" lIns="91425" spcFirstLastPara="1" rIns="91425" wrap="square" tIns="45700">
            <a:noAutofit/>
          </a:bodyPr>
          <a:lstStyle>
            <a:lvl1pPr indent="-444500" lvl="0" marL="457200" marR="0" rtl="0" algn="l">
              <a:lnSpc>
                <a:spcPct val="100000"/>
              </a:lnSpc>
              <a:spcBef>
                <a:spcPts val="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1pPr>
            <a:lvl2pPr indent="-444500" lvl="1" marL="914400" marR="0" rtl="0" algn="l">
              <a:lnSpc>
                <a:spcPct val="100000"/>
              </a:lnSpc>
              <a:spcBef>
                <a:spcPts val="24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2pPr>
            <a:lvl3pPr indent="-444500" lvl="2" marL="13716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3pPr>
            <a:lvl4pPr indent="-444500" lvl="3" marL="18288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4pPr>
            <a:lvl5pPr indent="-444500" lvl="4" marL="22860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12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32" name="Google Shape;1232;p91"/>
          <p:cNvSpPr/>
          <p:nvPr>
            <p:ph idx="2" type="pic"/>
          </p:nvPr>
        </p:nvSpPr>
        <p:spPr>
          <a:xfrm>
            <a:off x="457146" y="524736"/>
            <a:ext cx="2514600" cy="2935200"/>
          </a:xfrm>
          <a:prstGeom prst="rect">
            <a:avLst/>
          </a:prstGeom>
          <a:noFill/>
          <a:ln>
            <a:noFill/>
          </a:ln>
        </p:spPr>
      </p:sp>
      <p:sp>
        <p:nvSpPr>
          <p:cNvPr id="1233" name="Google Shape;1233;p91"/>
          <p:cNvSpPr txBox="1"/>
          <p:nvPr>
            <p:ph idx="3" type="body"/>
          </p:nvPr>
        </p:nvSpPr>
        <p:spPr>
          <a:xfrm>
            <a:off x="320842" y="3655268"/>
            <a:ext cx="2823300" cy="2151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100"/>
              <a:buFont typeface="Noto Sans Symbols"/>
              <a:buNone/>
              <a:defRPr b="1"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ontent with Caption">
  <p:cSld name="5_Content with Caption">
    <p:spTree>
      <p:nvGrpSpPr>
        <p:cNvPr id="1239" name="Shape 1239"/>
        <p:cNvGrpSpPr/>
        <p:nvPr/>
      </p:nvGrpSpPr>
      <p:grpSpPr>
        <a:xfrm>
          <a:off x="0" y="0"/>
          <a:ext cx="0" cy="0"/>
          <a:chOff x="0" y="0"/>
          <a:chExt cx="0" cy="0"/>
        </a:xfrm>
      </p:grpSpPr>
      <p:sp>
        <p:nvSpPr>
          <p:cNvPr id="1240" name="Google Shape;1240;p93"/>
          <p:cNvSpPr txBox="1"/>
          <p:nvPr>
            <p:ph type="title"/>
          </p:nvPr>
        </p:nvSpPr>
        <p:spPr>
          <a:xfrm>
            <a:off x="-7620" y="0"/>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41" name="Google Shape;1241;p93"/>
          <p:cNvSpPr/>
          <p:nvPr>
            <p:ph idx="2" type="pic"/>
          </p:nvPr>
        </p:nvSpPr>
        <p:spPr>
          <a:xfrm>
            <a:off x="8953152" y="1444919"/>
            <a:ext cx="2916900" cy="2596800"/>
          </a:xfrm>
          <a:prstGeom prst="rect">
            <a:avLst/>
          </a:prstGeom>
          <a:noFill/>
          <a:ln>
            <a:noFill/>
          </a:ln>
        </p:spPr>
      </p:sp>
      <p:sp>
        <p:nvSpPr>
          <p:cNvPr id="1242" name="Google Shape;1242;p93"/>
          <p:cNvSpPr txBox="1"/>
          <p:nvPr>
            <p:ph idx="1" type="body"/>
          </p:nvPr>
        </p:nvSpPr>
        <p:spPr>
          <a:xfrm>
            <a:off x="9163051" y="4074693"/>
            <a:ext cx="2497200" cy="2368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700"/>
              <a:buFont typeface="Noto Sans Symbols"/>
              <a:buNone/>
              <a:defRPr b="0" i="0" sz="36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1243" name="Google Shape;1243;p93"/>
          <p:cNvCxnSpPr/>
          <p:nvPr/>
        </p:nvCxnSpPr>
        <p:spPr>
          <a:xfrm>
            <a:off x="3718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244" name="Google Shape;1244;p93"/>
          <p:cNvCxnSpPr/>
          <p:nvPr/>
        </p:nvCxnSpPr>
        <p:spPr>
          <a:xfrm>
            <a:off x="30078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245" name="Google Shape;1245;p93"/>
          <p:cNvCxnSpPr/>
          <p:nvPr/>
        </p:nvCxnSpPr>
        <p:spPr>
          <a:xfrm>
            <a:off x="5703299" y="6565900"/>
            <a:ext cx="2082600" cy="0"/>
          </a:xfrm>
          <a:prstGeom prst="straightConnector1">
            <a:avLst/>
          </a:prstGeom>
          <a:noFill/>
          <a:ln cap="flat" cmpd="sng" w="25400">
            <a:solidFill>
              <a:srgbClr val="96C93E"/>
            </a:solidFill>
            <a:prstDash val="solid"/>
            <a:miter lim="800000"/>
            <a:headEnd len="sm" w="sm" type="none"/>
            <a:tailEnd len="sm" w="sm" type="none"/>
          </a:ln>
        </p:spPr>
      </p:cxnSp>
      <p:pic>
        <p:nvPicPr>
          <p:cNvPr id="1246" name="Google Shape;1246;p93"/>
          <p:cNvPicPr preferRelativeResize="0"/>
          <p:nvPr/>
        </p:nvPicPr>
        <p:blipFill rotWithShape="1">
          <a:blip r:embed="rId2">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1247" name="Google Shape;1247;p93"/>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1248" name="Google Shape;1248;p93"/>
          <p:cNvPicPr preferRelativeResize="0"/>
          <p:nvPr/>
        </p:nvPicPr>
        <p:blipFill rotWithShape="1">
          <a:blip r:embed="rId4">
            <a:alphaModFix/>
          </a:blip>
          <a:srcRect b="0" l="0" r="0" t="0"/>
          <a:stretch/>
        </p:blipFill>
        <p:spPr>
          <a:xfrm>
            <a:off x="190275" y="6251086"/>
            <a:ext cx="309931" cy="493980"/>
          </a:xfrm>
          <a:prstGeom prst="rect">
            <a:avLst/>
          </a:prstGeom>
          <a:noFill/>
          <a:ln>
            <a:noFill/>
          </a:ln>
        </p:spPr>
      </p:pic>
      <p:pic>
        <p:nvPicPr>
          <p:cNvPr id="1249" name="Google Shape;1249;p93"/>
          <p:cNvPicPr preferRelativeResize="0"/>
          <p:nvPr/>
        </p:nvPicPr>
        <p:blipFill rotWithShape="1">
          <a:blip r:embed="rId5">
            <a:alphaModFix/>
          </a:blip>
          <a:srcRect b="0" l="0" r="0" t="0"/>
          <a:stretch/>
        </p:blipFill>
        <p:spPr>
          <a:xfrm>
            <a:off x="7784915" y="6196177"/>
            <a:ext cx="491968" cy="536174"/>
          </a:xfrm>
          <a:prstGeom prst="rect">
            <a:avLst/>
          </a:prstGeom>
          <a:noFill/>
          <a:ln>
            <a:noFill/>
          </a:ln>
        </p:spPr>
      </p:pic>
      <p:sp>
        <p:nvSpPr>
          <p:cNvPr id="1250" name="Google Shape;1250;p93"/>
          <p:cNvSpPr/>
          <p:nvPr>
            <p:ph idx="3" type="pic"/>
          </p:nvPr>
        </p:nvSpPr>
        <p:spPr>
          <a:xfrm>
            <a:off x="1620982" y="1733964"/>
            <a:ext cx="5123700" cy="3849300"/>
          </a:xfrm>
          <a:prstGeom prst="rect">
            <a:avLst/>
          </a:prstGeom>
          <a:noFill/>
          <a:ln>
            <a:noFill/>
          </a:ln>
        </p:spPr>
      </p:sp>
    </p:spTree>
  </p:cSld>
  <p:clrMapOvr>
    <a:masterClrMapping/>
  </p:clrMapOvr>
</p:sldLayout>
</file>

<file path=ppt/slideLayouts/slideLayout8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ind Your Materials">
  <p:cSld name="Find Your Materials">
    <p:spTree>
      <p:nvGrpSpPr>
        <p:cNvPr id="1251" name="Shape 1251"/>
        <p:cNvGrpSpPr/>
        <p:nvPr/>
      </p:nvGrpSpPr>
      <p:grpSpPr>
        <a:xfrm>
          <a:off x="0" y="0"/>
          <a:ext cx="0" cy="0"/>
          <a:chOff x="0" y="0"/>
          <a:chExt cx="0" cy="0"/>
        </a:xfrm>
      </p:grpSpPr>
      <p:sp>
        <p:nvSpPr>
          <p:cNvPr id="1252" name="Google Shape;1252;p94"/>
          <p:cNvSpPr txBox="1"/>
          <p:nvPr>
            <p:ph type="title"/>
          </p:nvPr>
        </p:nvSpPr>
        <p:spPr>
          <a:xfrm>
            <a:off x="1" y="1"/>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1253" name="Google Shape;1253;p94"/>
          <p:cNvPicPr preferRelativeResize="0"/>
          <p:nvPr/>
        </p:nvPicPr>
        <p:blipFill rotWithShape="1">
          <a:blip r:embed="rId2">
            <a:alphaModFix/>
          </a:blip>
          <a:srcRect b="0" l="0" r="0" t="0"/>
          <a:stretch/>
        </p:blipFill>
        <p:spPr>
          <a:xfrm>
            <a:off x="179447" y="6246434"/>
            <a:ext cx="309931" cy="493980"/>
          </a:xfrm>
          <a:prstGeom prst="rect">
            <a:avLst/>
          </a:prstGeom>
          <a:noFill/>
          <a:ln>
            <a:noFill/>
          </a:ln>
        </p:spPr>
      </p:pic>
      <p:cxnSp>
        <p:nvCxnSpPr>
          <p:cNvPr id="1254" name="Google Shape;1254;p94"/>
          <p:cNvCxnSpPr/>
          <p:nvPr/>
        </p:nvCxnSpPr>
        <p:spPr>
          <a:xfrm>
            <a:off x="371844"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1255" name="Google Shape;1255;p94"/>
          <p:cNvCxnSpPr/>
          <p:nvPr/>
        </p:nvCxnSpPr>
        <p:spPr>
          <a:xfrm>
            <a:off x="30078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256" name="Google Shape;1256;p94"/>
          <p:cNvCxnSpPr/>
          <p:nvPr/>
        </p:nvCxnSpPr>
        <p:spPr>
          <a:xfrm>
            <a:off x="57032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257" name="Google Shape;1257;p94"/>
          <p:cNvPicPr preferRelativeResize="0"/>
          <p:nvPr/>
        </p:nvPicPr>
        <p:blipFill rotWithShape="1">
          <a:blip r:embed="rId3">
            <a:alphaModFix/>
          </a:blip>
          <a:srcRect b="0" l="0" r="0" t="0"/>
          <a:stretch/>
        </p:blipFill>
        <p:spPr>
          <a:xfrm>
            <a:off x="7784915" y="6196177"/>
            <a:ext cx="491969" cy="536174"/>
          </a:xfrm>
          <a:prstGeom prst="rect">
            <a:avLst/>
          </a:prstGeom>
          <a:noFill/>
          <a:ln>
            <a:noFill/>
          </a:ln>
        </p:spPr>
      </p:pic>
      <p:pic>
        <p:nvPicPr>
          <p:cNvPr id="1258" name="Google Shape;1258;p94"/>
          <p:cNvPicPr preferRelativeResize="0"/>
          <p:nvPr/>
        </p:nvPicPr>
        <p:blipFill rotWithShape="1">
          <a:blip r:embed="rId4">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1259" name="Google Shape;1259;p94"/>
          <p:cNvPicPr preferRelativeResize="0"/>
          <p:nvPr/>
        </p:nvPicPr>
        <p:blipFill rotWithShape="1">
          <a:blip r:embed="rId5">
            <a:alphaModFix/>
          </a:blip>
          <a:srcRect b="0" l="0" r="0" t="0"/>
          <a:stretch/>
        </p:blipFill>
        <p:spPr>
          <a:xfrm>
            <a:off x="5063574" y="6196177"/>
            <a:ext cx="687747" cy="615553"/>
          </a:xfrm>
          <a:prstGeom prst="rect">
            <a:avLst/>
          </a:prstGeom>
          <a:noFill/>
          <a:ln>
            <a:noFill/>
          </a:ln>
        </p:spPr>
      </p:pic>
      <p:sp>
        <p:nvSpPr>
          <p:cNvPr id="1260" name="Google Shape;1260;p94"/>
          <p:cNvSpPr txBox="1"/>
          <p:nvPr>
            <p:ph idx="1" type="body"/>
          </p:nvPr>
        </p:nvSpPr>
        <p:spPr>
          <a:xfrm>
            <a:off x="628275" y="1620838"/>
            <a:ext cx="3081600" cy="33834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3200"/>
              <a:buFont typeface="Arial"/>
              <a:buNone/>
              <a:defRPr b="0" i="0" sz="32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61" name="Google Shape;1261;p94"/>
          <p:cNvSpPr txBox="1"/>
          <p:nvPr>
            <p:ph idx="2" type="body"/>
          </p:nvPr>
        </p:nvSpPr>
        <p:spPr>
          <a:xfrm>
            <a:off x="4059003" y="1632097"/>
            <a:ext cx="4005000" cy="33834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3200"/>
              <a:buFont typeface="Arial"/>
              <a:buNone/>
              <a:defRPr b="0" i="0" sz="32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62" name="Google Shape;1262;p94"/>
          <p:cNvSpPr txBox="1"/>
          <p:nvPr>
            <p:ph idx="3" type="body"/>
          </p:nvPr>
        </p:nvSpPr>
        <p:spPr>
          <a:xfrm>
            <a:off x="8794864" y="1454588"/>
            <a:ext cx="3348000" cy="11721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63" name="Google Shape;1263;p94"/>
          <p:cNvSpPr txBox="1"/>
          <p:nvPr>
            <p:ph idx="4" type="body"/>
          </p:nvPr>
        </p:nvSpPr>
        <p:spPr>
          <a:xfrm>
            <a:off x="8794863" y="2645354"/>
            <a:ext cx="3348000" cy="15351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800"/>
              <a:buFont typeface="Arial"/>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64" name="Google Shape;1264;p94"/>
          <p:cNvSpPr/>
          <p:nvPr>
            <p:ph idx="5" type="pic"/>
          </p:nvPr>
        </p:nvSpPr>
        <p:spPr>
          <a:xfrm>
            <a:off x="8989159" y="4407656"/>
            <a:ext cx="2926200" cy="1947600"/>
          </a:xfrm>
          <a:prstGeom prst="rect">
            <a:avLst/>
          </a:prstGeom>
          <a:noFill/>
          <a:ln>
            <a:noFill/>
          </a:ln>
        </p:spPr>
      </p:sp>
    </p:spTree>
  </p:cSld>
  <p:clrMapOvr>
    <a:masterClrMapping/>
  </p:clrMapOvr>
</p:sldLayout>
</file>

<file path=ppt/slideLayouts/slideLayout8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Reading tip introduction">
  <p:cSld name="3_Reading tip">
    <p:spTree>
      <p:nvGrpSpPr>
        <p:cNvPr id="1265" name="Shape 1265"/>
        <p:cNvGrpSpPr/>
        <p:nvPr/>
      </p:nvGrpSpPr>
      <p:grpSpPr>
        <a:xfrm>
          <a:off x="0" y="0"/>
          <a:ext cx="0" cy="0"/>
          <a:chOff x="0" y="0"/>
          <a:chExt cx="0" cy="0"/>
        </a:xfrm>
      </p:grpSpPr>
      <p:sp>
        <p:nvSpPr>
          <p:cNvPr id="1266" name="Google Shape;1266;p95"/>
          <p:cNvSpPr txBox="1"/>
          <p:nvPr>
            <p:ph type="title"/>
          </p:nvPr>
        </p:nvSpPr>
        <p:spPr>
          <a:xfrm>
            <a:off x="-7620" y="0"/>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267" name="Google Shape;1267;p95"/>
          <p:cNvCxnSpPr/>
          <p:nvPr/>
        </p:nvCxnSpPr>
        <p:spPr>
          <a:xfrm>
            <a:off x="3718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268" name="Google Shape;1268;p95"/>
          <p:cNvCxnSpPr/>
          <p:nvPr/>
        </p:nvCxnSpPr>
        <p:spPr>
          <a:xfrm>
            <a:off x="30078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1269" name="Google Shape;1269;p95"/>
          <p:cNvCxnSpPr/>
          <p:nvPr/>
        </p:nvCxnSpPr>
        <p:spPr>
          <a:xfrm>
            <a:off x="57032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270" name="Google Shape;1270;p95"/>
          <p:cNvPicPr preferRelativeResize="0"/>
          <p:nvPr/>
        </p:nvPicPr>
        <p:blipFill rotWithShape="1">
          <a:blip r:embed="rId2">
            <a:alphaModFix/>
          </a:blip>
          <a:srcRect b="0" l="0" r="0" t="0"/>
          <a:stretch/>
        </p:blipFill>
        <p:spPr>
          <a:xfrm>
            <a:off x="7784915" y="6196177"/>
            <a:ext cx="491969" cy="536174"/>
          </a:xfrm>
          <a:prstGeom prst="rect">
            <a:avLst/>
          </a:prstGeom>
          <a:noFill/>
          <a:ln>
            <a:noFill/>
          </a:ln>
        </p:spPr>
      </p:pic>
      <p:pic>
        <p:nvPicPr>
          <p:cNvPr descr="A picture containing vector graphics&#10;&#10;Description automatically generated" id="1271" name="Google Shape;1271;p95"/>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1272" name="Google Shape;1272;p95"/>
          <p:cNvPicPr preferRelativeResize="0"/>
          <p:nvPr/>
        </p:nvPicPr>
        <p:blipFill rotWithShape="1">
          <a:blip r:embed="rId4">
            <a:alphaModFix/>
          </a:blip>
          <a:srcRect b="0" l="0" r="0" t="0"/>
          <a:stretch/>
        </p:blipFill>
        <p:spPr>
          <a:xfrm>
            <a:off x="2477073" y="6324412"/>
            <a:ext cx="529889" cy="497950"/>
          </a:xfrm>
          <a:prstGeom prst="rect">
            <a:avLst/>
          </a:prstGeom>
          <a:noFill/>
          <a:ln>
            <a:noFill/>
          </a:ln>
        </p:spPr>
      </p:pic>
      <p:pic>
        <p:nvPicPr>
          <p:cNvPr id="1273" name="Google Shape;1273;p95"/>
          <p:cNvPicPr preferRelativeResize="0"/>
          <p:nvPr/>
        </p:nvPicPr>
        <p:blipFill rotWithShape="1">
          <a:blip r:embed="rId5">
            <a:alphaModFix/>
          </a:blip>
          <a:srcRect b="0" l="0" r="0" t="0"/>
          <a:stretch/>
        </p:blipFill>
        <p:spPr>
          <a:xfrm>
            <a:off x="190275" y="6251086"/>
            <a:ext cx="309931" cy="493980"/>
          </a:xfrm>
          <a:prstGeom prst="rect">
            <a:avLst/>
          </a:prstGeom>
          <a:noFill/>
          <a:ln>
            <a:noFill/>
          </a:ln>
        </p:spPr>
      </p:pic>
      <p:sp>
        <p:nvSpPr>
          <p:cNvPr id="1274" name="Google Shape;1274;p95"/>
          <p:cNvSpPr/>
          <p:nvPr>
            <p:ph idx="2" type="pic"/>
          </p:nvPr>
        </p:nvSpPr>
        <p:spPr>
          <a:xfrm>
            <a:off x="9282749" y="1283634"/>
            <a:ext cx="2377500" cy="3173100"/>
          </a:xfrm>
          <a:prstGeom prst="rect">
            <a:avLst/>
          </a:prstGeom>
          <a:noFill/>
          <a:ln>
            <a:noFill/>
          </a:ln>
        </p:spPr>
      </p:sp>
      <p:sp>
        <p:nvSpPr>
          <p:cNvPr id="1275" name="Google Shape;1275;p95"/>
          <p:cNvSpPr txBox="1"/>
          <p:nvPr>
            <p:ph idx="1" type="body"/>
          </p:nvPr>
        </p:nvSpPr>
        <p:spPr>
          <a:xfrm>
            <a:off x="9222900" y="4748864"/>
            <a:ext cx="2497200" cy="13422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2100"/>
              <a:buFont typeface="Arial"/>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76" name="Google Shape;1276;p95"/>
          <p:cNvSpPr txBox="1"/>
          <p:nvPr>
            <p:ph idx="3" type="title"/>
          </p:nvPr>
        </p:nvSpPr>
        <p:spPr>
          <a:xfrm>
            <a:off x="371850" y="2472625"/>
            <a:ext cx="969000" cy="1023300"/>
          </a:xfrm>
          <a:prstGeom prst="rect">
            <a:avLst/>
          </a:prstGeom>
          <a:noFill/>
          <a:ln>
            <a:noFill/>
          </a:ln>
        </p:spPr>
        <p:txBody>
          <a:bodyPr anchorCtr="0" anchor="t" bIns="45700" lIns="274300" spcFirstLastPara="1" rIns="91425" wrap="square" tIns="4570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77" name="Google Shape;1277;p95"/>
          <p:cNvSpPr txBox="1"/>
          <p:nvPr>
            <p:ph idx="4" type="title"/>
          </p:nvPr>
        </p:nvSpPr>
        <p:spPr>
          <a:xfrm>
            <a:off x="371850" y="4910440"/>
            <a:ext cx="969000" cy="1023300"/>
          </a:xfrm>
          <a:prstGeom prst="rect">
            <a:avLst/>
          </a:prstGeom>
          <a:noFill/>
          <a:ln>
            <a:noFill/>
          </a:ln>
        </p:spPr>
        <p:txBody>
          <a:bodyPr anchorCtr="0" anchor="t" bIns="45700" lIns="274300" spcFirstLastPara="1" rIns="91425" wrap="square" tIns="4570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78" name="Google Shape;1278;p95"/>
          <p:cNvSpPr txBox="1"/>
          <p:nvPr>
            <p:ph idx="5" type="title"/>
          </p:nvPr>
        </p:nvSpPr>
        <p:spPr>
          <a:xfrm>
            <a:off x="371850" y="3624715"/>
            <a:ext cx="969000" cy="1023300"/>
          </a:xfrm>
          <a:prstGeom prst="rect">
            <a:avLst/>
          </a:prstGeom>
          <a:noFill/>
          <a:ln>
            <a:noFill/>
          </a:ln>
        </p:spPr>
        <p:txBody>
          <a:bodyPr anchorCtr="0" anchor="t" bIns="45700" lIns="274300" spcFirstLastPara="1" rIns="91425" wrap="square" tIns="4570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79" name="Google Shape;1279;p95"/>
          <p:cNvSpPr txBox="1"/>
          <p:nvPr>
            <p:ph idx="6" type="body"/>
          </p:nvPr>
        </p:nvSpPr>
        <p:spPr>
          <a:xfrm>
            <a:off x="1340850" y="1350300"/>
            <a:ext cx="4917000" cy="10233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1280" name="Google Shape;1280;p95"/>
          <p:cNvSpPr txBox="1"/>
          <p:nvPr>
            <p:ph idx="7" type="body"/>
          </p:nvPr>
        </p:nvSpPr>
        <p:spPr>
          <a:xfrm>
            <a:off x="1340850" y="2472625"/>
            <a:ext cx="4917000" cy="10233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1281" name="Google Shape;1281;p95"/>
          <p:cNvSpPr txBox="1"/>
          <p:nvPr>
            <p:ph idx="8" type="body"/>
          </p:nvPr>
        </p:nvSpPr>
        <p:spPr>
          <a:xfrm>
            <a:off x="1340838" y="3624715"/>
            <a:ext cx="4917000" cy="10233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1282" name="Google Shape;1282;p95"/>
          <p:cNvSpPr txBox="1"/>
          <p:nvPr>
            <p:ph idx="9" type="body"/>
          </p:nvPr>
        </p:nvSpPr>
        <p:spPr>
          <a:xfrm>
            <a:off x="1340838" y="4910440"/>
            <a:ext cx="4917000" cy="10233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1283" name="Google Shape;1283;p95"/>
          <p:cNvSpPr txBox="1"/>
          <p:nvPr>
            <p:ph idx="13" type="title"/>
          </p:nvPr>
        </p:nvSpPr>
        <p:spPr>
          <a:xfrm>
            <a:off x="371850" y="1350300"/>
            <a:ext cx="969000" cy="1023300"/>
          </a:xfrm>
          <a:prstGeom prst="rect">
            <a:avLst/>
          </a:prstGeom>
          <a:noFill/>
          <a:ln>
            <a:noFill/>
          </a:ln>
        </p:spPr>
        <p:txBody>
          <a:bodyPr anchorCtr="0" anchor="t" bIns="45700" lIns="274300" spcFirstLastPara="1" rIns="91425" wrap="square" tIns="4570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Reading tip with wider picture">
  <p:cSld name="3_Reading tip with wider picture">
    <p:spTree>
      <p:nvGrpSpPr>
        <p:cNvPr id="1284" name="Shape 1284"/>
        <p:cNvGrpSpPr/>
        <p:nvPr/>
      </p:nvGrpSpPr>
      <p:grpSpPr>
        <a:xfrm>
          <a:off x="0" y="0"/>
          <a:ext cx="0" cy="0"/>
          <a:chOff x="0" y="0"/>
          <a:chExt cx="0" cy="0"/>
        </a:xfrm>
      </p:grpSpPr>
      <p:sp>
        <p:nvSpPr>
          <p:cNvPr id="1285" name="Google Shape;1285;p96"/>
          <p:cNvSpPr txBox="1"/>
          <p:nvPr>
            <p:ph type="title"/>
          </p:nvPr>
        </p:nvSpPr>
        <p:spPr>
          <a:xfrm>
            <a:off x="-7620" y="0"/>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286" name="Google Shape;1286;p96"/>
          <p:cNvCxnSpPr/>
          <p:nvPr/>
        </p:nvCxnSpPr>
        <p:spPr>
          <a:xfrm>
            <a:off x="3718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287" name="Google Shape;1287;p96"/>
          <p:cNvCxnSpPr/>
          <p:nvPr/>
        </p:nvCxnSpPr>
        <p:spPr>
          <a:xfrm>
            <a:off x="30078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1288" name="Google Shape;1288;p96"/>
          <p:cNvCxnSpPr/>
          <p:nvPr/>
        </p:nvCxnSpPr>
        <p:spPr>
          <a:xfrm>
            <a:off x="57032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289" name="Google Shape;1289;p96"/>
          <p:cNvPicPr preferRelativeResize="0"/>
          <p:nvPr/>
        </p:nvPicPr>
        <p:blipFill rotWithShape="1">
          <a:blip r:embed="rId2">
            <a:alphaModFix/>
          </a:blip>
          <a:srcRect b="0" l="0" r="0" t="0"/>
          <a:stretch/>
        </p:blipFill>
        <p:spPr>
          <a:xfrm>
            <a:off x="7784915" y="6196177"/>
            <a:ext cx="491969" cy="536174"/>
          </a:xfrm>
          <a:prstGeom prst="rect">
            <a:avLst/>
          </a:prstGeom>
          <a:noFill/>
          <a:ln>
            <a:noFill/>
          </a:ln>
        </p:spPr>
      </p:pic>
      <p:pic>
        <p:nvPicPr>
          <p:cNvPr descr="A picture containing vector graphics&#10;&#10;Description automatically generated" id="1290" name="Google Shape;1290;p96"/>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1291" name="Google Shape;1291;p96"/>
          <p:cNvPicPr preferRelativeResize="0"/>
          <p:nvPr/>
        </p:nvPicPr>
        <p:blipFill rotWithShape="1">
          <a:blip r:embed="rId4">
            <a:alphaModFix/>
          </a:blip>
          <a:srcRect b="0" l="0" r="0" t="0"/>
          <a:stretch/>
        </p:blipFill>
        <p:spPr>
          <a:xfrm>
            <a:off x="2477073" y="6324412"/>
            <a:ext cx="529889" cy="497950"/>
          </a:xfrm>
          <a:prstGeom prst="rect">
            <a:avLst/>
          </a:prstGeom>
          <a:noFill/>
          <a:ln>
            <a:noFill/>
          </a:ln>
        </p:spPr>
      </p:pic>
      <p:pic>
        <p:nvPicPr>
          <p:cNvPr id="1292" name="Google Shape;1292;p96"/>
          <p:cNvPicPr preferRelativeResize="0"/>
          <p:nvPr/>
        </p:nvPicPr>
        <p:blipFill rotWithShape="1">
          <a:blip r:embed="rId5">
            <a:alphaModFix/>
          </a:blip>
          <a:srcRect b="0" l="0" r="0" t="0"/>
          <a:stretch/>
        </p:blipFill>
        <p:spPr>
          <a:xfrm>
            <a:off x="190275" y="6251086"/>
            <a:ext cx="309931" cy="493980"/>
          </a:xfrm>
          <a:prstGeom prst="rect">
            <a:avLst/>
          </a:prstGeom>
          <a:noFill/>
          <a:ln>
            <a:noFill/>
          </a:ln>
        </p:spPr>
      </p:pic>
      <p:sp>
        <p:nvSpPr>
          <p:cNvPr id="1293" name="Google Shape;1293;p96"/>
          <p:cNvSpPr txBox="1"/>
          <p:nvPr>
            <p:ph idx="1" type="body"/>
          </p:nvPr>
        </p:nvSpPr>
        <p:spPr>
          <a:xfrm>
            <a:off x="500204" y="1587499"/>
            <a:ext cx="7520700" cy="43641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0" i="0" sz="40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3pPr>
            <a:lvl4pPr indent="-406400" lvl="3" marL="18288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4pPr>
            <a:lvl5pPr indent="-406400" lvl="4" marL="22860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94" name="Google Shape;1294;p96"/>
          <p:cNvSpPr/>
          <p:nvPr>
            <p:ph idx="2" type="pic"/>
          </p:nvPr>
        </p:nvSpPr>
        <p:spPr>
          <a:xfrm>
            <a:off x="8832388" y="1251284"/>
            <a:ext cx="3251700" cy="2499000"/>
          </a:xfrm>
          <a:prstGeom prst="rect">
            <a:avLst/>
          </a:prstGeom>
          <a:noFill/>
          <a:ln>
            <a:noFill/>
          </a:ln>
        </p:spPr>
      </p:sp>
      <p:sp>
        <p:nvSpPr>
          <p:cNvPr id="1295" name="Google Shape;1295;p96"/>
          <p:cNvSpPr txBox="1"/>
          <p:nvPr>
            <p:ph idx="3" type="body"/>
          </p:nvPr>
        </p:nvSpPr>
        <p:spPr>
          <a:xfrm>
            <a:off x="9209609" y="4065956"/>
            <a:ext cx="2497200" cy="21852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2100"/>
              <a:buFont typeface="Arial"/>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Raz Kids">
  <p:cSld name="4_Raz Kids">
    <p:spTree>
      <p:nvGrpSpPr>
        <p:cNvPr id="1296" name="Shape 1296"/>
        <p:cNvGrpSpPr/>
        <p:nvPr/>
      </p:nvGrpSpPr>
      <p:grpSpPr>
        <a:xfrm>
          <a:off x="0" y="0"/>
          <a:ext cx="0" cy="0"/>
          <a:chOff x="0" y="0"/>
          <a:chExt cx="0" cy="0"/>
        </a:xfrm>
      </p:grpSpPr>
      <p:sp>
        <p:nvSpPr>
          <p:cNvPr id="1297" name="Google Shape;1297;p97"/>
          <p:cNvSpPr txBox="1"/>
          <p:nvPr>
            <p:ph type="title"/>
          </p:nvPr>
        </p:nvSpPr>
        <p:spPr>
          <a:xfrm>
            <a:off x="1" y="1"/>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298" name="Google Shape;1298;p97"/>
          <p:cNvCxnSpPr/>
          <p:nvPr/>
        </p:nvCxnSpPr>
        <p:spPr>
          <a:xfrm>
            <a:off x="3718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299" name="Google Shape;1299;p97"/>
          <p:cNvCxnSpPr/>
          <p:nvPr/>
        </p:nvCxnSpPr>
        <p:spPr>
          <a:xfrm>
            <a:off x="30078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300" name="Google Shape;1300;p97"/>
          <p:cNvCxnSpPr/>
          <p:nvPr/>
        </p:nvCxnSpPr>
        <p:spPr>
          <a:xfrm>
            <a:off x="5703299" y="6565900"/>
            <a:ext cx="2082600" cy="0"/>
          </a:xfrm>
          <a:prstGeom prst="straightConnector1">
            <a:avLst/>
          </a:prstGeom>
          <a:noFill/>
          <a:ln cap="flat" cmpd="sng" w="25400">
            <a:solidFill>
              <a:srgbClr val="96C93E"/>
            </a:solidFill>
            <a:prstDash val="solid"/>
            <a:miter lim="800000"/>
            <a:headEnd len="sm" w="sm" type="none"/>
            <a:tailEnd len="sm" w="sm" type="none"/>
          </a:ln>
        </p:spPr>
      </p:cxnSp>
      <p:pic>
        <p:nvPicPr>
          <p:cNvPr id="1301" name="Google Shape;1301;p97"/>
          <p:cNvPicPr preferRelativeResize="0"/>
          <p:nvPr/>
        </p:nvPicPr>
        <p:blipFill rotWithShape="1">
          <a:blip r:embed="rId2">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1302" name="Google Shape;1302;p97"/>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1303" name="Google Shape;1303;p97"/>
          <p:cNvPicPr preferRelativeResize="0"/>
          <p:nvPr/>
        </p:nvPicPr>
        <p:blipFill rotWithShape="1">
          <a:blip r:embed="rId4">
            <a:alphaModFix/>
          </a:blip>
          <a:srcRect b="0" l="0" r="0" t="0"/>
          <a:stretch/>
        </p:blipFill>
        <p:spPr>
          <a:xfrm>
            <a:off x="190275" y="6251086"/>
            <a:ext cx="309931" cy="493980"/>
          </a:xfrm>
          <a:prstGeom prst="rect">
            <a:avLst/>
          </a:prstGeom>
          <a:noFill/>
          <a:ln>
            <a:noFill/>
          </a:ln>
        </p:spPr>
      </p:pic>
      <p:pic>
        <p:nvPicPr>
          <p:cNvPr id="1304" name="Google Shape;1304;p97"/>
          <p:cNvPicPr preferRelativeResize="0"/>
          <p:nvPr/>
        </p:nvPicPr>
        <p:blipFill rotWithShape="1">
          <a:blip r:embed="rId5">
            <a:alphaModFix/>
          </a:blip>
          <a:srcRect b="0" l="0" r="0" t="0"/>
          <a:stretch/>
        </p:blipFill>
        <p:spPr>
          <a:xfrm>
            <a:off x="7784915" y="6196177"/>
            <a:ext cx="491968" cy="536174"/>
          </a:xfrm>
          <a:prstGeom prst="rect">
            <a:avLst/>
          </a:prstGeom>
          <a:noFill/>
          <a:ln>
            <a:noFill/>
          </a:ln>
        </p:spPr>
      </p:pic>
      <p:sp>
        <p:nvSpPr>
          <p:cNvPr id="1305" name="Google Shape;1305;p97"/>
          <p:cNvSpPr/>
          <p:nvPr>
            <p:ph idx="2" type="pic"/>
          </p:nvPr>
        </p:nvSpPr>
        <p:spPr>
          <a:xfrm>
            <a:off x="9093038" y="1058781"/>
            <a:ext cx="2715900" cy="2715900"/>
          </a:xfrm>
          <a:prstGeom prst="rect">
            <a:avLst/>
          </a:prstGeom>
          <a:noFill/>
          <a:ln>
            <a:noFill/>
          </a:ln>
        </p:spPr>
      </p:sp>
      <p:sp>
        <p:nvSpPr>
          <p:cNvPr id="1306" name="Google Shape;1306;p97"/>
          <p:cNvSpPr txBox="1"/>
          <p:nvPr>
            <p:ph idx="1" type="body"/>
          </p:nvPr>
        </p:nvSpPr>
        <p:spPr>
          <a:xfrm>
            <a:off x="1660584" y="1489802"/>
            <a:ext cx="66162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07" name="Google Shape;1307;p97"/>
          <p:cNvSpPr txBox="1"/>
          <p:nvPr>
            <p:ph idx="3" type="body"/>
          </p:nvPr>
        </p:nvSpPr>
        <p:spPr>
          <a:xfrm>
            <a:off x="1660584" y="3034440"/>
            <a:ext cx="66162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08" name="Google Shape;1308;p97"/>
          <p:cNvSpPr txBox="1"/>
          <p:nvPr>
            <p:ph idx="4" type="body"/>
          </p:nvPr>
        </p:nvSpPr>
        <p:spPr>
          <a:xfrm>
            <a:off x="1660585" y="4620141"/>
            <a:ext cx="66162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09" name="Google Shape;1309;p97"/>
          <p:cNvSpPr txBox="1"/>
          <p:nvPr>
            <p:ph idx="5" type="body"/>
          </p:nvPr>
        </p:nvSpPr>
        <p:spPr>
          <a:xfrm>
            <a:off x="698499" y="1489799"/>
            <a:ext cx="882600" cy="10557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10" name="Google Shape;1310;p97"/>
          <p:cNvSpPr txBox="1"/>
          <p:nvPr>
            <p:ph idx="6" type="body"/>
          </p:nvPr>
        </p:nvSpPr>
        <p:spPr>
          <a:xfrm>
            <a:off x="698499" y="4620139"/>
            <a:ext cx="882600" cy="10557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11" name="Google Shape;1311;p97"/>
          <p:cNvSpPr txBox="1"/>
          <p:nvPr>
            <p:ph idx="7" type="body"/>
          </p:nvPr>
        </p:nvSpPr>
        <p:spPr>
          <a:xfrm>
            <a:off x="698499" y="3054969"/>
            <a:ext cx="882600" cy="10557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12" name="Google Shape;1312;p97"/>
          <p:cNvSpPr/>
          <p:nvPr>
            <p:ph idx="8" type="pic"/>
          </p:nvPr>
        </p:nvSpPr>
        <p:spPr>
          <a:xfrm>
            <a:off x="8788240" y="3300664"/>
            <a:ext cx="3346800" cy="3154800"/>
          </a:xfrm>
          <a:prstGeom prst="rect">
            <a:avLst/>
          </a:prstGeom>
          <a:noFill/>
          <a:ln>
            <a:noFill/>
          </a:ln>
        </p:spPr>
      </p:sp>
    </p:spTree>
  </p:cSld>
  <p:clrMapOvr>
    <a:masterClrMapping/>
  </p:clrMapOvr>
</p:sldLayout>
</file>

<file path=ppt/slideLayouts/slideLayout8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cial Media">
  <p:cSld name="Social Media">
    <p:spTree>
      <p:nvGrpSpPr>
        <p:cNvPr id="1313" name="Shape 1313"/>
        <p:cNvGrpSpPr/>
        <p:nvPr/>
      </p:nvGrpSpPr>
      <p:grpSpPr>
        <a:xfrm>
          <a:off x="0" y="0"/>
          <a:ext cx="0" cy="0"/>
          <a:chOff x="0" y="0"/>
          <a:chExt cx="0" cy="0"/>
        </a:xfrm>
      </p:grpSpPr>
      <p:sp>
        <p:nvSpPr>
          <p:cNvPr id="1314" name="Google Shape;1314;p98"/>
          <p:cNvSpPr/>
          <p:nvPr>
            <p:ph idx="2" type="pic"/>
          </p:nvPr>
        </p:nvSpPr>
        <p:spPr>
          <a:xfrm>
            <a:off x="9810967" y="1562916"/>
            <a:ext cx="1152000" cy="1143000"/>
          </a:xfrm>
          <a:prstGeom prst="rect">
            <a:avLst/>
          </a:prstGeom>
          <a:noFill/>
          <a:ln>
            <a:noFill/>
          </a:ln>
        </p:spPr>
      </p:sp>
      <p:sp>
        <p:nvSpPr>
          <p:cNvPr id="1315" name="Google Shape;1315;p98"/>
          <p:cNvSpPr txBox="1"/>
          <p:nvPr>
            <p:ph idx="1" type="body"/>
          </p:nvPr>
        </p:nvSpPr>
        <p:spPr>
          <a:xfrm>
            <a:off x="371844" y="1687513"/>
            <a:ext cx="8090700" cy="33651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5000"/>
              <a:buFont typeface="Arial"/>
              <a:buNone/>
              <a:defRPr b="0" i="0" sz="50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16" name="Google Shape;1316;p98"/>
          <p:cNvSpPr/>
          <p:nvPr>
            <p:ph idx="3" type="pic"/>
          </p:nvPr>
        </p:nvSpPr>
        <p:spPr>
          <a:xfrm>
            <a:off x="9757009" y="3260706"/>
            <a:ext cx="1216200" cy="987600"/>
          </a:xfrm>
          <a:prstGeom prst="rect">
            <a:avLst/>
          </a:prstGeom>
          <a:noFill/>
          <a:ln>
            <a:noFill/>
          </a:ln>
        </p:spPr>
      </p:sp>
      <p:sp>
        <p:nvSpPr>
          <p:cNvPr id="1317" name="Google Shape;1317;p98"/>
          <p:cNvSpPr/>
          <p:nvPr>
            <p:ph idx="4" type="pic"/>
          </p:nvPr>
        </p:nvSpPr>
        <p:spPr>
          <a:xfrm>
            <a:off x="9810967" y="4777725"/>
            <a:ext cx="1143000" cy="1143000"/>
          </a:xfrm>
          <a:prstGeom prst="rect">
            <a:avLst/>
          </a:prstGeom>
          <a:noFill/>
          <a:ln>
            <a:noFill/>
          </a:ln>
        </p:spPr>
      </p:sp>
      <p:cxnSp>
        <p:nvCxnSpPr>
          <p:cNvPr id="1318" name="Google Shape;1318;p98"/>
          <p:cNvCxnSpPr/>
          <p:nvPr/>
        </p:nvCxnSpPr>
        <p:spPr>
          <a:xfrm>
            <a:off x="3718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319" name="Google Shape;1319;p98"/>
          <p:cNvCxnSpPr/>
          <p:nvPr/>
        </p:nvCxnSpPr>
        <p:spPr>
          <a:xfrm>
            <a:off x="30078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320" name="Google Shape;1320;p98"/>
          <p:cNvCxnSpPr/>
          <p:nvPr/>
        </p:nvCxnSpPr>
        <p:spPr>
          <a:xfrm>
            <a:off x="5703299" y="6565900"/>
            <a:ext cx="2082600" cy="0"/>
          </a:xfrm>
          <a:prstGeom prst="straightConnector1">
            <a:avLst/>
          </a:prstGeom>
          <a:noFill/>
          <a:ln cap="flat" cmpd="sng" w="25400">
            <a:solidFill>
              <a:srgbClr val="96C93E"/>
            </a:solidFill>
            <a:prstDash val="solid"/>
            <a:miter lim="800000"/>
            <a:headEnd len="sm" w="sm" type="none"/>
            <a:tailEnd len="sm" w="sm" type="none"/>
          </a:ln>
        </p:spPr>
      </p:cxnSp>
      <p:pic>
        <p:nvPicPr>
          <p:cNvPr id="1321" name="Google Shape;1321;p98"/>
          <p:cNvPicPr preferRelativeResize="0"/>
          <p:nvPr/>
        </p:nvPicPr>
        <p:blipFill rotWithShape="1">
          <a:blip r:embed="rId2">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1322" name="Google Shape;1322;p98"/>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1323" name="Google Shape;1323;p98"/>
          <p:cNvPicPr preferRelativeResize="0"/>
          <p:nvPr/>
        </p:nvPicPr>
        <p:blipFill rotWithShape="1">
          <a:blip r:embed="rId4">
            <a:alphaModFix/>
          </a:blip>
          <a:srcRect b="0" l="0" r="0" t="0"/>
          <a:stretch/>
        </p:blipFill>
        <p:spPr>
          <a:xfrm>
            <a:off x="190275" y="6251086"/>
            <a:ext cx="309931" cy="493980"/>
          </a:xfrm>
          <a:prstGeom prst="rect">
            <a:avLst/>
          </a:prstGeom>
          <a:noFill/>
          <a:ln>
            <a:noFill/>
          </a:ln>
        </p:spPr>
      </p:pic>
      <p:pic>
        <p:nvPicPr>
          <p:cNvPr id="1324" name="Google Shape;1324;p98"/>
          <p:cNvPicPr preferRelativeResize="0"/>
          <p:nvPr/>
        </p:nvPicPr>
        <p:blipFill rotWithShape="1">
          <a:blip r:embed="rId5">
            <a:alphaModFix/>
          </a:blip>
          <a:srcRect b="0" l="0" r="0" t="0"/>
          <a:stretch/>
        </p:blipFill>
        <p:spPr>
          <a:xfrm>
            <a:off x="7784915" y="6196177"/>
            <a:ext cx="491968" cy="536174"/>
          </a:xfrm>
          <a:prstGeom prst="rect">
            <a:avLst/>
          </a:prstGeom>
          <a:noFill/>
          <a:ln>
            <a:noFill/>
          </a:ln>
        </p:spPr>
      </p:pic>
      <p:sp>
        <p:nvSpPr>
          <p:cNvPr id="1325" name="Google Shape;1325;p98"/>
          <p:cNvSpPr txBox="1"/>
          <p:nvPr>
            <p:ph type="title"/>
          </p:nvPr>
        </p:nvSpPr>
        <p:spPr>
          <a:xfrm>
            <a:off x="-7620" y="0"/>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1">
  <p:cSld name="1_Title and Content_1">
    <p:spTree>
      <p:nvGrpSpPr>
        <p:cNvPr id="98" name="Shape 98"/>
        <p:cNvGrpSpPr/>
        <p:nvPr/>
      </p:nvGrpSpPr>
      <p:grpSpPr>
        <a:xfrm>
          <a:off x="0" y="0"/>
          <a:ext cx="0" cy="0"/>
          <a:chOff x="0" y="0"/>
          <a:chExt cx="0" cy="0"/>
        </a:xfrm>
      </p:grpSpPr>
      <p:sp>
        <p:nvSpPr>
          <p:cNvPr id="99" name="Google Shape;99;p12"/>
          <p:cNvSpPr txBox="1"/>
          <p:nvPr>
            <p:ph idx="1" type="body"/>
          </p:nvPr>
        </p:nvSpPr>
        <p:spPr>
          <a:xfrm>
            <a:off x="994808" y="1334491"/>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0" name="Google Shape;100;p12"/>
          <p:cNvSpPr txBox="1"/>
          <p:nvPr>
            <p:ph idx="2" type="body"/>
          </p:nvPr>
        </p:nvSpPr>
        <p:spPr>
          <a:xfrm>
            <a:off x="9143260" y="3943617"/>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1" name="Google Shape;101;p12"/>
          <p:cNvSpPr txBox="1"/>
          <p:nvPr>
            <p:ph idx="3" type="body"/>
          </p:nvPr>
        </p:nvSpPr>
        <p:spPr>
          <a:xfrm>
            <a:off x="4458284" y="2860693"/>
            <a:ext cx="2514600" cy="1828800"/>
          </a:xfrm>
          <a:prstGeom prst="rect">
            <a:avLst/>
          </a:prstGeom>
          <a:solidFill>
            <a:schemeClr val="lt1"/>
          </a:solid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2" name="Google Shape;102;p12"/>
          <p:cNvSpPr txBox="1"/>
          <p:nvPr>
            <p:ph type="ctrTitle"/>
          </p:nvPr>
        </p:nvSpPr>
        <p:spPr>
          <a:xfrm>
            <a:off x="0" y="32084"/>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103" name="Google Shape;103;p12"/>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104" name="Google Shape;104;p12"/>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05" name="Google Shape;105;p12"/>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06" name="Google Shape;106;p12"/>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07" name="Google Shape;107;p12"/>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08" name="Google Shape;108;p12"/>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09" name="Google Shape;109;p12"/>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110" name="Google Shape;110;p12"/>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111" name="Google Shape;111;p12"/>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112" name="Google Shape;112;p12"/>
          <p:cNvSpPr txBox="1"/>
          <p:nvPr>
            <p:ph idx="4" type="body"/>
          </p:nvPr>
        </p:nvSpPr>
        <p:spPr>
          <a:xfrm>
            <a:off x="994808" y="4100916"/>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3" name="Google Shape;113;p12"/>
          <p:cNvSpPr txBox="1"/>
          <p:nvPr>
            <p:ph idx="5" type="body"/>
          </p:nvPr>
        </p:nvSpPr>
        <p:spPr>
          <a:xfrm>
            <a:off x="9143260" y="1408017"/>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114" name="Google Shape;114;p12"/>
          <p:cNvPicPr preferRelativeResize="0"/>
          <p:nvPr/>
        </p:nvPicPr>
        <p:blipFill rotWithShape="1">
          <a:blip r:embed="rId6">
            <a:alphaModFix/>
          </a:blip>
          <a:srcRect b="0" l="0" r="0" t="0"/>
          <a:stretch/>
        </p:blipFill>
        <p:spPr>
          <a:xfrm>
            <a:off x="3265450" y="1494950"/>
            <a:ext cx="5661102" cy="4743376"/>
          </a:xfrm>
          <a:prstGeom prst="rect">
            <a:avLst/>
          </a:prstGeom>
          <a:noFill/>
          <a:ln>
            <a:noFill/>
          </a:ln>
        </p:spPr>
      </p:pic>
    </p:spTree>
  </p:cSld>
  <p:clrMapOvr>
    <a:masterClrMapping/>
  </p:clrMapOvr>
</p:sldLayout>
</file>

<file path=ppt/slideLayouts/slideLayout9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Reading tip with older child extra">
  <p:cSld name="2--Reading tip with older child extra">
    <p:spTree>
      <p:nvGrpSpPr>
        <p:cNvPr id="1326" name="Shape 1326"/>
        <p:cNvGrpSpPr/>
        <p:nvPr/>
      </p:nvGrpSpPr>
      <p:grpSpPr>
        <a:xfrm>
          <a:off x="0" y="0"/>
          <a:ext cx="0" cy="0"/>
          <a:chOff x="0" y="0"/>
          <a:chExt cx="0" cy="0"/>
        </a:xfrm>
      </p:grpSpPr>
      <p:sp>
        <p:nvSpPr>
          <p:cNvPr id="1327" name="Google Shape;1327;p99"/>
          <p:cNvSpPr txBox="1"/>
          <p:nvPr>
            <p:ph type="title"/>
          </p:nvPr>
        </p:nvSpPr>
        <p:spPr>
          <a:xfrm>
            <a:off x="-7620" y="0"/>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328" name="Google Shape;1328;p99"/>
          <p:cNvCxnSpPr/>
          <p:nvPr/>
        </p:nvCxnSpPr>
        <p:spPr>
          <a:xfrm>
            <a:off x="3718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329" name="Google Shape;1329;p99"/>
          <p:cNvCxnSpPr/>
          <p:nvPr/>
        </p:nvCxnSpPr>
        <p:spPr>
          <a:xfrm>
            <a:off x="30078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1330" name="Google Shape;1330;p99"/>
          <p:cNvCxnSpPr/>
          <p:nvPr/>
        </p:nvCxnSpPr>
        <p:spPr>
          <a:xfrm>
            <a:off x="57032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331" name="Google Shape;1331;p99"/>
          <p:cNvPicPr preferRelativeResize="0"/>
          <p:nvPr/>
        </p:nvPicPr>
        <p:blipFill rotWithShape="1">
          <a:blip r:embed="rId2">
            <a:alphaModFix/>
          </a:blip>
          <a:srcRect b="0" l="0" r="0" t="0"/>
          <a:stretch/>
        </p:blipFill>
        <p:spPr>
          <a:xfrm>
            <a:off x="7784915" y="6196177"/>
            <a:ext cx="491969" cy="536174"/>
          </a:xfrm>
          <a:prstGeom prst="rect">
            <a:avLst/>
          </a:prstGeom>
          <a:noFill/>
          <a:ln>
            <a:noFill/>
          </a:ln>
        </p:spPr>
      </p:pic>
      <p:pic>
        <p:nvPicPr>
          <p:cNvPr descr="A picture containing vector graphics&#10;&#10;Description automatically generated" id="1332" name="Google Shape;1332;p99"/>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1333" name="Google Shape;1333;p99"/>
          <p:cNvPicPr preferRelativeResize="0"/>
          <p:nvPr/>
        </p:nvPicPr>
        <p:blipFill rotWithShape="1">
          <a:blip r:embed="rId4">
            <a:alphaModFix/>
          </a:blip>
          <a:srcRect b="0" l="0" r="0" t="0"/>
          <a:stretch/>
        </p:blipFill>
        <p:spPr>
          <a:xfrm>
            <a:off x="2477073" y="6324412"/>
            <a:ext cx="529889" cy="497950"/>
          </a:xfrm>
          <a:prstGeom prst="rect">
            <a:avLst/>
          </a:prstGeom>
          <a:noFill/>
          <a:ln>
            <a:noFill/>
          </a:ln>
        </p:spPr>
      </p:pic>
      <p:pic>
        <p:nvPicPr>
          <p:cNvPr id="1334" name="Google Shape;1334;p99"/>
          <p:cNvPicPr preferRelativeResize="0"/>
          <p:nvPr/>
        </p:nvPicPr>
        <p:blipFill rotWithShape="1">
          <a:blip r:embed="rId5">
            <a:alphaModFix/>
          </a:blip>
          <a:srcRect b="0" l="0" r="0" t="0"/>
          <a:stretch/>
        </p:blipFill>
        <p:spPr>
          <a:xfrm>
            <a:off x="190275" y="6251086"/>
            <a:ext cx="309931" cy="493980"/>
          </a:xfrm>
          <a:prstGeom prst="rect">
            <a:avLst/>
          </a:prstGeom>
          <a:noFill/>
          <a:ln>
            <a:noFill/>
          </a:ln>
        </p:spPr>
      </p:pic>
      <p:sp>
        <p:nvSpPr>
          <p:cNvPr id="1335" name="Google Shape;1335;p99"/>
          <p:cNvSpPr/>
          <p:nvPr>
            <p:ph idx="2" type="pic"/>
          </p:nvPr>
        </p:nvSpPr>
        <p:spPr>
          <a:xfrm>
            <a:off x="9209369" y="1251283"/>
            <a:ext cx="2404500" cy="2949900"/>
          </a:xfrm>
          <a:prstGeom prst="rect">
            <a:avLst/>
          </a:prstGeom>
          <a:noFill/>
          <a:ln>
            <a:noFill/>
          </a:ln>
        </p:spPr>
      </p:sp>
      <p:sp>
        <p:nvSpPr>
          <p:cNvPr id="1336" name="Google Shape;1336;p99"/>
          <p:cNvSpPr txBox="1"/>
          <p:nvPr>
            <p:ph idx="1" type="body"/>
          </p:nvPr>
        </p:nvSpPr>
        <p:spPr>
          <a:xfrm>
            <a:off x="8822723" y="4264514"/>
            <a:ext cx="3212700" cy="23013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2100"/>
              <a:buFont typeface="Noto Sans Symbols"/>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37" name="Google Shape;1337;p99"/>
          <p:cNvSpPr txBox="1"/>
          <p:nvPr>
            <p:ph idx="3" type="body"/>
          </p:nvPr>
        </p:nvSpPr>
        <p:spPr>
          <a:xfrm>
            <a:off x="500205" y="1566099"/>
            <a:ext cx="7528800" cy="3463800"/>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5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5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5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38" name="Google Shape;1338;p99"/>
          <p:cNvSpPr txBox="1"/>
          <p:nvPr>
            <p:ph idx="4" type="body"/>
          </p:nvPr>
        </p:nvSpPr>
        <p:spPr>
          <a:xfrm>
            <a:off x="5940679" y="1768203"/>
            <a:ext cx="2692800" cy="25632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339" name="Shape 1339"/>
        <p:cNvGrpSpPr/>
        <p:nvPr/>
      </p:nvGrpSpPr>
      <p:grpSpPr>
        <a:xfrm>
          <a:off x="0" y="0"/>
          <a:ext cx="0" cy="0"/>
          <a:chOff x="0" y="0"/>
          <a:chExt cx="0" cy="0"/>
        </a:xfrm>
      </p:grpSpPr>
      <p:sp>
        <p:nvSpPr>
          <p:cNvPr id="1340" name="Google Shape;1340;p100"/>
          <p:cNvSpPr txBox="1"/>
          <p:nvPr>
            <p:ph type="title"/>
          </p:nvPr>
        </p:nvSpPr>
        <p:spPr>
          <a:xfrm>
            <a:off x="1" y="1"/>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41" name="Google Shape;1341;p100"/>
          <p:cNvSpPr txBox="1"/>
          <p:nvPr>
            <p:ph idx="1" type="body"/>
          </p:nvPr>
        </p:nvSpPr>
        <p:spPr>
          <a:xfrm>
            <a:off x="-1" y="1623059"/>
            <a:ext cx="8589900" cy="42978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457200" lvl="1" marL="914400" marR="0" rtl="0" algn="l">
              <a:lnSpc>
                <a:spcPct val="90000"/>
              </a:lnSpc>
              <a:spcBef>
                <a:spcPts val="500"/>
              </a:spcBef>
              <a:spcAft>
                <a:spcPts val="0"/>
              </a:spcAft>
              <a:buClr>
                <a:srgbClr val="0771BA"/>
              </a:buClr>
              <a:buSzPts val="3600"/>
              <a:buFont typeface="Arial"/>
              <a:buChar char="•"/>
              <a:defRPr b="0" i="0" sz="3600" u="none" cap="none" strike="noStrike">
                <a:solidFill>
                  <a:srgbClr val="0771BA"/>
                </a:solidFill>
                <a:latin typeface="Calibri"/>
                <a:ea typeface="Calibri"/>
                <a:cs typeface="Calibri"/>
                <a:sym typeface="Calibri"/>
              </a:defRPr>
            </a:lvl2pPr>
            <a:lvl3pPr indent="-431800" lvl="2" marL="1371600" marR="0" rtl="0" algn="l">
              <a:lnSpc>
                <a:spcPct val="90000"/>
              </a:lnSpc>
              <a:spcBef>
                <a:spcPts val="500"/>
              </a:spcBef>
              <a:spcAft>
                <a:spcPts val="0"/>
              </a:spcAft>
              <a:buClr>
                <a:srgbClr val="0771BA"/>
              </a:buClr>
              <a:buSzPts val="3200"/>
              <a:buFont typeface="Arial"/>
              <a:buChar char="•"/>
              <a:defRPr b="0" i="0" sz="3200" u="none" cap="none" strike="noStrike">
                <a:solidFill>
                  <a:srgbClr val="0771BA"/>
                </a:solidFill>
                <a:latin typeface="Calibri"/>
                <a:ea typeface="Calibri"/>
                <a:cs typeface="Calibri"/>
                <a:sym typeface="Calibri"/>
              </a:defRPr>
            </a:lvl3pPr>
            <a:lvl4pPr indent="-406400" lvl="3" marL="1828800" marR="0" rtl="0" algn="l">
              <a:lnSpc>
                <a:spcPct val="90000"/>
              </a:lnSpc>
              <a:spcBef>
                <a:spcPts val="5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4pPr>
            <a:lvl5pPr indent="-381000" lvl="4" marL="22860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5pPr>
            <a:lvl6pPr indent="-381000" lvl="5" marL="27432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42" name="Google Shape;1342;p100"/>
          <p:cNvSpPr txBox="1"/>
          <p:nvPr>
            <p:ph idx="2" type="body"/>
          </p:nvPr>
        </p:nvSpPr>
        <p:spPr>
          <a:xfrm>
            <a:off x="8783638" y="1622425"/>
            <a:ext cx="3306900" cy="2309400"/>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0000"/>
              </a:lnSpc>
              <a:spcBef>
                <a:spcPts val="10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1pPr>
            <a:lvl2pPr indent="-355600" lvl="1" marL="9144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2pPr>
            <a:lvl3pPr indent="-342900" lvl="2" marL="13716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43" name="Google Shape;1343;p100"/>
          <p:cNvSpPr txBox="1"/>
          <p:nvPr>
            <p:ph idx="3" type="body"/>
          </p:nvPr>
        </p:nvSpPr>
        <p:spPr>
          <a:xfrm>
            <a:off x="8783638" y="5737860"/>
            <a:ext cx="3306900" cy="656700"/>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0000"/>
              </a:lnSpc>
              <a:spcBef>
                <a:spcPts val="10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44" name="Google Shape;1344;p100"/>
          <p:cNvSpPr txBox="1"/>
          <p:nvPr>
            <p:ph idx="4" type="body"/>
          </p:nvPr>
        </p:nvSpPr>
        <p:spPr>
          <a:xfrm>
            <a:off x="8783638" y="4225881"/>
            <a:ext cx="3306900" cy="1214700"/>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0000"/>
              </a:lnSpc>
              <a:spcBef>
                <a:spcPts val="10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1345" name="Shape 1345"/>
        <p:cNvGrpSpPr/>
        <p:nvPr/>
      </p:nvGrpSpPr>
      <p:grpSpPr>
        <a:xfrm>
          <a:off x="0" y="0"/>
          <a:ext cx="0" cy="0"/>
          <a:chOff x="0" y="0"/>
          <a:chExt cx="0" cy="0"/>
        </a:xfrm>
      </p:grpSpPr>
      <p:sp>
        <p:nvSpPr>
          <p:cNvPr id="1346" name="Google Shape;1346;p101"/>
          <p:cNvSpPr txBox="1"/>
          <p:nvPr>
            <p:ph type="title"/>
          </p:nvPr>
        </p:nvSpPr>
        <p:spPr>
          <a:xfrm>
            <a:off x="1" y="1"/>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ontent with Caption">
  <p:cSld name="1_Content with Caption">
    <p:spTree>
      <p:nvGrpSpPr>
        <p:cNvPr id="1347" name="Shape 1347"/>
        <p:cNvGrpSpPr/>
        <p:nvPr/>
      </p:nvGrpSpPr>
      <p:grpSpPr>
        <a:xfrm>
          <a:off x="0" y="0"/>
          <a:ext cx="0" cy="0"/>
          <a:chOff x="0" y="0"/>
          <a:chExt cx="0" cy="0"/>
        </a:xfrm>
      </p:grpSpPr>
      <p:sp>
        <p:nvSpPr>
          <p:cNvPr id="1348" name="Google Shape;1348;p102"/>
          <p:cNvSpPr txBox="1"/>
          <p:nvPr>
            <p:ph type="title"/>
          </p:nvPr>
        </p:nvSpPr>
        <p:spPr>
          <a:xfrm>
            <a:off x="-7620" y="0"/>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349" name="Google Shape;1349;p102"/>
          <p:cNvCxnSpPr/>
          <p:nvPr/>
        </p:nvCxnSpPr>
        <p:spPr>
          <a:xfrm>
            <a:off x="3718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350" name="Google Shape;1350;p102"/>
          <p:cNvCxnSpPr/>
          <p:nvPr/>
        </p:nvCxnSpPr>
        <p:spPr>
          <a:xfrm>
            <a:off x="30078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1351" name="Google Shape;1351;p102"/>
          <p:cNvCxnSpPr/>
          <p:nvPr/>
        </p:nvCxnSpPr>
        <p:spPr>
          <a:xfrm>
            <a:off x="57032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352" name="Google Shape;1352;p102"/>
          <p:cNvPicPr preferRelativeResize="0"/>
          <p:nvPr/>
        </p:nvPicPr>
        <p:blipFill rotWithShape="1">
          <a:blip r:embed="rId2">
            <a:alphaModFix/>
          </a:blip>
          <a:srcRect b="0" l="0" r="0" t="0"/>
          <a:stretch/>
        </p:blipFill>
        <p:spPr>
          <a:xfrm>
            <a:off x="7784915" y="6196177"/>
            <a:ext cx="491969" cy="536174"/>
          </a:xfrm>
          <a:prstGeom prst="rect">
            <a:avLst/>
          </a:prstGeom>
          <a:noFill/>
          <a:ln>
            <a:noFill/>
          </a:ln>
        </p:spPr>
      </p:pic>
      <p:pic>
        <p:nvPicPr>
          <p:cNvPr descr="A picture containing vector graphics&#10;&#10;Description automatically generated" id="1353" name="Google Shape;1353;p102"/>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1354" name="Google Shape;1354;p102"/>
          <p:cNvPicPr preferRelativeResize="0"/>
          <p:nvPr/>
        </p:nvPicPr>
        <p:blipFill rotWithShape="1">
          <a:blip r:embed="rId4">
            <a:alphaModFix/>
          </a:blip>
          <a:srcRect b="0" l="0" r="0" t="0"/>
          <a:stretch/>
        </p:blipFill>
        <p:spPr>
          <a:xfrm>
            <a:off x="2477073" y="6324412"/>
            <a:ext cx="529889" cy="497950"/>
          </a:xfrm>
          <a:prstGeom prst="rect">
            <a:avLst/>
          </a:prstGeom>
          <a:noFill/>
          <a:ln>
            <a:noFill/>
          </a:ln>
        </p:spPr>
      </p:pic>
      <p:pic>
        <p:nvPicPr>
          <p:cNvPr id="1355" name="Google Shape;1355;p102"/>
          <p:cNvPicPr preferRelativeResize="0"/>
          <p:nvPr/>
        </p:nvPicPr>
        <p:blipFill rotWithShape="1">
          <a:blip r:embed="rId5">
            <a:alphaModFix/>
          </a:blip>
          <a:srcRect b="0" l="0" r="0" t="0"/>
          <a:stretch/>
        </p:blipFill>
        <p:spPr>
          <a:xfrm>
            <a:off x="190275" y="6251086"/>
            <a:ext cx="309931" cy="493980"/>
          </a:xfrm>
          <a:prstGeom prst="rect">
            <a:avLst/>
          </a:prstGeom>
          <a:noFill/>
          <a:ln>
            <a:noFill/>
          </a:ln>
        </p:spPr>
      </p:pic>
      <p:sp>
        <p:nvSpPr>
          <p:cNvPr id="1356" name="Google Shape;1356;p102"/>
          <p:cNvSpPr/>
          <p:nvPr>
            <p:ph idx="2" type="pic"/>
          </p:nvPr>
        </p:nvSpPr>
        <p:spPr>
          <a:xfrm>
            <a:off x="8916576" y="1661249"/>
            <a:ext cx="2990100" cy="2715900"/>
          </a:xfrm>
          <a:prstGeom prst="rect">
            <a:avLst/>
          </a:prstGeom>
          <a:noFill/>
          <a:ln>
            <a:noFill/>
          </a:ln>
        </p:spPr>
      </p:sp>
      <p:sp>
        <p:nvSpPr>
          <p:cNvPr id="1357" name="Google Shape;1357;p102"/>
          <p:cNvSpPr txBox="1"/>
          <p:nvPr>
            <p:ph idx="1" type="body"/>
          </p:nvPr>
        </p:nvSpPr>
        <p:spPr>
          <a:xfrm>
            <a:off x="8916576" y="4120489"/>
            <a:ext cx="2990100" cy="13422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100"/>
              <a:buFont typeface="Noto Sans Symbols"/>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58" name="Google Shape;1358;p102"/>
          <p:cNvSpPr txBox="1"/>
          <p:nvPr>
            <p:ph idx="3" type="body"/>
          </p:nvPr>
        </p:nvSpPr>
        <p:spPr>
          <a:xfrm>
            <a:off x="740937" y="1831445"/>
            <a:ext cx="6616200" cy="1055700"/>
          </a:xfrm>
          <a:prstGeom prst="rect">
            <a:avLst/>
          </a:prstGeom>
          <a:noFill/>
          <a:ln>
            <a:noFill/>
          </a:ln>
        </p:spPr>
        <p:txBody>
          <a:bodyPr anchorCtr="0" anchor="ctr" bIns="45700" lIns="91425" spcFirstLastPara="1" rIns="91425" wrap="square" tIns="45700">
            <a:normAutofit/>
          </a:bodyPr>
          <a:lstStyle>
            <a:lvl1pPr indent="-419100" lvl="0" marL="457200" marR="0" rtl="0" algn="l">
              <a:lnSpc>
                <a:spcPct val="90000"/>
              </a:lnSpc>
              <a:spcBef>
                <a:spcPts val="10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59" name="Google Shape;1359;p102"/>
          <p:cNvSpPr txBox="1"/>
          <p:nvPr>
            <p:ph idx="4" type="body"/>
          </p:nvPr>
        </p:nvSpPr>
        <p:spPr>
          <a:xfrm>
            <a:off x="740937" y="3256853"/>
            <a:ext cx="6616200" cy="1055700"/>
          </a:xfrm>
          <a:prstGeom prst="rect">
            <a:avLst/>
          </a:prstGeom>
          <a:noFill/>
          <a:ln>
            <a:noFill/>
          </a:ln>
        </p:spPr>
        <p:txBody>
          <a:bodyPr anchorCtr="0" anchor="ctr" bIns="45700" lIns="91425" spcFirstLastPara="1" rIns="91425" wrap="square" tIns="45700">
            <a:normAutofit/>
          </a:bodyPr>
          <a:lstStyle>
            <a:lvl1pPr indent="-419100" lvl="0" marL="457200" marR="0" rtl="0" algn="l">
              <a:lnSpc>
                <a:spcPct val="90000"/>
              </a:lnSpc>
              <a:spcBef>
                <a:spcPts val="10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60" name="Google Shape;1360;p102"/>
          <p:cNvSpPr txBox="1"/>
          <p:nvPr>
            <p:ph idx="5" type="body"/>
          </p:nvPr>
        </p:nvSpPr>
        <p:spPr>
          <a:xfrm>
            <a:off x="740937" y="4726515"/>
            <a:ext cx="6616200" cy="1055700"/>
          </a:xfrm>
          <a:prstGeom prst="rect">
            <a:avLst/>
          </a:prstGeom>
          <a:noFill/>
          <a:ln>
            <a:noFill/>
          </a:ln>
        </p:spPr>
        <p:txBody>
          <a:bodyPr anchorCtr="0" anchor="ctr" bIns="45700" lIns="91425" spcFirstLastPara="1" rIns="91425" wrap="square" tIns="45700">
            <a:normAutofit/>
          </a:bodyPr>
          <a:lstStyle>
            <a:lvl1pPr indent="-419100" lvl="0" marL="457200" marR="0" rtl="0" algn="l">
              <a:lnSpc>
                <a:spcPct val="90000"/>
              </a:lnSpc>
              <a:spcBef>
                <a:spcPts val="10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p:cSld name="Title and Vertical Text">
    <p:spTree>
      <p:nvGrpSpPr>
        <p:cNvPr id="1361" name="Shape 1361"/>
        <p:cNvGrpSpPr/>
        <p:nvPr/>
      </p:nvGrpSpPr>
      <p:grpSpPr>
        <a:xfrm>
          <a:off x="0" y="0"/>
          <a:ext cx="0" cy="0"/>
          <a:chOff x="0" y="0"/>
          <a:chExt cx="0" cy="0"/>
        </a:xfrm>
      </p:grpSpPr>
      <p:sp>
        <p:nvSpPr>
          <p:cNvPr id="1362" name="Google Shape;1362;p103"/>
          <p:cNvSpPr txBox="1"/>
          <p:nvPr>
            <p:ph type="title"/>
          </p:nvPr>
        </p:nvSpPr>
        <p:spPr>
          <a:xfrm>
            <a:off x="1" y="1"/>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363" name="Google Shape;1363;p103"/>
          <p:cNvCxnSpPr/>
          <p:nvPr/>
        </p:nvCxnSpPr>
        <p:spPr>
          <a:xfrm>
            <a:off x="3718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364" name="Google Shape;1364;p103"/>
          <p:cNvCxnSpPr/>
          <p:nvPr/>
        </p:nvCxnSpPr>
        <p:spPr>
          <a:xfrm>
            <a:off x="30078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365" name="Google Shape;1365;p103"/>
          <p:cNvCxnSpPr/>
          <p:nvPr/>
        </p:nvCxnSpPr>
        <p:spPr>
          <a:xfrm>
            <a:off x="5703299" y="6565900"/>
            <a:ext cx="2082600" cy="0"/>
          </a:xfrm>
          <a:prstGeom prst="straightConnector1">
            <a:avLst/>
          </a:prstGeom>
          <a:noFill/>
          <a:ln cap="flat" cmpd="sng" w="25400">
            <a:solidFill>
              <a:srgbClr val="96C93E"/>
            </a:solidFill>
            <a:prstDash val="solid"/>
            <a:miter lim="800000"/>
            <a:headEnd len="sm" w="sm" type="none"/>
            <a:tailEnd len="sm" w="sm" type="none"/>
          </a:ln>
        </p:spPr>
      </p:cxnSp>
      <p:pic>
        <p:nvPicPr>
          <p:cNvPr id="1366" name="Google Shape;1366;p103"/>
          <p:cNvPicPr preferRelativeResize="0"/>
          <p:nvPr/>
        </p:nvPicPr>
        <p:blipFill rotWithShape="1">
          <a:blip r:embed="rId2">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1367" name="Google Shape;1367;p103"/>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1368" name="Google Shape;1368;p103"/>
          <p:cNvPicPr preferRelativeResize="0"/>
          <p:nvPr/>
        </p:nvPicPr>
        <p:blipFill rotWithShape="1">
          <a:blip r:embed="rId4">
            <a:alphaModFix/>
          </a:blip>
          <a:srcRect b="0" l="0" r="0" t="0"/>
          <a:stretch/>
        </p:blipFill>
        <p:spPr>
          <a:xfrm>
            <a:off x="190275" y="6251086"/>
            <a:ext cx="309931" cy="493980"/>
          </a:xfrm>
          <a:prstGeom prst="rect">
            <a:avLst/>
          </a:prstGeom>
          <a:noFill/>
          <a:ln>
            <a:noFill/>
          </a:ln>
        </p:spPr>
      </p:pic>
      <p:pic>
        <p:nvPicPr>
          <p:cNvPr id="1369" name="Google Shape;1369;p103"/>
          <p:cNvPicPr preferRelativeResize="0"/>
          <p:nvPr/>
        </p:nvPicPr>
        <p:blipFill rotWithShape="1">
          <a:blip r:embed="rId5">
            <a:alphaModFix/>
          </a:blip>
          <a:srcRect b="0" l="0" r="0" t="0"/>
          <a:stretch/>
        </p:blipFill>
        <p:spPr>
          <a:xfrm>
            <a:off x="7784915" y="6196177"/>
            <a:ext cx="491968" cy="536174"/>
          </a:xfrm>
          <a:prstGeom prst="rect">
            <a:avLst/>
          </a:prstGeom>
          <a:noFill/>
          <a:ln>
            <a:noFill/>
          </a:ln>
        </p:spPr>
      </p:pic>
      <p:sp>
        <p:nvSpPr>
          <p:cNvPr id="1370" name="Google Shape;1370;p103"/>
          <p:cNvSpPr/>
          <p:nvPr>
            <p:ph idx="2" type="pic"/>
          </p:nvPr>
        </p:nvSpPr>
        <p:spPr>
          <a:xfrm>
            <a:off x="9093038" y="1058781"/>
            <a:ext cx="2715900" cy="2715900"/>
          </a:xfrm>
          <a:prstGeom prst="rect">
            <a:avLst/>
          </a:prstGeom>
          <a:noFill/>
          <a:ln>
            <a:noFill/>
          </a:ln>
        </p:spPr>
      </p:sp>
      <p:sp>
        <p:nvSpPr>
          <p:cNvPr id="1371" name="Google Shape;1371;p103"/>
          <p:cNvSpPr txBox="1"/>
          <p:nvPr>
            <p:ph idx="1" type="body"/>
          </p:nvPr>
        </p:nvSpPr>
        <p:spPr>
          <a:xfrm>
            <a:off x="1660584" y="1489802"/>
            <a:ext cx="66162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72" name="Google Shape;1372;p103"/>
          <p:cNvSpPr txBox="1"/>
          <p:nvPr>
            <p:ph idx="3" type="body"/>
          </p:nvPr>
        </p:nvSpPr>
        <p:spPr>
          <a:xfrm>
            <a:off x="1660584" y="3034440"/>
            <a:ext cx="66162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73" name="Google Shape;1373;p103"/>
          <p:cNvSpPr txBox="1"/>
          <p:nvPr>
            <p:ph idx="4" type="body"/>
          </p:nvPr>
        </p:nvSpPr>
        <p:spPr>
          <a:xfrm>
            <a:off x="1660585" y="4620141"/>
            <a:ext cx="66162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74" name="Google Shape;1374;p103"/>
          <p:cNvSpPr txBox="1"/>
          <p:nvPr>
            <p:ph idx="5" type="body"/>
          </p:nvPr>
        </p:nvSpPr>
        <p:spPr>
          <a:xfrm>
            <a:off x="698499" y="1489799"/>
            <a:ext cx="882600" cy="10557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75" name="Google Shape;1375;p103"/>
          <p:cNvSpPr txBox="1"/>
          <p:nvPr>
            <p:ph idx="6" type="body"/>
          </p:nvPr>
        </p:nvSpPr>
        <p:spPr>
          <a:xfrm>
            <a:off x="698499" y="4620139"/>
            <a:ext cx="882600" cy="10557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76" name="Google Shape;1376;p103"/>
          <p:cNvSpPr txBox="1"/>
          <p:nvPr>
            <p:ph idx="7" type="body"/>
          </p:nvPr>
        </p:nvSpPr>
        <p:spPr>
          <a:xfrm>
            <a:off x="698499" y="3054969"/>
            <a:ext cx="882600" cy="10557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77" name="Google Shape;1377;p103"/>
          <p:cNvSpPr/>
          <p:nvPr>
            <p:ph idx="8" type="pic"/>
          </p:nvPr>
        </p:nvSpPr>
        <p:spPr>
          <a:xfrm>
            <a:off x="8788240" y="3300664"/>
            <a:ext cx="3346800" cy="3154800"/>
          </a:xfrm>
          <a:prstGeom prst="rect">
            <a:avLst/>
          </a:prstGeom>
          <a:noFill/>
          <a:ln>
            <a:noFill/>
          </a:ln>
        </p:spPr>
      </p:sp>
    </p:spTree>
  </p:cSld>
  <p:clrMapOvr>
    <a:masterClrMapping/>
  </p:clrMapOvr>
</p:sldLayout>
</file>

<file path=ppt/slideLayouts/slideLayout9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ontent with Caption">
  <p:cSld name="2_Content with Caption">
    <p:spTree>
      <p:nvGrpSpPr>
        <p:cNvPr id="1378" name="Shape 1378"/>
        <p:cNvGrpSpPr/>
        <p:nvPr/>
      </p:nvGrpSpPr>
      <p:grpSpPr>
        <a:xfrm>
          <a:off x="0" y="0"/>
          <a:ext cx="0" cy="0"/>
          <a:chOff x="0" y="0"/>
          <a:chExt cx="0" cy="0"/>
        </a:xfrm>
      </p:grpSpPr>
      <p:sp>
        <p:nvSpPr>
          <p:cNvPr id="1379" name="Google Shape;1379;p104"/>
          <p:cNvSpPr txBox="1"/>
          <p:nvPr>
            <p:ph type="title"/>
          </p:nvPr>
        </p:nvSpPr>
        <p:spPr>
          <a:xfrm>
            <a:off x="-7620" y="0"/>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80" name="Google Shape;1380;p104"/>
          <p:cNvSpPr/>
          <p:nvPr>
            <p:ph idx="2" type="pic"/>
          </p:nvPr>
        </p:nvSpPr>
        <p:spPr>
          <a:xfrm>
            <a:off x="9510134" y="1431036"/>
            <a:ext cx="1965900" cy="3996000"/>
          </a:xfrm>
          <a:prstGeom prst="rect">
            <a:avLst/>
          </a:prstGeom>
          <a:noFill/>
          <a:ln>
            <a:noFill/>
          </a:ln>
        </p:spPr>
      </p:sp>
      <p:cxnSp>
        <p:nvCxnSpPr>
          <p:cNvPr id="1381" name="Google Shape;1381;p104"/>
          <p:cNvCxnSpPr/>
          <p:nvPr/>
        </p:nvCxnSpPr>
        <p:spPr>
          <a:xfrm>
            <a:off x="3718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382" name="Google Shape;1382;p104"/>
          <p:cNvCxnSpPr/>
          <p:nvPr/>
        </p:nvCxnSpPr>
        <p:spPr>
          <a:xfrm>
            <a:off x="30078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383" name="Google Shape;1383;p104"/>
          <p:cNvCxnSpPr/>
          <p:nvPr/>
        </p:nvCxnSpPr>
        <p:spPr>
          <a:xfrm>
            <a:off x="5703299" y="6565900"/>
            <a:ext cx="2082600" cy="0"/>
          </a:xfrm>
          <a:prstGeom prst="straightConnector1">
            <a:avLst/>
          </a:prstGeom>
          <a:noFill/>
          <a:ln cap="flat" cmpd="sng" w="25400">
            <a:solidFill>
              <a:srgbClr val="96C93E"/>
            </a:solidFill>
            <a:prstDash val="solid"/>
            <a:miter lim="800000"/>
            <a:headEnd len="sm" w="sm" type="none"/>
            <a:tailEnd len="sm" w="sm" type="none"/>
          </a:ln>
        </p:spPr>
      </p:cxnSp>
      <p:pic>
        <p:nvPicPr>
          <p:cNvPr id="1384" name="Google Shape;1384;p104"/>
          <p:cNvPicPr preferRelativeResize="0"/>
          <p:nvPr/>
        </p:nvPicPr>
        <p:blipFill rotWithShape="1">
          <a:blip r:embed="rId2">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1385" name="Google Shape;1385;p104"/>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1386" name="Google Shape;1386;p104"/>
          <p:cNvPicPr preferRelativeResize="0"/>
          <p:nvPr/>
        </p:nvPicPr>
        <p:blipFill rotWithShape="1">
          <a:blip r:embed="rId4">
            <a:alphaModFix/>
          </a:blip>
          <a:srcRect b="0" l="0" r="0" t="0"/>
          <a:stretch/>
        </p:blipFill>
        <p:spPr>
          <a:xfrm>
            <a:off x="190275" y="6251086"/>
            <a:ext cx="309931" cy="493980"/>
          </a:xfrm>
          <a:prstGeom prst="rect">
            <a:avLst/>
          </a:prstGeom>
          <a:noFill/>
          <a:ln>
            <a:noFill/>
          </a:ln>
        </p:spPr>
      </p:pic>
      <p:pic>
        <p:nvPicPr>
          <p:cNvPr id="1387" name="Google Shape;1387;p104"/>
          <p:cNvPicPr preferRelativeResize="0"/>
          <p:nvPr/>
        </p:nvPicPr>
        <p:blipFill rotWithShape="1">
          <a:blip r:embed="rId5">
            <a:alphaModFix/>
          </a:blip>
          <a:srcRect b="0" l="0" r="0" t="0"/>
          <a:stretch/>
        </p:blipFill>
        <p:spPr>
          <a:xfrm>
            <a:off x="7784915" y="6196177"/>
            <a:ext cx="491968" cy="536174"/>
          </a:xfrm>
          <a:prstGeom prst="rect">
            <a:avLst/>
          </a:prstGeom>
          <a:noFill/>
          <a:ln>
            <a:noFill/>
          </a:ln>
        </p:spPr>
      </p:pic>
      <p:sp>
        <p:nvSpPr>
          <p:cNvPr id="1388" name="Google Shape;1388;p104"/>
          <p:cNvSpPr txBox="1"/>
          <p:nvPr>
            <p:ph idx="1" type="body"/>
          </p:nvPr>
        </p:nvSpPr>
        <p:spPr>
          <a:xfrm>
            <a:off x="1660583" y="1489802"/>
            <a:ext cx="63435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89" name="Google Shape;1389;p104"/>
          <p:cNvSpPr txBox="1"/>
          <p:nvPr>
            <p:ph idx="3" type="body"/>
          </p:nvPr>
        </p:nvSpPr>
        <p:spPr>
          <a:xfrm>
            <a:off x="1660584" y="2653440"/>
            <a:ext cx="63435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90" name="Google Shape;1390;p104"/>
          <p:cNvSpPr txBox="1"/>
          <p:nvPr>
            <p:ph idx="4" type="body"/>
          </p:nvPr>
        </p:nvSpPr>
        <p:spPr>
          <a:xfrm>
            <a:off x="1660583" y="3817079"/>
            <a:ext cx="63435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91" name="Google Shape;1391;p104"/>
          <p:cNvSpPr txBox="1"/>
          <p:nvPr>
            <p:ph idx="5" type="body"/>
          </p:nvPr>
        </p:nvSpPr>
        <p:spPr>
          <a:xfrm>
            <a:off x="1660583" y="5006628"/>
            <a:ext cx="63435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92" name="Google Shape;1392;p104"/>
          <p:cNvSpPr txBox="1"/>
          <p:nvPr>
            <p:ph idx="6" type="body"/>
          </p:nvPr>
        </p:nvSpPr>
        <p:spPr>
          <a:xfrm>
            <a:off x="691245" y="1502511"/>
            <a:ext cx="795600" cy="10410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93" name="Google Shape;1393;p104"/>
          <p:cNvSpPr txBox="1"/>
          <p:nvPr>
            <p:ph idx="7" type="body"/>
          </p:nvPr>
        </p:nvSpPr>
        <p:spPr>
          <a:xfrm>
            <a:off x="693291" y="2653441"/>
            <a:ext cx="793500" cy="10557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94" name="Google Shape;1394;p104"/>
          <p:cNvSpPr txBox="1"/>
          <p:nvPr>
            <p:ph idx="8" type="body"/>
          </p:nvPr>
        </p:nvSpPr>
        <p:spPr>
          <a:xfrm>
            <a:off x="691246" y="3817079"/>
            <a:ext cx="795600" cy="10557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95" name="Google Shape;1395;p104"/>
          <p:cNvSpPr txBox="1"/>
          <p:nvPr>
            <p:ph idx="9" type="body"/>
          </p:nvPr>
        </p:nvSpPr>
        <p:spPr>
          <a:xfrm>
            <a:off x="691245" y="5006628"/>
            <a:ext cx="795600" cy="10410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4.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Layout" Target="../slideLayouts/slideLayout3.xml"/><Relationship Id="rId3" Type="http://schemas.openxmlformats.org/officeDocument/2006/relationships/slideLayout" Target="../slideLayouts/slideLayout4.xml"/><Relationship Id="rId4" Type="http://schemas.openxmlformats.org/officeDocument/2006/relationships/slideLayout" Target="../slideLayouts/slideLayout5.xml"/><Relationship Id="rId5" Type="http://schemas.openxmlformats.org/officeDocument/2006/relationships/slideLayout" Target="../slideLayouts/slideLayout6.xml"/><Relationship Id="rId6" Type="http://schemas.openxmlformats.org/officeDocument/2006/relationships/theme" Target="../theme/theme6.xml"/></Relationships>
</file>

<file path=ppt/slideMasters/_rels/slideMaster3.xml.rels><?xml version="1.0" encoding="UTF-8" standalone="yes"?><Relationships xmlns="http://schemas.openxmlformats.org/package/2006/relationships"><Relationship Id="rId20" Type="http://schemas.openxmlformats.org/officeDocument/2006/relationships/slideLayout" Target="../slideLayouts/slideLayout25.xml"/><Relationship Id="rId11" Type="http://schemas.openxmlformats.org/officeDocument/2006/relationships/slideLayout" Target="../slideLayouts/slideLayout16.xml"/><Relationship Id="rId10" Type="http://schemas.openxmlformats.org/officeDocument/2006/relationships/slideLayout" Target="../slideLayouts/slideLayout15.xml"/><Relationship Id="rId21" Type="http://schemas.openxmlformats.org/officeDocument/2006/relationships/theme" Target="../theme/theme9.xml"/><Relationship Id="rId13" Type="http://schemas.openxmlformats.org/officeDocument/2006/relationships/slideLayout" Target="../slideLayouts/slideLayout18.xml"/><Relationship Id="rId12" Type="http://schemas.openxmlformats.org/officeDocument/2006/relationships/slideLayout" Target="../slideLayouts/slideLayout17.xml"/><Relationship Id="rId1" Type="http://schemas.openxmlformats.org/officeDocument/2006/relationships/image" Target="../media/image1.png"/><Relationship Id="rId2" Type="http://schemas.openxmlformats.org/officeDocument/2006/relationships/slideLayout" Target="../slideLayouts/slideLayout7.xml"/><Relationship Id="rId3" Type="http://schemas.openxmlformats.org/officeDocument/2006/relationships/slideLayout" Target="../slideLayouts/slideLayout8.xml"/><Relationship Id="rId4" Type="http://schemas.openxmlformats.org/officeDocument/2006/relationships/slideLayout" Target="../slideLayouts/slideLayout9.xml"/><Relationship Id="rId9" Type="http://schemas.openxmlformats.org/officeDocument/2006/relationships/slideLayout" Target="../slideLayouts/slideLayout14.xml"/><Relationship Id="rId15" Type="http://schemas.openxmlformats.org/officeDocument/2006/relationships/slideLayout" Target="../slideLayouts/slideLayout20.xml"/><Relationship Id="rId14" Type="http://schemas.openxmlformats.org/officeDocument/2006/relationships/slideLayout" Target="../slideLayouts/slideLayout19.xml"/><Relationship Id="rId17" Type="http://schemas.openxmlformats.org/officeDocument/2006/relationships/slideLayout" Target="../slideLayouts/slideLayout22.xml"/><Relationship Id="rId16" Type="http://schemas.openxmlformats.org/officeDocument/2006/relationships/slideLayout" Target="../slideLayouts/slideLayout21.xml"/><Relationship Id="rId5" Type="http://schemas.openxmlformats.org/officeDocument/2006/relationships/slideLayout" Target="../slideLayouts/slideLayout10.xml"/><Relationship Id="rId19" Type="http://schemas.openxmlformats.org/officeDocument/2006/relationships/slideLayout" Target="../slideLayouts/slideLayout24.xml"/><Relationship Id="rId6" Type="http://schemas.openxmlformats.org/officeDocument/2006/relationships/slideLayout" Target="../slideLayouts/slideLayout11.xml"/><Relationship Id="rId18" Type="http://schemas.openxmlformats.org/officeDocument/2006/relationships/slideLayout" Target="../slideLayouts/slideLayout23.xml"/><Relationship Id="rId7" Type="http://schemas.openxmlformats.org/officeDocument/2006/relationships/slideLayout" Target="../slideLayouts/slideLayout12.xml"/><Relationship Id="rId8"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26.xml"/><Relationship Id="rId3" Type="http://schemas.openxmlformats.org/officeDocument/2006/relationships/slideLayout" Target="../slideLayouts/slideLayout27.xml"/><Relationship Id="rId4" Type="http://schemas.openxmlformats.org/officeDocument/2006/relationships/slideLayout" Target="../slideLayouts/slideLayout28.xml"/><Relationship Id="rId9" Type="http://schemas.openxmlformats.org/officeDocument/2006/relationships/theme" Target="../theme/theme1.xml"/><Relationship Id="rId5" Type="http://schemas.openxmlformats.org/officeDocument/2006/relationships/slideLayout" Target="../slideLayouts/slideLayout29.xml"/><Relationship Id="rId6" Type="http://schemas.openxmlformats.org/officeDocument/2006/relationships/slideLayout" Target="../slideLayouts/slideLayout30.xml"/><Relationship Id="rId7" Type="http://schemas.openxmlformats.org/officeDocument/2006/relationships/slideLayout" Target="../slideLayouts/slideLayout31.xml"/><Relationship Id="rId8" Type="http://schemas.openxmlformats.org/officeDocument/2006/relationships/slideLayout" Target="../slideLayouts/slideLayout32.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42.xml"/><Relationship Id="rId10" Type="http://schemas.openxmlformats.org/officeDocument/2006/relationships/slideLayout" Target="../slideLayouts/slideLayout41.xml"/><Relationship Id="rId13" Type="http://schemas.openxmlformats.org/officeDocument/2006/relationships/slideLayout" Target="../slideLayouts/slideLayout44.xml"/><Relationship Id="rId12" Type="http://schemas.openxmlformats.org/officeDocument/2006/relationships/slideLayout" Target="../slideLayouts/slideLayout43.xml"/><Relationship Id="rId1" Type="http://schemas.openxmlformats.org/officeDocument/2006/relationships/image" Target="../media/image1.png"/><Relationship Id="rId2" Type="http://schemas.openxmlformats.org/officeDocument/2006/relationships/slideLayout" Target="../slideLayouts/slideLayout33.xml"/><Relationship Id="rId3" Type="http://schemas.openxmlformats.org/officeDocument/2006/relationships/slideLayout" Target="../slideLayouts/slideLayout34.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5" Type="http://schemas.openxmlformats.org/officeDocument/2006/relationships/theme" Target="../theme/theme7.xml"/><Relationship Id="rId14" Type="http://schemas.openxmlformats.org/officeDocument/2006/relationships/slideLayout" Target="../slideLayouts/slideLayout45.xml"/><Relationship Id="rId5" Type="http://schemas.openxmlformats.org/officeDocument/2006/relationships/slideLayout" Target="../slideLayouts/slideLayout36.xml"/><Relationship Id="rId6" Type="http://schemas.openxmlformats.org/officeDocument/2006/relationships/slideLayout" Target="../slideLayouts/slideLayout37.xml"/><Relationship Id="rId7" Type="http://schemas.openxmlformats.org/officeDocument/2006/relationships/slideLayout" Target="../slideLayouts/slideLayout38.xml"/><Relationship Id="rId8" Type="http://schemas.openxmlformats.org/officeDocument/2006/relationships/slideLayout" Target="../slideLayouts/slideLayout39.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55.xml"/><Relationship Id="rId10" Type="http://schemas.openxmlformats.org/officeDocument/2006/relationships/slideLayout" Target="../slideLayouts/slideLayout54.xml"/><Relationship Id="rId12" Type="http://schemas.openxmlformats.org/officeDocument/2006/relationships/theme" Target="../theme/theme8.xml"/><Relationship Id="rId1" Type="http://schemas.openxmlformats.org/officeDocument/2006/relationships/image" Target="../media/image1.png"/><Relationship Id="rId2" Type="http://schemas.openxmlformats.org/officeDocument/2006/relationships/slideLayout" Target="../slideLayouts/slideLayout46.xml"/><Relationship Id="rId3" Type="http://schemas.openxmlformats.org/officeDocument/2006/relationships/slideLayout" Target="../slideLayouts/slideLayout47.xml"/><Relationship Id="rId4" Type="http://schemas.openxmlformats.org/officeDocument/2006/relationships/slideLayout" Target="../slideLayouts/slideLayout48.xml"/><Relationship Id="rId9" Type="http://schemas.openxmlformats.org/officeDocument/2006/relationships/slideLayout" Target="../slideLayouts/slideLayout53.xml"/><Relationship Id="rId5" Type="http://schemas.openxmlformats.org/officeDocument/2006/relationships/slideLayout" Target="../slideLayouts/slideLayout49.xml"/><Relationship Id="rId6" Type="http://schemas.openxmlformats.org/officeDocument/2006/relationships/slideLayout" Target="../slideLayouts/slideLayout50.xml"/><Relationship Id="rId7" Type="http://schemas.openxmlformats.org/officeDocument/2006/relationships/slideLayout" Target="../slideLayouts/slideLayout51.xml"/><Relationship Id="rId8" Type="http://schemas.openxmlformats.org/officeDocument/2006/relationships/slideLayout" Target="../slideLayouts/slideLayout52.xml"/></Relationships>
</file>

<file path=ppt/slideMasters/_rels/slideMaster7.xml.rels><?xml version="1.0" encoding="UTF-8" standalone="yes"?><Relationships xmlns="http://schemas.openxmlformats.org/package/2006/relationships"><Relationship Id="rId20" Type="http://schemas.openxmlformats.org/officeDocument/2006/relationships/slideLayout" Target="../slideLayouts/slideLayout74.xml"/><Relationship Id="rId11" Type="http://schemas.openxmlformats.org/officeDocument/2006/relationships/slideLayout" Target="../slideLayouts/slideLayout65.xml"/><Relationship Id="rId22" Type="http://schemas.openxmlformats.org/officeDocument/2006/relationships/theme" Target="../theme/theme5.xml"/><Relationship Id="rId10" Type="http://schemas.openxmlformats.org/officeDocument/2006/relationships/slideLayout" Target="../slideLayouts/slideLayout64.xml"/><Relationship Id="rId21" Type="http://schemas.openxmlformats.org/officeDocument/2006/relationships/slideLayout" Target="../slideLayouts/slideLayout75.xml"/><Relationship Id="rId13" Type="http://schemas.openxmlformats.org/officeDocument/2006/relationships/slideLayout" Target="../slideLayouts/slideLayout67.xml"/><Relationship Id="rId12" Type="http://schemas.openxmlformats.org/officeDocument/2006/relationships/slideLayout" Target="../slideLayouts/slideLayout66.xml"/><Relationship Id="rId1" Type="http://schemas.openxmlformats.org/officeDocument/2006/relationships/image" Target="../media/image1.png"/><Relationship Id="rId2" Type="http://schemas.openxmlformats.org/officeDocument/2006/relationships/slideLayout" Target="../slideLayouts/slideLayout56.xml"/><Relationship Id="rId3" Type="http://schemas.openxmlformats.org/officeDocument/2006/relationships/slideLayout" Target="../slideLayouts/slideLayout57.xml"/><Relationship Id="rId4" Type="http://schemas.openxmlformats.org/officeDocument/2006/relationships/slideLayout" Target="../slideLayouts/slideLayout58.xml"/><Relationship Id="rId9" Type="http://schemas.openxmlformats.org/officeDocument/2006/relationships/slideLayout" Target="../slideLayouts/slideLayout63.xml"/><Relationship Id="rId15" Type="http://schemas.openxmlformats.org/officeDocument/2006/relationships/slideLayout" Target="../slideLayouts/slideLayout69.xml"/><Relationship Id="rId14" Type="http://schemas.openxmlformats.org/officeDocument/2006/relationships/slideLayout" Target="../slideLayouts/slideLayout68.xml"/><Relationship Id="rId17" Type="http://schemas.openxmlformats.org/officeDocument/2006/relationships/slideLayout" Target="../slideLayouts/slideLayout71.xml"/><Relationship Id="rId16" Type="http://schemas.openxmlformats.org/officeDocument/2006/relationships/slideLayout" Target="../slideLayouts/slideLayout70.xml"/><Relationship Id="rId5" Type="http://schemas.openxmlformats.org/officeDocument/2006/relationships/slideLayout" Target="../slideLayouts/slideLayout59.xml"/><Relationship Id="rId19" Type="http://schemas.openxmlformats.org/officeDocument/2006/relationships/slideLayout" Target="../slideLayouts/slideLayout73.xml"/><Relationship Id="rId6" Type="http://schemas.openxmlformats.org/officeDocument/2006/relationships/slideLayout" Target="../slideLayouts/slideLayout60.xml"/><Relationship Id="rId18" Type="http://schemas.openxmlformats.org/officeDocument/2006/relationships/slideLayout" Target="../slideLayouts/slideLayout72.xml"/><Relationship Id="rId7" Type="http://schemas.openxmlformats.org/officeDocument/2006/relationships/slideLayout" Target="../slideLayouts/slideLayout61.xml"/><Relationship Id="rId8" Type="http://schemas.openxmlformats.org/officeDocument/2006/relationships/slideLayout" Target="../slideLayouts/slideLayout62.xml"/></Relationships>
</file>

<file path=ppt/slideMasters/_rels/slideMaster8.xml.rels><?xml version="1.0" encoding="UTF-8" standalone="yes"?><Relationships xmlns="http://schemas.openxmlformats.org/package/2006/relationships"><Relationship Id="rId10" Type="http://schemas.openxmlformats.org/officeDocument/2006/relationships/theme" Target="../theme/theme10.xml"/><Relationship Id="rId1" Type="http://schemas.openxmlformats.org/officeDocument/2006/relationships/image" Target="../media/image1.png"/><Relationship Id="rId2" Type="http://schemas.openxmlformats.org/officeDocument/2006/relationships/slideLayout" Target="../slideLayouts/slideLayout76.xml"/><Relationship Id="rId3" Type="http://schemas.openxmlformats.org/officeDocument/2006/relationships/slideLayout" Target="../slideLayouts/slideLayout77.xml"/><Relationship Id="rId4" Type="http://schemas.openxmlformats.org/officeDocument/2006/relationships/slideLayout" Target="../slideLayouts/slideLayout78.xml"/><Relationship Id="rId9" Type="http://schemas.openxmlformats.org/officeDocument/2006/relationships/slideLayout" Target="../slideLayouts/slideLayout83.xml"/><Relationship Id="rId5" Type="http://schemas.openxmlformats.org/officeDocument/2006/relationships/slideLayout" Target="../slideLayouts/slideLayout79.xml"/><Relationship Id="rId6" Type="http://schemas.openxmlformats.org/officeDocument/2006/relationships/slideLayout" Target="../slideLayouts/slideLayout80.xml"/><Relationship Id="rId7" Type="http://schemas.openxmlformats.org/officeDocument/2006/relationships/slideLayout" Target="../slideLayouts/slideLayout81.xml"/><Relationship Id="rId8" Type="http://schemas.openxmlformats.org/officeDocument/2006/relationships/slideLayout" Target="../slideLayouts/slideLayout82.xml"/></Relationships>
</file>

<file path=ppt/slideMasters/_rels/slideMaster9.xml.rels><?xml version="1.0" encoding="UTF-8" standalone="yes"?><Relationships xmlns="http://schemas.openxmlformats.org/package/2006/relationships"><Relationship Id="rId11" Type="http://schemas.openxmlformats.org/officeDocument/2006/relationships/slideLayout" Target="../slideLayouts/slideLayout93.xml"/><Relationship Id="rId10" Type="http://schemas.openxmlformats.org/officeDocument/2006/relationships/slideLayout" Target="../slideLayouts/slideLayout92.xml"/><Relationship Id="rId13" Type="http://schemas.openxmlformats.org/officeDocument/2006/relationships/slideLayout" Target="../slideLayouts/slideLayout95.xml"/><Relationship Id="rId12" Type="http://schemas.openxmlformats.org/officeDocument/2006/relationships/slideLayout" Target="../slideLayouts/slideLayout94.xml"/><Relationship Id="rId1" Type="http://schemas.openxmlformats.org/officeDocument/2006/relationships/image" Target="../media/image1.png"/><Relationship Id="rId2" Type="http://schemas.openxmlformats.org/officeDocument/2006/relationships/slideLayout" Target="../slideLayouts/slideLayout84.xml"/><Relationship Id="rId3" Type="http://schemas.openxmlformats.org/officeDocument/2006/relationships/slideLayout" Target="../slideLayouts/slideLayout85.xml"/><Relationship Id="rId4" Type="http://schemas.openxmlformats.org/officeDocument/2006/relationships/slideLayout" Target="../slideLayouts/slideLayout86.xml"/><Relationship Id="rId9" Type="http://schemas.openxmlformats.org/officeDocument/2006/relationships/slideLayout" Target="../slideLayouts/slideLayout91.xml"/><Relationship Id="rId14" Type="http://schemas.openxmlformats.org/officeDocument/2006/relationships/theme" Target="../theme/theme2.xml"/><Relationship Id="rId5" Type="http://schemas.openxmlformats.org/officeDocument/2006/relationships/slideLayout" Target="../slideLayouts/slideLayout87.xml"/><Relationship Id="rId6" Type="http://schemas.openxmlformats.org/officeDocument/2006/relationships/slideLayout" Target="../slideLayouts/slideLayout88.xml"/><Relationship Id="rId7" Type="http://schemas.openxmlformats.org/officeDocument/2006/relationships/slideLayout" Target="../slideLayouts/slideLayout89.xml"/><Relationship Id="rId8" Type="http://schemas.openxmlformats.org/officeDocument/2006/relationships/slideLayout" Target="../slideLayouts/slideLayout9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p:nvPr/>
        </p:nvSpPr>
        <p:spPr>
          <a:xfrm>
            <a:off x="-12400" y="-11050"/>
            <a:ext cx="12204300" cy="1355100"/>
          </a:xfrm>
          <a:prstGeom prst="rect">
            <a:avLst/>
          </a:prstGeom>
          <a:solidFill>
            <a:srgbClr val="006FB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sldLayoutIdLst>
    <p:sldLayoutId id="2147483648"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 name="Shape 14"/>
        <p:cNvGrpSpPr/>
        <p:nvPr/>
      </p:nvGrpSpPr>
      <p:grpSpPr>
        <a:xfrm>
          <a:off x="0" y="0"/>
          <a:ext cx="0" cy="0"/>
          <a:chOff x="0" y="0"/>
          <a:chExt cx="0" cy="0"/>
        </a:xfrm>
      </p:grpSpPr>
      <p:grpSp>
        <p:nvGrpSpPr>
          <p:cNvPr id="15" name="Google Shape;15;p3"/>
          <p:cNvGrpSpPr/>
          <p:nvPr/>
        </p:nvGrpSpPr>
        <p:grpSpPr>
          <a:xfrm>
            <a:off x="0" y="5607273"/>
            <a:ext cx="12214159" cy="1252536"/>
            <a:chOff x="-33239" y="5603791"/>
            <a:chExt cx="9160619" cy="1252536"/>
          </a:xfrm>
        </p:grpSpPr>
        <p:sp>
          <p:nvSpPr>
            <p:cNvPr id="16" name="Google Shape;16;p3"/>
            <p:cNvSpPr/>
            <p:nvPr/>
          </p:nvSpPr>
          <p:spPr>
            <a:xfrm>
              <a:off x="-29914" y="5611028"/>
              <a:ext cx="9157294" cy="1245299"/>
            </a:xfrm>
            <a:prstGeom prst="rect">
              <a:avLst/>
            </a:pr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cxnSp>
          <p:nvCxnSpPr>
            <p:cNvPr id="17" name="Google Shape;17;p3"/>
            <p:cNvCxnSpPr/>
            <p:nvPr/>
          </p:nvCxnSpPr>
          <p:spPr>
            <a:xfrm>
              <a:off x="-29914" y="5603791"/>
              <a:ext cx="9143999" cy="0"/>
            </a:xfrm>
            <a:prstGeom prst="straightConnector1">
              <a:avLst/>
            </a:prstGeom>
            <a:noFill/>
            <a:ln cap="flat" cmpd="sng" w="88900">
              <a:solidFill>
                <a:srgbClr val="006FB6"/>
              </a:solidFill>
              <a:prstDash val="solid"/>
              <a:miter lim="800000"/>
              <a:headEnd len="sm" w="sm" type="none"/>
              <a:tailEnd len="sm" w="sm" type="none"/>
            </a:ln>
          </p:spPr>
        </p:cxnSp>
        <p:cxnSp>
          <p:nvCxnSpPr>
            <p:cNvPr id="18" name="Google Shape;18;p3"/>
            <p:cNvCxnSpPr/>
            <p:nvPr/>
          </p:nvCxnSpPr>
          <p:spPr>
            <a:xfrm>
              <a:off x="-33239" y="5687205"/>
              <a:ext cx="9144000" cy="0"/>
            </a:xfrm>
            <a:prstGeom prst="straightConnector1">
              <a:avLst/>
            </a:prstGeom>
            <a:noFill/>
            <a:ln cap="flat" cmpd="sng" w="38100">
              <a:solidFill>
                <a:srgbClr val="96C93E"/>
              </a:solidFill>
              <a:prstDash val="solid"/>
              <a:miter lim="800000"/>
              <a:headEnd len="sm" w="sm" type="none"/>
              <a:tailEnd len="sm" w="sm" type="none"/>
            </a:ln>
          </p:spPr>
        </p:cxnSp>
      </p:gr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4" name="Shape 64"/>
        <p:cNvGrpSpPr/>
        <p:nvPr/>
      </p:nvGrpSpPr>
      <p:grpSpPr>
        <a:xfrm>
          <a:off x="0" y="0"/>
          <a:ext cx="0" cy="0"/>
          <a:chOff x="0" y="0"/>
          <a:chExt cx="0" cy="0"/>
        </a:xfrm>
      </p:grpSpPr>
      <p:sp>
        <p:nvSpPr>
          <p:cNvPr id="65" name="Google Shape;65;p9"/>
          <p:cNvSpPr/>
          <p:nvPr/>
        </p:nvSpPr>
        <p:spPr>
          <a:xfrm>
            <a:off x="0" y="-11086"/>
            <a:ext cx="12192000" cy="1273200"/>
          </a:xfrm>
          <a:prstGeom prst="rect">
            <a:avLst/>
          </a:prstGeom>
          <a:solidFill>
            <a:srgbClr val="D7E8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cxnSp>
        <p:nvCxnSpPr>
          <p:cNvPr id="66" name="Google Shape;66;p9"/>
          <p:cNvCxnSpPr/>
          <p:nvPr/>
        </p:nvCxnSpPr>
        <p:spPr>
          <a:xfrm>
            <a:off x="-4671" y="1260844"/>
            <a:ext cx="12192000" cy="0"/>
          </a:xfrm>
          <a:prstGeom prst="straightConnector1">
            <a:avLst/>
          </a:prstGeom>
          <a:solidFill>
            <a:srgbClr val="D7E8AF"/>
          </a:solidFill>
          <a:ln cap="flat" cmpd="sng" w="76200">
            <a:solidFill>
              <a:srgbClr val="96C93E"/>
            </a:solidFill>
            <a:prstDash val="solid"/>
            <a:miter lim="800000"/>
            <a:headEnd len="sm" w="sm" type="none"/>
            <a:tailEnd len="sm" w="sm" type="none"/>
          </a:ln>
        </p:spPr>
      </p:cxnSp>
      <p:sp>
        <p:nvSpPr>
          <p:cNvPr id="67" name="Google Shape;67;p9"/>
          <p:cNvSpPr txBox="1"/>
          <p:nvPr/>
        </p:nvSpPr>
        <p:spPr>
          <a:xfrm>
            <a:off x="0" y="1"/>
            <a:ext cx="12192000" cy="1257300"/>
          </a:xfrm>
          <a:prstGeom prst="rect">
            <a:avLst/>
          </a:prstGeom>
          <a:noFill/>
          <a:ln>
            <a:noFill/>
          </a:ln>
        </p:spPr>
        <p:txBody>
          <a:bodyPr anchorCtr="0" anchor="ctr" bIns="45700" lIns="457200" spcFirstLastPara="1" rIns="91425" wrap="square" tIns="45700">
            <a:noAutofit/>
          </a:bodyPr>
          <a:lstStyle/>
          <a:p>
            <a:pPr indent="0" lvl="0" marL="0" marR="0" rtl="0" algn="l">
              <a:lnSpc>
                <a:spcPct val="90000"/>
              </a:lnSpc>
              <a:spcBef>
                <a:spcPts val="0"/>
              </a:spcBef>
              <a:spcAft>
                <a:spcPts val="0"/>
              </a:spcAft>
              <a:buClr>
                <a:srgbClr val="000000"/>
              </a:buClr>
              <a:buSzPts val="5000"/>
              <a:buFont typeface="Arial"/>
              <a:buNone/>
            </a:pPr>
            <a:r>
              <a:t/>
            </a:r>
            <a:endParaRPr b="1" i="0" sz="5000" u="none" cap="none" strike="noStrike">
              <a:solidFill>
                <a:srgbClr val="006FB6"/>
              </a:solidFill>
              <a:latin typeface="Calibri"/>
              <a:ea typeface="Calibri"/>
              <a:cs typeface="Calibri"/>
              <a:sym typeface="Calibri"/>
            </a:endParaRPr>
          </a:p>
        </p:txBody>
      </p:sp>
      <p:pic>
        <p:nvPicPr>
          <p:cNvPr id="68" name="Google Shape;68;p9"/>
          <p:cNvPicPr preferRelativeResize="0"/>
          <p:nvPr/>
        </p:nvPicPr>
        <p:blipFill rotWithShape="1">
          <a:blip r:embed="rId1">
            <a:alphaModFix/>
          </a:blip>
          <a:srcRect b="0" l="0" r="0" t="0"/>
          <a:stretch/>
        </p:blipFill>
        <p:spPr>
          <a:xfrm>
            <a:off x="9220261" y="117499"/>
            <a:ext cx="2816352" cy="856741"/>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 id="2147483664" r:id="rId12"/>
    <p:sldLayoutId id="2147483665" r:id="rId13"/>
    <p:sldLayoutId id="2147483666" r:id="rId14"/>
    <p:sldLayoutId id="2147483667" r:id="rId15"/>
    <p:sldLayoutId id="2147483668" r:id="rId16"/>
    <p:sldLayoutId id="2147483669" r:id="rId17"/>
    <p:sldLayoutId id="2147483670" r:id="rId18"/>
    <p:sldLayoutId id="2147483671" r:id="rId19"/>
    <p:sldLayoutId id="2147483672" r:id="rId2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68" name="Shape 368"/>
        <p:cNvGrpSpPr/>
        <p:nvPr/>
      </p:nvGrpSpPr>
      <p:grpSpPr>
        <a:xfrm>
          <a:off x="0" y="0"/>
          <a:ext cx="0" cy="0"/>
          <a:chOff x="0" y="0"/>
          <a:chExt cx="0" cy="0"/>
        </a:xfrm>
      </p:grpSpPr>
      <p:sp>
        <p:nvSpPr>
          <p:cNvPr id="369" name="Google Shape;369;p29"/>
          <p:cNvSpPr/>
          <p:nvPr/>
        </p:nvSpPr>
        <p:spPr>
          <a:xfrm>
            <a:off x="0" y="-11086"/>
            <a:ext cx="12192000" cy="1273200"/>
          </a:xfrm>
          <a:prstGeom prst="rect">
            <a:avLst/>
          </a:prstGeom>
          <a:solidFill>
            <a:srgbClr val="A2DEF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cxnSp>
        <p:nvCxnSpPr>
          <p:cNvPr id="370" name="Google Shape;370;p29"/>
          <p:cNvCxnSpPr/>
          <p:nvPr/>
        </p:nvCxnSpPr>
        <p:spPr>
          <a:xfrm>
            <a:off x="-4671" y="1260844"/>
            <a:ext cx="12192000" cy="0"/>
          </a:xfrm>
          <a:prstGeom prst="straightConnector1">
            <a:avLst/>
          </a:prstGeom>
          <a:solidFill>
            <a:srgbClr val="D7E8AF"/>
          </a:solidFill>
          <a:ln cap="flat" cmpd="sng" w="76200">
            <a:solidFill>
              <a:srgbClr val="006FB6"/>
            </a:solidFill>
            <a:prstDash val="solid"/>
            <a:miter lim="800000"/>
            <a:headEnd len="sm" w="sm" type="none"/>
            <a:tailEnd len="sm" w="sm" type="none"/>
          </a:ln>
        </p:spPr>
      </p:cxnSp>
      <p:pic>
        <p:nvPicPr>
          <p:cNvPr id="371" name="Google Shape;371;p29"/>
          <p:cNvPicPr preferRelativeResize="0"/>
          <p:nvPr/>
        </p:nvPicPr>
        <p:blipFill rotWithShape="1">
          <a:blip r:embed="rId1">
            <a:alphaModFix/>
          </a:blip>
          <a:srcRect b="0" l="0" r="0" t="0"/>
          <a:stretch/>
        </p:blipFill>
        <p:spPr>
          <a:xfrm>
            <a:off x="9220261" y="117499"/>
            <a:ext cx="2816352" cy="856741"/>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73" r:id="rId2"/>
    <p:sldLayoutId id="2147483674" r:id="rId3"/>
    <p:sldLayoutId id="2147483675" r:id="rId4"/>
    <p:sldLayoutId id="2147483676" r:id="rId5"/>
    <p:sldLayoutId id="2147483677" r:id="rId6"/>
    <p:sldLayoutId id="2147483678" r:id="rId7"/>
    <p:sldLayoutId id="2147483679" r:id="rId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91" name="Shape 491"/>
        <p:cNvGrpSpPr/>
        <p:nvPr/>
      </p:nvGrpSpPr>
      <p:grpSpPr>
        <a:xfrm>
          <a:off x="0" y="0"/>
          <a:ext cx="0" cy="0"/>
          <a:chOff x="0" y="0"/>
          <a:chExt cx="0" cy="0"/>
        </a:xfrm>
      </p:grpSpPr>
      <p:sp>
        <p:nvSpPr>
          <p:cNvPr id="492" name="Google Shape;492;p37"/>
          <p:cNvSpPr/>
          <p:nvPr/>
        </p:nvSpPr>
        <p:spPr>
          <a:xfrm>
            <a:off x="8655315" y="1"/>
            <a:ext cx="3536684" cy="6858000"/>
          </a:xfrm>
          <a:prstGeom prst="rect">
            <a:avLst/>
          </a:prstGeom>
          <a:solidFill>
            <a:srgbClr val="D7E8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cxnSp>
        <p:nvCxnSpPr>
          <p:cNvPr id="493" name="Google Shape;493;p37"/>
          <p:cNvCxnSpPr/>
          <p:nvPr/>
        </p:nvCxnSpPr>
        <p:spPr>
          <a:xfrm>
            <a:off x="8646698" y="0"/>
            <a:ext cx="0" cy="6858000"/>
          </a:xfrm>
          <a:prstGeom prst="straightConnector1">
            <a:avLst/>
          </a:prstGeom>
          <a:noFill/>
          <a:ln cap="flat" cmpd="sng" w="88900">
            <a:solidFill>
              <a:srgbClr val="96C93F"/>
            </a:solidFill>
            <a:prstDash val="solid"/>
            <a:miter lim="800000"/>
            <a:headEnd len="sm" w="sm" type="none"/>
            <a:tailEnd len="sm" w="sm" type="none"/>
          </a:ln>
        </p:spPr>
      </p:cxnSp>
      <p:sp>
        <p:nvSpPr>
          <p:cNvPr id="494" name="Google Shape;494;p37"/>
          <p:cNvSpPr txBox="1"/>
          <p:nvPr>
            <p:ph type="title"/>
          </p:nvPr>
        </p:nvSpPr>
        <p:spPr>
          <a:xfrm>
            <a:off x="1" y="1"/>
            <a:ext cx="8638079" cy="1251284"/>
          </a:xfrm>
          <a:prstGeom prst="rect">
            <a:avLst/>
          </a:prstGeom>
          <a:noFill/>
          <a:ln>
            <a:noFill/>
          </a:ln>
        </p:spPr>
        <p:txBody>
          <a:bodyPr anchorCtr="0" anchor="ctr" bIns="45700" lIns="274300" spcFirstLastPara="1" rIns="91425" wrap="square" tIns="45700">
            <a:normAutofit/>
          </a:bodyPr>
          <a:lstStyle>
            <a:lvl1pPr lvl="0" marR="0" rtl="0" algn="l">
              <a:lnSpc>
                <a:spcPct val="90000"/>
              </a:lnSpc>
              <a:spcBef>
                <a:spcPts val="0"/>
              </a:spcBef>
              <a:spcAft>
                <a:spcPts val="0"/>
              </a:spcAft>
              <a:buClr>
                <a:srgbClr val="0771BA"/>
              </a:buClr>
              <a:buSzPts val="5000"/>
              <a:buFont typeface="Calibri"/>
              <a:buNone/>
              <a:defRPr b="1" i="0" sz="5000" u="none" cap="none" strike="noStrike">
                <a:solidFill>
                  <a:srgbClr val="0771BA"/>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495" name="Google Shape;495;p37"/>
          <p:cNvPicPr preferRelativeResize="0"/>
          <p:nvPr/>
        </p:nvPicPr>
        <p:blipFill rotWithShape="1">
          <a:blip r:embed="rId1">
            <a:alphaModFix/>
          </a:blip>
          <a:srcRect b="0" l="0" r="0" t="0"/>
          <a:stretch/>
        </p:blipFill>
        <p:spPr>
          <a:xfrm>
            <a:off x="9220261" y="169846"/>
            <a:ext cx="2816352" cy="856741"/>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66" name="Shape 666"/>
        <p:cNvGrpSpPr/>
        <p:nvPr/>
      </p:nvGrpSpPr>
      <p:grpSpPr>
        <a:xfrm>
          <a:off x="0" y="0"/>
          <a:ext cx="0" cy="0"/>
          <a:chOff x="0" y="0"/>
          <a:chExt cx="0" cy="0"/>
        </a:xfrm>
      </p:grpSpPr>
      <p:sp>
        <p:nvSpPr>
          <p:cNvPr id="667" name="Google Shape;667;p51"/>
          <p:cNvSpPr/>
          <p:nvPr/>
        </p:nvSpPr>
        <p:spPr>
          <a:xfrm>
            <a:off x="0" y="0"/>
            <a:ext cx="3536700" cy="6858000"/>
          </a:xfrm>
          <a:prstGeom prst="rect">
            <a:avLst/>
          </a:prstGeom>
          <a:solidFill>
            <a:srgbClr val="D7E8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cxnSp>
        <p:nvCxnSpPr>
          <p:cNvPr id="668" name="Google Shape;668;p51"/>
          <p:cNvCxnSpPr/>
          <p:nvPr/>
        </p:nvCxnSpPr>
        <p:spPr>
          <a:xfrm>
            <a:off x="3536684" y="0"/>
            <a:ext cx="0" cy="6858000"/>
          </a:xfrm>
          <a:prstGeom prst="straightConnector1">
            <a:avLst/>
          </a:prstGeom>
          <a:noFill/>
          <a:ln cap="flat" cmpd="sng" w="88900">
            <a:solidFill>
              <a:srgbClr val="96C93F"/>
            </a:solidFill>
            <a:prstDash val="solid"/>
            <a:miter lim="800000"/>
            <a:headEnd len="sm" w="sm" type="none"/>
            <a:tailEnd len="sm" w="sm" type="none"/>
          </a:ln>
        </p:spPr>
      </p:cxnSp>
      <p:pic>
        <p:nvPicPr>
          <p:cNvPr id="669" name="Google Shape;669;p51"/>
          <p:cNvPicPr preferRelativeResize="0"/>
          <p:nvPr/>
        </p:nvPicPr>
        <p:blipFill rotWithShape="1">
          <a:blip r:embed="rId1">
            <a:alphaModFix/>
          </a:blip>
          <a:srcRect b="0" l="0" r="0" t="0"/>
          <a:stretch/>
        </p:blipFill>
        <p:spPr>
          <a:xfrm>
            <a:off x="9220261" y="169846"/>
            <a:ext cx="2816352" cy="856741"/>
          </a:xfrm>
          <a:prstGeom prst="rect">
            <a:avLst/>
          </a:prstGeom>
          <a:noFill/>
          <a:ln>
            <a:noFill/>
          </a:ln>
        </p:spPr>
      </p:pic>
      <p:sp>
        <p:nvSpPr>
          <p:cNvPr id="670" name="Google Shape;670;p51"/>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marR="0" rtl="0" algn="l">
              <a:lnSpc>
                <a:spcPct val="90000"/>
              </a:lnSpc>
              <a:spcBef>
                <a:spcPts val="0"/>
              </a:spcBef>
              <a:spcAft>
                <a:spcPts val="0"/>
              </a:spcAft>
              <a:buClr>
                <a:srgbClr val="0771BA"/>
              </a:buClr>
              <a:buSzPts val="4200"/>
              <a:buFont typeface="Calibri"/>
              <a:buNone/>
              <a:defRPr b="1" i="0" sz="4200" u="none" cap="none" strike="noStrike">
                <a:solidFill>
                  <a:srgbClr val="0771BA"/>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97" name="Shape 797"/>
        <p:cNvGrpSpPr/>
        <p:nvPr/>
      </p:nvGrpSpPr>
      <p:grpSpPr>
        <a:xfrm>
          <a:off x="0" y="0"/>
          <a:ext cx="0" cy="0"/>
          <a:chOff x="0" y="0"/>
          <a:chExt cx="0" cy="0"/>
        </a:xfrm>
      </p:grpSpPr>
      <p:sp>
        <p:nvSpPr>
          <p:cNvPr id="798" name="Google Shape;798;p62"/>
          <p:cNvSpPr/>
          <p:nvPr/>
        </p:nvSpPr>
        <p:spPr>
          <a:xfrm>
            <a:off x="0" y="-11086"/>
            <a:ext cx="12192000" cy="1273233"/>
          </a:xfrm>
          <a:prstGeom prst="rect">
            <a:avLst/>
          </a:prstGeom>
          <a:solidFill>
            <a:srgbClr val="D7E8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cxnSp>
        <p:nvCxnSpPr>
          <p:cNvPr id="799" name="Google Shape;799;p62"/>
          <p:cNvCxnSpPr/>
          <p:nvPr/>
        </p:nvCxnSpPr>
        <p:spPr>
          <a:xfrm>
            <a:off x="-4671" y="1260844"/>
            <a:ext cx="12192000" cy="0"/>
          </a:xfrm>
          <a:prstGeom prst="straightConnector1">
            <a:avLst/>
          </a:prstGeom>
          <a:solidFill>
            <a:srgbClr val="D7E8AF"/>
          </a:solidFill>
          <a:ln cap="flat" cmpd="sng" w="76200">
            <a:solidFill>
              <a:srgbClr val="96C93E"/>
            </a:solidFill>
            <a:prstDash val="solid"/>
            <a:miter lim="800000"/>
            <a:headEnd len="sm" w="sm" type="none"/>
            <a:tailEnd len="sm" w="sm" type="none"/>
          </a:ln>
        </p:spPr>
      </p:cxnSp>
      <p:sp>
        <p:nvSpPr>
          <p:cNvPr id="800" name="Google Shape;800;p62"/>
          <p:cNvSpPr txBox="1"/>
          <p:nvPr/>
        </p:nvSpPr>
        <p:spPr>
          <a:xfrm>
            <a:off x="0" y="1"/>
            <a:ext cx="12192000" cy="1257405"/>
          </a:xfrm>
          <a:prstGeom prst="rect">
            <a:avLst/>
          </a:prstGeom>
          <a:noFill/>
          <a:ln>
            <a:noFill/>
          </a:ln>
        </p:spPr>
        <p:txBody>
          <a:bodyPr anchorCtr="0" anchor="ctr" bIns="45700" lIns="457200" spcFirstLastPara="1" rIns="91425" wrap="square" tIns="45700">
            <a:noAutofit/>
          </a:bodyPr>
          <a:lstStyle/>
          <a:p>
            <a:pPr indent="0" lvl="0" marL="0" marR="0" rtl="0" algn="l">
              <a:lnSpc>
                <a:spcPct val="90000"/>
              </a:lnSpc>
              <a:spcBef>
                <a:spcPts val="0"/>
              </a:spcBef>
              <a:spcAft>
                <a:spcPts val="0"/>
              </a:spcAft>
              <a:buClr>
                <a:srgbClr val="000000"/>
              </a:buClr>
              <a:buSzPts val="5000"/>
              <a:buFont typeface="Arial"/>
              <a:buNone/>
            </a:pPr>
            <a:r>
              <a:t/>
            </a:r>
            <a:endParaRPr b="1" i="0" sz="5000" u="none" cap="none" strike="noStrike">
              <a:solidFill>
                <a:srgbClr val="006FB6"/>
              </a:solidFill>
              <a:latin typeface="Calibri"/>
              <a:ea typeface="Calibri"/>
              <a:cs typeface="Calibri"/>
              <a:sym typeface="Calibri"/>
            </a:endParaRPr>
          </a:p>
        </p:txBody>
      </p:sp>
      <p:pic>
        <p:nvPicPr>
          <p:cNvPr id="801" name="Google Shape;801;p62"/>
          <p:cNvPicPr preferRelativeResize="0"/>
          <p:nvPr/>
        </p:nvPicPr>
        <p:blipFill rotWithShape="1">
          <a:blip r:embed="rId1">
            <a:alphaModFix/>
          </a:blip>
          <a:srcRect b="0" l="0" r="0" t="0"/>
          <a:stretch/>
        </p:blipFill>
        <p:spPr>
          <a:xfrm>
            <a:off x="9220261" y="117499"/>
            <a:ext cx="2816352" cy="856741"/>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 id="2147483715" r:id="rId14"/>
    <p:sldLayoutId id="2147483716" r:id="rId15"/>
    <p:sldLayoutId id="2147483717" r:id="rId16"/>
    <p:sldLayoutId id="2147483718" r:id="rId17"/>
    <p:sldLayoutId id="2147483719" r:id="rId18"/>
    <p:sldLayoutId id="2147483720" r:id="rId19"/>
    <p:sldLayoutId id="2147483721" r:id="rId20"/>
    <p:sldLayoutId id="2147483722" r:id="rId2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32" name="Shape 1132"/>
        <p:cNvGrpSpPr/>
        <p:nvPr/>
      </p:nvGrpSpPr>
      <p:grpSpPr>
        <a:xfrm>
          <a:off x="0" y="0"/>
          <a:ext cx="0" cy="0"/>
          <a:chOff x="0" y="0"/>
          <a:chExt cx="0" cy="0"/>
        </a:xfrm>
      </p:grpSpPr>
      <p:sp>
        <p:nvSpPr>
          <p:cNvPr id="1133" name="Google Shape;1133;p83"/>
          <p:cNvSpPr/>
          <p:nvPr/>
        </p:nvSpPr>
        <p:spPr>
          <a:xfrm>
            <a:off x="0" y="0"/>
            <a:ext cx="3536700" cy="6858000"/>
          </a:xfrm>
          <a:prstGeom prst="rect">
            <a:avLst/>
          </a:prstGeom>
          <a:solidFill>
            <a:srgbClr val="D7E8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cxnSp>
        <p:nvCxnSpPr>
          <p:cNvPr id="1134" name="Google Shape;1134;p83"/>
          <p:cNvCxnSpPr/>
          <p:nvPr/>
        </p:nvCxnSpPr>
        <p:spPr>
          <a:xfrm>
            <a:off x="3536684" y="0"/>
            <a:ext cx="0" cy="6858000"/>
          </a:xfrm>
          <a:prstGeom prst="straightConnector1">
            <a:avLst/>
          </a:prstGeom>
          <a:noFill/>
          <a:ln cap="flat" cmpd="sng" w="88900">
            <a:solidFill>
              <a:srgbClr val="96C93F"/>
            </a:solidFill>
            <a:prstDash val="solid"/>
            <a:miter lim="800000"/>
            <a:headEnd len="sm" w="sm" type="none"/>
            <a:tailEnd len="sm" w="sm" type="none"/>
          </a:ln>
        </p:spPr>
      </p:cxnSp>
      <p:pic>
        <p:nvPicPr>
          <p:cNvPr id="1135" name="Google Shape;1135;p83"/>
          <p:cNvPicPr preferRelativeResize="0"/>
          <p:nvPr/>
        </p:nvPicPr>
        <p:blipFill rotWithShape="1">
          <a:blip r:embed="rId1">
            <a:alphaModFix/>
          </a:blip>
          <a:srcRect b="0" l="0" r="0" t="0"/>
          <a:stretch/>
        </p:blipFill>
        <p:spPr>
          <a:xfrm>
            <a:off x="9220261" y="169846"/>
            <a:ext cx="2816352" cy="856741"/>
          </a:xfrm>
          <a:prstGeom prst="rect">
            <a:avLst/>
          </a:prstGeom>
          <a:noFill/>
          <a:ln>
            <a:noFill/>
          </a:ln>
        </p:spPr>
      </p:pic>
      <p:sp>
        <p:nvSpPr>
          <p:cNvPr id="1136" name="Google Shape;1136;p83"/>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marR="0" rtl="0" algn="l">
              <a:lnSpc>
                <a:spcPct val="90000"/>
              </a:lnSpc>
              <a:spcBef>
                <a:spcPts val="0"/>
              </a:spcBef>
              <a:spcAft>
                <a:spcPts val="0"/>
              </a:spcAft>
              <a:buClr>
                <a:srgbClr val="0771BA"/>
              </a:buClr>
              <a:buSzPts val="4200"/>
              <a:buFont typeface="Calibri"/>
              <a:buNone/>
              <a:defRPr b="1" i="0" sz="4200" u="none" cap="none" strike="noStrike">
                <a:solidFill>
                  <a:srgbClr val="0771BA"/>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34" name="Shape 1234"/>
        <p:cNvGrpSpPr/>
        <p:nvPr/>
      </p:nvGrpSpPr>
      <p:grpSpPr>
        <a:xfrm>
          <a:off x="0" y="0"/>
          <a:ext cx="0" cy="0"/>
          <a:chOff x="0" y="0"/>
          <a:chExt cx="0" cy="0"/>
        </a:xfrm>
      </p:grpSpPr>
      <p:sp>
        <p:nvSpPr>
          <p:cNvPr id="1235" name="Google Shape;1235;p92"/>
          <p:cNvSpPr/>
          <p:nvPr/>
        </p:nvSpPr>
        <p:spPr>
          <a:xfrm>
            <a:off x="8655315" y="1"/>
            <a:ext cx="3536700" cy="6858000"/>
          </a:xfrm>
          <a:prstGeom prst="rect">
            <a:avLst/>
          </a:prstGeom>
          <a:solidFill>
            <a:srgbClr val="D7E8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cxnSp>
        <p:nvCxnSpPr>
          <p:cNvPr id="1236" name="Google Shape;1236;p92"/>
          <p:cNvCxnSpPr/>
          <p:nvPr/>
        </p:nvCxnSpPr>
        <p:spPr>
          <a:xfrm>
            <a:off x="8646698" y="0"/>
            <a:ext cx="0" cy="6858000"/>
          </a:xfrm>
          <a:prstGeom prst="straightConnector1">
            <a:avLst/>
          </a:prstGeom>
          <a:noFill/>
          <a:ln cap="flat" cmpd="sng" w="88900">
            <a:solidFill>
              <a:srgbClr val="96C93F"/>
            </a:solidFill>
            <a:prstDash val="solid"/>
            <a:miter lim="800000"/>
            <a:headEnd len="sm" w="sm" type="none"/>
            <a:tailEnd len="sm" w="sm" type="none"/>
          </a:ln>
        </p:spPr>
      </p:cxnSp>
      <p:sp>
        <p:nvSpPr>
          <p:cNvPr id="1237" name="Google Shape;1237;p92"/>
          <p:cNvSpPr txBox="1"/>
          <p:nvPr>
            <p:ph type="title"/>
          </p:nvPr>
        </p:nvSpPr>
        <p:spPr>
          <a:xfrm>
            <a:off x="1" y="1"/>
            <a:ext cx="8638200" cy="1251300"/>
          </a:xfrm>
          <a:prstGeom prst="rect">
            <a:avLst/>
          </a:prstGeom>
          <a:noFill/>
          <a:ln>
            <a:noFill/>
          </a:ln>
        </p:spPr>
        <p:txBody>
          <a:bodyPr anchorCtr="0" anchor="ctr" bIns="45700" lIns="274300" spcFirstLastPara="1" rIns="91425" wrap="square" tIns="45700">
            <a:normAutofit/>
          </a:bodyPr>
          <a:lstStyle>
            <a:lvl1pPr lvl="0" marR="0" rtl="0" algn="l">
              <a:lnSpc>
                <a:spcPct val="90000"/>
              </a:lnSpc>
              <a:spcBef>
                <a:spcPts val="0"/>
              </a:spcBef>
              <a:spcAft>
                <a:spcPts val="0"/>
              </a:spcAft>
              <a:buClr>
                <a:srgbClr val="0771BA"/>
              </a:buClr>
              <a:buSzPts val="5000"/>
              <a:buFont typeface="Calibri"/>
              <a:buNone/>
              <a:defRPr b="1" i="0" sz="5000" u="none" cap="none" strike="noStrike">
                <a:solidFill>
                  <a:srgbClr val="0771BA"/>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1238" name="Google Shape;1238;p92"/>
          <p:cNvPicPr preferRelativeResize="0"/>
          <p:nvPr/>
        </p:nvPicPr>
        <p:blipFill rotWithShape="1">
          <a:blip r:embed="rId1">
            <a:alphaModFix/>
          </a:blip>
          <a:srcRect b="0" l="0" r="0" t="0"/>
          <a:stretch/>
        </p:blipFill>
        <p:spPr>
          <a:xfrm>
            <a:off x="9220261" y="169846"/>
            <a:ext cx="2816352" cy="856741"/>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 id="2147483741" r:id="rId12"/>
    <p:sldLayoutId id="2147483742"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10.xml"/><Relationship Id="rId3" Type="http://schemas.openxmlformats.org/officeDocument/2006/relationships/image" Target="../media/image6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11.xml"/><Relationship Id="rId3" Type="http://schemas.openxmlformats.org/officeDocument/2006/relationships/image" Target="../media/image6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12.xml"/><Relationship Id="rId3" Type="http://schemas.openxmlformats.org/officeDocument/2006/relationships/image" Target="../media/image48.png"/><Relationship Id="rId4" Type="http://schemas.openxmlformats.org/officeDocument/2006/relationships/image" Target="../media/image4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6.xml"/><Relationship Id="rId2" Type="http://schemas.openxmlformats.org/officeDocument/2006/relationships/notesSlide" Target="../notesSlides/notesSlide13.xml"/><Relationship Id="rId3" Type="http://schemas.openxmlformats.org/officeDocument/2006/relationships/image" Target="../media/image50.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6.xml"/><Relationship Id="rId2" Type="http://schemas.openxmlformats.org/officeDocument/2006/relationships/notesSlide" Target="../notesSlides/notesSlide14.xml"/><Relationship Id="rId3" Type="http://schemas.openxmlformats.org/officeDocument/2006/relationships/image" Target="../media/image5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4.xml"/><Relationship Id="rId2" Type="http://schemas.openxmlformats.org/officeDocument/2006/relationships/notesSlide" Target="../notesSlides/notesSlide15.xml"/><Relationship Id="rId3" Type="http://schemas.openxmlformats.org/officeDocument/2006/relationships/image" Target="../media/image49.png"/><Relationship Id="rId4" Type="http://schemas.openxmlformats.org/officeDocument/2006/relationships/image" Target="../media/image5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42.jpg"/><Relationship Id="rId4" Type="http://schemas.openxmlformats.org/officeDocument/2006/relationships/image" Target="../media/image43.jpg"/><Relationship Id="rId5" Type="http://schemas.openxmlformats.org/officeDocument/2006/relationships/image" Target="../media/image56.jpg"/><Relationship Id="rId6" Type="http://schemas.openxmlformats.org/officeDocument/2006/relationships/image" Target="../media/image38.jpg"/><Relationship Id="rId7" Type="http://schemas.openxmlformats.org/officeDocument/2006/relationships/image" Target="../media/image40.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4.xml"/><Relationship Id="rId3" Type="http://schemas.openxmlformats.org/officeDocument/2006/relationships/image" Target="../media/image39.png"/><Relationship Id="rId4" Type="http://schemas.openxmlformats.org/officeDocument/2006/relationships/image" Target="../media/image45.png"/><Relationship Id="rId5" Type="http://schemas.openxmlformats.org/officeDocument/2006/relationships/image" Target="../media/image44.png"/><Relationship Id="rId6" Type="http://schemas.openxmlformats.org/officeDocument/2006/relationships/image" Target="../media/image4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5.xml"/><Relationship Id="rId3" Type="http://schemas.openxmlformats.org/officeDocument/2006/relationships/image" Target="../media/image5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7.xml"/><Relationship Id="rId2" Type="http://schemas.openxmlformats.org/officeDocument/2006/relationships/notesSlide" Target="../notesSlides/notesSlide8.xml"/><Relationship Id="rId3" Type="http://schemas.openxmlformats.org/officeDocument/2006/relationships/image" Target="../media/image46.png"/><Relationship Id="rId4" Type="http://schemas.openxmlformats.org/officeDocument/2006/relationships/image" Target="../media/image55.png"/><Relationship Id="rId5" Type="http://schemas.openxmlformats.org/officeDocument/2006/relationships/image" Target="../media/image57.png"/><Relationship Id="rId6" Type="http://schemas.openxmlformats.org/officeDocument/2006/relationships/image" Target="../media/image61.png"/><Relationship Id="rId7" Type="http://schemas.openxmlformats.org/officeDocument/2006/relationships/image" Target="../media/image6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9.xml"/><Relationship Id="rId3" Type="http://schemas.openxmlformats.org/officeDocument/2006/relationships/image" Target="../media/image58.png"/><Relationship Id="rId4" Type="http://schemas.openxmlformats.org/officeDocument/2006/relationships/image" Target="../media/image5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9" name="Shape 1399"/>
        <p:cNvGrpSpPr/>
        <p:nvPr/>
      </p:nvGrpSpPr>
      <p:grpSpPr>
        <a:xfrm>
          <a:off x="0" y="0"/>
          <a:ext cx="0" cy="0"/>
          <a:chOff x="0" y="0"/>
          <a:chExt cx="0" cy="0"/>
        </a:xfrm>
      </p:grpSpPr>
      <p:sp>
        <p:nvSpPr>
          <p:cNvPr id="1400" name="Google Shape;1400;p105"/>
          <p:cNvSpPr txBox="1"/>
          <p:nvPr>
            <p:ph type="title"/>
          </p:nvPr>
        </p:nvSpPr>
        <p:spPr>
          <a:xfrm>
            <a:off x="12783" y="-31960"/>
            <a:ext cx="9159900" cy="1251300"/>
          </a:xfrm>
          <a:prstGeom prst="rect">
            <a:avLst/>
          </a:prstGeom>
          <a:noFill/>
          <a:ln>
            <a:noFill/>
          </a:ln>
        </p:spPr>
        <p:txBody>
          <a:bodyPr anchorCtr="0" anchor="ctr" bIns="45700" lIns="274300" spcFirstLastPara="1" rIns="91425" wrap="square" tIns="45700">
            <a:normAutofit/>
          </a:bodyPr>
          <a:lstStyle/>
          <a:p>
            <a:pPr indent="0" lvl="0" marL="0" rtl="0" algn="l">
              <a:lnSpc>
                <a:spcPct val="90000"/>
              </a:lnSpc>
              <a:spcBef>
                <a:spcPts val="0"/>
              </a:spcBef>
              <a:spcAft>
                <a:spcPts val="0"/>
              </a:spcAft>
              <a:buClr>
                <a:srgbClr val="0771BA"/>
              </a:buClr>
              <a:buSzPts val="5000"/>
              <a:buFont typeface="Calibri"/>
              <a:buNone/>
            </a:pPr>
            <a:r>
              <a:rPr lang="en-US"/>
              <a:t>Workshop guide</a:t>
            </a:r>
            <a:endParaRPr/>
          </a:p>
        </p:txBody>
      </p:sp>
      <p:sp>
        <p:nvSpPr>
          <p:cNvPr id="1401" name="Google Shape;1401;p105"/>
          <p:cNvSpPr txBox="1"/>
          <p:nvPr>
            <p:ph idx="1" type="body"/>
          </p:nvPr>
        </p:nvSpPr>
        <p:spPr>
          <a:xfrm>
            <a:off x="0" y="5764437"/>
            <a:ext cx="12192000" cy="1093500"/>
          </a:xfrm>
          <a:prstGeom prst="rect">
            <a:avLst/>
          </a:prstGeom>
          <a:noFill/>
          <a:ln>
            <a:noFill/>
          </a:ln>
        </p:spPr>
        <p:txBody>
          <a:bodyPr anchorCtr="1" anchor="ctr" bIns="45700" lIns="91425" spcFirstLastPara="1" rIns="91425" wrap="square" tIns="45700">
            <a:noAutofit/>
          </a:bodyPr>
          <a:lstStyle/>
          <a:p>
            <a:pPr indent="0" lvl="0" marL="0" rtl="0" algn="ctr">
              <a:lnSpc>
                <a:spcPct val="100000"/>
              </a:lnSpc>
              <a:spcBef>
                <a:spcPts val="0"/>
              </a:spcBef>
              <a:spcAft>
                <a:spcPts val="0"/>
              </a:spcAft>
              <a:buClr>
                <a:srgbClr val="006FB6"/>
              </a:buClr>
              <a:buSzPts val="4400"/>
              <a:buNone/>
            </a:pPr>
            <a:r>
              <a:rPr lang="en-US">
                <a:solidFill>
                  <a:srgbClr val="006FB6"/>
                </a:solidFill>
              </a:rPr>
              <a:t>Let’s Go Back</a:t>
            </a:r>
            <a:endParaRPr/>
          </a:p>
        </p:txBody>
      </p:sp>
      <p:sp>
        <p:nvSpPr>
          <p:cNvPr id="1402" name="Google Shape;1402;p105"/>
          <p:cNvSpPr txBox="1"/>
          <p:nvPr>
            <p:ph idx="2" type="body"/>
          </p:nvPr>
        </p:nvSpPr>
        <p:spPr>
          <a:xfrm>
            <a:off x="0" y="1657350"/>
            <a:ext cx="12192000" cy="3524100"/>
          </a:xfrm>
          <a:prstGeom prst="rect">
            <a:avLst/>
          </a:prstGeom>
          <a:noFill/>
          <a:ln>
            <a:noFill/>
          </a:ln>
        </p:spPr>
        <p:txBody>
          <a:bodyPr anchorCtr="0" anchor="t" bIns="45700" lIns="457200" spcFirstLastPara="1" rIns="91425" wrap="square" tIns="45700">
            <a:noAutofit/>
          </a:bodyPr>
          <a:lstStyle/>
          <a:p>
            <a:pPr indent="0" lvl="0" marL="0" rtl="0" algn="l">
              <a:lnSpc>
                <a:spcPct val="100000"/>
              </a:lnSpc>
              <a:spcBef>
                <a:spcPts val="0"/>
              </a:spcBef>
              <a:spcAft>
                <a:spcPts val="0"/>
              </a:spcAft>
              <a:buClr>
                <a:srgbClr val="006FB6"/>
              </a:buClr>
              <a:buSzPts val="4000"/>
              <a:buNone/>
            </a:pPr>
            <a:r>
              <a:rPr lang="en-US" sz="4000">
                <a:solidFill>
                  <a:srgbClr val="006FB6"/>
                </a:solidFill>
              </a:rPr>
              <a:t>Facilitator: </a:t>
            </a:r>
            <a:endParaRPr/>
          </a:p>
          <a:p>
            <a:pPr indent="-685800" lvl="1" marL="1143000" rtl="0" algn="l">
              <a:lnSpc>
                <a:spcPct val="100000"/>
              </a:lnSpc>
              <a:spcBef>
                <a:spcPts val="0"/>
              </a:spcBef>
              <a:spcAft>
                <a:spcPts val="0"/>
              </a:spcAft>
              <a:buClr>
                <a:srgbClr val="006FB6"/>
              </a:buClr>
              <a:buSzPts val="4000"/>
              <a:buFont typeface="Arial"/>
              <a:buChar char="•"/>
            </a:pPr>
            <a:r>
              <a:rPr lang="en-US" sz="4000">
                <a:solidFill>
                  <a:srgbClr val="006FB6"/>
                </a:solidFill>
              </a:rPr>
              <a:t>Read notes to prepare. Amend slides if needed.</a:t>
            </a:r>
            <a:endParaRPr/>
          </a:p>
          <a:p>
            <a:pPr indent="-685800" lvl="1" marL="1143000" rtl="0" algn="l">
              <a:lnSpc>
                <a:spcPct val="100000"/>
              </a:lnSpc>
              <a:spcBef>
                <a:spcPts val="0"/>
              </a:spcBef>
              <a:spcAft>
                <a:spcPts val="0"/>
              </a:spcAft>
              <a:buClr>
                <a:srgbClr val="006FB6"/>
              </a:buClr>
              <a:buSzPts val="4000"/>
              <a:buFont typeface="Arial"/>
              <a:buChar char="•"/>
            </a:pPr>
            <a:r>
              <a:rPr lang="en-US" sz="4000">
                <a:solidFill>
                  <a:srgbClr val="006FB6"/>
                </a:solidFill>
              </a:rPr>
              <a:t>Practice the script aloud. Change as needed. </a:t>
            </a:r>
            <a:endParaRPr/>
          </a:p>
          <a:p>
            <a:pPr indent="-685800" lvl="1" marL="1143000" rtl="0" algn="l">
              <a:lnSpc>
                <a:spcPct val="100000"/>
              </a:lnSpc>
              <a:spcBef>
                <a:spcPts val="0"/>
              </a:spcBef>
              <a:spcAft>
                <a:spcPts val="0"/>
              </a:spcAft>
              <a:buClr>
                <a:srgbClr val="006FB6"/>
              </a:buClr>
              <a:buSzPts val="4000"/>
              <a:buFont typeface="Arial"/>
              <a:buChar char="•"/>
            </a:pPr>
            <a:r>
              <a:rPr lang="en-US" sz="4000">
                <a:solidFill>
                  <a:srgbClr val="006FB6"/>
                </a:solidFill>
              </a:rPr>
              <a:t>Ready the family-facing materials.</a:t>
            </a:r>
            <a:endParaRPr/>
          </a:p>
          <a:p>
            <a:pPr indent="-685800" lvl="1" marL="1143000" rtl="0" algn="l">
              <a:lnSpc>
                <a:spcPct val="100000"/>
              </a:lnSpc>
              <a:spcBef>
                <a:spcPts val="0"/>
              </a:spcBef>
              <a:spcAft>
                <a:spcPts val="0"/>
              </a:spcAft>
              <a:buClr>
                <a:srgbClr val="006FB6"/>
              </a:buClr>
              <a:buSzPts val="4000"/>
              <a:buFont typeface="Arial"/>
              <a:buChar char="•"/>
            </a:pPr>
            <a:r>
              <a:rPr lang="en-US" sz="4000">
                <a:solidFill>
                  <a:srgbClr val="006FB6"/>
                </a:solidFill>
              </a:rPr>
              <a:t>Display slide 2 as families arrive.</a:t>
            </a:r>
            <a:endParaRPr/>
          </a:p>
          <a:p>
            <a:pPr indent="0" lvl="0" marL="228600" rtl="0" algn="l">
              <a:lnSpc>
                <a:spcPct val="100000"/>
              </a:lnSpc>
              <a:spcBef>
                <a:spcPts val="1000"/>
              </a:spcBef>
              <a:spcAft>
                <a:spcPts val="0"/>
              </a:spcAft>
              <a:buClr>
                <a:srgbClr val="0771BA"/>
              </a:buClr>
              <a:buSzPts val="3600"/>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9" name="Shape 1499"/>
        <p:cNvGrpSpPr/>
        <p:nvPr/>
      </p:nvGrpSpPr>
      <p:grpSpPr>
        <a:xfrm>
          <a:off x="0" y="0"/>
          <a:ext cx="0" cy="0"/>
          <a:chOff x="0" y="0"/>
          <a:chExt cx="0" cy="0"/>
        </a:xfrm>
      </p:grpSpPr>
      <p:sp>
        <p:nvSpPr>
          <p:cNvPr id="1500" name="Google Shape;1500;p114"/>
          <p:cNvSpPr txBox="1"/>
          <p:nvPr>
            <p:ph type="ctrTitle"/>
          </p:nvPr>
        </p:nvSpPr>
        <p:spPr>
          <a:xfrm>
            <a:off x="820225" y="0"/>
            <a:ext cx="11371800" cy="1193700"/>
          </a:xfrm>
          <a:prstGeom prst="rect">
            <a:avLst/>
          </a:prstGeom>
          <a:noFill/>
          <a:ln>
            <a:noFill/>
          </a:ln>
        </p:spPr>
        <p:txBody>
          <a:bodyPr anchorCtr="0" anchor="ctr" bIns="45700" lIns="274300" spcFirstLastPara="1" rIns="91425" wrap="square" tIns="45700">
            <a:noAutofit/>
          </a:bodyPr>
          <a:lstStyle/>
          <a:p>
            <a:pPr indent="0" lvl="0" marL="0" rtl="0" algn="l">
              <a:lnSpc>
                <a:spcPct val="90000"/>
              </a:lnSpc>
              <a:spcBef>
                <a:spcPts val="0"/>
              </a:spcBef>
              <a:spcAft>
                <a:spcPts val="0"/>
              </a:spcAft>
              <a:buClr>
                <a:srgbClr val="006FB6"/>
              </a:buClr>
              <a:buSzPts val="5000"/>
              <a:buFont typeface="Calibri"/>
              <a:buNone/>
            </a:pPr>
            <a:r>
              <a:rPr lang="en-US"/>
              <a:t>Leer = conversación (K-1)</a:t>
            </a:r>
            <a:endParaRPr/>
          </a:p>
        </p:txBody>
      </p:sp>
      <p:sp>
        <p:nvSpPr>
          <p:cNvPr id="1501" name="Google Shape;1501;p114"/>
          <p:cNvSpPr txBox="1"/>
          <p:nvPr>
            <p:ph idx="1" type="body"/>
          </p:nvPr>
        </p:nvSpPr>
        <p:spPr>
          <a:xfrm>
            <a:off x="1743463" y="2939667"/>
            <a:ext cx="3488100" cy="12366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2800"/>
              <a:buFont typeface="Arial"/>
              <a:buNone/>
            </a:pPr>
            <a:r>
              <a:rPr lang="en-US">
                <a:solidFill>
                  <a:srgbClr val="006FB6"/>
                </a:solidFill>
              </a:rPr>
              <a:t>Usa tu dedo. Cubre una parte de la palabra. ¿Ves una parte que conoces?</a:t>
            </a:r>
            <a:endParaRPr/>
          </a:p>
        </p:txBody>
      </p:sp>
      <p:sp>
        <p:nvSpPr>
          <p:cNvPr id="1502" name="Google Shape;1502;p114"/>
          <p:cNvSpPr txBox="1"/>
          <p:nvPr>
            <p:ph idx="2" type="body"/>
          </p:nvPr>
        </p:nvSpPr>
        <p:spPr>
          <a:xfrm>
            <a:off x="4175850" y="4767425"/>
            <a:ext cx="3840300" cy="1393200"/>
          </a:xfrm>
          <a:prstGeom prst="rect">
            <a:avLst/>
          </a:prstGeom>
          <a:noFill/>
          <a:ln>
            <a:noFill/>
          </a:ln>
        </p:spPr>
        <p:txBody>
          <a:bodyPr anchorCtr="0" anchor="ctr" bIns="45700" lIns="91425" spcFirstLastPara="1" rIns="91425" wrap="square" tIns="45700">
            <a:noAutofit/>
          </a:bodyPr>
          <a:lstStyle/>
          <a:p>
            <a:pPr indent="0" lvl="0" marL="26987" rtl="0" algn="l">
              <a:lnSpc>
                <a:spcPct val="90000"/>
              </a:lnSpc>
              <a:spcBef>
                <a:spcPts val="1000"/>
              </a:spcBef>
              <a:spcAft>
                <a:spcPts val="0"/>
              </a:spcAft>
              <a:buClr>
                <a:srgbClr val="0771BA"/>
              </a:buClr>
              <a:buSzPts val="2800"/>
              <a:buFont typeface="Arial"/>
              <a:buNone/>
            </a:pPr>
            <a:r>
              <a:rPr lang="en-US">
                <a:solidFill>
                  <a:srgbClr val="006FB6"/>
                </a:solidFill>
              </a:rPr>
              <a:t>Regresemos atrás y volvamos a leer esta oración desde el principio.</a:t>
            </a:r>
            <a:endParaRPr/>
          </a:p>
        </p:txBody>
      </p:sp>
      <p:sp>
        <p:nvSpPr>
          <p:cNvPr id="1503" name="Google Shape;1503;p114"/>
          <p:cNvSpPr txBox="1"/>
          <p:nvPr>
            <p:ph idx="3" type="body"/>
          </p:nvPr>
        </p:nvSpPr>
        <p:spPr>
          <a:xfrm>
            <a:off x="240914" y="1445813"/>
            <a:ext cx="3488018" cy="1236452"/>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2800"/>
              <a:buNone/>
            </a:pPr>
            <a:r>
              <a:rPr lang="en-US">
                <a:solidFill>
                  <a:srgbClr val="006FB6"/>
                </a:solidFill>
              </a:rPr>
              <a:t>¿Puedes usar tu dedo y leer sonido por sonido?</a:t>
            </a:r>
            <a:endParaRPr/>
          </a:p>
        </p:txBody>
      </p:sp>
      <p:sp>
        <p:nvSpPr>
          <p:cNvPr id="1504" name="Google Shape;1504;p114"/>
          <p:cNvSpPr txBox="1"/>
          <p:nvPr>
            <p:ph idx="4" type="body"/>
          </p:nvPr>
        </p:nvSpPr>
        <p:spPr>
          <a:xfrm>
            <a:off x="319505" y="4495585"/>
            <a:ext cx="2885734" cy="1393169"/>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2800"/>
              <a:buFont typeface="Arial"/>
              <a:buNone/>
            </a:pPr>
            <a:r>
              <a:rPr lang="en-US">
                <a:solidFill>
                  <a:srgbClr val="006FB6"/>
                </a:solidFill>
              </a:rPr>
              <a:t>¡Bien! ¡Qué manera de seguir trabajando en esa palabra!</a:t>
            </a:r>
            <a:endParaRPr sz="4200"/>
          </a:p>
        </p:txBody>
      </p:sp>
      <p:pic>
        <p:nvPicPr>
          <p:cNvPr id="1505" name="Google Shape;1505;p114"/>
          <p:cNvPicPr preferRelativeResize="0"/>
          <p:nvPr/>
        </p:nvPicPr>
        <p:blipFill rotWithShape="1">
          <a:blip r:embed="rId3">
            <a:alphaModFix/>
          </a:blip>
          <a:srcRect b="0" l="0" r="0" t="-1666"/>
          <a:stretch/>
        </p:blipFill>
        <p:spPr>
          <a:xfrm>
            <a:off x="240925" y="86525"/>
            <a:ext cx="678450" cy="10043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9" name="Shape 1509"/>
        <p:cNvGrpSpPr/>
        <p:nvPr/>
      </p:nvGrpSpPr>
      <p:grpSpPr>
        <a:xfrm>
          <a:off x="0" y="0"/>
          <a:ext cx="0" cy="0"/>
          <a:chOff x="0" y="0"/>
          <a:chExt cx="0" cy="0"/>
        </a:xfrm>
      </p:grpSpPr>
      <p:sp>
        <p:nvSpPr>
          <p:cNvPr id="1510" name="Google Shape;1510;p115"/>
          <p:cNvSpPr txBox="1"/>
          <p:nvPr>
            <p:ph type="ctrTitle"/>
          </p:nvPr>
        </p:nvSpPr>
        <p:spPr>
          <a:xfrm>
            <a:off x="833025" y="0"/>
            <a:ext cx="11359200" cy="1193700"/>
          </a:xfrm>
          <a:prstGeom prst="rect">
            <a:avLst/>
          </a:prstGeom>
          <a:noFill/>
          <a:ln>
            <a:noFill/>
          </a:ln>
        </p:spPr>
        <p:txBody>
          <a:bodyPr anchorCtr="0" anchor="ctr" bIns="45700" lIns="274300" spcFirstLastPara="1" rIns="91425" wrap="square" tIns="45700">
            <a:noAutofit/>
          </a:bodyPr>
          <a:lstStyle/>
          <a:p>
            <a:pPr indent="0" lvl="0" marL="0" rtl="0" algn="l">
              <a:lnSpc>
                <a:spcPct val="90000"/>
              </a:lnSpc>
              <a:spcBef>
                <a:spcPts val="0"/>
              </a:spcBef>
              <a:spcAft>
                <a:spcPts val="0"/>
              </a:spcAft>
              <a:buClr>
                <a:srgbClr val="006FB6"/>
              </a:buClr>
              <a:buSzPts val="5000"/>
              <a:buFont typeface="Calibri"/>
              <a:buNone/>
            </a:pPr>
            <a:r>
              <a:rPr lang="en-US"/>
              <a:t>Leer = conversación (2-3)</a:t>
            </a:r>
            <a:endParaRPr/>
          </a:p>
        </p:txBody>
      </p:sp>
      <p:sp>
        <p:nvSpPr>
          <p:cNvPr id="1511" name="Google Shape;1511;p115"/>
          <p:cNvSpPr txBox="1"/>
          <p:nvPr>
            <p:ph idx="1" type="body"/>
          </p:nvPr>
        </p:nvSpPr>
        <p:spPr>
          <a:xfrm>
            <a:off x="8450575" y="3165416"/>
            <a:ext cx="3488018" cy="1236452"/>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2800"/>
              <a:buFont typeface="Arial"/>
              <a:buNone/>
            </a:pPr>
            <a:r>
              <a:rPr lang="en-US">
                <a:solidFill>
                  <a:srgbClr val="006FB6"/>
                </a:solidFill>
              </a:rPr>
              <a:t>Esperaré porque creo que puedes hacerlo.</a:t>
            </a:r>
            <a:endParaRPr/>
          </a:p>
        </p:txBody>
      </p:sp>
      <p:sp>
        <p:nvSpPr>
          <p:cNvPr id="1512" name="Google Shape;1512;p115"/>
          <p:cNvSpPr txBox="1"/>
          <p:nvPr>
            <p:ph idx="2" type="body"/>
          </p:nvPr>
        </p:nvSpPr>
        <p:spPr>
          <a:xfrm>
            <a:off x="5816498" y="1588544"/>
            <a:ext cx="3488018" cy="1236452"/>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6FB6"/>
              </a:buClr>
              <a:buSzPts val="2800"/>
              <a:buFont typeface="Arial"/>
              <a:buNone/>
            </a:pPr>
            <a:r>
              <a:rPr lang="en-US">
                <a:solidFill>
                  <a:srgbClr val="006FB6"/>
                </a:solidFill>
              </a:rPr>
              <a:t>¿Esa palabra que dijiste coincide con las letras y los sonidos que ves?</a:t>
            </a:r>
            <a:endParaRPr/>
          </a:p>
        </p:txBody>
      </p:sp>
      <p:sp>
        <p:nvSpPr>
          <p:cNvPr id="1513" name="Google Shape;1513;p115"/>
          <p:cNvSpPr txBox="1"/>
          <p:nvPr>
            <p:ph idx="3" type="body"/>
          </p:nvPr>
        </p:nvSpPr>
        <p:spPr>
          <a:xfrm>
            <a:off x="6003646" y="4619956"/>
            <a:ext cx="5388701" cy="1393169"/>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6FB6"/>
              </a:buClr>
              <a:buSzPts val="2800"/>
              <a:buNone/>
            </a:pPr>
            <a:r>
              <a:rPr lang="en-US">
                <a:solidFill>
                  <a:srgbClr val="006FB6"/>
                </a:solidFill>
              </a:rPr>
              <a:t>Ahora que conoces la palabra, regresemos y volvamos a leer desde el principio.</a:t>
            </a:r>
            <a:endParaRPr/>
          </a:p>
        </p:txBody>
      </p:sp>
      <p:pic>
        <p:nvPicPr>
          <p:cNvPr id="1514" name="Google Shape;1514;p115"/>
          <p:cNvPicPr preferRelativeResize="0"/>
          <p:nvPr/>
        </p:nvPicPr>
        <p:blipFill rotWithShape="1">
          <a:blip r:embed="rId3">
            <a:alphaModFix/>
          </a:blip>
          <a:srcRect b="0" l="0" r="0" t="0"/>
          <a:stretch/>
        </p:blipFill>
        <p:spPr>
          <a:xfrm>
            <a:off x="244059" y="103050"/>
            <a:ext cx="678450" cy="9877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8" name="Shape 1518"/>
        <p:cNvGrpSpPr/>
        <p:nvPr/>
      </p:nvGrpSpPr>
      <p:grpSpPr>
        <a:xfrm>
          <a:off x="0" y="0"/>
          <a:ext cx="0" cy="0"/>
          <a:chOff x="0" y="0"/>
          <a:chExt cx="0" cy="0"/>
        </a:xfrm>
      </p:grpSpPr>
      <p:sp>
        <p:nvSpPr>
          <p:cNvPr id="1519" name="Google Shape;1519;p116"/>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p>
            <a:pPr indent="0" lvl="0" marL="0" rtl="0" algn="l">
              <a:lnSpc>
                <a:spcPct val="90000"/>
              </a:lnSpc>
              <a:spcBef>
                <a:spcPts val="0"/>
              </a:spcBef>
              <a:spcAft>
                <a:spcPts val="0"/>
              </a:spcAft>
              <a:buSzPts val="5000"/>
              <a:buNone/>
            </a:pPr>
            <a:r>
              <a:rPr lang="en-US"/>
              <a:t>Familias mutilingües</a:t>
            </a:r>
            <a:endParaRPr/>
          </a:p>
        </p:txBody>
      </p:sp>
      <p:sp>
        <p:nvSpPr>
          <p:cNvPr id="1520" name="Google Shape;1520;p116"/>
          <p:cNvSpPr txBox="1"/>
          <p:nvPr>
            <p:ph idx="1" type="body"/>
          </p:nvPr>
        </p:nvSpPr>
        <p:spPr>
          <a:xfrm>
            <a:off x="4588042" y="1533865"/>
            <a:ext cx="7205400" cy="1055700"/>
          </a:xfrm>
          <a:prstGeom prst="rect">
            <a:avLst/>
          </a:prstGeom>
          <a:noFill/>
          <a:ln>
            <a:noFill/>
          </a:ln>
        </p:spPr>
        <p:txBody>
          <a:bodyPr anchorCtr="0" anchor="ctr" bIns="45700" lIns="91425" spcFirstLastPara="1" rIns="91425" wrap="square" tIns="45700">
            <a:normAutofit lnSpcReduction="10000"/>
          </a:bodyPr>
          <a:lstStyle/>
          <a:p>
            <a:pPr indent="0" lvl="0" marL="0" rtl="0" algn="l">
              <a:lnSpc>
                <a:spcPct val="90000"/>
              </a:lnSpc>
              <a:spcBef>
                <a:spcPts val="1000"/>
              </a:spcBef>
              <a:spcAft>
                <a:spcPts val="0"/>
              </a:spcAft>
              <a:buSzPts val="3200"/>
              <a:buNone/>
            </a:pPr>
            <a:r>
              <a:rPr lang="en-US"/>
              <a:t>Usar un diccionario, una app o un sitio web para verificar las palabras </a:t>
            </a:r>
            <a:endParaRPr/>
          </a:p>
        </p:txBody>
      </p:sp>
      <p:pic>
        <p:nvPicPr>
          <p:cNvPr id="1521" name="Google Shape;1521;p116"/>
          <p:cNvPicPr preferRelativeResize="0"/>
          <p:nvPr/>
        </p:nvPicPr>
        <p:blipFill rotWithShape="1">
          <a:blip r:embed="rId3">
            <a:alphaModFix/>
          </a:blip>
          <a:srcRect b="0" l="0" r="0" t="0"/>
          <a:stretch/>
        </p:blipFill>
        <p:spPr>
          <a:xfrm>
            <a:off x="2018000" y="1577926"/>
            <a:ext cx="1456925" cy="967575"/>
          </a:xfrm>
          <a:prstGeom prst="rect">
            <a:avLst/>
          </a:prstGeom>
          <a:noFill/>
          <a:ln>
            <a:noFill/>
          </a:ln>
        </p:spPr>
      </p:pic>
      <p:sp>
        <p:nvSpPr>
          <p:cNvPr id="1522" name="Google Shape;1522;p116"/>
          <p:cNvSpPr txBox="1"/>
          <p:nvPr/>
        </p:nvSpPr>
        <p:spPr>
          <a:xfrm>
            <a:off x="4584150" y="3358900"/>
            <a:ext cx="6726600" cy="9723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1000"/>
              </a:spcBef>
              <a:spcAft>
                <a:spcPts val="0"/>
              </a:spcAft>
              <a:buClr>
                <a:srgbClr val="000000"/>
              </a:buClr>
              <a:buSzPts val="935"/>
              <a:buFont typeface="Arial"/>
              <a:buNone/>
            </a:pPr>
            <a:r>
              <a:rPr b="0" i="0" lang="en-US" sz="3220" u="none" cap="none" strike="noStrike">
                <a:solidFill>
                  <a:srgbClr val="006FB6"/>
                </a:solidFill>
                <a:latin typeface="Calibri"/>
                <a:ea typeface="Calibri"/>
                <a:cs typeface="Calibri"/>
                <a:sym typeface="Calibri"/>
              </a:rPr>
              <a:t>Dar muchos ánimos para apoyar el desarrollo de capacidades lectoras </a:t>
            </a:r>
            <a:endParaRPr b="0" i="0" sz="3220" u="none" cap="none" strike="noStrike">
              <a:solidFill>
                <a:srgbClr val="006FB6"/>
              </a:solidFill>
              <a:latin typeface="Calibri"/>
              <a:ea typeface="Calibri"/>
              <a:cs typeface="Calibri"/>
              <a:sym typeface="Calibri"/>
            </a:endParaRPr>
          </a:p>
        </p:txBody>
      </p:sp>
      <p:pic>
        <p:nvPicPr>
          <p:cNvPr id="1523" name="Google Shape;1523;p116"/>
          <p:cNvPicPr preferRelativeResize="0"/>
          <p:nvPr/>
        </p:nvPicPr>
        <p:blipFill rotWithShape="1">
          <a:blip r:embed="rId4">
            <a:alphaModFix/>
          </a:blip>
          <a:srcRect b="0" l="0" r="0" t="0"/>
          <a:stretch/>
        </p:blipFill>
        <p:spPr>
          <a:xfrm>
            <a:off x="2169100" y="3105099"/>
            <a:ext cx="1154731" cy="122609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7" name="Shape 1527"/>
        <p:cNvGrpSpPr/>
        <p:nvPr/>
      </p:nvGrpSpPr>
      <p:grpSpPr>
        <a:xfrm>
          <a:off x="0" y="0"/>
          <a:ext cx="0" cy="0"/>
          <a:chOff x="0" y="0"/>
          <a:chExt cx="0" cy="0"/>
        </a:xfrm>
      </p:grpSpPr>
      <p:sp>
        <p:nvSpPr>
          <p:cNvPr id="1528" name="Google Shape;1528;p117"/>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p>
            <a:pPr indent="0" lvl="0" marL="0" marR="0" rtl="0" algn="l">
              <a:lnSpc>
                <a:spcPct val="90000"/>
              </a:lnSpc>
              <a:spcBef>
                <a:spcPts val="0"/>
              </a:spcBef>
              <a:spcAft>
                <a:spcPts val="0"/>
              </a:spcAft>
              <a:buClr>
                <a:srgbClr val="006FB6"/>
              </a:buClr>
              <a:buSzPts val="5000"/>
              <a:buFont typeface="Calibri"/>
              <a:buNone/>
            </a:pPr>
            <a:r>
              <a:rPr lang="en-US"/>
              <a:t>Tiempo de práctica</a:t>
            </a:r>
            <a:endParaRPr/>
          </a:p>
        </p:txBody>
      </p:sp>
      <p:sp>
        <p:nvSpPr>
          <p:cNvPr id="1529" name="Google Shape;1529;p117"/>
          <p:cNvSpPr txBox="1"/>
          <p:nvPr>
            <p:ph idx="1" type="body"/>
          </p:nvPr>
        </p:nvSpPr>
        <p:spPr>
          <a:xfrm>
            <a:off x="1639575" y="1374425"/>
            <a:ext cx="4071000" cy="10557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100"/>
              <a:buNone/>
            </a:pPr>
            <a:r>
              <a:t/>
            </a:r>
            <a:endParaRPr sz="3200"/>
          </a:p>
          <a:p>
            <a:pPr indent="0" lvl="0" marL="0" rtl="0" algn="l">
              <a:lnSpc>
                <a:spcPct val="100000"/>
              </a:lnSpc>
              <a:spcBef>
                <a:spcPts val="0"/>
              </a:spcBef>
              <a:spcAft>
                <a:spcPts val="0"/>
              </a:spcAft>
              <a:buClr>
                <a:schemeClr val="dk1"/>
              </a:buClr>
              <a:buSzPts val="1100"/>
              <a:buFont typeface="Arial"/>
              <a:buNone/>
            </a:pPr>
            <a:r>
              <a:rPr lang="en-US" sz="3200"/>
              <a:t>Identificar la palabra engañosa o complicada </a:t>
            </a:r>
            <a:endParaRPr sz="3200"/>
          </a:p>
          <a:p>
            <a:pPr indent="0" lvl="0" marL="0" rtl="0" algn="l">
              <a:lnSpc>
                <a:spcPct val="90000"/>
              </a:lnSpc>
              <a:spcBef>
                <a:spcPts val="0"/>
              </a:spcBef>
              <a:spcAft>
                <a:spcPts val="0"/>
              </a:spcAft>
              <a:buSzPts val="2800"/>
              <a:buNone/>
            </a:pPr>
            <a:r>
              <a:t/>
            </a:r>
            <a:endParaRPr sz="3200"/>
          </a:p>
        </p:txBody>
      </p:sp>
      <p:sp>
        <p:nvSpPr>
          <p:cNvPr id="1530" name="Google Shape;1530;p117"/>
          <p:cNvSpPr txBox="1"/>
          <p:nvPr>
            <p:ph idx="2" type="body"/>
          </p:nvPr>
        </p:nvSpPr>
        <p:spPr>
          <a:xfrm>
            <a:off x="1628000" y="2592250"/>
            <a:ext cx="3962100" cy="10557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3200"/>
              <a:buNone/>
            </a:pPr>
            <a:r>
              <a:t/>
            </a:r>
            <a:endParaRPr sz="3200"/>
          </a:p>
          <a:p>
            <a:pPr indent="0" lvl="0" marL="0" rtl="0" algn="l">
              <a:lnSpc>
                <a:spcPct val="100000"/>
              </a:lnSpc>
              <a:spcBef>
                <a:spcPts val="0"/>
              </a:spcBef>
              <a:spcAft>
                <a:spcPts val="0"/>
              </a:spcAft>
              <a:buClr>
                <a:schemeClr val="dk1"/>
              </a:buClr>
              <a:buSzPts val="3200"/>
              <a:buFont typeface="Arial"/>
              <a:buNone/>
            </a:pPr>
            <a:r>
              <a:rPr lang="en-US" sz="3200"/>
              <a:t>Esperen y feliciten los.</a:t>
            </a:r>
            <a:endParaRPr sz="3200"/>
          </a:p>
          <a:p>
            <a:pPr indent="0" lvl="0" marL="0" rtl="0" algn="l">
              <a:lnSpc>
                <a:spcPct val="90000"/>
              </a:lnSpc>
              <a:spcBef>
                <a:spcPts val="0"/>
              </a:spcBef>
              <a:spcAft>
                <a:spcPts val="0"/>
              </a:spcAft>
              <a:buSzPts val="2800"/>
              <a:buNone/>
            </a:pPr>
            <a:r>
              <a:t/>
            </a:r>
            <a:endParaRPr sz="3200"/>
          </a:p>
        </p:txBody>
      </p:sp>
      <p:sp>
        <p:nvSpPr>
          <p:cNvPr id="1531" name="Google Shape;1531;p117"/>
          <p:cNvSpPr txBox="1"/>
          <p:nvPr>
            <p:ph idx="3" type="body"/>
          </p:nvPr>
        </p:nvSpPr>
        <p:spPr>
          <a:xfrm>
            <a:off x="1655374" y="3809175"/>
            <a:ext cx="3726600" cy="1055700"/>
          </a:xfrm>
          <a:prstGeom prst="rect">
            <a:avLst/>
          </a:prstGeom>
          <a:noFill/>
          <a:ln>
            <a:noFill/>
          </a:ln>
        </p:spPr>
        <p:txBody>
          <a:bodyPr anchorCtr="0" anchor="ctr" bIns="45700" lIns="91425" spcFirstLastPara="1" rIns="91425" wrap="square" tIns="45700">
            <a:normAutofit fontScale="92500" lnSpcReduction="10000"/>
          </a:bodyPr>
          <a:lstStyle/>
          <a:p>
            <a:pPr indent="0" lvl="0" marL="0" rtl="0" algn="l">
              <a:lnSpc>
                <a:spcPct val="100000"/>
              </a:lnSpc>
              <a:spcBef>
                <a:spcPts val="0"/>
              </a:spcBef>
              <a:spcAft>
                <a:spcPts val="0"/>
              </a:spcAft>
              <a:buClr>
                <a:schemeClr val="dk1"/>
              </a:buClr>
              <a:buSzPct val="88888"/>
              <a:buFont typeface="Arial"/>
              <a:buNone/>
            </a:pPr>
            <a:r>
              <a:rPr lang="en-US" sz="3600"/>
              <a:t>Regresen y vuelvan a leer con expresión.</a:t>
            </a:r>
            <a:endParaRPr/>
          </a:p>
        </p:txBody>
      </p:sp>
      <p:sp>
        <p:nvSpPr>
          <p:cNvPr id="1532" name="Google Shape;1532;p117"/>
          <p:cNvSpPr txBox="1"/>
          <p:nvPr>
            <p:ph idx="4" type="body"/>
          </p:nvPr>
        </p:nvSpPr>
        <p:spPr>
          <a:xfrm>
            <a:off x="698497" y="1377337"/>
            <a:ext cx="847065" cy="1055685"/>
          </a:xfrm>
          <a:prstGeom prst="rect">
            <a:avLst/>
          </a:prstGeom>
          <a:noFill/>
          <a:ln>
            <a:noFill/>
          </a:ln>
        </p:spPr>
        <p:txBody>
          <a:bodyPr anchorCtr="0" anchor="ctr" bIns="45700" lIns="91425" spcFirstLastPara="1" rIns="91425" wrap="square" tIns="45700">
            <a:normAutofit/>
          </a:bodyPr>
          <a:lstStyle/>
          <a:p>
            <a:pPr indent="-228600" lvl="0" marL="457200" marR="0" rtl="0" algn="ctr">
              <a:lnSpc>
                <a:spcPct val="80000"/>
              </a:lnSpc>
              <a:spcBef>
                <a:spcPts val="1000"/>
              </a:spcBef>
              <a:spcAft>
                <a:spcPts val="0"/>
              </a:spcAft>
              <a:buClr>
                <a:srgbClr val="006FB6"/>
              </a:buClr>
              <a:buSzPts val="7000"/>
              <a:buFont typeface="Arial"/>
              <a:buNone/>
            </a:pPr>
            <a:r>
              <a:rPr lang="en-US" sz="6475"/>
              <a:t>1</a:t>
            </a:r>
            <a:endParaRPr/>
          </a:p>
        </p:txBody>
      </p:sp>
      <p:sp>
        <p:nvSpPr>
          <p:cNvPr id="1533" name="Google Shape;1533;p117"/>
          <p:cNvSpPr txBox="1"/>
          <p:nvPr>
            <p:ph idx="5" type="body"/>
          </p:nvPr>
        </p:nvSpPr>
        <p:spPr>
          <a:xfrm>
            <a:off x="698497" y="3809178"/>
            <a:ext cx="847065" cy="1055685"/>
          </a:xfrm>
          <a:prstGeom prst="rect">
            <a:avLst/>
          </a:prstGeom>
          <a:noFill/>
          <a:ln>
            <a:noFill/>
          </a:ln>
        </p:spPr>
        <p:txBody>
          <a:bodyPr anchorCtr="0" anchor="ctr" bIns="45700" lIns="91425" spcFirstLastPara="1" rIns="91425" wrap="square" tIns="45700">
            <a:normAutofit/>
          </a:bodyPr>
          <a:lstStyle/>
          <a:p>
            <a:pPr indent="-228600" lvl="0" marL="457200" marR="0" rtl="0" algn="ctr">
              <a:lnSpc>
                <a:spcPct val="80000"/>
              </a:lnSpc>
              <a:spcBef>
                <a:spcPts val="1000"/>
              </a:spcBef>
              <a:spcAft>
                <a:spcPts val="0"/>
              </a:spcAft>
              <a:buClr>
                <a:srgbClr val="006FB6"/>
              </a:buClr>
              <a:buSzPts val="7000"/>
              <a:buFont typeface="Arial"/>
              <a:buNone/>
            </a:pPr>
            <a:r>
              <a:rPr lang="en-US" sz="6475"/>
              <a:t>3</a:t>
            </a:r>
            <a:endParaRPr/>
          </a:p>
        </p:txBody>
      </p:sp>
      <p:sp>
        <p:nvSpPr>
          <p:cNvPr id="1534" name="Google Shape;1534;p117"/>
          <p:cNvSpPr txBox="1"/>
          <p:nvPr>
            <p:ph idx="7" type="body"/>
          </p:nvPr>
        </p:nvSpPr>
        <p:spPr>
          <a:xfrm>
            <a:off x="698497" y="2592249"/>
            <a:ext cx="847065" cy="1055685"/>
          </a:xfrm>
          <a:prstGeom prst="rect">
            <a:avLst/>
          </a:prstGeom>
          <a:noFill/>
          <a:ln>
            <a:noFill/>
          </a:ln>
        </p:spPr>
        <p:txBody>
          <a:bodyPr anchorCtr="0" anchor="ctr" bIns="45700" lIns="91425" spcFirstLastPara="1" rIns="91425" wrap="square" tIns="45700">
            <a:normAutofit/>
          </a:bodyPr>
          <a:lstStyle/>
          <a:p>
            <a:pPr indent="-228600" lvl="0" marL="457200" marR="0" rtl="0" algn="ctr">
              <a:lnSpc>
                <a:spcPct val="80000"/>
              </a:lnSpc>
              <a:spcBef>
                <a:spcPts val="1000"/>
              </a:spcBef>
              <a:spcAft>
                <a:spcPts val="0"/>
              </a:spcAft>
              <a:buClr>
                <a:srgbClr val="006FB6"/>
              </a:buClr>
              <a:buSzPts val="7000"/>
              <a:buFont typeface="Arial"/>
              <a:buNone/>
            </a:pPr>
            <a:r>
              <a:rPr lang="en-US" sz="6475"/>
              <a:t>2</a:t>
            </a:r>
            <a:endParaRPr/>
          </a:p>
        </p:txBody>
      </p:sp>
      <p:sp>
        <p:nvSpPr>
          <p:cNvPr id="1535" name="Google Shape;1535;p117"/>
          <p:cNvSpPr txBox="1"/>
          <p:nvPr>
            <p:ph idx="14" type="body"/>
          </p:nvPr>
        </p:nvSpPr>
        <p:spPr>
          <a:xfrm>
            <a:off x="5804600" y="1420400"/>
            <a:ext cx="2241600" cy="1947000"/>
          </a:xfrm>
          <a:prstGeom prst="rect">
            <a:avLst/>
          </a:prstGeom>
          <a:noFill/>
          <a:ln>
            <a:noFill/>
          </a:ln>
        </p:spPr>
        <p:txBody>
          <a:bodyPr anchorCtr="0" anchor="t" bIns="45700" lIns="91425" spcFirstLastPara="1" rIns="91425" wrap="square" tIns="45700">
            <a:noAutofit/>
          </a:bodyPr>
          <a:lstStyle/>
          <a:p>
            <a:pPr indent="-12700" lvl="0" marL="241300" rtl="0" algn="l">
              <a:lnSpc>
                <a:spcPct val="100000"/>
              </a:lnSpc>
              <a:spcBef>
                <a:spcPts val="0"/>
              </a:spcBef>
              <a:spcAft>
                <a:spcPts val="0"/>
              </a:spcAft>
              <a:buSzPts val="3400"/>
              <a:buNone/>
            </a:pPr>
            <a:r>
              <a:rPr lang="en-US" sz="3000"/>
              <a:t>¡Llamenme cuando tengan una pregunta!</a:t>
            </a:r>
            <a:endParaRPr/>
          </a:p>
        </p:txBody>
      </p:sp>
      <p:sp>
        <p:nvSpPr>
          <p:cNvPr id="1536" name="Google Shape;1536;p117"/>
          <p:cNvSpPr/>
          <p:nvPr>
            <p:ph idx="9" type="pic"/>
          </p:nvPr>
        </p:nvSpPr>
        <p:spPr>
          <a:xfrm>
            <a:off x="7967502" y="1420398"/>
            <a:ext cx="3962100" cy="3122700"/>
          </a:xfrm>
          <a:prstGeom prst="rect">
            <a:avLst/>
          </a:prstGeom>
          <a:noFill/>
          <a:ln>
            <a:noFill/>
          </a:ln>
        </p:spPr>
      </p:sp>
      <p:pic>
        <p:nvPicPr>
          <p:cNvPr id="1537" name="Google Shape;1537;p117"/>
          <p:cNvPicPr preferRelativeResize="0"/>
          <p:nvPr/>
        </p:nvPicPr>
        <p:blipFill rotWithShape="1">
          <a:blip r:embed="rId3">
            <a:alphaModFix/>
          </a:blip>
          <a:srcRect b="0" l="7548" r="7536" t="0"/>
          <a:stretch/>
        </p:blipFill>
        <p:spPr>
          <a:xfrm>
            <a:off x="7967502" y="1420398"/>
            <a:ext cx="3962194" cy="3122713"/>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1" name="Shape 1541"/>
        <p:cNvGrpSpPr/>
        <p:nvPr/>
      </p:nvGrpSpPr>
      <p:grpSpPr>
        <a:xfrm>
          <a:off x="0" y="0"/>
          <a:ext cx="0" cy="0"/>
          <a:chOff x="0" y="0"/>
          <a:chExt cx="0" cy="0"/>
        </a:xfrm>
      </p:grpSpPr>
      <p:sp>
        <p:nvSpPr>
          <p:cNvPr id="1542" name="Google Shape;1542;p118"/>
          <p:cNvSpPr txBox="1"/>
          <p:nvPr>
            <p:ph type="title"/>
          </p:nvPr>
        </p:nvSpPr>
        <p:spPr>
          <a:xfrm>
            <a:off x="4157805" y="0"/>
            <a:ext cx="5062500" cy="1577400"/>
          </a:xfrm>
          <a:prstGeom prst="rect">
            <a:avLst/>
          </a:prstGeom>
          <a:noFill/>
          <a:ln>
            <a:noFill/>
          </a:ln>
        </p:spPr>
        <p:txBody>
          <a:bodyPr anchorCtr="0" anchor="ctr" bIns="45700" lIns="274300" spcFirstLastPara="1" rIns="91425" wrap="square" tIns="45700">
            <a:normAutofit/>
          </a:bodyPr>
          <a:lstStyle/>
          <a:p>
            <a:pPr indent="0" lvl="0" marL="0" rtl="0" algn="l">
              <a:lnSpc>
                <a:spcPct val="90000"/>
              </a:lnSpc>
              <a:spcBef>
                <a:spcPts val="0"/>
              </a:spcBef>
              <a:spcAft>
                <a:spcPts val="0"/>
              </a:spcAft>
              <a:buClr>
                <a:srgbClr val="0771BA"/>
              </a:buClr>
              <a:buSzPts val="4200"/>
              <a:buFont typeface="Calibri"/>
              <a:buNone/>
            </a:pPr>
            <a:r>
              <a:rPr lang="en-US"/>
              <a:t>Reflejar</a:t>
            </a:r>
            <a:endParaRPr/>
          </a:p>
        </p:txBody>
      </p:sp>
      <p:sp>
        <p:nvSpPr>
          <p:cNvPr id="1543" name="Google Shape;1543;p118"/>
          <p:cNvSpPr txBox="1"/>
          <p:nvPr>
            <p:ph idx="1" type="body"/>
          </p:nvPr>
        </p:nvSpPr>
        <p:spPr>
          <a:xfrm>
            <a:off x="3921675" y="1577349"/>
            <a:ext cx="7773000" cy="4230000"/>
          </a:xfrm>
          <a:prstGeom prst="rect">
            <a:avLst/>
          </a:prstGeom>
          <a:noFill/>
          <a:ln>
            <a:noFill/>
          </a:ln>
        </p:spPr>
        <p:txBody>
          <a:bodyPr anchorCtr="0" anchor="t" bIns="45700" lIns="91425" spcFirstLastPara="1" rIns="91425" wrap="square" tIns="45700">
            <a:noAutofit/>
          </a:bodyPr>
          <a:lstStyle/>
          <a:p>
            <a:pPr indent="-457200" lvl="0" marL="457200" rtl="0" algn="l">
              <a:lnSpc>
                <a:spcPct val="100000"/>
              </a:lnSpc>
              <a:spcBef>
                <a:spcPts val="2400"/>
              </a:spcBef>
              <a:spcAft>
                <a:spcPts val="0"/>
              </a:spcAft>
              <a:buClr>
                <a:srgbClr val="006FB6"/>
              </a:buClr>
              <a:buSzPts val="3400"/>
              <a:buFont typeface="Arial"/>
              <a:buChar char="•"/>
            </a:pPr>
            <a:r>
              <a:rPr lang="en-US"/>
              <a:t>¿Alguna pregunta sobre el consejo de lectura?</a:t>
            </a:r>
            <a:endParaRPr/>
          </a:p>
          <a:p>
            <a:pPr indent="-457200" lvl="0" marL="457200" rtl="0" algn="l">
              <a:lnSpc>
                <a:spcPct val="100000"/>
              </a:lnSpc>
              <a:spcBef>
                <a:spcPts val="2400"/>
              </a:spcBef>
              <a:spcAft>
                <a:spcPts val="0"/>
              </a:spcAft>
              <a:buClr>
                <a:srgbClr val="006FB6"/>
              </a:buClr>
              <a:buSzPts val="3400"/>
              <a:buFont typeface="Arial"/>
              <a:buChar char="•"/>
            </a:pPr>
            <a:r>
              <a:rPr lang="en-US"/>
              <a:t>Voltéese y hable con su hijo: ¿Nos sentimos listos para probar este consejo de lectura en casa?</a:t>
            </a:r>
            <a:endParaRPr/>
          </a:p>
          <a:p>
            <a:pPr indent="-457200" lvl="0" marL="457200" rtl="0" algn="l">
              <a:lnSpc>
                <a:spcPct val="100000"/>
              </a:lnSpc>
              <a:spcBef>
                <a:spcPts val="2400"/>
              </a:spcBef>
              <a:spcAft>
                <a:spcPts val="0"/>
              </a:spcAft>
              <a:buClr>
                <a:srgbClr val="006FB6"/>
              </a:buClr>
              <a:buSzPts val="3400"/>
              <a:buFont typeface="Arial"/>
              <a:buChar char="•"/>
            </a:pPr>
            <a:r>
              <a:rPr lang="en-US"/>
              <a:t>Por favor, comparte cómo podrían usar esto en casa.</a:t>
            </a:r>
            <a:endParaRPr b="1"/>
          </a:p>
        </p:txBody>
      </p:sp>
      <p:sp>
        <p:nvSpPr>
          <p:cNvPr id="1544" name="Google Shape;1544;p118"/>
          <p:cNvSpPr txBox="1"/>
          <p:nvPr>
            <p:ph idx="3" type="body"/>
          </p:nvPr>
        </p:nvSpPr>
        <p:spPr>
          <a:xfrm>
            <a:off x="320842" y="3655268"/>
            <a:ext cx="2823300" cy="21519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06FB6"/>
              </a:buClr>
              <a:buSzPts val="2100"/>
              <a:buFont typeface="Noto Sans Symbols"/>
              <a:buNone/>
            </a:pPr>
            <a:r>
              <a:rPr lang="en-US"/>
              <a:t>¡Su pregunta ayudará a alguien más en este espacio!</a:t>
            </a:r>
            <a:endParaRPr/>
          </a:p>
        </p:txBody>
      </p:sp>
      <p:pic>
        <p:nvPicPr>
          <p:cNvPr descr="A close up of a logo&#10;&#10;Description automatically generated" id="1545" name="Google Shape;1545;p118"/>
          <p:cNvPicPr preferRelativeResize="0"/>
          <p:nvPr>
            <p:ph idx="2" type="pic"/>
          </p:nvPr>
        </p:nvPicPr>
        <p:blipFill rotWithShape="1">
          <a:blip r:embed="rId3">
            <a:alphaModFix/>
          </a:blip>
          <a:srcRect b="0" l="6934" r="6936" t="0"/>
          <a:stretch/>
        </p:blipFill>
        <p:spPr>
          <a:xfrm>
            <a:off x="457146" y="524736"/>
            <a:ext cx="2514599" cy="29352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9" name="Shape 1549"/>
        <p:cNvGrpSpPr/>
        <p:nvPr/>
      </p:nvGrpSpPr>
      <p:grpSpPr>
        <a:xfrm>
          <a:off x="0" y="0"/>
          <a:ext cx="0" cy="0"/>
          <a:chOff x="0" y="0"/>
          <a:chExt cx="0" cy="0"/>
        </a:xfrm>
      </p:grpSpPr>
      <p:sp>
        <p:nvSpPr>
          <p:cNvPr id="1550" name="Google Shape;1550;p119"/>
          <p:cNvSpPr txBox="1"/>
          <p:nvPr>
            <p:ph type="title"/>
          </p:nvPr>
        </p:nvSpPr>
        <p:spPr>
          <a:xfrm>
            <a:off x="-7620" y="0"/>
            <a:ext cx="8638200" cy="1251300"/>
          </a:xfrm>
          <a:prstGeom prst="rect">
            <a:avLst/>
          </a:prstGeom>
          <a:noFill/>
          <a:ln>
            <a:noFill/>
          </a:ln>
        </p:spPr>
        <p:txBody>
          <a:bodyPr anchorCtr="0" anchor="ctr" bIns="45700" lIns="274300" spcFirstLastPara="1" rIns="91425" wrap="square" tIns="45700">
            <a:normAutofit/>
          </a:bodyPr>
          <a:lstStyle/>
          <a:p>
            <a:pPr indent="0" lvl="0" marL="0" rtl="0" algn="l">
              <a:lnSpc>
                <a:spcPct val="90000"/>
              </a:lnSpc>
              <a:spcBef>
                <a:spcPts val="0"/>
              </a:spcBef>
              <a:spcAft>
                <a:spcPts val="0"/>
              </a:spcAft>
              <a:buClr>
                <a:srgbClr val="0771BA"/>
              </a:buClr>
              <a:buSzPts val="5000"/>
              <a:buFont typeface="Calibri"/>
              <a:buNone/>
            </a:pPr>
            <a:r>
              <a:rPr lang="en-US"/>
              <a:t>Comentarios, por favor</a:t>
            </a:r>
            <a:endParaRPr/>
          </a:p>
        </p:txBody>
      </p:sp>
      <p:pic>
        <p:nvPicPr>
          <p:cNvPr id="1551" name="Google Shape;1551;p119"/>
          <p:cNvPicPr preferRelativeResize="0"/>
          <p:nvPr>
            <p:ph idx="2" type="pic"/>
          </p:nvPr>
        </p:nvPicPr>
        <p:blipFill rotWithShape="1">
          <a:blip r:embed="rId3">
            <a:alphaModFix/>
          </a:blip>
          <a:srcRect b="-4522" l="274" r="274" t="-7982"/>
          <a:stretch/>
        </p:blipFill>
        <p:spPr>
          <a:xfrm>
            <a:off x="8953152" y="1444919"/>
            <a:ext cx="2916937" cy="2596895"/>
          </a:xfrm>
          <a:prstGeom prst="rect">
            <a:avLst/>
          </a:prstGeom>
          <a:noFill/>
          <a:ln>
            <a:noFill/>
          </a:ln>
        </p:spPr>
      </p:pic>
      <p:sp>
        <p:nvSpPr>
          <p:cNvPr id="1552" name="Google Shape;1552;p119"/>
          <p:cNvSpPr txBox="1"/>
          <p:nvPr>
            <p:ph idx="1" type="body"/>
          </p:nvPr>
        </p:nvSpPr>
        <p:spPr>
          <a:xfrm>
            <a:off x="8894625" y="4254800"/>
            <a:ext cx="3185400" cy="2368800"/>
          </a:xfrm>
          <a:prstGeom prst="rect">
            <a:avLst/>
          </a:prstGeom>
          <a:noFill/>
          <a:ln>
            <a:noFill/>
          </a:ln>
        </p:spPr>
        <p:txBody>
          <a:bodyPr anchorCtr="0" anchor="t" bIns="45700" lIns="91425" spcFirstLastPara="1" rIns="91425" wrap="square" tIns="45700">
            <a:noAutofit/>
          </a:bodyPr>
          <a:lstStyle/>
          <a:p>
            <a:pPr indent="0" lvl="0" marL="57150" marR="0" rtl="0" algn="l">
              <a:lnSpc>
                <a:spcPct val="90000"/>
              </a:lnSpc>
              <a:spcBef>
                <a:spcPts val="1000"/>
              </a:spcBef>
              <a:spcAft>
                <a:spcPts val="0"/>
              </a:spcAft>
              <a:buClr>
                <a:srgbClr val="006FB6"/>
              </a:buClr>
              <a:buSzPts val="2700"/>
              <a:buFont typeface="Noto Sans Symbols"/>
              <a:buNone/>
            </a:pPr>
            <a:r>
              <a:rPr lang="en-US"/>
              <a:t>¡Su aporte y comentarios mejora nuestro tiempo juntos!</a:t>
            </a:r>
            <a:endParaRPr/>
          </a:p>
          <a:p>
            <a:pPr indent="0" lvl="0" marL="57150" marR="0" rtl="0" algn="l">
              <a:lnSpc>
                <a:spcPct val="90000"/>
              </a:lnSpc>
              <a:spcBef>
                <a:spcPts val="1000"/>
              </a:spcBef>
              <a:spcAft>
                <a:spcPts val="0"/>
              </a:spcAft>
              <a:buClr>
                <a:srgbClr val="006FB6"/>
              </a:buClr>
              <a:buSzPts val="2700"/>
              <a:buFont typeface="Noto Sans Symbols"/>
              <a:buNone/>
            </a:pPr>
            <a:r>
              <a:t/>
            </a:r>
            <a:endParaRPr/>
          </a:p>
        </p:txBody>
      </p:sp>
      <p:pic>
        <p:nvPicPr>
          <p:cNvPr descr="A picture containing person, indoor, blue&#10;&#10;Description automatically generated" id="1553" name="Google Shape;1553;p119"/>
          <p:cNvPicPr preferRelativeResize="0"/>
          <p:nvPr>
            <p:ph idx="3" type="pic"/>
          </p:nvPr>
        </p:nvPicPr>
        <p:blipFill rotWithShape="1">
          <a:blip r:embed="rId4">
            <a:alphaModFix/>
          </a:blip>
          <a:srcRect b="0" l="21828" r="21827" t="0"/>
          <a:stretch/>
        </p:blipFill>
        <p:spPr>
          <a:xfrm rot="5400000">
            <a:off x="2258219" y="1096169"/>
            <a:ext cx="3849688" cy="51244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6" name="Shape 1406"/>
        <p:cNvGrpSpPr/>
        <p:nvPr/>
      </p:nvGrpSpPr>
      <p:grpSpPr>
        <a:xfrm>
          <a:off x="0" y="0"/>
          <a:ext cx="0" cy="0"/>
          <a:chOff x="0" y="0"/>
          <a:chExt cx="0" cy="0"/>
        </a:xfrm>
      </p:grpSpPr>
      <p:sp>
        <p:nvSpPr>
          <p:cNvPr id="1407" name="Google Shape;1407;p106"/>
          <p:cNvSpPr txBox="1"/>
          <p:nvPr>
            <p:ph type="title"/>
          </p:nvPr>
        </p:nvSpPr>
        <p:spPr>
          <a:xfrm>
            <a:off x="-8" y="5994739"/>
            <a:ext cx="9156300" cy="5592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Font typeface="Arial"/>
              <a:buNone/>
            </a:pPr>
            <a:r>
              <a:t/>
            </a:r>
            <a:endParaRPr sz="4400"/>
          </a:p>
          <a:p>
            <a:pPr indent="0" lvl="0" marL="0" rtl="0" algn="ctr">
              <a:lnSpc>
                <a:spcPct val="100000"/>
              </a:lnSpc>
              <a:spcBef>
                <a:spcPts val="0"/>
              </a:spcBef>
              <a:spcAft>
                <a:spcPts val="0"/>
              </a:spcAft>
              <a:buClr>
                <a:schemeClr val="dk1"/>
              </a:buClr>
              <a:buSzPts val="1100"/>
              <a:buFont typeface="Arial"/>
              <a:buNone/>
            </a:pPr>
            <a:r>
              <a:t/>
            </a:r>
            <a:endParaRPr sz="4400"/>
          </a:p>
          <a:p>
            <a:pPr indent="0" lvl="0" marL="0" rtl="0" algn="ctr">
              <a:lnSpc>
                <a:spcPct val="100000"/>
              </a:lnSpc>
              <a:spcBef>
                <a:spcPts val="0"/>
              </a:spcBef>
              <a:spcAft>
                <a:spcPts val="0"/>
              </a:spcAft>
              <a:buClr>
                <a:schemeClr val="dk1"/>
              </a:buClr>
              <a:buSzPts val="1100"/>
              <a:buFont typeface="Arial"/>
              <a:buNone/>
            </a:pPr>
            <a:r>
              <a:rPr lang="en-US" sz="5000"/>
              <a:t>Regresemos</a:t>
            </a:r>
            <a:endParaRPr sz="5000"/>
          </a:p>
          <a:p>
            <a:pPr indent="0" lvl="0" marL="0" rtl="0" algn="ctr">
              <a:lnSpc>
                <a:spcPct val="100000"/>
              </a:lnSpc>
              <a:spcBef>
                <a:spcPts val="0"/>
              </a:spcBef>
              <a:spcAft>
                <a:spcPts val="0"/>
              </a:spcAft>
              <a:buClr>
                <a:schemeClr val="dk1"/>
              </a:buClr>
              <a:buSzPts val="1100"/>
              <a:buFont typeface="Arial"/>
              <a:buNone/>
            </a:pPr>
            <a:r>
              <a:t/>
            </a:r>
            <a:endParaRPr sz="4400"/>
          </a:p>
          <a:p>
            <a:pPr indent="0" lvl="0" marL="0" rtl="0" algn="ctr">
              <a:lnSpc>
                <a:spcPct val="100000"/>
              </a:lnSpc>
              <a:spcBef>
                <a:spcPts val="0"/>
              </a:spcBef>
              <a:spcAft>
                <a:spcPts val="0"/>
              </a:spcAft>
              <a:buClr>
                <a:srgbClr val="006FB6"/>
              </a:buClr>
              <a:buSzPts val="4400"/>
              <a:buFont typeface="Arial"/>
              <a:buNone/>
            </a:pPr>
            <a:r>
              <a:t/>
            </a:r>
            <a:endParaRPr sz="44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1" name="Shape 1411"/>
        <p:cNvGrpSpPr/>
        <p:nvPr/>
      </p:nvGrpSpPr>
      <p:grpSpPr>
        <a:xfrm>
          <a:off x="0" y="0"/>
          <a:ext cx="0" cy="0"/>
          <a:chOff x="0" y="0"/>
          <a:chExt cx="0" cy="0"/>
        </a:xfrm>
      </p:grpSpPr>
      <p:sp>
        <p:nvSpPr>
          <p:cNvPr id="1412" name="Google Shape;1412;p107"/>
          <p:cNvSpPr txBox="1"/>
          <p:nvPr>
            <p:ph idx="1" type="body"/>
          </p:nvPr>
        </p:nvSpPr>
        <p:spPr>
          <a:xfrm>
            <a:off x="1660583" y="1489802"/>
            <a:ext cx="33939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6FB6"/>
              </a:buClr>
              <a:buSzPts val="3000"/>
              <a:buFont typeface="Arial"/>
              <a:buNone/>
            </a:pPr>
            <a:r>
              <a:rPr lang="en-US"/>
              <a:t>Bienvenida </a:t>
            </a:r>
            <a:endParaRPr/>
          </a:p>
        </p:txBody>
      </p:sp>
      <p:sp>
        <p:nvSpPr>
          <p:cNvPr id="1413" name="Google Shape;1413;p107"/>
          <p:cNvSpPr txBox="1"/>
          <p:nvPr>
            <p:ph idx="3" type="body"/>
          </p:nvPr>
        </p:nvSpPr>
        <p:spPr>
          <a:xfrm>
            <a:off x="1660583" y="2653440"/>
            <a:ext cx="33939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6FB6"/>
              </a:buClr>
              <a:buSzPts val="3000"/>
              <a:buNone/>
            </a:pPr>
            <a:r>
              <a:rPr lang="en-US"/>
              <a:t>Consejo de lectura</a:t>
            </a:r>
            <a:endParaRPr/>
          </a:p>
        </p:txBody>
      </p:sp>
      <p:sp>
        <p:nvSpPr>
          <p:cNvPr id="1414" name="Google Shape;1414;p107"/>
          <p:cNvSpPr txBox="1"/>
          <p:nvPr>
            <p:ph idx="4" type="body"/>
          </p:nvPr>
        </p:nvSpPr>
        <p:spPr>
          <a:xfrm>
            <a:off x="1660583" y="3817079"/>
            <a:ext cx="33939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6FB6"/>
              </a:buClr>
              <a:buSzPts val="3000"/>
              <a:buNone/>
            </a:pPr>
            <a:r>
              <a:rPr lang="en-US"/>
              <a:t>Tiempo de práctica</a:t>
            </a:r>
            <a:endParaRPr/>
          </a:p>
        </p:txBody>
      </p:sp>
      <p:sp>
        <p:nvSpPr>
          <p:cNvPr id="1415" name="Google Shape;1415;p107"/>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p>
            <a:pPr indent="0" lvl="0" marL="0" rtl="0" algn="l">
              <a:lnSpc>
                <a:spcPct val="90000"/>
              </a:lnSpc>
              <a:spcBef>
                <a:spcPts val="0"/>
              </a:spcBef>
              <a:spcAft>
                <a:spcPts val="0"/>
              </a:spcAft>
              <a:buClr>
                <a:srgbClr val="006FB6"/>
              </a:buClr>
              <a:buSzPts val="5000"/>
              <a:buFont typeface="Calibri"/>
              <a:buNone/>
            </a:pPr>
            <a:r>
              <a:rPr lang="en-US"/>
              <a:t>Agenda</a:t>
            </a:r>
            <a:endParaRPr/>
          </a:p>
        </p:txBody>
      </p:sp>
      <p:sp>
        <p:nvSpPr>
          <p:cNvPr id="1416" name="Google Shape;1416;p107"/>
          <p:cNvSpPr txBox="1"/>
          <p:nvPr>
            <p:ph idx="5" type="body"/>
          </p:nvPr>
        </p:nvSpPr>
        <p:spPr>
          <a:xfrm>
            <a:off x="1660575" y="4992075"/>
            <a:ext cx="45144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6FB6"/>
              </a:buClr>
              <a:buSzPts val="3000"/>
              <a:buNone/>
            </a:pPr>
            <a:r>
              <a:rPr lang="en-US"/>
              <a:t>Reflexión y actualizaciones</a:t>
            </a:r>
            <a:endParaRPr/>
          </a:p>
        </p:txBody>
      </p:sp>
      <p:pic>
        <p:nvPicPr>
          <p:cNvPr id="1417" name="Google Shape;1417;p107"/>
          <p:cNvPicPr preferRelativeResize="0"/>
          <p:nvPr>
            <p:ph idx="6" type="body"/>
          </p:nvPr>
        </p:nvPicPr>
        <p:blipFill rotWithShape="1">
          <a:blip r:embed="rId3">
            <a:alphaModFix/>
          </a:blip>
          <a:srcRect b="0" l="0" r="0" t="0"/>
          <a:stretch/>
        </p:blipFill>
        <p:spPr>
          <a:xfrm>
            <a:off x="912540" y="1504823"/>
            <a:ext cx="573000" cy="908400"/>
          </a:xfrm>
          <a:prstGeom prst="rect">
            <a:avLst/>
          </a:prstGeom>
          <a:noFill/>
          <a:ln>
            <a:noFill/>
          </a:ln>
        </p:spPr>
      </p:pic>
      <p:pic>
        <p:nvPicPr>
          <p:cNvPr id="1418" name="Google Shape;1418;p107"/>
          <p:cNvPicPr preferRelativeResize="0"/>
          <p:nvPr>
            <p:ph idx="7" type="body"/>
          </p:nvPr>
        </p:nvPicPr>
        <p:blipFill rotWithShape="1">
          <a:blip r:embed="rId4">
            <a:alphaModFix/>
          </a:blip>
          <a:srcRect b="0" l="0" r="0" t="0"/>
          <a:stretch/>
        </p:blipFill>
        <p:spPr>
          <a:xfrm>
            <a:off x="693738" y="2821020"/>
            <a:ext cx="758700" cy="710400"/>
          </a:xfrm>
          <a:prstGeom prst="rect">
            <a:avLst/>
          </a:prstGeom>
          <a:noFill/>
          <a:ln>
            <a:noFill/>
          </a:ln>
        </p:spPr>
      </p:pic>
      <p:pic>
        <p:nvPicPr>
          <p:cNvPr id="1419" name="Google Shape;1419;p107"/>
          <p:cNvPicPr preferRelativeResize="0"/>
          <p:nvPr>
            <p:ph idx="8" type="body"/>
          </p:nvPr>
        </p:nvPicPr>
        <p:blipFill rotWithShape="1">
          <a:blip r:embed="rId5">
            <a:alphaModFix/>
          </a:blip>
          <a:srcRect b="0" l="0" r="0" t="0"/>
          <a:stretch/>
        </p:blipFill>
        <p:spPr>
          <a:xfrm>
            <a:off x="676611" y="3936650"/>
            <a:ext cx="793200" cy="714300"/>
          </a:xfrm>
          <a:prstGeom prst="rect">
            <a:avLst/>
          </a:prstGeom>
          <a:noFill/>
          <a:ln>
            <a:noFill/>
          </a:ln>
        </p:spPr>
      </p:pic>
      <p:pic>
        <p:nvPicPr>
          <p:cNvPr id="1420" name="Google Shape;1420;p107"/>
          <p:cNvPicPr preferRelativeResize="0"/>
          <p:nvPr>
            <p:ph idx="9" type="body"/>
          </p:nvPr>
        </p:nvPicPr>
        <p:blipFill rotWithShape="1">
          <a:blip r:embed="rId6">
            <a:alphaModFix/>
          </a:blip>
          <a:srcRect b="0" l="0" r="0" t="0"/>
          <a:stretch/>
        </p:blipFill>
        <p:spPr>
          <a:xfrm>
            <a:off x="743965" y="5088376"/>
            <a:ext cx="658500" cy="719400"/>
          </a:xfrm>
          <a:prstGeom prst="rect">
            <a:avLst/>
          </a:prstGeom>
          <a:noFill/>
          <a:ln>
            <a:noFill/>
          </a:ln>
        </p:spPr>
      </p:pic>
      <p:pic>
        <p:nvPicPr>
          <p:cNvPr descr="A group of people posing for the camera&#10;&#10;Description automatically generated" id="1421" name="Google Shape;1421;p107"/>
          <p:cNvPicPr preferRelativeResize="0"/>
          <p:nvPr>
            <p:ph idx="2" type="pic"/>
          </p:nvPr>
        </p:nvPicPr>
        <p:blipFill rotWithShape="1">
          <a:blip r:embed="rId7">
            <a:alphaModFix/>
          </a:blip>
          <a:srcRect b="61" l="0" r="0" t="65"/>
          <a:stretch/>
        </p:blipFill>
        <p:spPr>
          <a:xfrm>
            <a:off x="6174911" y="1558066"/>
            <a:ext cx="5394325" cy="4518024"/>
          </a:xfrm>
          <a:prstGeom prst="rect">
            <a:avLst/>
          </a:prstGeom>
          <a:noFill/>
          <a:ln cap="flat" cmpd="sng" w="19050">
            <a:solidFill>
              <a:srgbClr val="666666"/>
            </a:solidFill>
            <a:prstDash val="solid"/>
            <a:round/>
            <a:headEnd len="sm" w="sm" type="none"/>
            <a:tailEnd len="sm" w="sm" type="none"/>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5" name="Shape 1425"/>
        <p:cNvGrpSpPr/>
        <p:nvPr/>
      </p:nvGrpSpPr>
      <p:grpSpPr>
        <a:xfrm>
          <a:off x="0" y="0"/>
          <a:ext cx="0" cy="0"/>
          <a:chOff x="0" y="0"/>
          <a:chExt cx="0" cy="0"/>
        </a:xfrm>
      </p:grpSpPr>
      <p:sp>
        <p:nvSpPr>
          <p:cNvPr id="1426" name="Google Shape;1426;p108"/>
          <p:cNvSpPr txBox="1"/>
          <p:nvPr>
            <p:ph idx="1" type="body"/>
          </p:nvPr>
        </p:nvSpPr>
        <p:spPr>
          <a:xfrm>
            <a:off x="4943592" y="1502502"/>
            <a:ext cx="72054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6FB6"/>
              </a:buClr>
              <a:buSzPts val="3000"/>
              <a:buNone/>
            </a:pPr>
            <a:r>
              <a:t/>
            </a:r>
            <a:endParaRPr/>
          </a:p>
        </p:txBody>
      </p:sp>
      <p:sp>
        <p:nvSpPr>
          <p:cNvPr id="1427" name="Google Shape;1427;p108"/>
          <p:cNvSpPr txBox="1"/>
          <p:nvPr>
            <p:ph idx="2" type="body"/>
          </p:nvPr>
        </p:nvSpPr>
        <p:spPr>
          <a:xfrm>
            <a:off x="4943592" y="2666140"/>
            <a:ext cx="72054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6FB6"/>
              </a:buClr>
              <a:buSzPts val="3000"/>
              <a:buNone/>
            </a:pPr>
            <a:r>
              <a:t/>
            </a:r>
            <a:endParaRPr/>
          </a:p>
        </p:txBody>
      </p:sp>
      <p:sp>
        <p:nvSpPr>
          <p:cNvPr id="1428" name="Google Shape;1428;p108"/>
          <p:cNvSpPr txBox="1"/>
          <p:nvPr>
            <p:ph idx="3" type="body"/>
          </p:nvPr>
        </p:nvSpPr>
        <p:spPr>
          <a:xfrm>
            <a:off x="4943592" y="3829779"/>
            <a:ext cx="72054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6FB6"/>
              </a:buClr>
              <a:buSzPts val="3000"/>
              <a:buNone/>
            </a:pPr>
            <a:r>
              <a:t/>
            </a:r>
            <a:endParaRPr/>
          </a:p>
        </p:txBody>
      </p:sp>
      <p:sp>
        <p:nvSpPr>
          <p:cNvPr id="1429" name="Google Shape;1429;p108"/>
          <p:cNvSpPr txBox="1"/>
          <p:nvPr>
            <p:ph idx="4" type="body"/>
          </p:nvPr>
        </p:nvSpPr>
        <p:spPr>
          <a:xfrm>
            <a:off x="4943592" y="5004779"/>
            <a:ext cx="72054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6FB6"/>
              </a:buClr>
              <a:buSzPts val="3000"/>
              <a:buNone/>
            </a:pPr>
            <a:r>
              <a:t/>
            </a:r>
            <a:endParaRPr/>
          </a:p>
        </p:txBody>
      </p:sp>
      <p:sp>
        <p:nvSpPr>
          <p:cNvPr id="1430" name="Google Shape;1430;p108"/>
          <p:cNvSpPr txBox="1"/>
          <p:nvPr>
            <p:ph idx="5" type="body"/>
          </p:nvPr>
        </p:nvSpPr>
        <p:spPr>
          <a:xfrm>
            <a:off x="1044450" y="1502500"/>
            <a:ext cx="3790800" cy="1043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6FB6"/>
              </a:buClr>
              <a:buSzPts val="4000"/>
              <a:buNone/>
            </a:pPr>
            <a:r>
              <a:rPr lang="en-US"/>
              <a:t>Estar preparado.</a:t>
            </a:r>
            <a:endParaRPr/>
          </a:p>
        </p:txBody>
      </p:sp>
      <p:sp>
        <p:nvSpPr>
          <p:cNvPr id="1431" name="Google Shape;1431;p108"/>
          <p:cNvSpPr txBox="1"/>
          <p:nvPr>
            <p:ph idx="6" type="body"/>
          </p:nvPr>
        </p:nvSpPr>
        <p:spPr>
          <a:xfrm>
            <a:off x="1046485" y="2653440"/>
            <a:ext cx="3433200" cy="1043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6FB6"/>
              </a:buClr>
              <a:buSzPts val="4000"/>
              <a:buNone/>
            </a:pPr>
            <a:r>
              <a:rPr lang="en-US"/>
              <a:t>Estar presente.</a:t>
            </a:r>
            <a:endParaRPr/>
          </a:p>
        </p:txBody>
      </p:sp>
      <p:sp>
        <p:nvSpPr>
          <p:cNvPr id="1432" name="Google Shape;1432;p108"/>
          <p:cNvSpPr txBox="1"/>
          <p:nvPr>
            <p:ph idx="7" type="body"/>
          </p:nvPr>
        </p:nvSpPr>
        <p:spPr>
          <a:xfrm>
            <a:off x="1044439" y="3804369"/>
            <a:ext cx="3433200" cy="1043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6FB6"/>
              </a:buClr>
              <a:buSzPts val="4000"/>
              <a:buNone/>
            </a:pPr>
            <a:r>
              <a:rPr lang="en-US"/>
              <a:t>Ser cortés.</a:t>
            </a:r>
            <a:endParaRPr/>
          </a:p>
        </p:txBody>
      </p:sp>
      <p:sp>
        <p:nvSpPr>
          <p:cNvPr id="1433" name="Google Shape;1433;p108"/>
          <p:cNvSpPr txBox="1"/>
          <p:nvPr>
            <p:ph idx="8" type="body"/>
          </p:nvPr>
        </p:nvSpPr>
        <p:spPr>
          <a:xfrm>
            <a:off x="1044450" y="4959550"/>
            <a:ext cx="3666000" cy="1043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6FB6"/>
              </a:buClr>
              <a:buSzPts val="4000"/>
              <a:buNone/>
            </a:pPr>
            <a:r>
              <a:rPr lang="en-US"/>
              <a:t>Haga preguntas.</a:t>
            </a:r>
            <a:endParaRPr/>
          </a:p>
        </p:txBody>
      </p:sp>
      <p:sp>
        <p:nvSpPr>
          <p:cNvPr id="1434" name="Google Shape;1434;p108"/>
          <p:cNvSpPr txBox="1"/>
          <p:nvPr>
            <p:ph type="ctrTitle"/>
          </p:nvPr>
        </p:nvSpPr>
        <p:spPr>
          <a:xfrm>
            <a:off x="0" y="32084"/>
            <a:ext cx="12192000" cy="1193700"/>
          </a:xfrm>
          <a:prstGeom prst="rect">
            <a:avLst/>
          </a:prstGeom>
          <a:noFill/>
          <a:ln>
            <a:noFill/>
          </a:ln>
        </p:spPr>
        <p:txBody>
          <a:bodyPr anchorCtr="0" anchor="ctr" bIns="45700" lIns="274300" spcFirstLastPara="1" rIns="91425" wrap="square" tIns="45700">
            <a:noAutofit/>
          </a:bodyPr>
          <a:lstStyle/>
          <a:p>
            <a:pPr indent="0" lvl="0" marL="0" rtl="0" algn="l">
              <a:lnSpc>
                <a:spcPct val="90000"/>
              </a:lnSpc>
              <a:spcBef>
                <a:spcPts val="0"/>
              </a:spcBef>
              <a:spcAft>
                <a:spcPts val="0"/>
              </a:spcAft>
              <a:buClr>
                <a:srgbClr val="006FB6"/>
              </a:buClr>
              <a:buSzPts val="5000"/>
              <a:buFont typeface="Calibri"/>
              <a:buNone/>
            </a:pPr>
            <a:r>
              <a:rPr lang="en-US"/>
              <a:t>Las normas de los talleres</a:t>
            </a:r>
            <a:endParaRPr/>
          </a:p>
        </p:txBody>
      </p:sp>
      <p:pic>
        <p:nvPicPr>
          <p:cNvPr descr="Icon&#10;&#10;Description automatically generated" id="1435" name="Google Shape;1435;p108"/>
          <p:cNvPicPr preferRelativeResize="0"/>
          <p:nvPr/>
        </p:nvPicPr>
        <p:blipFill rotWithShape="1">
          <a:blip r:embed="rId3">
            <a:alphaModFix/>
          </a:blip>
          <a:srcRect b="0" l="0" r="0" t="0"/>
          <a:stretch/>
        </p:blipFill>
        <p:spPr>
          <a:xfrm>
            <a:off x="350915" y="1601936"/>
            <a:ext cx="585197" cy="831415"/>
          </a:xfrm>
          <a:prstGeom prst="rect">
            <a:avLst/>
          </a:prstGeom>
          <a:noFill/>
          <a:ln>
            <a:noFill/>
          </a:ln>
        </p:spPr>
      </p:pic>
      <p:pic>
        <p:nvPicPr>
          <p:cNvPr descr="Icon&#10;&#10;Description automatically generated" id="1436" name="Google Shape;1436;p108"/>
          <p:cNvPicPr preferRelativeResize="0"/>
          <p:nvPr/>
        </p:nvPicPr>
        <p:blipFill rotWithShape="1">
          <a:blip r:embed="rId4">
            <a:alphaModFix/>
          </a:blip>
          <a:srcRect b="0" l="0" r="0" t="0"/>
          <a:stretch/>
        </p:blipFill>
        <p:spPr>
          <a:xfrm>
            <a:off x="350915" y="5188440"/>
            <a:ext cx="585196" cy="585196"/>
          </a:xfrm>
          <a:prstGeom prst="rect">
            <a:avLst/>
          </a:prstGeom>
          <a:noFill/>
          <a:ln>
            <a:noFill/>
          </a:ln>
        </p:spPr>
      </p:pic>
      <p:pic>
        <p:nvPicPr>
          <p:cNvPr descr="Icon&#10;&#10;Description automatically generated" id="1437" name="Google Shape;1437;p108"/>
          <p:cNvPicPr preferRelativeResize="0"/>
          <p:nvPr/>
        </p:nvPicPr>
        <p:blipFill rotWithShape="1">
          <a:blip r:embed="rId5">
            <a:alphaModFix/>
          </a:blip>
          <a:srcRect b="0" l="0" r="0" t="0"/>
          <a:stretch/>
        </p:blipFill>
        <p:spPr>
          <a:xfrm>
            <a:off x="350915" y="4116743"/>
            <a:ext cx="585197" cy="418228"/>
          </a:xfrm>
          <a:prstGeom prst="rect">
            <a:avLst/>
          </a:prstGeom>
          <a:noFill/>
          <a:ln>
            <a:noFill/>
          </a:ln>
        </p:spPr>
      </p:pic>
      <p:pic>
        <p:nvPicPr>
          <p:cNvPr descr="Icon&#10;&#10;Description automatically generated" id="1438" name="Google Shape;1438;p108"/>
          <p:cNvPicPr preferRelativeResize="0"/>
          <p:nvPr/>
        </p:nvPicPr>
        <p:blipFill rotWithShape="1">
          <a:blip r:embed="rId6">
            <a:alphaModFix/>
          </a:blip>
          <a:srcRect b="0" l="0" r="0" t="0"/>
          <a:stretch/>
        </p:blipFill>
        <p:spPr>
          <a:xfrm>
            <a:off x="478779" y="2796891"/>
            <a:ext cx="329468" cy="66638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2" name="Shape 1442"/>
        <p:cNvGrpSpPr/>
        <p:nvPr/>
      </p:nvGrpSpPr>
      <p:grpSpPr>
        <a:xfrm>
          <a:off x="0" y="0"/>
          <a:ext cx="0" cy="0"/>
          <a:chOff x="0" y="0"/>
          <a:chExt cx="0" cy="0"/>
        </a:xfrm>
      </p:grpSpPr>
      <p:sp>
        <p:nvSpPr>
          <p:cNvPr id="1443" name="Google Shape;1443;p109"/>
          <p:cNvSpPr txBox="1"/>
          <p:nvPr>
            <p:ph type="title"/>
          </p:nvPr>
        </p:nvSpPr>
        <p:spPr>
          <a:xfrm>
            <a:off x="-7620" y="0"/>
            <a:ext cx="8638079" cy="1251284"/>
          </a:xfrm>
          <a:prstGeom prst="rect">
            <a:avLst/>
          </a:prstGeom>
          <a:noFill/>
          <a:ln>
            <a:noFill/>
          </a:ln>
        </p:spPr>
        <p:txBody>
          <a:bodyPr anchorCtr="0" anchor="ctr" bIns="45700" lIns="274300" spcFirstLastPara="1" rIns="91425" wrap="square" tIns="45700">
            <a:normAutofit/>
          </a:bodyPr>
          <a:lstStyle/>
          <a:p>
            <a:pPr indent="0" lvl="0" marL="0" rtl="0" algn="l">
              <a:lnSpc>
                <a:spcPct val="100000"/>
              </a:lnSpc>
              <a:spcBef>
                <a:spcPts val="0"/>
              </a:spcBef>
              <a:spcAft>
                <a:spcPts val="0"/>
              </a:spcAft>
              <a:buClr>
                <a:srgbClr val="006FB6"/>
              </a:buClr>
              <a:buSzPts val="5000"/>
              <a:buFont typeface="Calibri"/>
              <a:buNone/>
            </a:pPr>
            <a:r>
              <a:rPr lang="en-US">
                <a:solidFill>
                  <a:srgbClr val="006FB6"/>
                </a:solidFill>
              </a:rPr>
              <a:t>Vamos a volvernos</a:t>
            </a:r>
            <a:endParaRPr/>
          </a:p>
        </p:txBody>
      </p:sp>
      <p:sp>
        <p:nvSpPr>
          <p:cNvPr id="1444" name="Google Shape;1444;p109"/>
          <p:cNvSpPr txBox="1"/>
          <p:nvPr>
            <p:ph idx="1" type="body"/>
          </p:nvPr>
        </p:nvSpPr>
        <p:spPr>
          <a:xfrm>
            <a:off x="9222900" y="4748864"/>
            <a:ext cx="2497200" cy="2304600"/>
          </a:xfrm>
          <a:prstGeom prst="rect">
            <a:avLst/>
          </a:prstGeom>
          <a:noFill/>
          <a:ln>
            <a:noFill/>
          </a:ln>
        </p:spPr>
        <p:txBody>
          <a:bodyPr anchorCtr="0" anchor="t" bIns="45700" lIns="91425" spcFirstLastPara="1" rIns="91425" wrap="square" tIns="45700">
            <a:spAutoFit/>
          </a:bodyPr>
          <a:lstStyle/>
          <a:p>
            <a:pPr indent="0" lvl="0" marL="0" rtl="0" algn="ctr">
              <a:lnSpc>
                <a:spcPct val="90000"/>
              </a:lnSpc>
              <a:spcBef>
                <a:spcPts val="0"/>
              </a:spcBef>
              <a:spcAft>
                <a:spcPts val="0"/>
              </a:spcAft>
              <a:buClr>
                <a:schemeClr val="dk1"/>
              </a:buClr>
              <a:buSzPts val="1100"/>
              <a:buNone/>
            </a:pPr>
            <a:r>
              <a:rPr lang="en-US"/>
              <a:t>Leer de nuevo (y leyendo otra vez) aumenta la fluidez.</a:t>
            </a:r>
            <a:endParaRPr/>
          </a:p>
          <a:p>
            <a:pPr indent="0" lvl="0" marL="0" rtl="0" algn="ctr">
              <a:lnSpc>
                <a:spcPct val="90000"/>
              </a:lnSpc>
              <a:spcBef>
                <a:spcPts val="1000"/>
              </a:spcBef>
              <a:spcAft>
                <a:spcPts val="0"/>
              </a:spcAft>
              <a:buClr>
                <a:srgbClr val="006FB6"/>
              </a:buClr>
              <a:buSzPts val="1950"/>
              <a:buNone/>
            </a:pPr>
            <a:r>
              <a:t/>
            </a:r>
            <a:endParaRPr sz="2600">
              <a:solidFill>
                <a:srgbClr val="006FB6"/>
              </a:solidFill>
            </a:endParaRPr>
          </a:p>
        </p:txBody>
      </p:sp>
      <p:pic>
        <p:nvPicPr>
          <p:cNvPr id="1445" name="Google Shape;1445;p109"/>
          <p:cNvPicPr preferRelativeResize="0"/>
          <p:nvPr>
            <p:ph idx="2" type="pic"/>
          </p:nvPr>
        </p:nvPicPr>
        <p:blipFill rotWithShape="1">
          <a:blip r:embed="rId3">
            <a:alphaModFix/>
          </a:blip>
          <a:srcRect b="414" l="0" r="0" t="405"/>
          <a:stretch/>
        </p:blipFill>
        <p:spPr>
          <a:xfrm>
            <a:off x="9282749" y="1283634"/>
            <a:ext cx="2377500" cy="3173101"/>
          </a:xfrm>
          <a:prstGeom prst="rect">
            <a:avLst/>
          </a:prstGeom>
          <a:noFill/>
          <a:ln>
            <a:noFill/>
          </a:ln>
        </p:spPr>
      </p:pic>
      <p:sp>
        <p:nvSpPr>
          <p:cNvPr id="1446" name="Google Shape;1446;p109"/>
          <p:cNvSpPr txBox="1"/>
          <p:nvPr>
            <p:ph idx="3" type="title"/>
          </p:nvPr>
        </p:nvSpPr>
        <p:spPr>
          <a:xfrm>
            <a:off x="371850" y="2472625"/>
            <a:ext cx="969000" cy="1023300"/>
          </a:xfrm>
          <a:prstGeom prst="rect">
            <a:avLst/>
          </a:prstGeom>
          <a:noFill/>
          <a:ln>
            <a:noFill/>
          </a:ln>
        </p:spPr>
        <p:txBody>
          <a:bodyPr anchorCtr="0" anchor="t" bIns="45700" lIns="274300" spcFirstLastPara="1" rIns="91425" wrap="square" tIns="45700">
            <a:normAutofit/>
          </a:bodyPr>
          <a:lstStyle/>
          <a:p>
            <a:pPr indent="0" lvl="0" marL="0" rtl="0" algn="l">
              <a:lnSpc>
                <a:spcPct val="90000"/>
              </a:lnSpc>
              <a:spcBef>
                <a:spcPts val="0"/>
              </a:spcBef>
              <a:spcAft>
                <a:spcPts val="0"/>
              </a:spcAft>
              <a:buSzPts val="5000"/>
              <a:buNone/>
            </a:pPr>
            <a:r>
              <a:rPr lang="en-US"/>
              <a:t>2</a:t>
            </a:r>
            <a:endParaRPr/>
          </a:p>
        </p:txBody>
      </p:sp>
      <p:sp>
        <p:nvSpPr>
          <p:cNvPr id="1447" name="Google Shape;1447;p109"/>
          <p:cNvSpPr txBox="1"/>
          <p:nvPr>
            <p:ph idx="5" type="title"/>
          </p:nvPr>
        </p:nvSpPr>
        <p:spPr>
          <a:xfrm>
            <a:off x="371850" y="3624715"/>
            <a:ext cx="969000" cy="1023300"/>
          </a:xfrm>
          <a:prstGeom prst="rect">
            <a:avLst/>
          </a:prstGeom>
          <a:noFill/>
          <a:ln>
            <a:noFill/>
          </a:ln>
        </p:spPr>
        <p:txBody>
          <a:bodyPr anchorCtr="0" anchor="t" bIns="45700" lIns="274300" spcFirstLastPara="1" rIns="91425" wrap="square" tIns="45700">
            <a:normAutofit/>
          </a:bodyPr>
          <a:lstStyle/>
          <a:p>
            <a:pPr indent="0" lvl="0" marL="0" rtl="0" algn="l">
              <a:lnSpc>
                <a:spcPct val="90000"/>
              </a:lnSpc>
              <a:spcBef>
                <a:spcPts val="0"/>
              </a:spcBef>
              <a:spcAft>
                <a:spcPts val="0"/>
              </a:spcAft>
              <a:buSzPts val="5000"/>
              <a:buNone/>
            </a:pPr>
            <a:r>
              <a:rPr lang="en-US"/>
              <a:t>3</a:t>
            </a:r>
            <a:endParaRPr/>
          </a:p>
        </p:txBody>
      </p:sp>
      <p:sp>
        <p:nvSpPr>
          <p:cNvPr id="1448" name="Google Shape;1448;p109"/>
          <p:cNvSpPr txBox="1"/>
          <p:nvPr>
            <p:ph idx="6" type="body"/>
          </p:nvPr>
        </p:nvSpPr>
        <p:spPr>
          <a:xfrm>
            <a:off x="1340850" y="1350300"/>
            <a:ext cx="6377700" cy="1023300"/>
          </a:xfrm>
          <a:prstGeom prst="rect">
            <a:avLst/>
          </a:prstGeom>
          <a:noFill/>
          <a:ln>
            <a:noFill/>
          </a:ln>
        </p:spPr>
        <p:txBody>
          <a:bodyPr anchorCtr="0" anchor="t" bIns="91425" lIns="91425" spcFirstLastPara="1" rIns="91425" wrap="square" tIns="91425">
            <a:noAutofit/>
          </a:bodyPr>
          <a:lstStyle/>
          <a:p>
            <a:pPr indent="0" lvl="0" marL="0" rtl="0" algn="l">
              <a:lnSpc>
                <a:spcPct val="75000"/>
              </a:lnSpc>
              <a:spcBef>
                <a:spcPts val="0"/>
              </a:spcBef>
              <a:spcAft>
                <a:spcPts val="0"/>
              </a:spcAft>
              <a:buClr>
                <a:schemeClr val="dk1"/>
              </a:buClr>
              <a:buSzPts val="1100"/>
              <a:buFont typeface="Arial"/>
              <a:buNone/>
            </a:pPr>
            <a:r>
              <a:rPr lang="en-US" sz="3600"/>
              <a:t>Identificar la palabra engañosa o complicada.</a:t>
            </a:r>
            <a:endParaRPr sz="3600">
              <a:solidFill>
                <a:srgbClr val="006FB6"/>
              </a:solidFill>
            </a:endParaRPr>
          </a:p>
          <a:p>
            <a:pPr indent="0" lvl="0" marL="0" rtl="0" algn="l">
              <a:lnSpc>
                <a:spcPct val="100000"/>
              </a:lnSpc>
              <a:spcBef>
                <a:spcPts val="0"/>
              </a:spcBef>
              <a:spcAft>
                <a:spcPts val="0"/>
              </a:spcAft>
              <a:buSzPts val="3200"/>
              <a:buNone/>
            </a:pPr>
            <a:r>
              <a:t/>
            </a:r>
            <a:endParaRPr sz="3600">
              <a:solidFill>
                <a:srgbClr val="006FB6"/>
              </a:solidFill>
              <a:latin typeface="Arial"/>
              <a:ea typeface="Arial"/>
              <a:cs typeface="Arial"/>
              <a:sym typeface="Arial"/>
            </a:endParaRPr>
          </a:p>
        </p:txBody>
      </p:sp>
      <p:sp>
        <p:nvSpPr>
          <p:cNvPr id="1449" name="Google Shape;1449;p109"/>
          <p:cNvSpPr txBox="1"/>
          <p:nvPr>
            <p:ph idx="7" type="body"/>
          </p:nvPr>
        </p:nvSpPr>
        <p:spPr>
          <a:xfrm>
            <a:off x="1340850" y="2472625"/>
            <a:ext cx="4917000" cy="1023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200"/>
              <a:buNone/>
            </a:pPr>
            <a:r>
              <a:rPr lang="en-US" sz="3600"/>
              <a:t>Esperen y feliciten los.</a:t>
            </a:r>
            <a:endParaRPr/>
          </a:p>
        </p:txBody>
      </p:sp>
      <p:sp>
        <p:nvSpPr>
          <p:cNvPr id="1450" name="Google Shape;1450;p109"/>
          <p:cNvSpPr txBox="1"/>
          <p:nvPr>
            <p:ph idx="8" type="body"/>
          </p:nvPr>
        </p:nvSpPr>
        <p:spPr>
          <a:xfrm>
            <a:off x="1340838" y="3624715"/>
            <a:ext cx="4917000" cy="1023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200"/>
              <a:buNone/>
            </a:pPr>
            <a:r>
              <a:rPr lang="en-US" sz="3600"/>
              <a:t>Regresen y vuelvan a leer con expresión.</a:t>
            </a:r>
            <a:endParaRPr/>
          </a:p>
        </p:txBody>
      </p:sp>
      <p:sp>
        <p:nvSpPr>
          <p:cNvPr id="1451" name="Google Shape;1451;p109"/>
          <p:cNvSpPr txBox="1"/>
          <p:nvPr>
            <p:ph idx="13" type="title"/>
          </p:nvPr>
        </p:nvSpPr>
        <p:spPr>
          <a:xfrm>
            <a:off x="371850" y="1350300"/>
            <a:ext cx="969000" cy="1023300"/>
          </a:xfrm>
          <a:prstGeom prst="rect">
            <a:avLst/>
          </a:prstGeom>
          <a:noFill/>
          <a:ln>
            <a:noFill/>
          </a:ln>
        </p:spPr>
        <p:txBody>
          <a:bodyPr anchorCtr="0" anchor="t" bIns="45700" lIns="274300" spcFirstLastPara="1" rIns="91425" wrap="square" tIns="45700">
            <a:normAutofit/>
          </a:bodyPr>
          <a:lstStyle/>
          <a:p>
            <a:pPr indent="0" lvl="0" marL="0" rtl="0" algn="l">
              <a:lnSpc>
                <a:spcPct val="90000"/>
              </a:lnSpc>
              <a:spcBef>
                <a:spcPts val="0"/>
              </a:spcBef>
              <a:spcAft>
                <a:spcPts val="0"/>
              </a:spcAft>
              <a:buSzPts val="5000"/>
              <a:buNone/>
            </a:pPr>
            <a:r>
              <a:rPr lang="en-US"/>
              <a:t>1</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5" name="Shape 1455"/>
        <p:cNvGrpSpPr/>
        <p:nvPr/>
      </p:nvGrpSpPr>
      <p:grpSpPr>
        <a:xfrm>
          <a:off x="0" y="0"/>
          <a:ext cx="0" cy="0"/>
          <a:chOff x="0" y="0"/>
          <a:chExt cx="0" cy="0"/>
        </a:xfrm>
      </p:grpSpPr>
      <p:sp>
        <p:nvSpPr>
          <p:cNvPr id="1456" name="Google Shape;1456;p110"/>
          <p:cNvSpPr txBox="1"/>
          <p:nvPr>
            <p:ph idx="1" type="body"/>
          </p:nvPr>
        </p:nvSpPr>
        <p:spPr>
          <a:xfrm>
            <a:off x="4588042" y="1489802"/>
            <a:ext cx="72054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1000"/>
              </a:spcBef>
              <a:spcAft>
                <a:spcPts val="0"/>
              </a:spcAft>
              <a:buSzPts val="3000"/>
              <a:buNone/>
            </a:pPr>
            <a:r>
              <a:rPr lang="en-US" sz="3000"/>
              <a:t>una palabra difícil que su hijo aún no conoce</a:t>
            </a:r>
            <a:endParaRPr/>
          </a:p>
        </p:txBody>
      </p:sp>
      <p:sp>
        <p:nvSpPr>
          <p:cNvPr id="1457" name="Google Shape;1457;p110"/>
          <p:cNvSpPr txBox="1"/>
          <p:nvPr>
            <p:ph idx="2" type="body"/>
          </p:nvPr>
        </p:nvSpPr>
        <p:spPr>
          <a:xfrm>
            <a:off x="4588042" y="2653440"/>
            <a:ext cx="7205400" cy="1055700"/>
          </a:xfrm>
          <a:prstGeom prst="rect">
            <a:avLst/>
          </a:prstGeom>
          <a:noFill/>
          <a:ln>
            <a:noFill/>
          </a:ln>
        </p:spPr>
        <p:txBody>
          <a:bodyPr anchorCtr="0" anchor="ctr" bIns="45700" lIns="91425" spcFirstLastPara="1" rIns="91425" wrap="square" tIns="45700">
            <a:normAutofit fontScale="92500"/>
          </a:bodyPr>
          <a:lstStyle/>
          <a:p>
            <a:pPr indent="0" lvl="0" marL="0" rtl="0" algn="l">
              <a:lnSpc>
                <a:spcPct val="90000"/>
              </a:lnSpc>
              <a:spcBef>
                <a:spcPts val="1000"/>
              </a:spcBef>
              <a:spcAft>
                <a:spcPts val="0"/>
              </a:spcAft>
              <a:buSzPct val="93750"/>
              <a:buNone/>
            </a:pPr>
            <a:r>
              <a:rPr lang="en-US"/>
              <a:t>Cuando tu voz está llena de emoción, pausas naturales y una velocidad fácil de escuchar.</a:t>
            </a:r>
            <a:endParaRPr/>
          </a:p>
        </p:txBody>
      </p:sp>
      <p:sp>
        <p:nvSpPr>
          <p:cNvPr id="1458" name="Google Shape;1458;p110"/>
          <p:cNvSpPr txBox="1"/>
          <p:nvPr>
            <p:ph idx="3" type="body"/>
          </p:nvPr>
        </p:nvSpPr>
        <p:spPr>
          <a:xfrm>
            <a:off x="4588042" y="3817079"/>
            <a:ext cx="72054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1000"/>
              </a:spcBef>
              <a:spcAft>
                <a:spcPts val="0"/>
              </a:spcAft>
              <a:buSzPts val="3000"/>
              <a:buNone/>
            </a:pPr>
            <a:r>
              <a:t/>
            </a:r>
            <a:endParaRPr/>
          </a:p>
        </p:txBody>
      </p:sp>
      <p:sp>
        <p:nvSpPr>
          <p:cNvPr id="1459" name="Google Shape;1459;p110"/>
          <p:cNvSpPr txBox="1"/>
          <p:nvPr>
            <p:ph idx="4" type="body"/>
          </p:nvPr>
        </p:nvSpPr>
        <p:spPr>
          <a:xfrm>
            <a:off x="4588042" y="4992079"/>
            <a:ext cx="72054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1000"/>
              </a:spcBef>
              <a:spcAft>
                <a:spcPts val="0"/>
              </a:spcAft>
              <a:buSzPts val="3000"/>
              <a:buNone/>
            </a:pPr>
            <a:r>
              <a:t/>
            </a:r>
            <a:endParaRPr/>
          </a:p>
        </p:txBody>
      </p:sp>
      <p:sp>
        <p:nvSpPr>
          <p:cNvPr id="1460" name="Google Shape;1460;p110"/>
          <p:cNvSpPr txBox="1"/>
          <p:nvPr>
            <p:ph idx="5" type="body"/>
          </p:nvPr>
        </p:nvSpPr>
        <p:spPr>
          <a:xfrm>
            <a:off x="382525" y="1502500"/>
            <a:ext cx="4125600" cy="1043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1000"/>
              </a:spcBef>
              <a:spcAft>
                <a:spcPts val="0"/>
              </a:spcAft>
              <a:buSzPts val="4000"/>
              <a:buNone/>
            </a:pPr>
            <a:r>
              <a:rPr b="1" lang="en-US" sz="4000"/>
              <a:t>Palabra engañosa</a:t>
            </a:r>
            <a:endParaRPr/>
          </a:p>
        </p:txBody>
      </p:sp>
      <p:sp>
        <p:nvSpPr>
          <p:cNvPr id="1461" name="Google Shape;1461;p110"/>
          <p:cNvSpPr txBox="1"/>
          <p:nvPr>
            <p:ph idx="6" type="body"/>
          </p:nvPr>
        </p:nvSpPr>
        <p:spPr>
          <a:xfrm>
            <a:off x="693292" y="2653440"/>
            <a:ext cx="3433200" cy="1043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1000"/>
              </a:spcBef>
              <a:spcAft>
                <a:spcPts val="0"/>
              </a:spcAft>
              <a:buSzPts val="4000"/>
              <a:buNone/>
            </a:pPr>
            <a:r>
              <a:rPr b="1" lang="en-US" sz="4000"/>
              <a:t>Expresión</a:t>
            </a:r>
            <a:endParaRPr/>
          </a:p>
        </p:txBody>
      </p:sp>
      <p:sp>
        <p:nvSpPr>
          <p:cNvPr id="1462" name="Google Shape;1462;p110"/>
          <p:cNvSpPr txBox="1"/>
          <p:nvPr>
            <p:ph idx="7" type="body"/>
          </p:nvPr>
        </p:nvSpPr>
        <p:spPr>
          <a:xfrm>
            <a:off x="691246" y="3804369"/>
            <a:ext cx="3433200" cy="1043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1000"/>
              </a:spcBef>
              <a:spcAft>
                <a:spcPts val="0"/>
              </a:spcAft>
              <a:buSzPts val="4000"/>
              <a:buNone/>
            </a:pPr>
            <a:r>
              <a:t/>
            </a:r>
            <a:endParaRPr/>
          </a:p>
        </p:txBody>
      </p:sp>
      <p:sp>
        <p:nvSpPr>
          <p:cNvPr id="1463" name="Google Shape;1463;p110"/>
          <p:cNvSpPr txBox="1"/>
          <p:nvPr>
            <p:ph idx="8" type="body"/>
          </p:nvPr>
        </p:nvSpPr>
        <p:spPr>
          <a:xfrm>
            <a:off x="691245" y="4959551"/>
            <a:ext cx="3433200" cy="1043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1000"/>
              </a:spcBef>
              <a:spcAft>
                <a:spcPts val="0"/>
              </a:spcAft>
              <a:buSzPts val="4000"/>
              <a:buNone/>
            </a:pPr>
            <a:r>
              <a:t/>
            </a:r>
            <a:endParaRPr/>
          </a:p>
        </p:txBody>
      </p:sp>
      <p:sp>
        <p:nvSpPr>
          <p:cNvPr id="1464" name="Google Shape;1464;p110"/>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p>
            <a:pPr indent="0" lvl="0" marL="0" rtl="0" algn="l">
              <a:lnSpc>
                <a:spcPct val="90000"/>
              </a:lnSpc>
              <a:spcBef>
                <a:spcPts val="0"/>
              </a:spcBef>
              <a:spcAft>
                <a:spcPts val="0"/>
              </a:spcAft>
              <a:buClr>
                <a:schemeClr val="dk1"/>
              </a:buClr>
              <a:buSzPts val="5000"/>
              <a:buFont typeface="Arial"/>
              <a:buNone/>
            </a:pPr>
            <a:r>
              <a:rPr lang="en-US"/>
              <a:t>Verifique los términos de </a:t>
            </a:r>
            <a:endParaRPr/>
          </a:p>
          <a:p>
            <a:pPr indent="0" lvl="0" marL="0" rtl="0" algn="l">
              <a:lnSpc>
                <a:spcPct val="90000"/>
              </a:lnSpc>
              <a:spcBef>
                <a:spcPts val="0"/>
              </a:spcBef>
              <a:spcAft>
                <a:spcPts val="0"/>
              </a:spcAft>
              <a:buClr>
                <a:schemeClr val="dk1"/>
              </a:buClr>
              <a:buSzPts val="5000"/>
              <a:buFont typeface="Arial"/>
              <a:buNone/>
            </a:pPr>
            <a:r>
              <a:rPr lang="en-US"/>
              <a:t>alfabetización</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8" name="Shape 1468"/>
        <p:cNvGrpSpPr/>
        <p:nvPr/>
      </p:nvGrpSpPr>
      <p:grpSpPr>
        <a:xfrm>
          <a:off x="0" y="0"/>
          <a:ext cx="0" cy="0"/>
          <a:chOff x="0" y="0"/>
          <a:chExt cx="0" cy="0"/>
        </a:xfrm>
      </p:grpSpPr>
      <p:sp>
        <p:nvSpPr>
          <p:cNvPr id="1469" name="Google Shape;1469;p111"/>
          <p:cNvSpPr txBox="1"/>
          <p:nvPr>
            <p:ph type="title"/>
          </p:nvPr>
        </p:nvSpPr>
        <p:spPr>
          <a:xfrm>
            <a:off x="3536675" y="428450"/>
            <a:ext cx="5683500" cy="1011000"/>
          </a:xfrm>
          <a:prstGeom prst="rect">
            <a:avLst/>
          </a:prstGeom>
          <a:noFill/>
          <a:ln>
            <a:noFill/>
          </a:ln>
        </p:spPr>
        <p:txBody>
          <a:bodyPr anchorCtr="0" anchor="ctr" bIns="45700" lIns="274300" spcFirstLastPara="1" rIns="91425" wrap="square" tIns="45700">
            <a:noAutofit/>
          </a:bodyPr>
          <a:lstStyle/>
          <a:p>
            <a:pPr indent="0" lvl="0" marL="0" rtl="0" algn="l">
              <a:lnSpc>
                <a:spcPct val="75000"/>
              </a:lnSpc>
              <a:spcBef>
                <a:spcPts val="0"/>
              </a:spcBef>
              <a:spcAft>
                <a:spcPts val="0"/>
              </a:spcAft>
              <a:buClr>
                <a:schemeClr val="dk1"/>
              </a:buClr>
              <a:buSzPts val="1100"/>
              <a:buFont typeface="Arial"/>
              <a:buNone/>
            </a:pPr>
            <a:r>
              <a:rPr lang="en-US">
                <a:solidFill>
                  <a:srgbClr val="006FB6"/>
                </a:solidFill>
              </a:rPr>
              <a:t>Identificar la palabra engañosa o complicada.</a:t>
            </a:r>
            <a:endParaRPr>
              <a:solidFill>
                <a:srgbClr val="006FB6"/>
              </a:solidFill>
            </a:endParaRPr>
          </a:p>
          <a:p>
            <a:pPr indent="0" lvl="0" marL="0" rtl="0" algn="l">
              <a:lnSpc>
                <a:spcPct val="90000"/>
              </a:lnSpc>
              <a:spcBef>
                <a:spcPts val="0"/>
              </a:spcBef>
              <a:spcAft>
                <a:spcPts val="0"/>
              </a:spcAft>
              <a:buClr>
                <a:srgbClr val="0771BA"/>
              </a:buClr>
              <a:buSzPts val="1800"/>
              <a:buFont typeface="Arial"/>
              <a:buNone/>
            </a:pPr>
            <a:r>
              <a:t/>
            </a:r>
            <a:endParaRPr/>
          </a:p>
        </p:txBody>
      </p:sp>
      <p:sp>
        <p:nvSpPr>
          <p:cNvPr id="1470" name="Google Shape;1470;p111"/>
          <p:cNvSpPr txBox="1"/>
          <p:nvPr>
            <p:ph idx="1" type="body"/>
          </p:nvPr>
        </p:nvSpPr>
        <p:spPr>
          <a:xfrm>
            <a:off x="-5" y="-12"/>
            <a:ext cx="3200400" cy="839400"/>
          </a:xfrm>
          <a:prstGeom prst="rect">
            <a:avLst/>
          </a:prstGeom>
          <a:noFill/>
          <a:ln>
            <a:noFill/>
          </a:ln>
        </p:spPr>
        <p:txBody>
          <a:bodyPr anchorCtr="0" anchor="t" bIns="45700" lIns="91425" spcFirstLastPara="1" rIns="91425" wrap="square" tIns="45700">
            <a:noAutofit/>
          </a:bodyPr>
          <a:lstStyle/>
          <a:p>
            <a:pPr indent="-228600" lvl="0" marL="457200" marR="0" rtl="0" algn="ctr">
              <a:lnSpc>
                <a:spcPct val="90000"/>
              </a:lnSpc>
              <a:spcBef>
                <a:spcPts val="1000"/>
              </a:spcBef>
              <a:spcAft>
                <a:spcPts val="0"/>
              </a:spcAft>
              <a:buClr>
                <a:srgbClr val="0771BA"/>
              </a:buClr>
              <a:buSzPts val="2800"/>
              <a:buFont typeface="Arial"/>
              <a:buNone/>
            </a:pPr>
            <a:r>
              <a:rPr lang="en-US" sz="3600">
                <a:latin typeface="Calibri"/>
                <a:ea typeface="Calibri"/>
                <a:cs typeface="Calibri"/>
                <a:sym typeface="Calibri"/>
              </a:rPr>
              <a:t>Consejos y trucos</a:t>
            </a:r>
            <a:endParaRPr sz="3600">
              <a:latin typeface="Calibri"/>
              <a:ea typeface="Calibri"/>
              <a:cs typeface="Calibri"/>
              <a:sym typeface="Calibri"/>
            </a:endParaRPr>
          </a:p>
        </p:txBody>
      </p:sp>
      <p:sp>
        <p:nvSpPr>
          <p:cNvPr id="1471" name="Google Shape;1471;p111"/>
          <p:cNvSpPr txBox="1"/>
          <p:nvPr>
            <p:ph idx="2" type="body"/>
          </p:nvPr>
        </p:nvSpPr>
        <p:spPr>
          <a:xfrm>
            <a:off x="138553" y="1051074"/>
            <a:ext cx="3200400" cy="2262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06FB6"/>
              </a:buClr>
              <a:buSzPts val="3200"/>
              <a:buNone/>
            </a:pPr>
            <a:r>
              <a:rPr lang="en-US">
                <a:latin typeface="Calibri"/>
                <a:ea typeface="Calibri"/>
                <a:cs typeface="Calibri"/>
                <a:sym typeface="Calibri"/>
              </a:rPr>
              <a:t>Busquen palabras:</a:t>
            </a:r>
            <a:endParaRPr>
              <a:latin typeface="Calibri"/>
              <a:ea typeface="Calibri"/>
              <a:cs typeface="Calibri"/>
              <a:sym typeface="Calibri"/>
            </a:endParaRPr>
          </a:p>
          <a:p>
            <a:pPr indent="-457200" lvl="0" marL="457200" rtl="0" algn="l">
              <a:lnSpc>
                <a:spcPct val="100000"/>
              </a:lnSpc>
              <a:spcBef>
                <a:spcPts val="0"/>
              </a:spcBef>
              <a:spcAft>
                <a:spcPts val="0"/>
              </a:spcAft>
              <a:buClr>
                <a:srgbClr val="006FB6"/>
              </a:buClr>
              <a:buSzPts val="3200"/>
              <a:buFont typeface="Calibri"/>
              <a:buChar char="•"/>
            </a:pPr>
            <a:r>
              <a:rPr lang="en-US">
                <a:latin typeface="Calibri"/>
                <a:ea typeface="Calibri"/>
                <a:cs typeface="Calibri"/>
                <a:sym typeface="Calibri"/>
              </a:rPr>
              <a:t>Su hijo verá de nuevo</a:t>
            </a:r>
            <a:endParaRPr>
              <a:latin typeface="Calibri"/>
              <a:ea typeface="Calibri"/>
              <a:cs typeface="Calibri"/>
              <a:sym typeface="Calibri"/>
            </a:endParaRPr>
          </a:p>
          <a:p>
            <a:pPr indent="-254000" lvl="0" marL="457200" rtl="0" algn="l">
              <a:lnSpc>
                <a:spcPct val="100000"/>
              </a:lnSpc>
              <a:spcBef>
                <a:spcPts val="0"/>
              </a:spcBef>
              <a:spcAft>
                <a:spcPts val="0"/>
              </a:spcAft>
              <a:buClr>
                <a:srgbClr val="006FB6"/>
              </a:buClr>
              <a:buSzPts val="3200"/>
              <a:buNone/>
            </a:pPr>
            <a:r>
              <a:t/>
            </a:r>
            <a:endParaRPr>
              <a:latin typeface="Calibri"/>
              <a:ea typeface="Calibri"/>
              <a:cs typeface="Calibri"/>
              <a:sym typeface="Calibri"/>
            </a:endParaRPr>
          </a:p>
          <a:p>
            <a:pPr indent="-457200" lvl="0" marL="457200" rtl="0" algn="l">
              <a:lnSpc>
                <a:spcPct val="100000"/>
              </a:lnSpc>
              <a:spcBef>
                <a:spcPts val="0"/>
              </a:spcBef>
              <a:spcAft>
                <a:spcPts val="0"/>
              </a:spcAft>
              <a:buClr>
                <a:srgbClr val="006FB6"/>
              </a:buClr>
              <a:buSzPts val="3200"/>
              <a:buFont typeface="Calibri"/>
              <a:buChar char="•"/>
            </a:pPr>
            <a:r>
              <a:rPr lang="en-US">
                <a:latin typeface="Calibri"/>
                <a:ea typeface="Calibri"/>
                <a:cs typeface="Calibri"/>
                <a:sym typeface="Calibri"/>
              </a:rPr>
              <a:t>Su hijo tuvo problemas para leer</a:t>
            </a:r>
            <a:endParaRPr>
              <a:latin typeface="Calibri"/>
              <a:ea typeface="Calibri"/>
              <a:cs typeface="Calibri"/>
              <a:sym typeface="Calibri"/>
            </a:endParaRPr>
          </a:p>
          <a:p>
            <a:pPr indent="-254000" lvl="0" marL="457200" rtl="0" algn="l">
              <a:lnSpc>
                <a:spcPct val="100000"/>
              </a:lnSpc>
              <a:spcBef>
                <a:spcPts val="0"/>
              </a:spcBef>
              <a:spcAft>
                <a:spcPts val="0"/>
              </a:spcAft>
              <a:buClr>
                <a:srgbClr val="006FB6"/>
              </a:buClr>
              <a:buSzPts val="3200"/>
              <a:buNone/>
            </a:pPr>
            <a:r>
              <a:t/>
            </a:r>
            <a:endParaRPr>
              <a:latin typeface="Calibri"/>
              <a:ea typeface="Calibri"/>
              <a:cs typeface="Calibri"/>
              <a:sym typeface="Calibri"/>
            </a:endParaRPr>
          </a:p>
          <a:p>
            <a:pPr indent="-457200" lvl="0" marL="457200" rtl="0" algn="l">
              <a:lnSpc>
                <a:spcPct val="100000"/>
              </a:lnSpc>
              <a:spcBef>
                <a:spcPts val="0"/>
              </a:spcBef>
              <a:spcAft>
                <a:spcPts val="0"/>
              </a:spcAft>
              <a:buClr>
                <a:srgbClr val="006FB6"/>
              </a:buClr>
              <a:buSzPts val="3200"/>
              <a:buFont typeface="Calibri"/>
              <a:buChar char="•"/>
            </a:pPr>
            <a:r>
              <a:rPr lang="en-US">
                <a:latin typeface="Calibri"/>
                <a:ea typeface="Calibri"/>
                <a:cs typeface="Calibri"/>
                <a:sym typeface="Calibri"/>
              </a:rPr>
              <a:t>Si ha pasado tiempo desde que volvieron a leer algo de nuevo</a:t>
            </a:r>
            <a:endParaRPr>
              <a:latin typeface="Calibri"/>
              <a:ea typeface="Calibri"/>
              <a:cs typeface="Calibri"/>
              <a:sym typeface="Calibri"/>
            </a:endParaRPr>
          </a:p>
          <a:p>
            <a:pPr indent="-254000" lvl="0" marL="457200" rtl="0" algn="l">
              <a:lnSpc>
                <a:spcPct val="100000"/>
              </a:lnSpc>
              <a:spcBef>
                <a:spcPts val="0"/>
              </a:spcBef>
              <a:spcAft>
                <a:spcPts val="0"/>
              </a:spcAft>
              <a:buClr>
                <a:srgbClr val="006FB6"/>
              </a:buClr>
              <a:buSzPts val="3200"/>
              <a:buNone/>
            </a:pPr>
            <a:r>
              <a:t/>
            </a:r>
            <a:endParaRPr>
              <a:latin typeface="Calibri"/>
              <a:ea typeface="Calibri"/>
              <a:cs typeface="Calibri"/>
              <a:sym typeface="Calibri"/>
            </a:endParaRPr>
          </a:p>
          <a:p>
            <a:pPr indent="-254000" lvl="0" marL="457200" rtl="0" algn="l">
              <a:lnSpc>
                <a:spcPct val="100000"/>
              </a:lnSpc>
              <a:spcBef>
                <a:spcPts val="0"/>
              </a:spcBef>
              <a:spcAft>
                <a:spcPts val="0"/>
              </a:spcAft>
              <a:buClr>
                <a:srgbClr val="006FB6"/>
              </a:buClr>
              <a:buSzPts val="3200"/>
              <a:buNone/>
            </a:pPr>
            <a:r>
              <a:t/>
            </a:r>
            <a:endParaRPr>
              <a:latin typeface="Calibri"/>
              <a:ea typeface="Calibri"/>
              <a:cs typeface="Calibri"/>
              <a:sym typeface="Calibri"/>
            </a:endParaRPr>
          </a:p>
        </p:txBody>
      </p:sp>
      <p:sp>
        <p:nvSpPr>
          <p:cNvPr id="1472" name="Google Shape;1472;p111"/>
          <p:cNvSpPr txBox="1"/>
          <p:nvPr>
            <p:ph idx="4" type="body"/>
          </p:nvPr>
        </p:nvSpPr>
        <p:spPr>
          <a:xfrm rot="-2153634">
            <a:off x="3696111" y="2424526"/>
            <a:ext cx="2670027" cy="1408948"/>
          </a:xfrm>
          <a:prstGeom prst="rect">
            <a:avLst/>
          </a:prstGeom>
          <a:noFill/>
          <a:ln>
            <a:noFill/>
          </a:ln>
        </p:spPr>
        <p:txBody>
          <a:bodyPr anchorCtr="0" anchor="t" bIns="45700" lIns="91425" spcFirstLastPara="1" rIns="91425" wrap="square" tIns="45700">
            <a:noAutofit/>
          </a:bodyPr>
          <a:lstStyle/>
          <a:p>
            <a:pPr indent="-19050" lvl="0" marL="247650" marR="0" rtl="0" algn="l">
              <a:lnSpc>
                <a:spcPct val="90000"/>
              </a:lnSpc>
              <a:spcBef>
                <a:spcPts val="1000"/>
              </a:spcBef>
              <a:spcAft>
                <a:spcPts val="0"/>
              </a:spcAft>
              <a:buClr>
                <a:srgbClr val="0771BA"/>
              </a:buClr>
              <a:buSzPts val="2800"/>
              <a:buFont typeface="Arial"/>
              <a:buNone/>
            </a:pPr>
            <a:r>
              <a:rPr b="1" lang="en-US">
                <a:latin typeface="Calibri"/>
                <a:ea typeface="Calibri"/>
                <a:cs typeface="Calibri"/>
                <a:sym typeface="Calibri"/>
              </a:rPr>
              <a:t>Adulto: </a:t>
            </a:r>
            <a:r>
              <a:rPr lang="en-US">
                <a:solidFill>
                  <a:srgbClr val="006FB6"/>
                </a:solidFill>
                <a:latin typeface="Calibri"/>
                <a:ea typeface="Calibri"/>
                <a:cs typeface="Calibri"/>
                <a:sym typeface="Calibri"/>
              </a:rPr>
              <a:t>Hmm... aquí hay una buena palabra.</a:t>
            </a:r>
            <a:endParaRPr>
              <a:latin typeface="Calibri"/>
              <a:ea typeface="Calibri"/>
              <a:cs typeface="Calibri"/>
              <a:sym typeface="Calibri"/>
            </a:endParaRPr>
          </a:p>
          <a:p>
            <a:pPr indent="-228600" lvl="0" marL="457200" marR="0" rtl="0" algn="l">
              <a:lnSpc>
                <a:spcPct val="90000"/>
              </a:lnSpc>
              <a:spcBef>
                <a:spcPts val="1000"/>
              </a:spcBef>
              <a:spcAft>
                <a:spcPts val="0"/>
              </a:spcAft>
              <a:buClr>
                <a:srgbClr val="0771BA"/>
              </a:buClr>
              <a:buSzPts val="2800"/>
              <a:buFont typeface="Arial"/>
              <a:buNone/>
            </a:pPr>
            <a:r>
              <a:t/>
            </a:r>
            <a:endParaRPr>
              <a:latin typeface="Calibri"/>
              <a:ea typeface="Calibri"/>
              <a:cs typeface="Calibri"/>
              <a:sym typeface="Calibri"/>
            </a:endParaRPr>
          </a:p>
        </p:txBody>
      </p:sp>
      <p:sp>
        <p:nvSpPr>
          <p:cNvPr id="1473" name="Google Shape;1473;p111"/>
          <p:cNvSpPr txBox="1"/>
          <p:nvPr>
            <p:ph idx="5" type="body"/>
          </p:nvPr>
        </p:nvSpPr>
        <p:spPr>
          <a:xfrm rot="860261">
            <a:off x="9145795" y="2305902"/>
            <a:ext cx="2793612" cy="2391095"/>
          </a:xfrm>
          <a:prstGeom prst="rect">
            <a:avLst/>
          </a:prstGeom>
          <a:noFill/>
          <a:ln>
            <a:noFill/>
          </a:ln>
        </p:spPr>
        <p:txBody>
          <a:bodyPr anchorCtr="0" anchor="t" bIns="45700" lIns="91425" spcFirstLastPara="1" rIns="91425" wrap="square" tIns="45700">
            <a:noAutofit/>
          </a:bodyPr>
          <a:lstStyle/>
          <a:p>
            <a:pPr indent="0" lvl="0" marL="26987" rtl="0" algn="l">
              <a:lnSpc>
                <a:spcPct val="90000"/>
              </a:lnSpc>
              <a:spcBef>
                <a:spcPts val="1000"/>
              </a:spcBef>
              <a:spcAft>
                <a:spcPts val="0"/>
              </a:spcAft>
              <a:buSzPts val="2800"/>
              <a:buNone/>
            </a:pPr>
            <a:r>
              <a:rPr b="1" lang="en-US">
                <a:solidFill>
                  <a:srgbClr val="006FB6"/>
                </a:solidFill>
                <a:latin typeface="Calibri"/>
                <a:ea typeface="Calibri"/>
                <a:cs typeface="Calibri"/>
                <a:sym typeface="Calibri"/>
              </a:rPr>
              <a:t>Niño: </a:t>
            </a:r>
            <a:r>
              <a:rPr lang="en-US">
                <a:solidFill>
                  <a:srgbClr val="006FB6"/>
                </a:solidFill>
                <a:latin typeface="Calibri"/>
                <a:ea typeface="Calibri"/>
                <a:cs typeface="Calibri"/>
                <a:sym typeface="Calibri"/>
              </a:rPr>
              <a:t>“</a:t>
            </a:r>
            <a:r>
              <a:rPr lang="en-US">
                <a:latin typeface="Calibri"/>
                <a:ea typeface="Calibri"/>
                <a:cs typeface="Calibri"/>
                <a:sym typeface="Calibri"/>
              </a:rPr>
              <a:t>Oh no…the fox…is …  is scared… What is…a…c…”</a:t>
            </a:r>
            <a:endParaRPr>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7" name="Shape 1477"/>
        <p:cNvGrpSpPr/>
        <p:nvPr/>
      </p:nvGrpSpPr>
      <p:grpSpPr>
        <a:xfrm>
          <a:off x="0" y="0"/>
          <a:ext cx="0" cy="0"/>
          <a:chOff x="0" y="0"/>
          <a:chExt cx="0" cy="0"/>
        </a:xfrm>
      </p:grpSpPr>
      <p:pic>
        <p:nvPicPr>
          <p:cNvPr id="1478" name="Google Shape;1478;p112"/>
          <p:cNvPicPr preferRelativeResize="0"/>
          <p:nvPr/>
        </p:nvPicPr>
        <p:blipFill rotWithShape="1">
          <a:blip r:embed="rId3">
            <a:alphaModFix/>
          </a:blip>
          <a:srcRect b="0" l="0" r="0" t="0"/>
          <a:stretch/>
        </p:blipFill>
        <p:spPr>
          <a:xfrm>
            <a:off x="4400837" y="5074599"/>
            <a:ext cx="931764" cy="1227950"/>
          </a:xfrm>
          <a:prstGeom prst="rect">
            <a:avLst/>
          </a:prstGeom>
          <a:noFill/>
          <a:ln>
            <a:noFill/>
          </a:ln>
        </p:spPr>
      </p:pic>
      <p:pic>
        <p:nvPicPr>
          <p:cNvPr id="1479" name="Google Shape;1479;p112"/>
          <p:cNvPicPr preferRelativeResize="0"/>
          <p:nvPr/>
        </p:nvPicPr>
        <p:blipFill rotWithShape="1">
          <a:blip r:embed="rId4">
            <a:alphaModFix/>
          </a:blip>
          <a:srcRect b="0" l="0" r="0" t="0"/>
          <a:stretch/>
        </p:blipFill>
        <p:spPr>
          <a:xfrm>
            <a:off x="4243688" y="1509600"/>
            <a:ext cx="1124675" cy="1124698"/>
          </a:xfrm>
          <a:prstGeom prst="rect">
            <a:avLst/>
          </a:prstGeom>
          <a:noFill/>
          <a:ln>
            <a:noFill/>
          </a:ln>
        </p:spPr>
      </p:pic>
      <p:pic>
        <p:nvPicPr>
          <p:cNvPr id="1480" name="Google Shape;1480;p112"/>
          <p:cNvPicPr preferRelativeResize="0"/>
          <p:nvPr/>
        </p:nvPicPr>
        <p:blipFill rotWithShape="1">
          <a:blip r:embed="rId5">
            <a:alphaModFix/>
          </a:blip>
          <a:srcRect b="0" l="0" r="0" t="0"/>
          <a:stretch/>
        </p:blipFill>
        <p:spPr>
          <a:xfrm>
            <a:off x="4243699" y="2931013"/>
            <a:ext cx="1124675" cy="711200"/>
          </a:xfrm>
          <a:prstGeom prst="rect">
            <a:avLst/>
          </a:prstGeom>
          <a:noFill/>
          <a:ln>
            <a:noFill/>
          </a:ln>
        </p:spPr>
      </p:pic>
      <p:sp>
        <p:nvSpPr>
          <p:cNvPr id="1481" name="Google Shape;1481;p112"/>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p>
            <a:pPr indent="0" lvl="0" marL="0" rtl="0" algn="l">
              <a:lnSpc>
                <a:spcPct val="100000"/>
              </a:lnSpc>
              <a:spcBef>
                <a:spcPts val="0"/>
              </a:spcBef>
              <a:spcAft>
                <a:spcPts val="0"/>
              </a:spcAft>
              <a:buClr>
                <a:schemeClr val="dk1"/>
              </a:buClr>
              <a:buSzPts val="3200"/>
              <a:buFont typeface="Arial"/>
              <a:buNone/>
            </a:pPr>
            <a:r>
              <a:rPr lang="en-US" sz="4400">
                <a:solidFill>
                  <a:srgbClr val="006FB6"/>
                </a:solidFill>
              </a:rPr>
              <a:t>Esperen y feliciten los.</a:t>
            </a:r>
            <a:endParaRPr sz="4400">
              <a:solidFill>
                <a:srgbClr val="006FB6"/>
              </a:solidFill>
            </a:endParaRPr>
          </a:p>
          <a:p>
            <a:pPr indent="0" lvl="0" marL="0" rtl="0" algn="l">
              <a:lnSpc>
                <a:spcPct val="90000"/>
              </a:lnSpc>
              <a:spcBef>
                <a:spcPts val="0"/>
              </a:spcBef>
              <a:spcAft>
                <a:spcPts val="0"/>
              </a:spcAft>
              <a:buClr>
                <a:srgbClr val="0771BA"/>
              </a:buClr>
              <a:buSzPts val="1800"/>
              <a:buFont typeface="Arial"/>
              <a:buNone/>
            </a:pPr>
            <a:r>
              <a:t/>
            </a:r>
            <a:endParaRPr sz="4400">
              <a:solidFill>
                <a:srgbClr val="006FB6"/>
              </a:solidFill>
            </a:endParaRPr>
          </a:p>
        </p:txBody>
      </p:sp>
      <p:sp>
        <p:nvSpPr>
          <p:cNvPr id="1482" name="Google Shape;1482;p112"/>
          <p:cNvSpPr txBox="1"/>
          <p:nvPr>
            <p:ph idx="2" type="body"/>
          </p:nvPr>
        </p:nvSpPr>
        <p:spPr>
          <a:xfrm>
            <a:off x="163925" y="903450"/>
            <a:ext cx="3292500" cy="5399100"/>
          </a:xfrm>
          <a:prstGeom prst="rect">
            <a:avLst/>
          </a:prstGeom>
          <a:noFill/>
          <a:ln>
            <a:noFill/>
          </a:ln>
        </p:spPr>
        <p:txBody>
          <a:bodyPr anchorCtr="0" anchor="t" bIns="45700" lIns="91425" spcFirstLastPara="1" rIns="91425" wrap="square" tIns="45700">
            <a:noAutofit/>
          </a:bodyPr>
          <a:lstStyle/>
          <a:p>
            <a:pPr indent="-457200" lvl="0" marL="457200" rtl="0" algn="l">
              <a:lnSpc>
                <a:spcPct val="90000"/>
              </a:lnSpc>
              <a:spcBef>
                <a:spcPts val="0"/>
              </a:spcBef>
              <a:spcAft>
                <a:spcPts val="0"/>
              </a:spcAft>
              <a:buSzPts val="2800"/>
              <a:buFont typeface="Calibri"/>
              <a:buChar char="•"/>
            </a:pPr>
            <a:r>
              <a:rPr lang="en-US">
                <a:solidFill>
                  <a:srgbClr val="006FB6"/>
                </a:solidFill>
                <a:latin typeface="Calibri"/>
                <a:ea typeface="Calibri"/>
                <a:cs typeface="Calibri"/>
                <a:sym typeface="Calibri"/>
              </a:rPr>
              <a:t>Usa tu dedo y léelo sonido por sonido.</a:t>
            </a:r>
            <a:endParaRPr>
              <a:latin typeface="Calibri"/>
              <a:ea typeface="Calibri"/>
              <a:cs typeface="Calibri"/>
              <a:sym typeface="Calibri"/>
            </a:endParaRPr>
          </a:p>
          <a:p>
            <a:pPr indent="-279400" lvl="0" marL="457200" rtl="0" algn="l">
              <a:lnSpc>
                <a:spcPct val="90000"/>
              </a:lnSpc>
              <a:spcBef>
                <a:spcPts val="0"/>
              </a:spcBef>
              <a:spcAft>
                <a:spcPts val="0"/>
              </a:spcAft>
              <a:buSzPts val="2800"/>
              <a:buNone/>
            </a:pPr>
            <a:r>
              <a:t/>
            </a:r>
            <a:endParaRPr>
              <a:solidFill>
                <a:srgbClr val="006FB6"/>
              </a:solidFill>
              <a:latin typeface="Calibri"/>
              <a:ea typeface="Calibri"/>
              <a:cs typeface="Calibri"/>
              <a:sym typeface="Calibri"/>
            </a:endParaRPr>
          </a:p>
          <a:p>
            <a:pPr indent="-457200" lvl="0" marL="457200" rtl="0" algn="l">
              <a:lnSpc>
                <a:spcPct val="90000"/>
              </a:lnSpc>
              <a:spcBef>
                <a:spcPts val="0"/>
              </a:spcBef>
              <a:spcAft>
                <a:spcPts val="0"/>
              </a:spcAft>
              <a:buSzPts val="2800"/>
              <a:buFont typeface="Calibri"/>
              <a:buChar char="•"/>
            </a:pPr>
            <a:r>
              <a:rPr lang="en-US">
                <a:solidFill>
                  <a:srgbClr val="006FB6"/>
                </a:solidFill>
                <a:latin typeface="Calibri"/>
                <a:ea typeface="Calibri"/>
                <a:cs typeface="Calibri"/>
                <a:sym typeface="Calibri"/>
              </a:rPr>
              <a:t>¿Ves alguna parte de la palabra que conoces dentro de las palabras engañosas?</a:t>
            </a:r>
            <a:endParaRPr>
              <a:latin typeface="Calibri"/>
              <a:ea typeface="Calibri"/>
              <a:cs typeface="Calibri"/>
              <a:sym typeface="Calibri"/>
            </a:endParaRPr>
          </a:p>
          <a:p>
            <a:pPr indent="-279400" lvl="0" marL="457200" rtl="0" algn="l">
              <a:lnSpc>
                <a:spcPct val="90000"/>
              </a:lnSpc>
              <a:spcBef>
                <a:spcPts val="0"/>
              </a:spcBef>
              <a:spcAft>
                <a:spcPts val="0"/>
              </a:spcAft>
              <a:buSzPts val="2800"/>
              <a:buNone/>
            </a:pPr>
            <a:r>
              <a:t/>
            </a:r>
            <a:endParaRPr>
              <a:solidFill>
                <a:srgbClr val="006FB6"/>
              </a:solidFill>
              <a:latin typeface="Calibri"/>
              <a:ea typeface="Calibri"/>
              <a:cs typeface="Calibri"/>
              <a:sym typeface="Calibri"/>
            </a:endParaRPr>
          </a:p>
          <a:p>
            <a:pPr indent="-457200" lvl="0" marL="457200" rtl="0" algn="l">
              <a:lnSpc>
                <a:spcPct val="90000"/>
              </a:lnSpc>
              <a:spcBef>
                <a:spcPts val="0"/>
              </a:spcBef>
              <a:spcAft>
                <a:spcPts val="0"/>
              </a:spcAft>
              <a:buSzPts val="2800"/>
              <a:buFont typeface="Calibri"/>
              <a:buChar char="•"/>
            </a:pPr>
            <a:r>
              <a:rPr lang="en-US">
                <a:solidFill>
                  <a:srgbClr val="006FB6"/>
                </a:solidFill>
                <a:latin typeface="Calibri"/>
                <a:ea typeface="Calibri"/>
                <a:cs typeface="Calibri"/>
                <a:sym typeface="Calibri"/>
              </a:rPr>
              <a:t>¿Qué palabra tiene sentido? ¿Esa palabra coincide con las letras aquí?</a:t>
            </a:r>
            <a:endParaRPr>
              <a:latin typeface="Calibri"/>
              <a:ea typeface="Calibri"/>
              <a:cs typeface="Calibri"/>
              <a:sym typeface="Calibri"/>
            </a:endParaRPr>
          </a:p>
          <a:p>
            <a:pPr indent="-228600" lvl="0" marL="457200" marR="0" rtl="0" algn="l">
              <a:lnSpc>
                <a:spcPct val="90000"/>
              </a:lnSpc>
              <a:spcBef>
                <a:spcPts val="1000"/>
              </a:spcBef>
              <a:spcAft>
                <a:spcPts val="0"/>
              </a:spcAft>
              <a:buClr>
                <a:srgbClr val="0771BA"/>
              </a:buClr>
              <a:buSzPts val="2800"/>
              <a:buFont typeface="Arial"/>
              <a:buNone/>
            </a:pPr>
            <a:r>
              <a:t/>
            </a:r>
            <a:endParaRPr>
              <a:latin typeface="Calibri"/>
              <a:ea typeface="Calibri"/>
              <a:cs typeface="Calibri"/>
              <a:sym typeface="Calibri"/>
            </a:endParaRPr>
          </a:p>
        </p:txBody>
      </p:sp>
      <p:sp>
        <p:nvSpPr>
          <p:cNvPr id="1483" name="Google Shape;1483;p112"/>
          <p:cNvSpPr txBox="1"/>
          <p:nvPr>
            <p:ph idx="3" type="body"/>
          </p:nvPr>
        </p:nvSpPr>
        <p:spPr>
          <a:xfrm>
            <a:off x="6664549" y="1759675"/>
            <a:ext cx="5527500" cy="4154400"/>
          </a:xfrm>
          <a:prstGeom prst="rect">
            <a:avLst/>
          </a:prstGeom>
          <a:noFill/>
          <a:ln>
            <a:noFill/>
          </a:ln>
        </p:spPr>
        <p:txBody>
          <a:bodyPr anchorCtr="0" anchor="t" bIns="45700" lIns="91425" spcFirstLastPara="1" rIns="91425" wrap="square" tIns="45700">
            <a:noAutofit/>
          </a:bodyPr>
          <a:lstStyle/>
          <a:p>
            <a:pPr indent="-406400" lvl="0" marL="457200" marR="0" rtl="0" algn="l">
              <a:lnSpc>
                <a:spcPct val="90000"/>
              </a:lnSpc>
              <a:spcBef>
                <a:spcPts val="1000"/>
              </a:spcBef>
              <a:spcAft>
                <a:spcPts val="0"/>
              </a:spcAft>
              <a:buClr>
                <a:srgbClr val="006FB6"/>
              </a:buClr>
              <a:buSzPts val="2800"/>
              <a:buFont typeface="Calibri"/>
              <a:buChar char="•"/>
            </a:pPr>
            <a:r>
              <a:rPr lang="en-US" sz="3200">
                <a:latin typeface="Calibri"/>
                <a:ea typeface="Calibri"/>
                <a:cs typeface="Calibri"/>
                <a:sym typeface="Calibri"/>
              </a:rPr>
              <a:t>Esperaré.</a:t>
            </a:r>
            <a:endParaRPr>
              <a:latin typeface="Calibri"/>
              <a:ea typeface="Calibri"/>
              <a:cs typeface="Calibri"/>
              <a:sym typeface="Calibri"/>
            </a:endParaRPr>
          </a:p>
          <a:p>
            <a:pPr indent="-228600" lvl="0" marL="457200" marR="0" rtl="0" algn="l">
              <a:lnSpc>
                <a:spcPct val="90000"/>
              </a:lnSpc>
              <a:spcBef>
                <a:spcPts val="1000"/>
              </a:spcBef>
              <a:spcAft>
                <a:spcPts val="0"/>
              </a:spcAft>
              <a:buClr>
                <a:srgbClr val="006FB6"/>
              </a:buClr>
              <a:buSzPts val="2800"/>
              <a:buFont typeface="Arial"/>
              <a:buNone/>
            </a:pPr>
            <a:r>
              <a:t/>
            </a:r>
            <a:endParaRPr sz="3200">
              <a:latin typeface="Calibri"/>
              <a:ea typeface="Calibri"/>
              <a:cs typeface="Calibri"/>
              <a:sym typeface="Calibri"/>
            </a:endParaRPr>
          </a:p>
          <a:p>
            <a:pPr indent="-406400" lvl="0" marL="457200" marR="0" rtl="0" algn="l">
              <a:lnSpc>
                <a:spcPct val="90000"/>
              </a:lnSpc>
              <a:spcBef>
                <a:spcPts val="1000"/>
              </a:spcBef>
              <a:spcAft>
                <a:spcPts val="0"/>
              </a:spcAft>
              <a:buClr>
                <a:srgbClr val="006FB6"/>
              </a:buClr>
              <a:buSzPts val="2800"/>
              <a:buFont typeface="Calibri"/>
              <a:buChar char="•"/>
            </a:pPr>
            <a:r>
              <a:rPr lang="en-US" sz="3200">
                <a:latin typeface="Calibri"/>
                <a:ea typeface="Calibri"/>
                <a:cs typeface="Calibri"/>
                <a:sym typeface="Calibri"/>
              </a:rPr>
              <a:t>Has probado…</a:t>
            </a:r>
            <a:endParaRPr>
              <a:latin typeface="Calibri"/>
              <a:ea typeface="Calibri"/>
              <a:cs typeface="Calibri"/>
              <a:sym typeface="Calibri"/>
            </a:endParaRPr>
          </a:p>
          <a:p>
            <a:pPr indent="-228600" lvl="0" marL="457200" marR="0" rtl="0" algn="l">
              <a:lnSpc>
                <a:spcPct val="90000"/>
              </a:lnSpc>
              <a:spcBef>
                <a:spcPts val="1000"/>
              </a:spcBef>
              <a:spcAft>
                <a:spcPts val="0"/>
              </a:spcAft>
              <a:buClr>
                <a:srgbClr val="006FB6"/>
              </a:buClr>
              <a:buSzPts val="2800"/>
              <a:buFont typeface="Arial"/>
              <a:buNone/>
            </a:pPr>
            <a:r>
              <a:t/>
            </a:r>
            <a:endParaRPr sz="3200">
              <a:latin typeface="Calibri"/>
              <a:ea typeface="Calibri"/>
              <a:cs typeface="Calibri"/>
              <a:sym typeface="Calibri"/>
            </a:endParaRPr>
          </a:p>
          <a:p>
            <a:pPr indent="-406400" lvl="0" marL="457200" marR="0" rtl="0" algn="l">
              <a:lnSpc>
                <a:spcPct val="90000"/>
              </a:lnSpc>
              <a:spcBef>
                <a:spcPts val="1000"/>
              </a:spcBef>
              <a:spcAft>
                <a:spcPts val="0"/>
              </a:spcAft>
              <a:buClr>
                <a:srgbClr val="006FB6"/>
              </a:buClr>
              <a:buSzPts val="2800"/>
              <a:buFont typeface="Calibri"/>
              <a:buChar char="•"/>
            </a:pPr>
            <a:r>
              <a:rPr lang="en-US" sz="3200">
                <a:latin typeface="Calibri"/>
                <a:ea typeface="Calibri"/>
                <a:cs typeface="Calibri"/>
                <a:sym typeface="Calibri"/>
              </a:rPr>
              <a:t>La palabra es…</a:t>
            </a:r>
            <a:endParaRPr>
              <a:latin typeface="Calibri"/>
              <a:ea typeface="Calibri"/>
              <a:cs typeface="Calibri"/>
              <a:sym typeface="Calibri"/>
            </a:endParaRPr>
          </a:p>
          <a:p>
            <a:pPr indent="-228600" lvl="0" marL="457200" marR="0" rtl="0" algn="l">
              <a:lnSpc>
                <a:spcPct val="90000"/>
              </a:lnSpc>
              <a:spcBef>
                <a:spcPts val="1000"/>
              </a:spcBef>
              <a:spcAft>
                <a:spcPts val="0"/>
              </a:spcAft>
              <a:buClr>
                <a:srgbClr val="006FB6"/>
              </a:buClr>
              <a:buSzPts val="2800"/>
              <a:buFont typeface="Arial"/>
              <a:buNone/>
            </a:pPr>
            <a:r>
              <a:t/>
            </a:r>
            <a:endParaRPr sz="3200">
              <a:latin typeface="Calibri"/>
              <a:ea typeface="Calibri"/>
              <a:cs typeface="Calibri"/>
              <a:sym typeface="Calibri"/>
            </a:endParaRPr>
          </a:p>
          <a:p>
            <a:pPr indent="-406400" lvl="0" marL="457200" marR="0" rtl="0" algn="l">
              <a:lnSpc>
                <a:spcPct val="90000"/>
              </a:lnSpc>
              <a:spcBef>
                <a:spcPts val="1000"/>
              </a:spcBef>
              <a:spcAft>
                <a:spcPts val="0"/>
              </a:spcAft>
              <a:buClr>
                <a:srgbClr val="006FB6"/>
              </a:buClr>
              <a:buSzPts val="2800"/>
              <a:buFont typeface="Calibri"/>
              <a:buChar char="•"/>
            </a:pPr>
            <a:r>
              <a:rPr lang="en-US" sz="3200">
                <a:latin typeface="Calibri"/>
                <a:ea typeface="Calibri"/>
                <a:cs typeface="Calibri"/>
                <a:sym typeface="Calibri"/>
              </a:rPr>
              <a:t>Esa estaba complicada. ¡Muy bien intentando descifrar la!</a:t>
            </a:r>
            <a:endParaRPr>
              <a:latin typeface="Calibri"/>
              <a:ea typeface="Calibri"/>
              <a:cs typeface="Calibri"/>
              <a:sym typeface="Calibri"/>
            </a:endParaRPr>
          </a:p>
          <a:p>
            <a:pPr indent="-228600" lvl="0" marL="457200" marR="0" rtl="0" algn="l">
              <a:lnSpc>
                <a:spcPct val="90000"/>
              </a:lnSpc>
              <a:spcBef>
                <a:spcPts val="1000"/>
              </a:spcBef>
              <a:spcAft>
                <a:spcPts val="0"/>
              </a:spcAft>
              <a:buClr>
                <a:srgbClr val="006FB6"/>
              </a:buClr>
              <a:buSzPts val="2800"/>
              <a:buFont typeface="Arial"/>
              <a:buNone/>
            </a:pPr>
            <a:r>
              <a:t/>
            </a:r>
            <a:endParaRPr sz="3200">
              <a:latin typeface="Calibri"/>
              <a:ea typeface="Calibri"/>
              <a:cs typeface="Calibri"/>
              <a:sym typeface="Calibri"/>
            </a:endParaRPr>
          </a:p>
          <a:p>
            <a:pPr indent="-228600" lvl="0" marL="457200" marR="0" rtl="0" algn="l">
              <a:lnSpc>
                <a:spcPct val="90000"/>
              </a:lnSpc>
              <a:spcBef>
                <a:spcPts val="1000"/>
              </a:spcBef>
              <a:spcAft>
                <a:spcPts val="0"/>
              </a:spcAft>
              <a:buClr>
                <a:srgbClr val="006FB6"/>
              </a:buClr>
              <a:buSzPts val="2800"/>
              <a:buFont typeface="Arial"/>
              <a:buNone/>
            </a:pPr>
            <a:r>
              <a:t/>
            </a:r>
            <a:endParaRPr sz="2000">
              <a:latin typeface="Calibri"/>
              <a:ea typeface="Calibri"/>
              <a:cs typeface="Calibri"/>
              <a:sym typeface="Calibri"/>
            </a:endParaRPr>
          </a:p>
          <a:p>
            <a:pPr indent="-228600" lvl="0" marL="457200" marR="0" rtl="0" algn="l">
              <a:lnSpc>
                <a:spcPct val="90000"/>
              </a:lnSpc>
              <a:spcBef>
                <a:spcPts val="1000"/>
              </a:spcBef>
              <a:spcAft>
                <a:spcPts val="0"/>
              </a:spcAft>
              <a:buClr>
                <a:srgbClr val="006FB6"/>
              </a:buClr>
              <a:buSzPts val="2800"/>
              <a:buFont typeface="Arial"/>
              <a:buNone/>
            </a:pPr>
            <a:r>
              <a:t/>
            </a:r>
            <a:endParaRPr sz="2400">
              <a:latin typeface="Calibri"/>
              <a:ea typeface="Calibri"/>
              <a:cs typeface="Calibri"/>
              <a:sym typeface="Calibri"/>
            </a:endParaRPr>
          </a:p>
          <a:p>
            <a:pPr indent="-228600" lvl="0" marL="457200" marR="0" rtl="0" algn="l">
              <a:lnSpc>
                <a:spcPct val="90000"/>
              </a:lnSpc>
              <a:spcBef>
                <a:spcPts val="1000"/>
              </a:spcBef>
              <a:spcAft>
                <a:spcPts val="0"/>
              </a:spcAft>
              <a:buClr>
                <a:srgbClr val="006FB6"/>
              </a:buClr>
              <a:buSzPts val="2800"/>
              <a:buFont typeface="Arial"/>
              <a:buNone/>
            </a:pPr>
            <a:r>
              <a:t/>
            </a:r>
            <a:endParaRPr>
              <a:latin typeface="Calibri"/>
              <a:ea typeface="Calibri"/>
              <a:cs typeface="Calibri"/>
              <a:sym typeface="Calibri"/>
            </a:endParaRPr>
          </a:p>
        </p:txBody>
      </p:sp>
      <p:pic>
        <p:nvPicPr>
          <p:cNvPr id="1484" name="Google Shape;1484;p112"/>
          <p:cNvPicPr preferRelativeResize="0"/>
          <p:nvPr/>
        </p:nvPicPr>
        <p:blipFill rotWithShape="1">
          <a:blip r:embed="rId6">
            <a:alphaModFix/>
          </a:blip>
          <a:srcRect b="1900" l="-4184" r="-7995" t="-1900"/>
          <a:stretch/>
        </p:blipFill>
        <p:spPr>
          <a:xfrm>
            <a:off x="4365070" y="3951037"/>
            <a:ext cx="1003301" cy="755413"/>
          </a:xfrm>
          <a:prstGeom prst="rect">
            <a:avLst/>
          </a:prstGeom>
          <a:noFill/>
          <a:ln>
            <a:noFill/>
          </a:ln>
        </p:spPr>
      </p:pic>
      <p:pic>
        <p:nvPicPr>
          <p:cNvPr id="1485" name="Google Shape;1485;p112"/>
          <p:cNvPicPr preferRelativeResize="0"/>
          <p:nvPr/>
        </p:nvPicPr>
        <p:blipFill rotWithShape="1">
          <a:blip r:embed="rId7">
            <a:alphaModFix/>
          </a:blip>
          <a:srcRect b="-1654" l="0" r="0" t="0"/>
          <a:stretch/>
        </p:blipFill>
        <p:spPr>
          <a:xfrm>
            <a:off x="1493388" y="54650"/>
            <a:ext cx="510375" cy="7554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9" name="Shape 1489"/>
        <p:cNvGrpSpPr/>
        <p:nvPr/>
      </p:nvGrpSpPr>
      <p:grpSpPr>
        <a:xfrm>
          <a:off x="0" y="0"/>
          <a:ext cx="0" cy="0"/>
          <a:chOff x="0" y="0"/>
          <a:chExt cx="0" cy="0"/>
        </a:xfrm>
      </p:grpSpPr>
      <p:sp>
        <p:nvSpPr>
          <p:cNvPr id="1490" name="Google Shape;1490;p113"/>
          <p:cNvSpPr txBox="1"/>
          <p:nvPr>
            <p:ph type="title"/>
          </p:nvPr>
        </p:nvSpPr>
        <p:spPr>
          <a:xfrm>
            <a:off x="-103245" y="367325"/>
            <a:ext cx="8638200" cy="1251300"/>
          </a:xfrm>
          <a:prstGeom prst="rect">
            <a:avLst/>
          </a:prstGeom>
          <a:noFill/>
          <a:ln>
            <a:noFill/>
          </a:ln>
        </p:spPr>
        <p:txBody>
          <a:bodyPr anchorCtr="0" anchor="ctr" bIns="45700" lIns="274300" spcFirstLastPara="1" rIns="91425" wrap="square" tIns="45700">
            <a:noAutofit/>
          </a:bodyPr>
          <a:lstStyle/>
          <a:p>
            <a:pPr indent="0" lvl="0" marL="0" rtl="0" algn="l">
              <a:lnSpc>
                <a:spcPct val="100000"/>
              </a:lnSpc>
              <a:spcBef>
                <a:spcPts val="0"/>
              </a:spcBef>
              <a:spcAft>
                <a:spcPts val="0"/>
              </a:spcAft>
              <a:buClr>
                <a:schemeClr val="dk1"/>
              </a:buClr>
              <a:buSzPts val="3200"/>
              <a:buFont typeface="Arial"/>
              <a:buNone/>
            </a:pPr>
            <a:r>
              <a:rPr lang="en-US" sz="4500">
                <a:solidFill>
                  <a:srgbClr val="006FB6"/>
                </a:solidFill>
              </a:rPr>
              <a:t>Regresen y vuelvan a leer con expresión.</a:t>
            </a:r>
            <a:endParaRPr sz="4500">
              <a:solidFill>
                <a:srgbClr val="006FB6"/>
              </a:solidFill>
            </a:endParaRPr>
          </a:p>
          <a:p>
            <a:pPr indent="0" lvl="0" marL="0" rtl="0" algn="l">
              <a:lnSpc>
                <a:spcPct val="90000"/>
              </a:lnSpc>
              <a:spcBef>
                <a:spcPts val="0"/>
              </a:spcBef>
              <a:spcAft>
                <a:spcPts val="0"/>
              </a:spcAft>
              <a:buSzPts val="1800"/>
              <a:buNone/>
            </a:pPr>
            <a:r>
              <a:t/>
            </a:r>
            <a:endParaRPr/>
          </a:p>
        </p:txBody>
      </p:sp>
      <p:sp>
        <p:nvSpPr>
          <p:cNvPr id="1491" name="Google Shape;1491;p113"/>
          <p:cNvSpPr txBox="1"/>
          <p:nvPr>
            <p:ph idx="1" type="body"/>
          </p:nvPr>
        </p:nvSpPr>
        <p:spPr>
          <a:xfrm>
            <a:off x="117775" y="1618625"/>
            <a:ext cx="2147400" cy="43641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Clr>
                <a:schemeClr val="dk1"/>
              </a:buClr>
              <a:buSzPts val="1100"/>
              <a:buFont typeface="Arial"/>
              <a:buNone/>
            </a:pPr>
            <a:r>
              <a:rPr b="1" lang="en-US" sz="2800">
                <a:solidFill>
                  <a:srgbClr val="006FB6"/>
                </a:solidFill>
              </a:rPr>
              <a:t>Adulto: </a:t>
            </a:r>
            <a:r>
              <a:rPr lang="en-US" sz="2800"/>
              <a:t>"Regresemos y leamos esa oración nuevamente con expresión".</a:t>
            </a:r>
            <a:endParaRPr sz="2800">
              <a:solidFill>
                <a:srgbClr val="006FB6"/>
              </a:solidFill>
            </a:endParaRPr>
          </a:p>
          <a:p>
            <a:pPr indent="0" lvl="0" marL="0" rtl="0" algn="l">
              <a:lnSpc>
                <a:spcPct val="90000"/>
              </a:lnSpc>
              <a:spcBef>
                <a:spcPts val="1000"/>
              </a:spcBef>
              <a:spcAft>
                <a:spcPts val="0"/>
              </a:spcAft>
              <a:buSzPts val="4000"/>
              <a:buNone/>
            </a:pPr>
            <a:r>
              <a:t/>
            </a:r>
            <a:endParaRPr sz="2800"/>
          </a:p>
        </p:txBody>
      </p:sp>
      <p:sp>
        <p:nvSpPr>
          <p:cNvPr id="1492" name="Google Shape;1492;p113"/>
          <p:cNvSpPr txBox="1"/>
          <p:nvPr>
            <p:ph idx="3" type="body"/>
          </p:nvPr>
        </p:nvSpPr>
        <p:spPr>
          <a:xfrm>
            <a:off x="9209609" y="4065956"/>
            <a:ext cx="2497200" cy="21852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1"/>
              </a:buClr>
              <a:buSzPts val="1100"/>
              <a:buFont typeface="Arial"/>
              <a:buNone/>
            </a:pPr>
            <a:r>
              <a:rPr lang="en-US"/>
              <a:t>Es posible que su hijo necesite leerlo varias veces. ¡Pero no se exceda!</a:t>
            </a:r>
            <a:endParaRPr>
              <a:solidFill>
                <a:srgbClr val="006FB6"/>
              </a:solidFill>
            </a:endParaRPr>
          </a:p>
          <a:p>
            <a:pPr indent="0" lvl="0" marL="0" rtl="0" algn="ctr">
              <a:lnSpc>
                <a:spcPct val="90000"/>
              </a:lnSpc>
              <a:spcBef>
                <a:spcPts val="1000"/>
              </a:spcBef>
              <a:spcAft>
                <a:spcPts val="0"/>
              </a:spcAft>
              <a:buSzPts val="2100"/>
              <a:buNone/>
            </a:pPr>
            <a:r>
              <a:t/>
            </a:r>
            <a:endParaRPr/>
          </a:p>
        </p:txBody>
      </p:sp>
      <p:sp>
        <p:nvSpPr>
          <p:cNvPr id="1493" name="Google Shape;1493;p113"/>
          <p:cNvSpPr txBox="1"/>
          <p:nvPr>
            <p:ph idx="4" type="body"/>
          </p:nvPr>
        </p:nvSpPr>
        <p:spPr>
          <a:xfrm>
            <a:off x="6357925" y="1618625"/>
            <a:ext cx="2272800" cy="43641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Clr>
                <a:schemeClr val="dk1"/>
              </a:buClr>
              <a:buSzPts val="1100"/>
              <a:buFont typeface="Arial"/>
              <a:buNone/>
            </a:pPr>
            <a:r>
              <a:rPr b="1" lang="en-US" sz="2800"/>
              <a:t>Niño</a:t>
            </a:r>
            <a:r>
              <a:rPr b="1" lang="en-US" sz="2800">
                <a:solidFill>
                  <a:srgbClr val="006FB6"/>
                </a:solidFill>
              </a:rPr>
              <a:t>: </a:t>
            </a:r>
            <a:r>
              <a:rPr lang="en-US" sz="2800">
                <a:solidFill>
                  <a:srgbClr val="006FB6"/>
                </a:solidFill>
              </a:rPr>
              <a:t>“</a:t>
            </a:r>
            <a:r>
              <a:rPr lang="en-US" sz="2800"/>
              <a:t>Oh no! The fox is scared. What is across the river?”</a:t>
            </a:r>
            <a:endParaRPr sz="2800">
              <a:solidFill>
                <a:srgbClr val="006FB6"/>
              </a:solidFill>
            </a:endParaRPr>
          </a:p>
          <a:p>
            <a:pPr indent="0" lvl="0" marL="0" rtl="0" algn="l">
              <a:lnSpc>
                <a:spcPct val="90000"/>
              </a:lnSpc>
              <a:spcBef>
                <a:spcPts val="1000"/>
              </a:spcBef>
              <a:spcAft>
                <a:spcPts val="0"/>
              </a:spcAft>
              <a:buSzPts val="4000"/>
              <a:buNone/>
            </a:pPr>
            <a:r>
              <a:t/>
            </a:r>
            <a:endParaRPr sz="2800"/>
          </a:p>
        </p:txBody>
      </p:sp>
      <p:pic>
        <p:nvPicPr>
          <p:cNvPr id="1494" name="Google Shape;1494;p113"/>
          <p:cNvPicPr preferRelativeResize="0"/>
          <p:nvPr/>
        </p:nvPicPr>
        <p:blipFill rotWithShape="1">
          <a:blip r:embed="rId3">
            <a:alphaModFix/>
          </a:blip>
          <a:srcRect b="0" l="0" r="0" t="0"/>
          <a:stretch/>
        </p:blipFill>
        <p:spPr>
          <a:xfrm>
            <a:off x="9384613" y="1251300"/>
            <a:ext cx="2147275" cy="2660526"/>
          </a:xfrm>
          <a:prstGeom prst="rect">
            <a:avLst/>
          </a:prstGeom>
          <a:noFill/>
          <a:ln>
            <a:noFill/>
          </a:ln>
        </p:spPr>
      </p:pic>
      <p:pic>
        <p:nvPicPr>
          <p:cNvPr id="1495" name="Google Shape;1495;p113"/>
          <p:cNvPicPr preferRelativeResize="0"/>
          <p:nvPr/>
        </p:nvPicPr>
        <p:blipFill rotWithShape="1">
          <a:blip r:embed="rId4">
            <a:alphaModFix/>
          </a:blip>
          <a:srcRect b="0" l="0" r="0" t="0"/>
          <a:stretch/>
        </p:blipFill>
        <p:spPr>
          <a:xfrm>
            <a:off x="2417425" y="1403700"/>
            <a:ext cx="3788101" cy="3487458"/>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0.xml><?xml version="1.0" encoding="utf-8"?>
<a:theme xmlns:a="http://schemas.openxmlformats.org/drawingml/2006/main" xmlns:r="http://schemas.openxmlformats.org/officeDocument/2006/relationships" name="Left Sidebar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Right Side Bar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1_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Main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Title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xmlns:r="http://schemas.openxmlformats.org/officeDocument/2006/relationships" name="Right Side Bar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8.xml><?xml version="1.0" encoding="utf-8"?>
<a:theme xmlns:a="http://schemas.openxmlformats.org/drawingml/2006/main" xmlns:r="http://schemas.openxmlformats.org/officeDocument/2006/relationships" name="Left Sidebar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9.xml><?xml version="1.0" encoding="utf-8"?>
<a:theme xmlns:a="http://schemas.openxmlformats.org/drawingml/2006/main" xmlns:r="http://schemas.openxmlformats.org/officeDocument/2006/relationships" name="Main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