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09" r:id="rId11"/>
    <p:sldMasterId id="2147483728" r:id="rId12"/>
    <p:sldMasterId id="2147483743" r:id="rId13"/>
    <p:sldMasterId id="2147483751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embeddedFontLst>
    <p:embeddedFont>
      <p:font typeface="Permanent Marker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jGJxXowPzi257YPl9vGAJcoQKn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8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customschemas.google.com/relationships/presentationmetadata" Target="metadata"/><Relationship Id="rId10" Type="http://schemas.openxmlformats.org/officeDocument/2006/relationships/slideMaster" Target="slideMasters/slideMaster7.xml"/><Relationship Id="rId32" Type="http://schemas.openxmlformats.org/officeDocument/2006/relationships/font" Target="fonts/PermanentMarker-regular.fnt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8" name="Google Shape;1528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7:notes"/>
          <p:cNvSpPr/>
          <p:nvPr>
            <p:ph idx="2" type="sldImg"/>
          </p:nvPr>
        </p:nvSpPr>
        <p:spPr>
          <a:xfrm>
            <a:off x="3533775" y="115888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1" name="Google Shape;1631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1dd564dcf0f_0_148:notes"/>
          <p:cNvSpPr/>
          <p:nvPr>
            <p:ph idx="2" type="sldImg"/>
          </p:nvPr>
        </p:nvSpPr>
        <p:spPr>
          <a:xfrm>
            <a:off x="72331" y="104775"/>
            <a:ext cx="11697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1" name="Google Shape;1641;g1dd564dcf0f_0_14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18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8" name="Google Shape;1648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7" name="Google Shape;1657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2c7a3bcf24e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6" name="Google Shape;1676;g2c7a3bcf24e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4" name="Google Shape;1684;p21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1" name="Google Shape;1691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5" name="Google Shape;1535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0" name="Google Shape;1540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5" name="Google Shape;1555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2" name="Google Shape;1572;p12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3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5" name="Google Shape;1585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14:notes"/>
          <p:cNvSpPr/>
          <p:nvPr>
            <p:ph idx="2" type="sldImg"/>
          </p:nvPr>
        </p:nvSpPr>
        <p:spPr>
          <a:xfrm>
            <a:off x="3533775" y="115888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8" name="Google Shape;1598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5:notes"/>
          <p:cNvSpPr/>
          <p:nvPr>
            <p:ph idx="2" type="sldImg"/>
          </p:nvPr>
        </p:nvSpPr>
        <p:spPr>
          <a:xfrm>
            <a:off x="35337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9" name="Google Shape;1609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16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9" name="Google Shape;1619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9.png"/><Relationship Id="rId3" Type="http://schemas.openxmlformats.org/officeDocument/2006/relationships/image" Target="../media/image18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40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2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2.jpg"/><Relationship Id="rId3" Type="http://schemas.openxmlformats.org/officeDocument/2006/relationships/image" Target="../media/image1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2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40.png"/><Relationship Id="rId5" Type="http://schemas.openxmlformats.org/officeDocument/2006/relationships/image" Target="../media/image10.png"/><Relationship Id="rId6" Type="http://schemas.openxmlformats.org/officeDocument/2006/relationships/image" Target="../media/image3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.png"/><Relationship Id="rId8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.png"/><Relationship Id="rId8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40.png"/><Relationship Id="rId5" Type="http://schemas.openxmlformats.org/officeDocument/2006/relationships/image" Target="../media/image10.png"/><Relationship Id="rId6" Type="http://schemas.openxmlformats.org/officeDocument/2006/relationships/image" Target="../media/image25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40.png"/><Relationship Id="rId5" Type="http://schemas.openxmlformats.org/officeDocument/2006/relationships/image" Target="../media/image10.png"/><Relationship Id="rId6" Type="http://schemas.openxmlformats.org/officeDocument/2006/relationships/image" Target="../media/image25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40.png"/><Relationship Id="rId5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40.png"/><Relationship Id="rId5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2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5.jp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2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2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2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20.jp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1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1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2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8.jp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Relationship Id="rId6" Type="http://schemas.openxmlformats.org/officeDocument/2006/relationships/image" Target="../media/image69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0.jp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1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40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27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1.jp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1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2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1.jp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1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1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40.png"/><Relationship Id="rId5" Type="http://schemas.openxmlformats.org/officeDocument/2006/relationships/image" Target="../media/image10.png"/><Relationship Id="rId6" Type="http://schemas.openxmlformats.org/officeDocument/2006/relationships/image" Target="../media/image31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.png"/><Relationship Id="rId8" Type="http://schemas.openxmlformats.org/officeDocument/2006/relationships/image" Target="../media/image7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40.png"/><Relationship Id="rId5" Type="http://schemas.openxmlformats.org/officeDocument/2006/relationships/image" Target="../media/image10.png"/><Relationship Id="rId6" Type="http://schemas.openxmlformats.org/officeDocument/2006/relationships/image" Target="../media/image25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40.png"/><Relationship Id="rId5" Type="http://schemas.openxmlformats.org/officeDocument/2006/relationships/image" Target="../media/image10.png"/><Relationship Id="rId6" Type="http://schemas.openxmlformats.org/officeDocument/2006/relationships/image" Target="../media/image25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40.png"/><Relationship Id="rId5" Type="http://schemas.openxmlformats.org/officeDocument/2006/relationships/image" Target="../media/image10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40.png"/><Relationship Id="rId5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2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2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27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2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27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27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27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.png"/><Relationship Id="rId8" Type="http://schemas.openxmlformats.org/officeDocument/2006/relationships/image" Target="../media/image7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5.jp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18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20.jp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11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9.jp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11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27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Relationship Id="rId6" Type="http://schemas.openxmlformats.org/officeDocument/2006/relationships/image" Target="../media/image69.jp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2c7a3bcf24e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07" name="Google Shape;1507;g2c7a3bcf24e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8" name="Google Shape;1508;g2c7a3bcf24e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9" name="Google Shape;1509;g2c7a3bcf24e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g2c7a3bcf24e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1" name="Google Shape;1511;g2c7a3bcf24e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2" name="Google Shape;1512;g2c7a3bcf24e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3" name="Google Shape;1513;g2c7a3bcf24e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2c7a3bcf24e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16" name="Google Shape;1516;g2c7a3bcf24e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7" name="Google Shape;1517;g2c7a3bcf24e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8" name="Google Shape;1518;g2c7a3bcf24e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9" name="Google Shape;1519;g2c7a3bcf24e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0" name="Google Shape;1520;g2c7a3bcf24e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1" name="Google Shape;1521;g2c7a3bcf24e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" name="Google Shape;1522;g2c7a3bcf24e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3" name="Google Shape;1523;g2c7a3bcf24e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4" name="Google Shape;1524;g2c7a3bcf24e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25" name="Google Shape;1525;g2c7a3bcf24e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3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3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4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9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9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2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2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2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2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2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2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2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2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2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2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2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2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2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2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24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24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4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2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2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2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25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2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2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2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2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2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2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2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2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2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2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2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2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2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2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2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2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2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2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2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2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2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2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2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2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2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2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2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3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3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3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3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3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3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3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3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30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30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30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30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31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31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32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32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33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33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3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33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33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33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33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34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3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3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3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36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36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3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3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3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1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11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11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11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11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111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111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11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11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11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12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112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112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112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1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113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113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113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113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1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11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11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11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15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115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115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115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115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11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11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11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11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11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11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11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11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11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11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11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1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117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11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11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11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117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117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117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117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117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117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117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117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6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6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6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6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6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65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5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65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65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65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65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65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65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6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66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66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66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66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66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7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67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655" name="Google Shape;655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7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7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7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7" name="Google Shape;667;p4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4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0" name="Google Shape;67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1" name="Google Shape;67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47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7" name="Google Shape;677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9" name="Google Shape;67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0" name="Google Shape;68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1" name="Google Shape;681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2" name="Google Shape;68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5" name="Google Shape;685;p4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686" name="Google Shape;686;p4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688" name="Google Shape;688;p49"/>
          <p:cNvPicPr preferRelativeResize="0"/>
          <p:nvPr/>
        </p:nvPicPr>
        <p:blipFill rotWithShape="1">
          <a:blip r:embed="rId2">
            <a:alphaModFix/>
          </a:blip>
          <a:srcRect b="27809" l="13031" r="20917" t="9821"/>
          <a:stretch/>
        </p:blipFill>
        <p:spPr>
          <a:xfrm>
            <a:off x="5504925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9" name="Google Shape;689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0" name="Google Shape;690;p49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49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9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93" name="Google Shape;693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6" name="Google Shape;69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7" name="Google Shape;69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49"/>
          <p:cNvSpPr txBox="1"/>
          <p:nvPr>
            <p:ph idx="4" type="body"/>
          </p:nvPr>
        </p:nvSpPr>
        <p:spPr>
          <a:xfrm rot="-2153581">
            <a:off x="3698452" y="2197688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p49"/>
          <p:cNvSpPr/>
          <p:nvPr/>
        </p:nvSpPr>
        <p:spPr>
          <a:xfrm rot="949913">
            <a:off x="8197946" y="1549935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49"/>
          <p:cNvSpPr txBox="1"/>
          <p:nvPr>
            <p:ph idx="5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49"/>
          <p:cNvSpPr/>
          <p:nvPr/>
        </p:nvSpPr>
        <p:spPr>
          <a:xfrm flipH="1" rot="-2036101">
            <a:off x="3380732" y="1812658"/>
            <a:ext cx="3328065" cy="23819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49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2_2 reading tip more options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7" name="Google Shape;707;p50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50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50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0" name="Google Shape;710;p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4" name="Google Shape;71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50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50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50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2" name="Google Shape;722;p88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88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4" name="Google Shape;724;p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7" name="Google Shape;727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8" name="Google Shape;72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31" name="Google Shape;731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32" name="Google Shape;732;p88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88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88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88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88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9" name="Google Shape;739;p89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89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89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42" name="Google Shape;742;p8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8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8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5" name="Google Shape;745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6" name="Google Shape;74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89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89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89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89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18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8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8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8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8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18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18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18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9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5" name="Google Shape;755;p90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90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90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90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59" name="Google Shape;759;p9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9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9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2" name="Google Shape;76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3" name="Google Shape;76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68" name="Google Shape;768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9" name="Google Shape;769;p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0" name="Google Shape;770;p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2" name="Google Shape;77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4" name="Google Shape;774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7" name="Google Shape;777;p9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9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p9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0" name="Google Shape;78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1" name="Google Shape;78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9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6" name="Google Shape;786;p9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9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8" name="Google Shape;788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9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1" name="Google Shape;791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94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5" name="Google Shape;795;p9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9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8" name="Google Shape;79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9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0" name="Google Shape;800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4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94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804" name="Google Shape;804;p94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811;p52"/>
          <p:cNvPicPr preferRelativeResize="0"/>
          <p:nvPr/>
        </p:nvPicPr>
        <p:blipFill rotWithShape="1">
          <a:blip r:embed="rId2">
            <a:alphaModFix/>
          </a:blip>
          <a:srcRect b="1768" l="0" r="3427" t="0"/>
          <a:stretch/>
        </p:blipFill>
        <p:spPr>
          <a:xfrm>
            <a:off x="100730" y="1690950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3" name="Google Shape;81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4" name="Google Shape;814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9" name="Google Shape;81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5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22" name="Google Shape;822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5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5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2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52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52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0" name="Google Shape;830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3" name="Google Shape;83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4" name="Google Shape;834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5" name="Google Shape;835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6" name="Google Shape;836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7" name="Google Shape;837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9" name="Google Shape;839;p5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5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9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9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9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9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6" name="Google Shape;846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7" name="Google Shape;847;p9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9" name="Google Shape;849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1" name="Google Shape;851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2" name="Google Shape;85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4" name="Google Shape;854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9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6" name="Google Shape;856;p9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7" name="Google Shape;857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96"/>
          <p:cNvPicPr preferRelativeResize="0"/>
          <p:nvPr/>
        </p:nvPicPr>
        <p:blipFill rotWithShape="1">
          <a:blip r:embed="rId2">
            <a:alphaModFix/>
          </a:blip>
          <a:srcRect b="1768" l="0" r="3427" t="0"/>
          <a:stretch/>
        </p:blipFill>
        <p:spPr>
          <a:xfrm>
            <a:off x="6410030" y="1489638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9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61" name="Google Shape;861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2" name="Google Shape;862;p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6" name="Google Shape;866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7" name="Google Shape;867;p96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8" name="Google Shape;86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96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71" name="Google Shape;871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96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96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9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96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96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9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9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0" name="Google Shape;880;p97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97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82" name="Google Shape;882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3" name="Google Shape;883;p9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9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9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9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9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8" name="Google Shape;88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0" name="Google Shape;890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19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9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9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9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19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19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" name="Google Shape;89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3" name="Google Shape;893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6" name="Google Shape;89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8" name="Google Shape;898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0" name="Google Shape;900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2" name="Google Shape;902;p9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9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9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9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9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9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9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9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0" name="Google Shape;910;p9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911" name="Google Shape;911;p98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12" name="Google Shape;912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9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9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9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9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99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99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99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99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4" name="Google Shape;924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5" name="Google Shape;925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2" name="Google Shape;932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00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p10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100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1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p100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9" name="Google Shape;939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0" name="Google Shape;940;p1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1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1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1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1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5" name="Google Shape;94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7" name="Google Shape;947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0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0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10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10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p10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7" name="Google Shape;95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8" name="Google Shape;958;p10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10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10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10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10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3" name="Google Shape;96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5" name="Google Shape;96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0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10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10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10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10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10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10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10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10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9" name="Google Shape;979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0" name="Google Shape;980;p1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1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1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1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1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5" name="Google Shape;985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7" name="Google Shape;987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" name="Google Shape;989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0" name="Google Shape;990;p10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10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10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5" name="Google Shape;995;p10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10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7" name="Google Shape;997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1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9" name="Google Shape;999;p10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10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10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10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10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10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10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10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07" name="Google Shape;1007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" name="Google Shape;1009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0" name="Google Shape;1010;p10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10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10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5" name="Google Shape;1015;p10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10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7" name="Google Shape;1017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10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9" name="Google Shape;1019;p10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10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10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p10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3" name="Google Shape;1023;p10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10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10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10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104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28" name="Google Shape;1028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29" name="Google Shape;1029;p104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04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04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Google Shape;1033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4" name="Google Shape;1034;p10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9" name="Google Shape;103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1" name="Google Shape;1041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p10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3" name="Google Shape;1043;p105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105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Google Shape;1046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7" name="Google Shape;1047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0" name="Google Shape;1050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2" name="Google Shape;1052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3" name="Google Shape;1053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4" name="Google Shape;1054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6" name="Google Shape;1056;p106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106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Google Shape;1059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0" name="Google Shape;1060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3" name="Google Shape;1063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5" name="Google Shape;1065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7" name="Google Shape;1067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9" name="Google Shape;1069;p107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107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1" name="Google Shape;1071;p107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107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107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107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107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2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2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2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12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2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Google Shape;1077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8" name="Google Shape;1078;p1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1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p1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1" name="Google Shape;1081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2" name="Google Shape;1082;p1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3" name="Google Shape;1083;p1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4" name="Google Shape;1084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5" name="Google Shape;1085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7" name="Google Shape;1087;p108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" name="Google Shape;1089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0" name="Google Shape;1090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2" name="Google Shape;1092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3" name="Google Shape;1093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4" name="Google Shape;1094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6" name="Google Shape;1096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7" name="Google Shape;1097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9" name="Google Shape;1099;p10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10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10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3" name="Google Shape;1103;p110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2" name="Google Shape;1112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5" name="Google Shape;1115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6" name="Google Shape;111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20" name="Google Shape;1120;p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1" name="Google Shape;1121;p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p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3" name="Google Shape;1123;p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30" name="Google Shape;1130;p5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31" name="Google Shape;1131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2" name="Google Shape;1132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3" name="Google Shape;1133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4" name="Google Shape;113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5" name="Google Shape;113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5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141" name="Google Shape;1141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2" name="Google Shape;1142;p6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143" name="Google Shape;1143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44" name="Google Shape;1144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7" name="Google Shape;114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8" name="Google Shape;114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1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54" name="Google Shape;1154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5" name="Google Shape;1155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6" name="Google Shape;1156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8" name="Google Shape;1158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0" name="Google Shape;1160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1" name="Google Shape;1161;p15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p15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p15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15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5" name="Google Shape;1165;p15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5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8" name="Google Shape;1168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1" name="Google Shape;1171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2" name="Google Shape;1172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157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176" name="Google Shape;1176;p157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15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8" name="Google Shape;1178;p15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9" name="Google Shape;1179;p15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0" name="Google Shape;1180;p15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15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15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p15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4" name="Google Shape;1184;p15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7" name="Google Shape;1187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0" name="Google Shape;1190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1" name="Google Shape;1191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15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p15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96" name="Google Shape;1196;p15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9" name="Google Shape;1199;p1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p1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1" name="Google Shape;1201;p1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2" name="Google Shape;1202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3" name="Google Shape;1203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6" name="Google Shape;1206;p15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07" name="Google Shape;1207;p15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15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15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2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2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2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2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2" name="Google Shape;1212;p16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3" name="Google Shape;1213;p16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4" name="Google Shape;1214;p16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5" name="Google Shape;1215;p16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6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0" name="Google Shape;1220;p1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p1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p1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3" name="Google Shape;1223;p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4" name="Google Shape;1224;p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Google Shape;1227;p16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28" name="Google Shape;1228;p16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9" name="Google Shape;1229;p16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0" name="Google Shape;1230;p16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1" name="Google Shape;1231;p16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6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4" name="Google Shape;1234;p1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5" name="Google Shape;1235;p1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6" name="Google Shape;1236;p1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7" name="Google Shape;1237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8" name="Google Shape;1238;p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1" name="Google Shape;1241;p16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42" name="Google Shape;1242;p16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p16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p16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p16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p16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16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8" name="Google Shape;1248;p16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6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16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52" name="Google Shape;1252;p16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p16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4" name="Google Shape;1254;p16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5" name="Google Shape;1255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6" name="Google Shape;1256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16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16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p16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p16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p16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16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6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p16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8" name="Google Shape;1268;p165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9" name="Google Shape;1269;p16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0" name="Google Shape;1270;p16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1" name="Google Shape;1271;p16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p16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3" name="Google Shape;1273;p16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4" name="Google Shape;1274;p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5" name="Google Shape;1275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8" name="Google Shape;1278;p16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9" name="Google Shape;1279;p165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80" name="Google Shape;1280;p16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1" name="Google Shape;1281;p165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165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165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165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165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6" name="Google Shape;1286;p16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7" name="Google Shape;1287;p165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8" name="Google Shape;1288;p165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6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1" name="Google Shape;1291;p16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p16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3" name="Google Shape;1293;p16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4" name="Google Shape;1294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5" name="Google Shape;1295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16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9" name="Google Shape;1299;p16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p16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dd564dcf0f_0_15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7" name="Google Shape;1307;g1dd564dcf0f_0_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8" name="Google Shape;1308;g1dd564dcf0f_0_158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g1dd564dcf0f_0_158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g1dd564dcf0f_0_158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g1dd564dcf0f_0_158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2" name="Google Shape;1312;g1dd564dcf0f_0_158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3" name="Google Shape;1313;g1dd564dcf0f_0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g1dd564dcf0f_0_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5" name="Google Shape;1315;g1dd564dcf0f_0_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g1dd564dcf0f_0_158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g1dd564dcf0f_0_158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g1dd564dcf0f_0_158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g1dd564dcf0f_0_158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g1dd564dcf0f_0_15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g1dd564dcf0f_0_15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g1dd564dcf0f_0_15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3" name="Google Shape;1323;g1dd564dcf0f_0_15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dd564dcf0f_0_177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6" name="Google Shape;1326;g1dd564dcf0f_0_17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g1dd564dcf0f_0_177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g1dd564dcf0f_0_1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9" name="Google Shape;1329;g1dd564dcf0f_0_177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30" name="Google Shape;1330;g1dd564dcf0f_0_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1" name="Google Shape;1331;g1dd564dcf0f_0_177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g1dd564dcf0f_0_177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3" name="Google Shape;1333;g1dd564dcf0f_0_177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4" name="Google Shape;1334;g1dd564dcf0f_0_177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5" name="Google Shape;1335;g1dd564dcf0f_0_177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6" name="Google Shape;1336;g1dd564dcf0f_0_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g1dd564dcf0f_0_1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8" name="Google Shape;1338;g1dd564dcf0f_0_1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g1dd564dcf0f_0_1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g1dd564dcf0f_0_1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g1dd564dcf0f_0_17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1dd564dcf0f_0_19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g1dd564dcf0f_0_195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g1dd564dcf0f_0_19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6" name="Google Shape;1346;g1dd564dcf0f_0_195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47" name="Google Shape;1347;g1dd564dcf0f_0_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8" name="Google Shape;1348;g1dd564dcf0f_0_195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1dd564dcf0f_0_195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0" name="Google Shape;1350;g1dd564dcf0f_0_195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g1dd564dcf0f_0_195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g1dd564dcf0f_0_195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g1dd564dcf0f_0_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g1dd564dcf0f_0_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5" name="Google Shape;1355;g1dd564dcf0f_0_1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g1dd564dcf0f_0_1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g1dd564dcf0f_0_19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g1dd564dcf0f_0_19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359" name="Google Shape;1359;g1dd564dcf0f_0_19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dd564dcf0f_0_213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2" name="Google Shape;1362;g1dd564dcf0f_0_213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g1dd564dcf0f_0_213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g1dd564dcf0f_0_213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g1dd564dcf0f_0_21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g1dd564dcf0f_0_21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7" name="Google Shape;1367;g1dd564dcf0f_0_21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8" name="Google Shape;1368;g1dd564dcf0f_0_21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9" name="Google Shape;1369;g1dd564dcf0f_0_2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70" name="Google Shape;1370;g1dd564dcf0f_0_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1" name="Google Shape;1371;g1dd564dcf0f_0_213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g1dd564dcf0f_0_213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3" name="Google Shape;1373;g1dd564dcf0f_0_213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4" name="Google Shape;1374;g1dd564dcf0f_0_213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g1dd564dcf0f_0_213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6" name="Google Shape;1376;g1dd564dcf0f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g1dd564dcf0f_0_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8" name="Google Shape;1378;g1dd564dcf0f_0_2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1dd564dcf0f_0_2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81" name="Google Shape;1381;g1dd564dcf0f_0_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382" name="Google Shape;1382;g1dd564dcf0f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3" name="Google Shape;1383;g1dd564dcf0f_0_232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4" name="Google Shape;1384;g1dd564dcf0f_0_23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5" name="Google Shape;1385;g1dd564dcf0f_0_23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g1dd564dcf0f_0_23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7" name="Google Shape;1387;g1dd564dcf0f_0_23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8" name="Google Shape;1388;g1dd564dcf0f_0_232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9" name="Google Shape;1389;g1dd564dcf0f_0_2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g1dd564dcf0f_0_2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g1dd564dcf0f_0_232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92" name="Google Shape;1392;g1dd564dcf0f_0_2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3" name="Google Shape;1393;g1dd564dcf0f_0_232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g1dd564dcf0f_0_232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g1dd564dcf0f_0_232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1dd564dcf0f_0_232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g1dd564dcf0f_0_232"/>
          <p:cNvSpPr txBox="1"/>
          <p:nvPr>
            <p:ph idx="3" type="body"/>
          </p:nvPr>
        </p:nvSpPr>
        <p:spPr>
          <a:xfrm>
            <a:off x="240914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8" name="Google Shape;1398;g1dd564dcf0f_0_232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" name="Google Shape;1400;g1dd564dcf0f_0_2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g1dd564dcf0f_0_2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02" name="Google Shape;1402;g1dd564dcf0f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3" name="Google Shape;1403;g1dd564dcf0f_0_252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4" name="Google Shape;1404;g1dd564dcf0f_0_25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5" name="Google Shape;1405;g1dd564dcf0f_0_25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6" name="Google Shape;1406;g1dd564dcf0f_0_25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7" name="Google Shape;1407;g1dd564dcf0f_0_25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8" name="Google Shape;1408;g1dd564dcf0f_0_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g1dd564dcf0f_0_2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g1dd564dcf0f_0_25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11" name="Google Shape;1411;g1dd564dcf0f_0_2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g1dd564dcf0f_0_25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g1dd564dcf0f_0_25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g1dd564dcf0f_0_252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5" name="Google Shape;1415;g1dd564dcf0f_0_252"/>
          <p:cNvSpPr txBox="1"/>
          <p:nvPr>
            <p:ph idx="2" type="body"/>
          </p:nvPr>
        </p:nvSpPr>
        <p:spPr>
          <a:xfrm>
            <a:off x="5816498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6" name="Google Shape;1416;g1dd564dcf0f_0_252"/>
          <p:cNvSpPr txBox="1"/>
          <p:nvPr>
            <p:ph idx="3" type="body"/>
          </p:nvPr>
        </p:nvSpPr>
        <p:spPr>
          <a:xfrm>
            <a:off x="6003646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1dd564dcf0f_0_2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9" name="Google Shape;1419;g1dd564dcf0f_0_2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0" name="Google Shape;1420;g1dd564dcf0f_0_270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21" name="Google Shape;1421;g1dd564dcf0f_0_270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422" name="Google Shape;1422;g1dd564dcf0f_0_27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23" name="Google Shape;1423;g1dd564dcf0f_0_27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2c7a3bcf24e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1" name="Google Shape;1431;g2c7a3bcf24e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2" name="Google Shape;1432;g2c7a3bcf24e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3" name="Google Shape;1433;g2c7a3bcf24e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4" name="Google Shape;1434;g2c7a3bcf24e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5" name="Google Shape;1435;g2c7a3bcf24e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6" name="Google Shape;1436;g2c7a3bcf24e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g2c7a3bcf24e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g2c7a3bcf24e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g2c7a3bcf24e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0" name="Google Shape;1440;g2c7a3bcf24e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2c7a3bcf24e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3" name="Google Shape;1443;g2c7a3bcf24e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4" name="Google Shape;1444;g2c7a3bcf24e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45" name="Google Shape;1445;g2c7a3bcf24e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6" name="Google Shape;1446;g2c7a3bcf24e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7" name="Google Shape;1447;g2c7a3bcf24e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8" name="Google Shape;1448;g2c7a3bcf24e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9" name="Google Shape;1449;g2c7a3bcf24e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g2c7a3bcf24e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g2c7a3bcf24e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452" name="Google Shape;1452;g2c7a3bcf24e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53" name="Google Shape;1453;g2c7a3bcf24e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g2c7a3bcf24e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g2c7a3bcf24e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6" name="Google Shape;1456;g2c7a3bcf24e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7" name="Google Shape;1457;g2c7a3bcf24e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2c7a3bcf24e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0" name="Google Shape;1460;g2c7a3bcf24e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1" name="Google Shape;1461;g2c7a3bcf24e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2" name="Google Shape;1462;g2c7a3bcf24e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63" name="Google Shape;1463;g2c7a3bcf24e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4" name="Google Shape;1464;g2c7a3bcf24e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5" name="Google Shape;1465;g2c7a3bcf24e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6" name="Google Shape;1466;g2c7a3bcf24e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7" name="Google Shape;1467;g2c7a3bcf24e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g2c7a3bcf24e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g2c7a3bcf24e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70" name="Google Shape;1470;g2c7a3bcf24e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1" name="Google Shape;1471;g2c7a3bcf24e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2" name="Google Shape;1472;g2c7a3bcf24e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3" name="Google Shape;1473;g2c7a3bcf24e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2c7a3bcf24e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6" name="Google Shape;1476;g2c7a3bcf24e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7" name="Google Shape;1477;g2c7a3bcf24e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8" name="Google Shape;1478;g2c7a3bcf24e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9" name="Google Shape;1479;g2c7a3bcf24e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80" name="Google Shape;1480;g2c7a3bcf24e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1" name="Google Shape;1481;g2c7a3bcf24e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2" name="Google Shape;1482;g2c7a3bcf24e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3" name="Google Shape;1483;g2c7a3bcf24e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84" name="Google Shape;1484;g2c7a3bcf24e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g2c7a3bcf24e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g2c7a3bcf24e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2c7a3bcf24e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89" name="Google Shape;1489;g2c7a3bcf24e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0" name="Google Shape;1490;g2c7a3bcf24e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1" name="Google Shape;1491;g2c7a3bcf24e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2" name="Google Shape;1492;g2c7a3bcf24e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3" name="Google Shape;1493;g2c7a3bcf24e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g2c7a3bcf24e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95" name="Google Shape;1495;g2c7a3bcf24e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2c7a3bcf24e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98" name="Google Shape;1498;g2c7a3bcf24e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9" name="Google Shape;1499;g2c7a3bcf24e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0" name="Google Shape;1500;g2c7a3bcf24e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1" name="Google Shape;1501;g2c7a3bcf24e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2" name="Google Shape;1502;g2c7a3bcf24e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g2c7a3bcf24e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g2c7a3bcf24e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8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12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1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4.xml"/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6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theme" Target="../theme/theme7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72.xml"/><Relationship Id="rId6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3.xml"/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5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1dd564dcf0f_0_15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3" name="Google Shape;1303;g1dd564dcf0f_0_15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4" name="Google Shape;1304;g1dd564dcf0f_0_15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2c7a3bcf24e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6" name="Google Shape;1426;g2c7a3bcf24e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7" name="Google Shape;1427;g2c7a3bcf24e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428" name="Google Shape;1428;g2c7a3bcf24e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7" name="Google Shape;807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8" name="Google Shape;808;p51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9" name="Google Shape;809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5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7" name="Google Shape;1107;p56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8" name="Google Shape;1108;p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09" name="Google Shape;1109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3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0.jpg"/><Relationship Id="rId4" Type="http://schemas.openxmlformats.org/officeDocument/2006/relationships/image" Target="../media/image97.png"/><Relationship Id="rId5" Type="http://schemas.openxmlformats.org/officeDocument/2006/relationships/image" Target="../media/image96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9.png"/><Relationship Id="rId4" Type="http://schemas.openxmlformats.org/officeDocument/2006/relationships/image" Target="../media/image10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9.jpg"/><Relationship Id="rId4" Type="http://schemas.openxmlformats.org/officeDocument/2006/relationships/image" Target="../media/image75.jpg"/><Relationship Id="rId5" Type="http://schemas.openxmlformats.org/officeDocument/2006/relationships/image" Target="../media/image73.jpg"/><Relationship Id="rId6" Type="http://schemas.openxmlformats.org/officeDocument/2006/relationships/image" Target="../media/image78.jpg"/><Relationship Id="rId7" Type="http://schemas.openxmlformats.org/officeDocument/2006/relationships/image" Target="../media/image8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2.png"/><Relationship Id="rId4" Type="http://schemas.openxmlformats.org/officeDocument/2006/relationships/image" Target="../media/image90.png"/><Relationship Id="rId5" Type="http://schemas.openxmlformats.org/officeDocument/2006/relationships/image" Target="../media/image76.png"/><Relationship Id="rId6" Type="http://schemas.openxmlformats.org/officeDocument/2006/relationships/image" Target="../media/image1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4.png"/><Relationship Id="rId4" Type="http://schemas.openxmlformats.org/officeDocument/2006/relationships/image" Target="../media/image9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9.jpg"/><Relationship Id="rId4" Type="http://schemas.openxmlformats.org/officeDocument/2006/relationships/image" Target="../media/image84.png"/><Relationship Id="rId5" Type="http://schemas.openxmlformats.org/officeDocument/2006/relationships/image" Target="../media/image9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4.png"/><Relationship Id="rId4" Type="http://schemas.openxmlformats.org/officeDocument/2006/relationships/image" Target="../media/image9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pt-BR" u="none"/>
              <a:t>Workshop guide</a:t>
            </a:r>
            <a:endParaRPr/>
          </a:p>
        </p:txBody>
      </p:sp>
      <p:sp>
        <p:nvSpPr>
          <p:cNvPr id="1531" name="Google Shape;1531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pt-BR">
                <a:solidFill>
                  <a:srgbClr val="006FB6"/>
                </a:solidFill>
              </a:rPr>
              <a:t>Say the sounds, squish the sounds</a:t>
            </a:r>
            <a:endParaRPr/>
          </a:p>
        </p:txBody>
      </p:sp>
      <p:sp>
        <p:nvSpPr>
          <p:cNvPr id="1532" name="Google Shape;1532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i="0" lang="pt-BR" sz="4000" u="none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1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b="1" i="0" lang="pt-BR" sz="5000" u="none"/>
              <a:t>Vamos praticar!</a:t>
            </a:r>
            <a:endParaRPr/>
          </a:p>
        </p:txBody>
      </p:sp>
      <p:sp>
        <p:nvSpPr>
          <p:cNvPr id="1634" name="Google Shape;1634;p17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5" name="Google Shape;1635;p17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b="0" i="0" lang="pt-BR" sz="3200" u="none"/>
              <a:t>Diga as partes da palavra.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b="0" i="0" lang="pt-BR" sz="3200" u="none"/>
              <a:t>Junte-as.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b="0" i="0" lang="pt-BR" sz="3200" u="none"/>
              <a:t>Diga a palavra.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6" name="Google Shape;1636;p17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pt-BR" u="none"/>
              <a:t>drumstick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7" name="Google Shape;1637;p17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pt-BR" u="none"/>
              <a:t>chicken</a:t>
            </a:r>
            <a:endParaRPr/>
          </a:p>
        </p:txBody>
      </p:sp>
      <p:pic>
        <p:nvPicPr>
          <p:cNvPr descr="A picture containing logo&#10;&#10;Description automatically generated" id="1638" name="Google Shape;16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95918">
            <a:off x="2940565" y="2608044"/>
            <a:ext cx="6013710" cy="2937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1dd564dcf0f_0_148"/>
          <p:cNvSpPr txBox="1"/>
          <p:nvPr>
            <p:ph type="ctrTitle"/>
          </p:nvPr>
        </p:nvSpPr>
        <p:spPr>
          <a:xfrm>
            <a:off x="0" y="0"/>
            <a:ext cx="9144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/>
              <a:t>Família Multilíngue</a:t>
            </a:r>
            <a:endParaRPr/>
          </a:p>
        </p:txBody>
      </p:sp>
      <p:sp>
        <p:nvSpPr>
          <p:cNvPr id="1644" name="Google Shape;1644;g1dd564dcf0f_0_148"/>
          <p:cNvSpPr txBox="1"/>
          <p:nvPr>
            <p:ph idx="1" type="body"/>
          </p:nvPr>
        </p:nvSpPr>
        <p:spPr>
          <a:xfrm>
            <a:off x="4588042" y="1572327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Pode usar isso com livros em qualquer idioma</a:t>
            </a:r>
            <a:r>
              <a:rPr lang="pt-BR"/>
              <a:t> </a:t>
            </a:r>
            <a:endParaRPr/>
          </a:p>
        </p:txBody>
      </p:sp>
      <p:pic>
        <p:nvPicPr>
          <p:cNvPr id="1645" name="Google Shape;1645;g1dd564dcf0f_0_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402" y="1502583"/>
            <a:ext cx="1292733" cy="119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18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/>
              <a:t>Que palavra se forma quando juntamos essas partes?</a:t>
            </a:r>
            <a:endParaRPr/>
          </a:p>
        </p:txBody>
      </p:sp>
      <p:sp>
        <p:nvSpPr>
          <p:cNvPr id="1651" name="Google Shape;1651;p18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/>
              <a:t>Quais são as duas partes dessa palavra?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52" name="Google Shape;1652;p18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/>
              <a:t>Vamos separar essa palavra. Se eu disser “snowball”, quais são as duas partes?</a:t>
            </a:r>
            <a:r>
              <a:rPr b="0" i="0" lang="pt-BR" sz="1200" u="none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653" name="Google Shape;1653;p18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</a:t>
            </a:r>
            <a:endParaRPr/>
          </a:p>
        </p:txBody>
      </p:sp>
      <p:pic>
        <p:nvPicPr>
          <p:cNvPr id="1654" name="Google Shape;1654;p18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Hora da prática</a:t>
            </a:r>
            <a:endParaRPr/>
          </a:p>
        </p:txBody>
      </p:sp>
      <p:sp>
        <p:nvSpPr>
          <p:cNvPr id="1660" name="Google Shape;1660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>
                <a:solidFill>
                  <a:srgbClr val="006FB6"/>
                </a:solidFill>
              </a:rPr>
              <a:t>Diga as partes da palavra.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661" name="Google Shape;1661;p1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>
                <a:solidFill>
                  <a:srgbClr val="006FB6"/>
                </a:solidFill>
              </a:rPr>
              <a:t>Junte-as. 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662" name="Google Shape;1662;p19"/>
          <p:cNvSpPr txBox="1"/>
          <p:nvPr>
            <p:ph idx="1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Diga a palavra. </a:t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3" name="Google Shape;1663;p19"/>
          <p:cNvSpPr txBox="1"/>
          <p:nvPr>
            <p:ph idx="2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4" name="Google Shape;1664;p19"/>
          <p:cNvSpPr txBox="1"/>
          <p:nvPr>
            <p:ph idx="1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5" name="Google Shape;1665;p19"/>
          <p:cNvSpPr txBox="1"/>
          <p:nvPr>
            <p:ph idx="2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6" name="Google Shape;1666;p19"/>
          <p:cNvSpPr txBox="1"/>
          <p:nvPr>
            <p:ph idx="1" type="body"/>
          </p:nvPr>
        </p:nvSpPr>
        <p:spPr>
          <a:xfrm>
            <a:off x="6947452" y="1420401"/>
            <a:ext cx="1819500" cy="16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pt-BR" sz="27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Chame-me se tiver uma pergunta!</a:t>
            </a:r>
            <a:endParaRPr b="0" i="0" sz="11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7" name="Google Shape;1667;p19"/>
          <p:cNvSpPr/>
          <p:nvPr>
            <p:ph idx="2" type="pic"/>
          </p:nvPr>
        </p:nvSpPr>
        <p:spPr>
          <a:xfrm>
            <a:off x="8842777" y="1420400"/>
            <a:ext cx="3087000" cy="2704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8" name="Google Shape;1668;p19"/>
          <p:cNvPicPr preferRelativeResize="0"/>
          <p:nvPr/>
        </p:nvPicPr>
        <p:blipFill rotWithShape="1">
          <a:blip r:embed="rId3">
            <a:alphaModFix/>
          </a:blip>
          <a:srcRect b="0" l="7548" r="7539" t="0"/>
          <a:stretch/>
        </p:blipFill>
        <p:spPr>
          <a:xfrm>
            <a:off x="8842777" y="1420400"/>
            <a:ext cx="3086926" cy="2704494"/>
          </a:xfrm>
          <a:prstGeom prst="rect">
            <a:avLst/>
          </a:prstGeom>
          <a:noFill/>
          <a:ln>
            <a:noFill/>
          </a:ln>
        </p:spPr>
      </p:pic>
      <p:sp>
        <p:nvSpPr>
          <p:cNvPr id="1669" name="Google Shape;1669;p19"/>
          <p:cNvSpPr txBox="1"/>
          <p:nvPr/>
        </p:nvSpPr>
        <p:spPr>
          <a:xfrm>
            <a:off x="5229055" y="2190314"/>
            <a:ext cx="1701600" cy="31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pt-BR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baseball</a:t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pt-BR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lion</a:t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pt-BR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pt-BR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pancake</a:t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pt-BR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puppy</a:t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hirt&#10;&#10;Description automatically generated" id="1670" name="Google Shape;167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4252" y="2632998"/>
            <a:ext cx="1290120" cy="1441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71" name="Google Shape;167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1035" y="3548371"/>
            <a:ext cx="837543" cy="935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72" name="Google Shape;167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4363400" y="4119695"/>
            <a:ext cx="895056" cy="1000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ogo&#10;&#10;Description automatically generated" id="1673" name="Google Shape;167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4374715" y="2190325"/>
            <a:ext cx="837540" cy="935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2c7a3bcf24e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b="1" i="0" lang="pt-BR" u="none"/>
              <a:t>Refletir  </a:t>
            </a:r>
            <a:endParaRPr/>
          </a:p>
        </p:txBody>
      </p:sp>
      <p:sp>
        <p:nvSpPr>
          <p:cNvPr id="1679" name="Google Shape;1679;g2c7a3bcf24e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Alguma dúvida sobre a dica de leitura?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Vire-se e converse com seu filho/sua filha: estamos prontos para tentar esta dica de leitura em casa?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b="0" i="0" lang="pt-BR" u="none"/>
              <a:t>Diga-nos como você pode usar isso em casa.</a:t>
            </a:r>
            <a:endParaRPr/>
          </a:p>
        </p:txBody>
      </p:sp>
      <p:sp>
        <p:nvSpPr>
          <p:cNvPr id="1680" name="Google Shape;1680;g2c7a3bcf24e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pt-BR" u="none"/>
              <a:t>Sua pergunta pode ajudar outra pessoa na sala!</a:t>
            </a:r>
            <a:endParaRPr/>
          </a:p>
        </p:txBody>
      </p:sp>
      <p:pic>
        <p:nvPicPr>
          <p:cNvPr descr=".&#10;&#10;" id="1681" name="Google Shape;1681;g2c7a3bcf24e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Brincadeira proposital </a:t>
            </a:r>
            <a:br>
              <a:rPr b="1" i="0" lang="pt-BR" u="none"/>
            </a:br>
            <a:r>
              <a:rPr b="1" i="0" lang="pt-BR" u="none"/>
              <a:t>-&gt; aprendizado</a:t>
            </a:r>
            <a:endParaRPr/>
          </a:p>
        </p:txBody>
      </p:sp>
      <p:pic>
        <p:nvPicPr>
          <p:cNvPr id="1687" name="Google Shape;1687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974" y="1692275"/>
            <a:ext cx="4569300" cy="40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8" name="Google Shape;1688;p21"/>
          <p:cNvSpPr txBox="1"/>
          <p:nvPr>
            <p:ph idx="2" type="body"/>
          </p:nvPr>
        </p:nvSpPr>
        <p:spPr>
          <a:xfrm>
            <a:off x="5884338" y="1692275"/>
            <a:ext cx="5122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1" i="0" lang="pt-BR" u="none"/>
              <a:t>Perguntas e conversas significativas </a:t>
            </a:r>
            <a:r>
              <a:rPr i="0" lang="pt-BR" u="none"/>
              <a:t>constroem a base da leitura!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Feedback, por favor</a:t>
            </a:r>
            <a:endParaRPr/>
          </a:p>
        </p:txBody>
      </p:sp>
      <p:pic>
        <p:nvPicPr>
          <p:cNvPr id="1694" name="Google Shape;1694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95" name="Google Shape;1695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b="0" i="0" lang="pt-BR" sz="3200" u="none"/>
              <a:t>Sua opinião melhora nosso tempo juntos!</a:t>
            </a:r>
            <a:endParaRPr sz="32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3200"/>
          </a:p>
        </p:txBody>
      </p:sp>
      <p:pic>
        <p:nvPicPr>
          <p:cNvPr descr="A picture containing person, indoor, blue&#10;&#10;Description automatically generated" id="1696" name="Google Shape;1696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pt-BR" sz="4400" u="none"/>
              <a:t>Diga os sons, junte os sons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pt-BR" u="none"/>
              <a:t>Bem-vindos</a:t>
            </a:r>
            <a:endParaRPr/>
          </a:p>
        </p:txBody>
      </p:sp>
      <p:sp>
        <p:nvSpPr>
          <p:cNvPr id="1543" name="Google Shape;1543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Dica de leitura</a:t>
            </a:r>
            <a:endParaRPr/>
          </a:p>
        </p:txBody>
      </p:sp>
      <p:sp>
        <p:nvSpPr>
          <p:cNvPr id="1544" name="Google Shape;1544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Tempo de prática</a:t>
            </a:r>
            <a:endParaRPr/>
          </a:p>
        </p:txBody>
      </p:sp>
      <p:sp>
        <p:nvSpPr>
          <p:cNvPr id="1545" name="Google Shape;1545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Programação</a:t>
            </a:r>
            <a:endParaRPr/>
          </a:p>
        </p:txBody>
      </p:sp>
      <p:sp>
        <p:nvSpPr>
          <p:cNvPr id="1546" name="Google Shape;1546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Reflexão e atualizações</a:t>
            </a:r>
            <a:endParaRPr/>
          </a:p>
        </p:txBody>
      </p:sp>
      <p:pic>
        <p:nvPicPr>
          <p:cNvPr id="1547" name="Google Shape;1547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0" name="Google Shape;1550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51" name="Google Shape;1551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2" name="Google Shape;1552;p5"/>
          <p:cNvSpPr txBox="1"/>
          <p:nvPr/>
        </p:nvSpPr>
        <p:spPr>
          <a:xfrm>
            <a:off x="9684327" y="3415342"/>
            <a:ext cx="1468582" cy="954107"/>
          </a:xfrm>
          <a:prstGeom prst="rect">
            <a:avLst/>
          </a:prstGeom>
          <a:solidFill>
            <a:srgbClr val="FFF0F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0918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“Aprendi a juntar palavras difíceis!”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8" name="Google Shape;1558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9" name="Google Shape;1559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560" name="Google Shape;1560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200"/>
          </a:p>
        </p:txBody>
      </p:sp>
      <p:sp>
        <p:nvSpPr>
          <p:cNvPr id="1561" name="Google Shape;1561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pt-BR" sz="3400" u="none"/>
              <a:t>Esteja preparado.</a:t>
            </a:r>
            <a:endParaRPr sz="3400"/>
          </a:p>
        </p:txBody>
      </p:sp>
      <p:sp>
        <p:nvSpPr>
          <p:cNvPr id="1562" name="Google Shape;1562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Esteja presente.</a:t>
            </a:r>
            <a:endParaRPr sz="3400"/>
          </a:p>
        </p:txBody>
      </p:sp>
      <p:sp>
        <p:nvSpPr>
          <p:cNvPr id="1563" name="Google Shape;1563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Seja atencioso.</a:t>
            </a:r>
            <a:endParaRPr sz="3400"/>
          </a:p>
        </p:txBody>
      </p:sp>
      <p:sp>
        <p:nvSpPr>
          <p:cNvPr id="1564" name="Google Shape;1564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Faça perguntas.</a:t>
            </a:r>
            <a:endParaRPr sz="3400"/>
          </a:p>
        </p:txBody>
      </p:sp>
      <p:sp>
        <p:nvSpPr>
          <p:cNvPr id="1565" name="Google Shape;1565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5400" u="none"/>
              <a:t>Orientações para o workshop</a:t>
            </a:r>
            <a:endParaRPr/>
          </a:p>
        </p:txBody>
      </p:sp>
      <p:pic>
        <p:nvPicPr>
          <p:cNvPr descr="Icon&#10;&#10;Description automatically generated" id="1566" name="Google Shape;156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7" name="Google Shape;156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8" name="Google Shape;156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9" name="Google Shape;156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>
                <a:solidFill>
                  <a:srgbClr val="006FB6"/>
                </a:solidFill>
              </a:rPr>
              <a:t>Diga os sons, junte os sons</a:t>
            </a:r>
            <a:endParaRPr/>
          </a:p>
        </p:txBody>
      </p:sp>
      <p:sp>
        <p:nvSpPr>
          <p:cNvPr id="1575" name="Google Shape;1575;p12"/>
          <p:cNvSpPr txBox="1"/>
          <p:nvPr>
            <p:ph idx="1" type="body"/>
          </p:nvPr>
        </p:nvSpPr>
        <p:spPr>
          <a:xfrm>
            <a:off x="9222900" y="2472614"/>
            <a:ext cx="2497200" cy="4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pt-BR" u="none"/>
              <a:t>Ouvir as partes de uma palavra e juntá-las depois ajuda seu filho/sua filha a se preparar para misturar os sons de uma palavra ao tentar lê-la.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76" name="Google Shape;1576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480529"/>
            <a:ext cx="2377500" cy="762834"/>
          </a:xfrm>
          <a:prstGeom prst="rect">
            <a:avLst/>
          </a:prstGeom>
          <a:noFill/>
          <a:ln>
            <a:noFill/>
          </a:ln>
        </p:spPr>
      </p:pic>
      <p:sp>
        <p:nvSpPr>
          <p:cNvPr id="1577" name="Google Shape;1577;p1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2</a:t>
            </a:r>
            <a:endParaRPr/>
          </a:p>
        </p:txBody>
      </p:sp>
      <p:sp>
        <p:nvSpPr>
          <p:cNvPr id="1578" name="Google Shape;1578;p1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3</a:t>
            </a:r>
            <a:endParaRPr/>
          </a:p>
        </p:txBody>
      </p:sp>
      <p:sp>
        <p:nvSpPr>
          <p:cNvPr id="1579" name="Google Shape;1579;p1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Diga as partes da palavra.</a:t>
            </a:r>
            <a:endParaRPr/>
          </a:p>
        </p:txBody>
      </p:sp>
      <p:sp>
        <p:nvSpPr>
          <p:cNvPr id="1580" name="Google Shape;1580;p1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Junte-as. </a:t>
            </a:r>
            <a:endParaRPr/>
          </a:p>
        </p:txBody>
      </p:sp>
      <p:sp>
        <p:nvSpPr>
          <p:cNvPr id="1581" name="Google Shape;1581;p1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Diga a palavra.</a:t>
            </a:r>
            <a:endParaRPr/>
          </a:p>
        </p:txBody>
      </p:sp>
      <p:sp>
        <p:nvSpPr>
          <p:cNvPr id="1582" name="Google Shape;1582;p1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1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10294"/>
              <a:buFont typeface="Arial"/>
              <a:buNone/>
            </a:pPr>
            <a:r>
              <a:rPr b="0" i="0" lang="pt-BR" u="none"/>
              <a:t>a consciência de que as palavras são compostas de diferentes sons e estruturas sonoras</a:t>
            </a:r>
            <a:endParaRPr/>
          </a:p>
        </p:txBody>
      </p:sp>
      <p:sp>
        <p:nvSpPr>
          <p:cNvPr id="1588" name="Google Shape;1588;p1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9" name="Google Shape;1589;p1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90" name="Google Shape;1590;p1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91" name="Google Shape;1591;p1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u="none"/>
              <a:t>Consciência fonológica</a:t>
            </a:r>
            <a:endParaRPr/>
          </a:p>
        </p:txBody>
      </p:sp>
      <p:sp>
        <p:nvSpPr>
          <p:cNvPr id="1592" name="Google Shape;1592;p1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3" name="Google Shape;1593;p1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4" name="Google Shape;1594;p1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5" name="Google Shape;1595;p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4200" u="none"/>
              <a:t>Verificação em termos de alfabetização</a:t>
            </a:r>
            <a:endParaRPr sz="4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4"/>
          <p:cNvSpPr txBox="1"/>
          <p:nvPr>
            <p:ph type="title"/>
          </p:nvPr>
        </p:nvSpPr>
        <p:spPr>
          <a:xfrm>
            <a:off x="3536683" y="0"/>
            <a:ext cx="52962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pt-BR" sz="5000" u="none"/>
              <a:t>Diga as partes da palavra</a:t>
            </a:r>
            <a:endParaRPr/>
          </a:p>
        </p:txBody>
      </p:sp>
      <p:sp>
        <p:nvSpPr>
          <p:cNvPr id="1601" name="Google Shape;1601;p14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pt-BR" sz="3200" u="none"/>
              <a:t>Dicas e truques</a:t>
            </a:r>
            <a:endParaRPr/>
          </a:p>
        </p:txBody>
      </p:sp>
      <p:sp>
        <p:nvSpPr>
          <p:cNvPr id="1602" name="Google Shape;1602;p14"/>
          <p:cNvSpPr txBox="1"/>
          <p:nvPr>
            <p:ph idx="3" type="body"/>
          </p:nvPr>
        </p:nvSpPr>
        <p:spPr>
          <a:xfrm>
            <a:off x="4185240" y="2782162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0" i="0" lang="pt-BR" sz="5000" u="none"/>
              <a:t>Snow</a:t>
            </a:r>
            <a:endParaRPr/>
          </a:p>
        </p:txBody>
      </p:sp>
      <p:sp>
        <p:nvSpPr>
          <p:cNvPr id="1603" name="Google Shape;1603;p14"/>
          <p:cNvSpPr txBox="1"/>
          <p:nvPr>
            <p:ph idx="4" type="body"/>
          </p:nvPr>
        </p:nvSpPr>
        <p:spPr>
          <a:xfrm>
            <a:off x="8832754" y="2739821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0" i="0" lang="pt-BR" sz="5000" u="none"/>
              <a:t>Ball</a:t>
            </a:r>
            <a:endParaRPr/>
          </a:p>
        </p:txBody>
      </p:sp>
      <p:pic>
        <p:nvPicPr>
          <p:cNvPr descr="A picture containing icon&#10;&#10;Description automatically generated" id="1604" name="Google Shape;1604;p14"/>
          <p:cNvPicPr preferRelativeResize="0"/>
          <p:nvPr/>
        </p:nvPicPr>
        <p:blipFill rotWithShape="1">
          <a:blip r:embed="rId3">
            <a:alphaModFix/>
          </a:blip>
          <a:srcRect b="28601" l="14483" r="14406" t="29735"/>
          <a:stretch/>
        </p:blipFill>
        <p:spPr>
          <a:xfrm rot="865067">
            <a:off x="3900032" y="3732945"/>
            <a:ext cx="3556101" cy="2083558"/>
          </a:xfrm>
          <a:prstGeom prst="rect">
            <a:avLst/>
          </a:prstGeom>
          <a:noFill/>
          <a:ln>
            <a:noFill/>
          </a:ln>
        </p:spPr>
      </p:pic>
      <p:sp>
        <p:nvSpPr>
          <p:cNvPr id="1605" name="Google Shape;1605;p14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pt-BR" u="none"/>
              <a:t>Diga a seu filho/sua filha as duas </a:t>
            </a:r>
            <a:r>
              <a:rPr b="0" i="0" lang="pt-BR" u="sng"/>
              <a:t>partes</a:t>
            </a:r>
            <a:r>
              <a:rPr b="0" i="0" lang="pt-BR" u="none"/>
              <a:t> da palavra, mas não as junte ainda!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Logo&#10;&#10;Description automatically generated" id="1606" name="Google Shape;1606;p14"/>
          <p:cNvPicPr preferRelativeResize="0"/>
          <p:nvPr/>
        </p:nvPicPr>
        <p:blipFill rotWithShape="1">
          <a:blip r:embed="rId4">
            <a:alphaModFix/>
          </a:blip>
          <a:srcRect b="28481" l="14278" r="11355" t="30406"/>
          <a:stretch/>
        </p:blipFill>
        <p:spPr>
          <a:xfrm rot="-917031">
            <a:off x="8368371" y="3723705"/>
            <a:ext cx="3802382" cy="210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15"/>
          <p:cNvSpPr txBox="1"/>
          <p:nvPr>
            <p:ph type="title"/>
          </p:nvPr>
        </p:nvSpPr>
        <p:spPr>
          <a:xfrm>
            <a:off x="3603448" y="15879"/>
            <a:ext cx="5062500" cy="21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b="1" i="0" lang="pt-BR" sz="5000" u="none"/>
              <a:t>Junte-as</a:t>
            </a:r>
            <a:endParaRPr sz="5000"/>
          </a:p>
        </p:txBody>
      </p:sp>
      <p:pic>
        <p:nvPicPr>
          <p:cNvPr descr="A group of people posing for the camera&#10;&#10;Description automatically generated" id="1612" name="Google Shape;1612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7874" r="17874" t="0"/>
          <a:stretch/>
        </p:blipFill>
        <p:spPr>
          <a:xfrm rot="10800000">
            <a:off x="457200" y="525461"/>
            <a:ext cx="2514600" cy="2935289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13" name="Google Shape;1613;p15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b="0" i="0" lang="pt-BR" u="none"/>
              <a:t>Você também pode usar objetos ou outras partes do corpo para juntar os sons. </a:t>
            </a:r>
            <a:endParaRPr/>
          </a:p>
          <a:p>
            <a:pPr indent="-6350" lvl="0" marL="2349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614" name="Google Shape;1614;p15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0" i="0" lang="pt-BR" sz="5000" u="none"/>
              <a:t>Snowball</a:t>
            </a:r>
            <a:endParaRPr/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icon&#10;&#10;Description automatically generated" id="1615" name="Google Shape;1615;p15"/>
          <p:cNvPicPr preferRelativeResize="0"/>
          <p:nvPr/>
        </p:nvPicPr>
        <p:blipFill rotWithShape="1">
          <a:blip r:embed="rId4">
            <a:alphaModFix/>
          </a:blip>
          <a:srcRect b="28601" l="14483" r="14406" t="29735"/>
          <a:stretch/>
        </p:blipFill>
        <p:spPr>
          <a:xfrm rot="3195795">
            <a:off x="6227717" y="3711206"/>
            <a:ext cx="2749377" cy="1610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16" name="Google Shape;1616;p15"/>
          <p:cNvPicPr preferRelativeResize="0"/>
          <p:nvPr/>
        </p:nvPicPr>
        <p:blipFill rotWithShape="1">
          <a:blip r:embed="rId5">
            <a:alphaModFix/>
          </a:blip>
          <a:srcRect b="28481" l="14278" r="11355" t="30406"/>
          <a:stretch/>
        </p:blipFill>
        <p:spPr>
          <a:xfrm rot="-10185728">
            <a:off x="7087431" y="2964438"/>
            <a:ext cx="2836893" cy="156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b="1" i="0" lang="pt-BR" sz="5000" u="none"/>
              <a:t>Diga a palavra</a:t>
            </a:r>
            <a:endParaRPr sz="5000"/>
          </a:p>
        </p:txBody>
      </p:sp>
      <p:sp>
        <p:nvSpPr>
          <p:cNvPr id="1622" name="Google Shape;1622;p16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pt-BR" sz="3200" u="none"/>
              <a:t>Dicas e truques</a:t>
            </a:r>
            <a:endParaRPr/>
          </a:p>
        </p:txBody>
      </p:sp>
      <p:sp>
        <p:nvSpPr>
          <p:cNvPr id="1623" name="Google Shape;1623;p16"/>
          <p:cNvSpPr txBox="1"/>
          <p:nvPr>
            <p:ph idx="2" type="body"/>
          </p:nvPr>
        </p:nvSpPr>
        <p:spPr>
          <a:xfrm>
            <a:off x="138544" y="104918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pt-BR" u="none"/>
              <a:t>Você pode repetir isso algumas vezes para cada palavra.</a:t>
            </a:r>
            <a:endParaRPr/>
          </a:p>
        </p:txBody>
      </p:sp>
      <p:sp>
        <p:nvSpPr>
          <p:cNvPr id="1624" name="Google Shape;1624;p16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25" name="Google Shape;1625;p16"/>
          <p:cNvSpPr txBox="1"/>
          <p:nvPr>
            <p:ph idx="4" type="body"/>
          </p:nvPr>
        </p:nvSpPr>
        <p:spPr>
          <a:xfrm rot="-2153631">
            <a:off x="3495732" y="2192174"/>
            <a:ext cx="2782604" cy="157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-11111" lvl="0" marL="23971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pt-BR" u="none"/>
              <a:t>Adulto: </a:t>
            </a:r>
            <a:r>
              <a:rPr b="0" i="0" lang="pt-BR" u="none"/>
              <a:t>Qual é a palavra?</a:t>
            </a:r>
            <a:endParaRPr/>
          </a:p>
        </p:txBody>
      </p:sp>
      <p:sp>
        <p:nvSpPr>
          <p:cNvPr id="1626" name="Google Shape;1626;p16"/>
          <p:cNvSpPr txBox="1"/>
          <p:nvPr>
            <p:ph idx="5" type="body"/>
          </p:nvPr>
        </p:nvSpPr>
        <p:spPr>
          <a:xfrm rot="860453">
            <a:off x="8545430" y="167610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-11111" lvl="0" marL="23971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pt-BR" u="none"/>
              <a:t>Criança:</a:t>
            </a:r>
            <a:r>
              <a:rPr b="0" i="0" lang="pt-BR" u="none"/>
              <a:t> Snowball!</a:t>
            </a:r>
            <a:endParaRPr/>
          </a:p>
        </p:txBody>
      </p:sp>
      <p:pic>
        <p:nvPicPr>
          <p:cNvPr descr="A picture containing icon&#10;&#10;Description automatically generated" id="1627" name="Google Shape;1627;p16"/>
          <p:cNvPicPr preferRelativeResize="0"/>
          <p:nvPr/>
        </p:nvPicPr>
        <p:blipFill rotWithShape="1">
          <a:blip r:embed="rId3">
            <a:alphaModFix/>
          </a:blip>
          <a:srcRect b="28601" l="14483" r="14406" t="29735"/>
          <a:stretch/>
        </p:blipFill>
        <p:spPr>
          <a:xfrm rot="3195795">
            <a:off x="-141787" y="3895440"/>
            <a:ext cx="2749377" cy="1610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28" name="Google Shape;1628;p16"/>
          <p:cNvPicPr preferRelativeResize="0"/>
          <p:nvPr/>
        </p:nvPicPr>
        <p:blipFill rotWithShape="1">
          <a:blip r:embed="rId4">
            <a:alphaModFix/>
          </a:blip>
          <a:srcRect b="28481" l="14278" r="11355" t="30406"/>
          <a:stretch/>
        </p:blipFill>
        <p:spPr>
          <a:xfrm rot="-10185728">
            <a:off x="717927" y="3148672"/>
            <a:ext cx="2836893" cy="156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