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9" r:id="rId11"/>
    <p:sldMasterId id="2147483728" r:id="rId12"/>
    <p:sldMasterId id="2147483743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XkOolTCu7ZF4ijKjDwvTaNM0x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8" name="Google Shape;152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7:notes"/>
          <p:cNvSpPr/>
          <p:nvPr>
            <p:ph idx="2" type="sldImg"/>
          </p:nvPr>
        </p:nvSpPr>
        <p:spPr>
          <a:xfrm>
            <a:off x="3533775" y="115888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0" name="Google Shape;1630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1dd579c8391_0_148:notes"/>
          <p:cNvSpPr/>
          <p:nvPr>
            <p:ph idx="2" type="sldImg"/>
          </p:nvPr>
        </p:nvSpPr>
        <p:spPr>
          <a:xfrm>
            <a:off x="72331" y="104775"/>
            <a:ext cx="11697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0" name="Google Shape;1640;g1dd579c8391_0_14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7" name="Google Shape;1647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6" name="Google Shape;1656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c7a342ecca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5" name="Google Shape;1675;g2c7a342ecca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3" name="Google Shape;1683;p21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0" name="Google Shape;1690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5" name="Google Shape;1535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0" name="Google Shape;154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1" name="Google Shape;1571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5:notes"/>
          <p:cNvSpPr/>
          <p:nvPr>
            <p:ph idx="2" type="sldImg"/>
          </p:nvPr>
        </p:nvSpPr>
        <p:spPr>
          <a:xfrm>
            <a:off x="35337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8" name="Google Shape;160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8" name="Google Shape;161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9.png"/><Relationship Id="rId3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3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3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4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4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27.jp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jp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4.jp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35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7.jp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6.jp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3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6.jp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33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43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43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27.jp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jp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35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c7a342ecca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7" name="Google Shape;1507;g2c7a342ecca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8" name="Google Shape;1508;g2c7a342ecca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9" name="Google Shape;1509;g2c7a342ecca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g2c7a342ecca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2c7a342ecca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2" name="Google Shape;1512;g2c7a342ecca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g2c7a342ecca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c7a342ecca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6" name="Google Shape;1516;g2c7a342ecca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7" name="Google Shape;1517;g2c7a342ecca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8" name="Google Shape;1518;g2c7a342ecca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9" name="Google Shape;1519;g2c7a342ecca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0" name="Google Shape;1520;g2c7a342ecca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1" name="Google Shape;1521;g2c7a342ecca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g2c7a342ecca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g2c7a342ecca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4" name="Google Shape;1524;g2c7a342ecca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5" name="Google Shape;1525;g2c7a342ecca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3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11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1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1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1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6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6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6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7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7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7" name="Google Shape;667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1" name="Google Shape;6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7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0" name="Google Shape;68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4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688" name="Google Shape;688;p49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5504925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9" name="Google Shape;689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3" name="Google Shape;693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7" name="Google Shape;69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9"/>
          <p:cNvSpPr txBox="1"/>
          <p:nvPr>
            <p:ph idx="4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49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9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49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9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50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50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0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0" name="Google Shape;710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0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0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0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88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8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4" name="Google Shape;724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7" name="Google Shape;72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1" name="Google Shape;731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2" name="Google Shape;732;p88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88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8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88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8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89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9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89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2" name="Google Shape;742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9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89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9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89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9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9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9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9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59" name="Google Shape;759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8" name="Google Shape;76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9" name="Google Shape;769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7" name="Google Shape;777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6" name="Google Shape;786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8" name="Google Shape;78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52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2" name="Google Shape;82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6" name="Google Shape;83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9" name="Google Shape;839;p5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6" name="Google Shape;84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4" name="Google Shape;85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7" name="Google Shape;857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96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1" name="Google Shape;86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7" name="Google Shape;867;p9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9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1" name="Google Shape;87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9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9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9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9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9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9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Google Shape;880;p9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9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2" name="Google Shape;88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8" name="Google Shape;89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9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9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9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9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9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9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9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9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9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9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2" name="Google Shape;912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9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9" name="Google Shape;93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1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1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1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1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7" name="Google Shape;9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9" name="Google Shape;9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7" name="Google Shape;1007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8" name="Google Shape;1028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9" name="Google Shape;1029;p10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oogle Shape;1033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4" name="Google Shape;1034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9" name="Google Shape;103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4" name="Google Shape;105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6" name="Google Shape;1056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0" name="Google Shape;1060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3" name="Google Shape;106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9" name="Google Shape;1069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2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2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2" name="Google Shape;1082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5" name="Google Shape;108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7" name="Google Shape;1087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0" name="Google Shape;1090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7" name="Google Shape;1097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2" name="Google Shape;1112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6" name="Google Shape;11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20" name="Google Shape;1120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30" name="Google Shape;1130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1" name="Google Shape;1131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4" name="Google Shape;113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5" name="Google Shape;11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43" name="Google Shape;1143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4" name="Google Shape;114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4" name="Google Shape;115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0" name="Google Shape;116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8" name="Google Shape;116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76" name="Google Shape;1176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7" name="Google Shape;1187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9" name="Google Shape;1199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2" name="Google Shape;1202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3" name="Google Shape;1203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07" name="Google Shape;1207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0" name="Google Shape;1220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3" name="Google Shape;1223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4" name="Google Shape;1224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28" name="Google Shape;1228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4" name="Google Shape;1234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6" name="Google Shape;1236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7" name="Google Shape;1237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8" name="Google Shape;1238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52" name="Google Shape;1252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8" name="Google Shape;1268;p16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0" name="Google Shape;1270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1" name="Google Shape;1271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5" name="Google Shape;1275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9" name="Google Shape;1279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1" name="Google Shape;1281;p16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6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6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6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6" name="Google Shape;1286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7" name="Google Shape;1287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8" name="Google Shape;1288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1" name="Google Shape;1291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4" name="Google Shape;1294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9" name="Google Shape;1299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d579c8391_0_1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7" name="Google Shape;1307;g1dd579c8391_0_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8" name="Google Shape;1308;g1dd579c8391_0_158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g1dd579c8391_0_15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dd579c8391_0_15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dd579c8391_0_15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1dd579c8391_0_15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3" name="Google Shape;1313;g1dd579c8391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g1dd579c8391_0_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5" name="Google Shape;1315;g1dd579c8391_0_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g1dd579c8391_0_158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dd579c8391_0_158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dd579c8391_0_158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1dd579c8391_0_158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1dd579c8391_0_15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1dd579c8391_0_15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1dd579c8391_0_15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g1dd579c8391_0_15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d579c8391_0_1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6" name="Google Shape;1326;g1dd579c8391_0_1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579c8391_0_1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1dd579c8391_0_1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9" name="Google Shape;1329;g1dd579c8391_0_1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0" name="Google Shape;1330;g1dd579c8391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1" name="Google Shape;1331;g1dd579c8391_0_17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d579c8391_0_17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dd579c8391_0_17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579c8391_0_17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1dd579c8391_0_17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6" name="Google Shape;1336;g1dd579c8391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g1dd579c8391_0_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8" name="Google Shape;1338;g1dd579c8391_0_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579c8391_0_1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579c8391_0_1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1dd579c8391_0_1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dd579c8391_0_19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1dd579c8391_0_195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1dd579c8391_0_1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6" name="Google Shape;1346;g1dd579c8391_0_195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7" name="Google Shape;1347;g1dd579c8391_0_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d579c8391_0_195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579c8391_0_19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579c8391_0_19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579c8391_0_19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d579c8391_0_19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1dd579c8391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d579c8391_0_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5" name="Google Shape;1355;g1dd579c8391_0_1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dd579c8391_0_1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1dd579c8391_0_1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1dd579c8391_0_1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59" name="Google Shape;1359;g1dd579c8391_0_1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dd579c8391_0_213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g1dd579c8391_0_213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dd579c8391_0_213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dd579c8391_0_213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579c8391_0_2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579c8391_0_2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579c8391_0_2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dd579c8391_0_2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dd579c8391_0_2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70" name="Google Shape;1370;g1dd579c8391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1" name="Google Shape;1371;g1dd579c8391_0_213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1dd579c8391_0_21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dd579c8391_0_21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dd579c8391_0_21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dd579c8391_0_21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6" name="Google Shape;1376;g1dd579c8391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g1dd579c8391_0_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g1dd579c8391_0_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dd579c8391_0_2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1" name="Google Shape;1381;g1dd579c8391_0_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82" name="Google Shape;1382;g1dd579c8391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Google Shape;1383;g1dd579c8391_0_23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d579c8391_0_23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d579c8391_0_23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579c8391_0_23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g1dd579c8391_0_23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8" name="Google Shape;1388;g1dd579c8391_0_232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9" name="Google Shape;1389;g1dd579c8391_0_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g1dd579c8391_0_2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g1dd579c8391_0_23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2" name="Google Shape;1392;g1dd579c8391_0_2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g1dd579c8391_0_23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1dd579c8391_0_23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1dd579c8391_0_232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d579c8391_0_23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d579c8391_0_232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1dd579c8391_0_23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g1dd579c8391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g1dd579c8391_0_2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2" name="Google Shape;1402;g1dd579c8391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3" name="Google Shape;1403;g1dd579c8391_0_25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g1dd579c8391_0_25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d579c8391_0_25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579c8391_0_25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d579c8391_0_25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8" name="Google Shape;1408;g1dd579c8391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g1dd579c8391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g1dd579c8391_0_2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1" name="Google Shape;1411;g1dd579c8391_0_2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g1dd579c8391_0_2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1dd579c8391_0_2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g1dd579c8391_0_252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g1dd579c8391_0_252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g1dd579c8391_0_252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1dd579c8391_0_2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1dd579c8391_0_2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g1dd579c8391_0_27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21" name="Google Shape;1421;g1dd579c8391_0_27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422" name="Google Shape;1422;g1dd579c8391_0_27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3" name="Google Shape;1423;g1dd579c8391_0_27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2c7a342ecca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1" name="Google Shape;1431;g2c7a342ecca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2c7a342ecca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3" name="Google Shape;1433;g2c7a342ecca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4" name="Google Shape;1434;g2c7a342ecc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2c7a342ecca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6" name="Google Shape;1436;g2c7a342ecca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g2c7a342ecca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g2c7a342ecca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2c7a342ecca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0" name="Google Shape;1440;g2c7a342ecca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c7a342ecca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3" name="Google Shape;1443;g2c7a342ecca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g2c7a342ecca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5" name="Google Shape;1445;g2c7a342ecca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2c7a342ecca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2c7a342ecca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8" name="Google Shape;1448;g2c7a342ecca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9" name="Google Shape;1449;g2c7a342ecca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2c7a342ecca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2c7a342ecca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52" name="Google Shape;1452;g2c7a342ecca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3" name="Google Shape;1453;g2c7a342ecca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g2c7a342ecca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g2c7a342ecca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2c7a342ecca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2c7a342ecca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c7a342ecca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0" name="Google Shape;1460;g2c7a342ecca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2c7a342ecca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g2c7a342ecca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3" name="Google Shape;1463;g2c7a342ecca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2c7a342ecca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5" name="Google Shape;1465;g2c7a342ecca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g2c7a342ecca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7" name="Google Shape;1467;g2c7a342ecca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2c7a342ecca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g2c7a342ecca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g2c7a342ecca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2c7a342ecca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2c7a342ecca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3" name="Google Shape;1473;g2c7a342ecca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c7a342ecca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6" name="Google Shape;1476;g2c7a342ecca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7a342ecca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7a342ecca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2c7a342ecca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0" name="Google Shape;1480;g2c7a342ecca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c7a342ecca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2c7a342ecca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2c7a342ecca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4" name="Google Shape;1484;g2c7a342ecca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g2c7a342ecca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g2c7a342ecca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c7a342ecca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9" name="Google Shape;1489;g2c7a342ecca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0" name="Google Shape;1490;g2c7a342ecca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g2c7a342ecca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2" name="Google Shape;1492;g2c7a342ecca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3" name="Google Shape;1493;g2c7a342ecca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g2c7a342ecca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5" name="Google Shape;1495;g2c7a342ecca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c7a342ecca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8" name="Google Shape;1498;g2c7a342ecca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c7a342ecca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g2c7a342ecca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1" name="Google Shape;1501;g2c7a342ecca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2" name="Google Shape;1502;g2c7a342ecca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g2c7a342ecca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g2c7a342ecca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dd579c8391_0_15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3" name="Google Shape;1303;g1dd579c8391_0_15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4" name="Google Shape;1304;g1dd579c8391_0_1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c7a342ecca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6" name="Google Shape;1426;g2c7a342ecca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7" name="Google Shape;1427;g2c7a342ecca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g2c7a342ecca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8" name="Google Shape;808;p5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9" name="Google Shape;809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7" name="Google Shape;1107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8" name="Google Shape;1108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9" name="Google Shape;1109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0.jpg"/><Relationship Id="rId4" Type="http://schemas.openxmlformats.org/officeDocument/2006/relationships/image" Target="../media/image101.png"/><Relationship Id="rId5" Type="http://schemas.openxmlformats.org/officeDocument/2006/relationships/image" Target="../media/image97.png"/><Relationship Id="rId6" Type="http://schemas.openxmlformats.org/officeDocument/2006/relationships/image" Target="../media/image88.png"/><Relationship Id="rId7" Type="http://schemas.openxmlformats.org/officeDocument/2006/relationships/image" Target="../media/image9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9.png"/><Relationship Id="rId4" Type="http://schemas.openxmlformats.org/officeDocument/2006/relationships/image" Target="../media/image1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2.jpg"/><Relationship Id="rId4" Type="http://schemas.openxmlformats.org/officeDocument/2006/relationships/image" Target="../media/image91.jpg"/><Relationship Id="rId5" Type="http://schemas.openxmlformats.org/officeDocument/2006/relationships/image" Target="../media/image93.jpg"/><Relationship Id="rId6" Type="http://schemas.openxmlformats.org/officeDocument/2006/relationships/image" Target="../media/image81.jpg"/><Relationship Id="rId7" Type="http://schemas.openxmlformats.org/officeDocument/2006/relationships/image" Target="../media/image8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9.png"/><Relationship Id="rId4" Type="http://schemas.openxmlformats.org/officeDocument/2006/relationships/image" Target="../media/image103.png"/><Relationship Id="rId5" Type="http://schemas.openxmlformats.org/officeDocument/2006/relationships/image" Target="../media/image76.png"/><Relationship Id="rId6" Type="http://schemas.openxmlformats.org/officeDocument/2006/relationships/image" Target="../media/image9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4.png"/><Relationship Id="rId4" Type="http://schemas.openxmlformats.org/officeDocument/2006/relationships/image" Target="../media/image8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8.jpg"/><Relationship Id="rId4" Type="http://schemas.openxmlformats.org/officeDocument/2006/relationships/image" Target="../media/image94.png"/><Relationship Id="rId5" Type="http://schemas.openxmlformats.org/officeDocument/2006/relationships/image" Target="../media/image8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4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531" name="Google Shape;1531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Say the sounds, squish the sounds </a:t>
            </a:r>
            <a:endParaRPr/>
          </a:p>
        </p:txBody>
      </p:sp>
      <p:sp>
        <p:nvSpPr>
          <p:cNvPr id="1532" name="Google Shape;1532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3900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JM" sz="5000"/>
              <a:t>An nou pratike</a:t>
            </a:r>
            <a:endParaRPr/>
          </a:p>
        </p:txBody>
      </p:sp>
      <p:sp>
        <p:nvSpPr>
          <p:cNvPr id="1633" name="Google Shape;1633;p17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4" name="Google Shape;1634;p17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JM" sz="3200"/>
              <a:t>Di pati mo a.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JM" sz="3200"/>
              <a:t>Ajiste yo ansanm.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JM" sz="3200"/>
              <a:t>Di mo a.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5" name="Google Shape;1635;p17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/>
              <a:t>drumstick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6" name="Google Shape;1636;p17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/>
              <a:t>chicken</a:t>
            </a:r>
            <a:endParaRPr/>
          </a:p>
        </p:txBody>
      </p:sp>
      <p:pic>
        <p:nvPicPr>
          <p:cNvPr descr="A picture containing logo&#10;&#10;Description automatically generated" id="1637" name="Google Shape;16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95918">
            <a:off x="2940565" y="2608044"/>
            <a:ext cx="6013710" cy="293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dd579c8391_0_148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643" name="Google Shape;1643;g1dd579c8391_0_148"/>
          <p:cNvSpPr txBox="1"/>
          <p:nvPr>
            <p:ph idx="1" type="body"/>
          </p:nvPr>
        </p:nvSpPr>
        <p:spPr>
          <a:xfrm>
            <a:off x="4588042" y="157232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644" name="Google Shape;1644;g1dd579c8391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402" y="1502583"/>
            <a:ext cx="1292733" cy="11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/>
              <a:t>Ki mo yo li fè lè nou mete pati sa yo ansanm?</a:t>
            </a:r>
            <a:endParaRPr/>
          </a:p>
        </p:txBody>
      </p:sp>
      <p:sp>
        <p:nvSpPr>
          <p:cNvPr id="1650" name="Google Shape;1650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/>
              <a:t>Kisa de pati yo ye nan mo sa a?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51" name="Google Shape;1651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/>
              <a:t>An nou separe mo sa a? Si mwen di “snowball,” kisa de pati yo ye?</a:t>
            </a:r>
            <a:r>
              <a:rPr b="1" lang="en-JM" sz="1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652" name="Google Shape;1652;p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</a:t>
            </a:r>
            <a:endParaRPr/>
          </a:p>
        </p:txBody>
      </p:sp>
      <p:pic>
        <p:nvPicPr>
          <p:cNvPr id="1653" name="Google Shape;1653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Pratik</a:t>
            </a:r>
            <a:endParaRPr/>
          </a:p>
        </p:txBody>
      </p:sp>
      <p:sp>
        <p:nvSpPr>
          <p:cNvPr id="1659" name="Google Shape;1659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>
                <a:solidFill>
                  <a:srgbClr val="006FB6"/>
                </a:solidFill>
              </a:rPr>
              <a:t>Di pati mo a.</a:t>
            </a:r>
            <a:endParaRPr/>
          </a:p>
        </p:txBody>
      </p:sp>
      <p:sp>
        <p:nvSpPr>
          <p:cNvPr id="1660" name="Google Shape;1660;p1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>
                <a:solidFill>
                  <a:srgbClr val="006FB6"/>
                </a:solidFill>
              </a:rPr>
              <a:t>Ajiste yo ansanm. </a:t>
            </a:r>
            <a:endParaRPr/>
          </a:p>
        </p:txBody>
      </p:sp>
      <p:sp>
        <p:nvSpPr>
          <p:cNvPr id="1661" name="Google Shape;1661;p19"/>
          <p:cNvSpPr txBox="1"/>
          <p:nvPr>
            <p:ph idx="1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 mo a. </a:t>
            </a:r>
            <a:endParaRPr/>
          </a:p>
        </p:txBody>
      </p:sp>
      <p:sp>
        <p:nvSpPr>
          <p:cNvPr id="1662" name="Google Shape;1662;p19"/>
          <p:cNvSpPr txBox="1"/>
          <p:nvPr>
            <p:ph idx="2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lang="en-JM" sz="6475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63" name="Google Shape;1663;p19"/>
          <p:cNvSpPr txBox="1"/>
          <p:nvPr>
            <p:ph idx="1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JM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64" name="Google Shape;1664;p19"/>
          <p:cNvSpPr txBox="1"/>
          <p:nvPr>
            <p:ph idx="2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JM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65" name="Google Shape;1665;p19"/>
          <p:cNvSpPr txBox="1"/>
          <p:nvPr>
            <p:ph idx="1" type="body"/>
          </p:nvPr>
        </p:nvSpPr>
        <p:spPr>
          <a:xfrm>
            <a:off x="6947452" y="1420401"/>
            <a:ext cx="18195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JM" sz="27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Rele mwen lè ou gen yon kesyon!</a:t>
            </a:r>
            <a:endParaRPr/>
          </a:p>
        </p:txBody>
      </p:sp>
      <p:sp>
        <p:nvSpPr>
          <p:cNvPr id="1666" name="Google Shape;1666;p19"/>
          <p:cNvSpPr/>
          <p:nvPr>
            <p:ph idx="2" type="pic"/>
          </p:nvPr>
        </p:nvSpPr>
        <p:spPr>
          <a:xfrm>
            <a:off x="8842777" y="1420400"/>
            <a:ext cx="3087000" cy="2704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7" name="Google Shape;1667;p19"/>
          <p:cNvPicPr preferRelativeResize="0"/>
          <p:nvPr/>
        </p:nvPicPr>
        <p:blipFill rotWithShape="1">
          <a:blip r:embed="rId3">
            <a:alphaModFix/>
          </a:blip>
          <a:srcRect b="0" l="7548" r="7539" t="0"/>
          <a:stretch/>
        </p:blipFill>
        <p:spPr>
          <a:xfrm>
            <a:off x="8842777" y="1420400"/>
            <a:ext cx="3086926" cy="27044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8" name="Google Shape;1668;p19"/>
          <p:cNvSpPr txBox="1"/>
          <p:nvPr/>
        </p:nvSpPr>
        <p:spPr>
          <a:xfrm>
            <a:off x="5229055" y="2190314"/>
            <a:ext cx="17016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en-JM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baseball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en-JM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lion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en-JM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en-JM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pancake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en-JM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puppy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irt&#10;&#10;Description automatically generated" id="1669" name="Google Shape;16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4252" y="2632998"/>
            <a:ext cx="1290120" cy="1441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70" name="Google Shape;16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1035" y="3548371"/>
            <a:ext cx="837543" cy="935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71" name="Google Shape;167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363400" y="4119695"/>
            <a:ext cx="895056" cy="1000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672" name="Google Shape;167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374715" y="2190325"/>
            <a:ext cx="837540" cy="93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2c7a342ecca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678" name="Google Shape;1678;g2c7a342ecca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679" name="Google Shape;1679;g2c7a342ecca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680" name="Google Shape;1680;g2c7a342ecca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Jwèt sible--&gt; aprantisaj</a:t>
            </a:r>
            <a:endParaRPr/>
          </a:p>
        </p:txBody>
      </p:sp>
      <p:pic>
        <p:nvPicPr>
          <p:cNvPr id="1686" name="Google Shape;168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00" cy="4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21"/>
          <p:cNvSpPr txBox="1"/>
          <p:nvPr>
            <p:ph idx="2" type="body"/>
          </p:nvPr>
        </p:nvSpPr>
        <p:spPr>
          <a:xfrm>
            <a:off x="5884338" y="1692275"/>
            <a:ext cx="5122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1" lang="en-JM"/>
              <a:t>Kesyon </a:t>
            </a:r>
            <a:r>
              <a:rPr lang="en-JM"/>
              <a:t>ak </a:t>
            </a:r>
            <a:r>
              <a:rPr b="1" lang="en-JM"/>
              <a:t>konvèsasyon itil</a:t>
            </a:r>
            <a:r>
              <a:rPr lang="en-JM"/>
              <a:t> yo ap devlope baz lekti a!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693" name="Google Shape;169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4" name="Google Shape;1694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695" name="Google Shape;169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Di son yo, ajiste son yo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543" name="Google Shape;1543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544" name="Google Shape;1544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545" name="Google Shape;1545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546" name="Google Shape;1546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547" name="Google Shape;1547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1" name="Google Shape;1551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7" name="Google Shape;1557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8" name="Google Shape;1558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0" name="Google Shape;1560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561" name="Google Shape;1561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562" name="Google Shape;1562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563" name="Google Shape;1563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564" name="Google Shape;1564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565" name="Google Shape;15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6" name="Google Shape;15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7" name="Google Shape;156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Di son yo, ajiste son yo</a:t>
            </a:r>
            <a:endParaRPr/>
          </a:p>
        </p:txBody>
      </p:sp>
      <p:sp>
        <p:nvSpPr>
          <p:cNvPr id="1574" name="Google Shape;1574;p12"/>
          <p:cNvSpPr txBox="1"/>
          <p:nvPr>
            <p:ph idx="1" type="body"/>
          </p:nvPr>
        </p:nvSpPr>
        <p:spPr>
          <a:xfrm>
            <a:off x="9222900" y="2472614"/>
            <a:ext cx="24972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Si ou tande pati yon mo epi answit si ou mete yo ansanm sa ap ede pitit ou pou prepare pou melanje son yo  nan yon mo lè l ap eseye li mo a.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5" name="Google Shape;1575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80529"/>
            <a:ext cx="2377500" cy="762834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1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577" name="Google Shape;1577;p1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578" name="Google Shape;1578;p1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pati mo a.</a:t>
            </a:r>
            <a:endParaRPr/>
          </a:p>
        </p:txBody>
      </p:sp>
      <p:sp>
        <p:nvSpPr>
          <p:cNvPr id="1579" name="Google Shape;1579;p1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Ajiste yo ansanm. </a:t>
            </a:r>
            <a:endParaRPr/>
          </a:p>
        </p:txBody>
      </p:sp>
      <p:sp>
        <p:nvSpPr>
          <p:cNvPr id="1580" name="Google Shape;1580;p1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mo a.</a:t>
            </a:r>
            <a:endParaRPr/>
          </a:p>
        </p:txBody>
      </p:sp>
      <p:sp>
        <p:nvSpPr>
          <p:cNvPr id="1581" name="Google Shape;1581;p1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JM"/>
              <a:t>Yon konesans ki endike diferan son ak estrikti son yo fòme mo yo</a:t>
            </a:r>
            <a:endParaRPr/>
          </a:p>
        </p:txBody>
      </p:sp>
      <p:sp>
        <p:nvSpPr>
          <p:cNvPr id="1587" name="Google Shape;1587;p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8" name="Google Shape;1588;p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9" name="Google Shape;1589;p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0" name="Google Shape;1590;p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/>
              <a:t>Konesans fonolojik</a:t>
            </a:r>
            <a:endParaRPr/>
          </a:p>
        </p:txBody>
      </p:sp>
      <p:sp>
        <p:nvSpPr>
          <p:cNvPr id="1591" name="Google Shape;1591;p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2" name="Google Shape;1592;p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3" name="Google Shape;1593;p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4" name="Google Shape;1594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4"/>
          <p:cNvSpPr txBox="1"/>
          <p:nvPr>
            <p:ph type="title"/>
          </p:nvPr>
        </p:nvSpPr>
        <p:spPr>
          <a:xfrm>
            <a:off x="3536683" y="0"/>
            <a:ext cx="52962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JM" sz="5000"/>
              <a:t>Di pati mo a</a:t>
            </a:r>
            <a:endParaRPr/>
          </a:p>
        </p:txBody>
      </p:sp>
      <p:sp>
        <p:nvSpPr>
          <p:cNvPr id="1600" name="Google Shape;1600;p1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3200"/>
              <a:t>Konsèy ak sijesyon</a:t>
            </a:r>
            <a:endParaRPr/>
          </a:p>
        </p:txBody>
      </p:sp>
      <p:sp>
        <p:nvSpPr>
          <p:cNvPr id="1601" name="Google Shape;1601;p14"/>
          <p:cNvSpPr txBox="1"/>
          <p:nvPr>
            <p:ph idx="3" type="body"/>
          </p:nvPr>
        </p:nvSpPr>
        <p:spPr>
          <a:xfrm>
            <a:off x="4185240" y="2782162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JM" sz="5000"/>
              <a:t>Snow</a:t>
            </a:r>
            <a:endParaRPr sz="5400"/>
          </a:p>
        </p:txBody>
      </p:sp>
      <p:sp>
        <p:nvSpPr>
          <p:cNvPr id="1602" name="Google Shape;1602;p14"/>
          <p:cNvSpPr txBox="1"/>
          <p:nvPr>
            <p:ph idx="4" type="body"/>
          </p:nvPr>
        </p:nvSpPr>
        <p:spPr>
          <a:xfrm>
            <a:off x="8832754" y="2739821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JM" sz="5000"/>
              <a:t>Ball</a:t>
            </a:r>
            <a:endParaRPr/>
          </a:p>
        </p:txBody>
      </p:sp>
      <p:pic>
        <p:nvPicPr>
          <p:cNvPr descr="A picture containing icon&#10;&#10;Description automatically generated" id="1603" name="Google Shape;1603;p14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865067">
            <a:off x="3900032" y="3732945"/>
            <a:ext cx="3556101" cy="208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4" name="Google Shape;1604;p14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Di pitit ou de </a:t>
            </a:r>
            <a:r>
              <a:rPr lang="en-JM" u="sng"/>
              <a:t>pati</a:t>
            </a:r>
            <a:r>
              <a:rPr lang="en-JM"/>
              <a:t> mo a, men poko mete yo ansanm!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Logo&#10;&#10;Description automatically generated" id="1605" name="Google Shape;1605;p14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917031">
            <a:off x="8368371" y="3723705"/>
            <a:ext cx="3802382" cy="210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5"/>
          <p:cNvSpPr txBox="1"/>
          <p:nvPr>
            <p:ph type="title"/>
          </p:nvPr>
        </p:nvSpPr>
        <p:spPr>
          <a:xfrm>
            <a:off x="3603448" y="15879"/>
            <a:ext cx="50625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5000"/>
              <a:t>Ajiste yo ansanm</a:t>
            </a:r>
            <a:endParaRPr/>
          </a:p>
        </p:txBody>
      </p:sp>
      <p:pic>
        <p:nvPicPr>
          <p:cNvPr descr="A group of people posing for the camera&#10;&#10;Description automatically generated" id="1611" name="Google Shape;1611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874" r="17874" t="0"/>
          <a:stretch/>
        </p:blipFill>
        <p:spPr>
          <a:xfrm rot="10800000">
            <a:off x="457200" y="525461"/>
            <a:ext cx="2514600" cy="2935289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2" name="Google Shape;1612;p1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JM"/>
              <a:t>Ou kapab itilize kèk objè oswa lòt pati kò ou tou pou ajiste son yo ansanm. </a:t>
            </a:r>
            <a:endParaRPr/>
          </a:p>
          <a:p>
            <a:pPr indent="-6350" lvl="0" marL="234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613" name="Google Shape;1613;p1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JM" sz="5000"/>
              <a:t>Snowball</a:t>
            </a:r>
            <a:endParaRPr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icon&#10;&#10;Description automatically generated" id="1614" name="Google Shape;1614;p15"/>
          <p:cNvPicPr preferRelativeResize="0"/>
          <p:nvPr/>
        </p:nvPicPr>
        <p:blipFill rotWithShape="1">
          <a:blip r:embed="rId4">
            <a:alphaModFix/>
          </a:blip>
          <a:srcRect b="28601" l="14483" r="14406" t="29735"/>
          <a:stretch/>
        </p:blipFill>
        <p:spPr>
          <a:xfrm rot="3195795">
            <a:off x="6227717" y="3711206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15" name="Google Shape;1615;p15"/>
          <p:cNvPicPr preferRelativeResize="0"/>
          <p:nvPr/>
        </p:nvPicPr>
        <p:blipFill rotWithShape="1">
          <a:blip r:embed="rId5">
            <a:alphaModFix/>
          </a:blip>
          <a:srcRect b="28481" l="14278" r="11355" t="30406"/>
          <a:stretch/>
        </p:blipFill>
        <p:spPr>
          <a:xfrm rot="-10185728">
            <a:off x="7087431" y="2964438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5000"/>
              <a:t>Di mo a</a:t>
            </a:r>
            <a:endParaRPr/>
          </a:p>
        </p:txBody>
      </p:sp>
      <p:sp>
        <p:nvSpPr>
          <p:cNvPr id="1621" name="Google Shape;1621;p1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3200"/>
              <a:t>Konsèy ak sijesyon</a:t>
            </a:r>
            <a:endParaRPr/>
          </a:p>
        </p:txBody>
      </p:sp>
      <p:sp>
        <p:nvSpPr>
          <p:cNvPr id="1622" name="Google Shape;1622;p1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Ou taka fè sa kèk fwa pou chak mo.</a:t>
            </a:r>
            <a:endParaRPr/>
          </a:p>
        </p:txBody>
      </p:sp>
      <p:sp>
        <p:nvSpPr>
          <p:cNvPr id="1623" name="Google Shape;1623;p1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4" name="Google Shape;1624;p16"/>
          <p:cNvSpPr txBox="1"/>
          <p:nvPr>
            <p:ph idx="4" type="body"/>
          </p:nvPr>
        </p:nvSpPr>
        <p:spPr>
          <a:xfrm rot="-2153631">
            <a:off x="3495732" y="2263294"/>
            <a:ext cx="2782604" cy="157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JM"/>
              <a:t>Granmoun nan: </a:t>
            </a:r>
            <a:r>
              <a:rPr lang="en-JM"/>
              <a:t>Kisa mo a ye?</a:t>
            </a:r>
            <a:endParaRPr/>
          </a:p>
        </p:txBody>
      </p:sp>
      <p:sp>
        <p:nvSpPr>
          <p:cNvPr id="1625" name="Google Shape;1625;p16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JM"/>
              <a:t>Timoun nan:</a:t>
            </a:r>
            <a:r>
              <a:rPr lang="en-JM"/>
              <a:t> Snowball!</a:t>
            </a:r>
            <a:endParaRPr/>
          </a:p>
        </p:txBody>
      </p:sp>
      <p:pic>
        <p:nvPicPr>
          <p:cNvPr descr="A picture containing icon&#10;&#10;Description automatically generated" id="1626" name="Google Shape;1626;p16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3195795">
            <a:off x="-302042" y="4183162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27" name="Google Shape;1627;p16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10185728">
            <a:off x="1189433" y="4204460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