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09" r:id="rId11"/>
    <p:sldMasterId id="2147483728" r:id="rId12"/>
    <p:sldMasterId id="2147483743" r:id="rId13"/>
    <p:sldMasterId id="2147483751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gZe6bqYCHm0Hgg95G0cvHuWIId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customschemas.google.com/relationships/presentationmetadata" Target="meta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8" name="Google Shape;1528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17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2" name="Google Shape;1632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1dd57b8e98c_0_148:notes"/>
          <p:cNvSpPr/>
          <p:nvPr>
            <p:ph idx="2" type="sldImg"/>
          </p:nvPr>
        </p:nvSpPr>
        <p:spPr>
          <a:xfrm>
            <a:off x="72331" y="104775"/>
            <a:ext cx="11697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2" name="Google Shape;1642;g1dd57b8e98c_0_14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18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9" name="Google Shape;1649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8" name="Google Shape;1658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2c7a3b76f22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7" name="Google Shape;1677;g2c7a3b76f22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5" name="Google Shape;1685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2" name="Google Shape;1702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5" name="Google Shape;1535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0" name="Google Shape;1540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6" name="Google Shape;1556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3" name="Google Shape;1573;p12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3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6" name="Google Shape;1586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9" name="Google Shape;1599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0" name="Google Shape;1610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16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0" name="Google Shape;1620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14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29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2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Relationship Id="rId3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Relationship Id="rId3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2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2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1.png"/><Relationship Id="rId6" Type="http://schemas.openxmlformats.org/officeDocument/2006/relationships/image" Target="../media/image3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2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2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23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1.png"/><Relationship Id="rId6" Type="http://schemas.openxmlformats.org/officeDocument/2006/relationships/image" Target="../media/image33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1.png"/><Relationship Id="rId6" Type="http://schemas.openxmlformats.org/officeDocument/2006/relationships/image" Target="../media/image33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2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26.jpg"/><Relationship Id="rId5" Type="http://schemas.openxmlformats.org/officeDocument/2006/relationships/image" Target="../media/image2.png"/><Relationship Id="rId6" Type="http://schemas.openxmlformats.org/officeDocument/2006/relationships/image" Target="../media/image23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2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2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2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16.jp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g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2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1.jp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59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6.jp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2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2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2.jpg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2.jpg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1.png"/><Relationship Id="rId6" Type="http://schemas.openxmlformats.org/officeDocument/2006/relationships/image" Target="../media/image31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2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23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1.png"/><Relationship Id="rId6" Type="http://schemas.openxmlformats.org/officeDocument/2006/relationships/image" Target="../media/image33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1.png"/><Relationship Id="rId6" Type="http://schemas.openxmlformats.org/officeDocument/2006/relationships/image" Target="../media/image33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28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28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28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28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28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22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26.jpg"/><Relationship Id="rId5" Type="http://schemas.openxmlformats.org/officeDocument/2006/relationships/image" Target="../media/image2.png"/><Relationship Id="rId6" Type="http://schemas.openxmlformats.org/officeDocument/2006/relationships/image" Target="../media/image23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0.png"/><Relationship Id="rId3" Type="http://schemas.openxmlformats.org/officeDocument/2006/relationships/image" Target="../media/image16.jp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9.jpg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28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59.jp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2c7a3b76f22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07" name="Google Shape;1507;g2c7a3b76f22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8" name="Google Shape;1508;g2c7a3b76f22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9" name="Google Shape;1509;g2c7a3b76f22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g2c7a3b76f22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1" name="Google Shape;1511;g2c7a3b76f22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2" name="Google Shape;1512;g2c7a3b76f22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" name="Google Shape;1513;g2c7a3b76f22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2c7a3b76f22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16" name="Google Shape;1516;g2c7a3b76f22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7" name="Google Shape;1517;g2c7a3b76f22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8" name="Google Shape;1518;g2c7a3b76f22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9" name="Google Shape;1519;g2c7a3b76f22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0" name="Google Shape;1520;g2c7a3b76f22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1" name="Google Shape;1521;g2c7a3b76f22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Google Shape;1522;g2c7a3b76f22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3" name="Google Shape;1523;g2c7a3b76f22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4" name="Google Shape;1524;g2c7a3b76f22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25" name="Google Shape;1525;g2c7a3b76f22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3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3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4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9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9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9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2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2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2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2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2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2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2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2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2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2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2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2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2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2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24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24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24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2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2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2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25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2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2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2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2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2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2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2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2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2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2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2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2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2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2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2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2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2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2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2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2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2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2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2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2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2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2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3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3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3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3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3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3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3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3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30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30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30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30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31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31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32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32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33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33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3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33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33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33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33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34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3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3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3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36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36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3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3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3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1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11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11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11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11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111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111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11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11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11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12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112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112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112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113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113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113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113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1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11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11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11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115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115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115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115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115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11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11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11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11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11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11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11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11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11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11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11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1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117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11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11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11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117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117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117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117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117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117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117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117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6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6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6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6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6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65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5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65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65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65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65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65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6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6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66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6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66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66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66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7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7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655" name="Google Shape;655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7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7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7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7" name="Google Shape;667;p4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4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1" name="Google Shape;67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47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7" name="Google Shape;677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0" name="Google Shape;68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1" name="Google Shape;681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2" name="Google Shape;68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p4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686" name="Google Shape;686;p4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688" name="Google Shape;688;p49"/>
          <p:cNvPicPr preferRelativeResize="0"/>
          <p:nvPr/>
        </p:nvPicPr>
        <p:blipFill rotWithShape="1">
          <a:blip r:embed="rId2">
            <a:alphaModFix/>
          </a:blip>
          <a:srcRect b="27809" l="13031" r="20917" t="9821"/>
          <a:stretch/>
        </p:blipFill>
        <p:spPr>
          <a:xfrm>
            <a:off x="5504925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9" name="Google Shape;689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49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49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9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93" name="Google Shape;693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6" name="Google Shape;69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97" name="Google Shape;69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49"/>
          <p:cNvSpPr txBox="1"/>
          <p:nvPr>
            <p:ph idx="4" type="body"/>
          </p:nvPr>
        </p:nvSpPr>
        <p:spPr>
          <a:xfrm rot="-2153581">
            <a:off x="3698452" y="2197688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49"/>
          <p:cNvSpPr/>
          <p:nvPr/>
        </p:nvSpPr>
        <p:spPr>
          <a:xfrm rot="949913">
            <a:off x="8197946" y="1549935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49"/>
          <p:cNvSpPr txBox="1"/>
          <p:nvPr>
            <p:ph idx="5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49"/>
          <p:cNvSpPr/>
          <p:nvPr/>
        </p:nvSpPr>
        <p:spPr>
          <a:xfrm flipH="1" rot="-2036101">
            <a:off x="3380732" y="1812658"/>
            <a:ext cx="3328065" cy="23819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49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2_2 reading tip more options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7" name="Google Shape;707;p50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50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50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0" name="Google Shape;710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4" name="Google Shape;71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50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50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50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2" name="Google Shape;722;p88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88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4" name="Google Shape;724;p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7" name="Google Shape;727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8" name="Google Shape;72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31" name="Google Shape;731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32" name="Google Shape;732;p88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88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88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88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88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9" name="Google Shape;739;p89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89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89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42" name="Google Shape;742;p8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8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8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5" name="Google Shape;745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6" name="Google Shape;74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89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89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89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89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18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8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8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8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8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18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18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18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9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5" name="Google Shape;755;p90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90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90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90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59" name="Google Shape;759;p9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9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9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2" name="Google Shape;76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3" name="Google Shape;76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68" name="Google Shape;768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9" name="Google Shape;769;p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0" name="Google Shape;770;p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2" name="Google Shape;772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4" name="Google Shape;77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7" name="Google Shape;777;p9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9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9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0" name="Google Shape;78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1" name="Google Shape;78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9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6" name="Google Shape;786;p9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9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8" name="Google Shape;788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9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1" name="Google Shape;791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94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5" name="Google Shape;795;p9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9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8" name="Google Shape;79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9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4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94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804" name="Google Shape;804;p94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52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100730" y="1690950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3" name="Google Shape;81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4" name="Google Shape;814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9" name="Google Shape;81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22" name="Google Shape;822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5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5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0" name="Google Shape;830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3" name="Google Shape;83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4" name="Google Shape;834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6" name="Google Shape;836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7" name="Google Shape;837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9" name="Google Shape;839;p5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5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9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9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9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9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6" name="Google Shape;846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7" name="Google Shape;847;p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2" name="Google Shape;85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4" name="Google Shape;854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9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6" name="Google Shape;856;p9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7" name="Google Shape;857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96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6410030" y="1489638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1" name="Google Shape;86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2" name="Google Shape;862;p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6" name="Google Shape;866;p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7" name="Google Shape;867;p96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8" name="Google Shape;86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96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71" name="Google Shape;871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96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9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9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96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9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9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9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0" name="Google Shape;880;p9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9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82" name="Google Shape;882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3" name="Google Shape;883;p9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9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9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9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9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8" name="Google Shape;88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0" name="Google Shape;890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9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9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9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9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19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19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" name="Google Shape;89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3" name="Google Shape;893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6" name="Google Shape;896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8" name="Google Shape;898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0" name="Google Shape;900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2" name="Google Shape;902;p9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9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9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9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9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9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9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9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9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911" name="Google Shape;911;p98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2" name="Google Shape;912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9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9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9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9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99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99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99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99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4" name="Google Shape;924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5" name="Google Shape;925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2" name="Google Shape;932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0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10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10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1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p10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9" name="Google Shape;939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0" name="Google Shape;940;p10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10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10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10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10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5" name="Google Shape;94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10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1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0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0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10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10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p10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7" name="Google Shape;95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8" name="Google Shape;958;p10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10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10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10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10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3" name="Google Shape;96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5" name="Google Shape;96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0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10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10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10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10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10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10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10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10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9" name="Google Shape;979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0" name="Google Shape;980;p1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1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1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1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1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5" name="Google Shape;98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7" name="Google Shape;987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" name="Google Shape;989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0" name="Google Shape;990;p10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10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10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3" name="Google Shape;99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5" name="Google Shape;995;p10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10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7" name="Google Shape;997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1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p10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10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10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10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10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10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10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10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07" name="Google Shape;1007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" name="Google Shape;1009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0" name="Google Shape;1010;p10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10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10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5" name="Google Shape;1015;p10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10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7" name="Google Shape;1017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10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9" name="Google Shape;1019;p104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104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104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104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104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104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104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104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104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28" name="Google Shape;1028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29" name="Google Shape;1029;p104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04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04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Google Shape;1033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4" name="Google Shape;1034;p10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9" name="Google Shape;103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1" name="Google Shape;1041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10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3" name="Google Shape;1043;p105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105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Google Shape;1046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7" name="Google Shape;1047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2" name="Google Shape;1052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3" name="Google Shape;1053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4" name="Google Shape;1054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6" name="Google Shape;1056;p106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106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Google Shape;1059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0" name="Google Shape;1060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3" name="Google Shape;1063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5" name="Google Shape;1065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7" name="Google Shape;1067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9" name="Google Shape;1069;p107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107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p107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107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107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107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107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2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2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2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12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2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Google Shape;1077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8" name="Google Shape;1078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1" name="Google Shape;1081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2" name="Google Shape;1082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3" name="Google Shape;1083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4" name="Google Shape;1084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5" name="Google Shape;1085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7" name="Google Shape;1087;p108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Google Shape;1089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0" name="Google Shape;1090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2" name="Google Shape;1092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3" name="Google Shape;1093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4" name="Google Shape;1094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6" name="Google Shape;109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7" name="Google Shape;1097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9" name="Google Shape;1099;p10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10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10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3" name="Google Shape;1103;p110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2" name="Google Shape;1112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5" name="Google Shape;1115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6" name="Google Shape;111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20" name="Google Shape;1120;p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1" name="Google Shape;1121;p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p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p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30" name="Google Shape;1130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31" name="Google Shape;1131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2" name="Google Shape;1132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3" name="Google Shape;1133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4" name="Google Shape;113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5" name="Google Shape;113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141" name="Google Shape;1141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2" name="Google Shape;1142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143" name="Google Shape;1143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44" name="Google Shape;1144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7" name="Google Shape;114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8" name="Google Shape;114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1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4" name="Google Shape;1154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5" name="Google Shape;1155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8" name="Google Shape;1158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0" name="Google Shape;1160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1" name="Google Shape;1161;p156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15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156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156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5" name="Google Shape;1165;p15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5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8" name="Google Shape;1168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1" name="Google Shape;1171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2" name="Google Shape;1172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157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176" name="Google Shape;1176;p157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15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8" name="Google Shape;1178;p15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9" name="Google Shape;1179;p15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0" name="Google Shape;1180;p15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15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15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p15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4" name="Google Shape;1184;p15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7" name="Google Shape;1187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0" name="Google Shape;1190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1" name="Google Shape;1191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15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p15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196" name="Google Shape;1196;p15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9" name="Google Shape;1199;p1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p1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1" name="Google Shape;1201;p1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2" name="Google Shape;1202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3" name="Google Shape;1203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p15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07" name="Google Shape;1207;p15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15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15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2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2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2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2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2" name="Google Shape;1212;p16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3" name="Google Shape;1213;p16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4" name="Google Shape;1214;p16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5" name="Google Shape;1215;p16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6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0" name="Google Shape;1220;p1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p1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p1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3" name="Google Shape;1223;p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4" name="Google Shape;1224;p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p16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28" name="Google Shape;1228;p16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9" name="Google Shape;1229;p16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p16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1" name="Google Shape;1231;p16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16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4" name="Google Shape;1234;p1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5" name="Google Shape;1235;p1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6" name="Google Shape;1236;p1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7" name="Google Shape;1237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8" name="Google Shape;1238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1" name="Google Shape;1241;p16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42" name="Google Shape;1242;p16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p16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p16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p16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p16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16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8" name="Google Shape;1248;p16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6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16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52" name="Google Shape;1252;p16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p16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4" name="Google Shape;1254;p16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5" name="Google Shape;1255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6" name="Google Shape;1256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16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16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p16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p16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p16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16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16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p16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8" name="Google Shape;1268;p165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9" name="Google Shape;1269;p16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0" name="Google Shape;1270;p16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1" name="Google Shape;1271;p16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p16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p16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4" name="Google Shape;1274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5" name="Google Shape;1275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8" name="Google Shape;1278;p16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9" name="Google Shape;1279;p165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280" name="Google Shape;1280;p16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1" name="Google Shape;1281;p165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165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165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165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165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6" name="Google Shape;1286;p16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7" name="Google Shape;1287;p165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8" name="Google Shape;1288;p165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6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1" name="Google Shape;1291;p16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p16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3" name="Google Shape;1293;p16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4" name="Google Shape;1294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5" name="Google Shape;1295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16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9" name="Google Shape;1299;p16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p16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dd57b8e98c_0_15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7" name="Google Shape;1307;g1dd57b8e98c_0_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8" name="Google Shape;1308;g1dd57b8e98c_0_158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g1dd57b8e98c_0_15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g1dd57b8e98c_0_15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g1dd57b8e98c_0_15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2" name="Google Shape;1312;g1dd57b8e98c_0_15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3" name="Google Shape;1313;g1dd57b8e98c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g1dd57b8e98c_0_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5" name="Google Shape;1315;g1dd57b8e98c_0_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g1dd57b8e98c_0_158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g1dd57b8e98c_0_158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g1dd57b8e98c_0_158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g1dd57b8e98c_0_158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g1dd57b8e98c_0_15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g1dd57b8e98c_0_15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g1dd57b8e98c_0_15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g1dd57b8e98c_0_15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dd57b8e98c_0_177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6" name="Google Shape;1326;g1dd57b8e98c_0_17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g1dd57b8e98c_0_177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g1dd57b8e98c_0_1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9" name="Google Shape;1329;g1dd57b8e98c_0_177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30" name="Google Shape;1330;g1dd57b8e98c_0_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1" name="Google Shape;1331;g1dd57b8e98c_0_177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g1dd57b8e98c_0_177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3" name="Google Shape;1333;g1dd57b8e98c_0_177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4" name="Google Shape;1334;g1dd57b8e98c_0_177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5" name="Google Shape;1335;g1dd57b8e98c_0_177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6" name="Google Shape;1336;g1dd57b8e98c_0_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g1dd57b8e98c_0_1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8" name="Google Shape;1338;g1dd57b8e98c_0_1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g1dd57b8e98c_0_1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g1dd57b8e98c_0_1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g1dd57b8e98c_0_17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1dd57b8e98c_0_19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g1dd57b8e98c_0_195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g1dd57b8e98c_0_19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6" name="Google Shape;1346;g1dd57b8e98c_0_195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47" name="Google Shape;1347;g1dd57b8e98c_0_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8" name="Google Shape;1348;g1dd57b8e98c_0_195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9" name="Google Shape;1349;g1dd57b8e98c_0_195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0" name="Google Shape;1350;g1dd57b8e98c_0_195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g1dd57b8e98c_0_195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g1dd57b8e98c_0_195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g1dd57b8e98c_0_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g1dd57b8e98c_0_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5" name="Google Shape;1355;g1dd57b8e98c_0_1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g1dd57b8e98c_0_1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g1dd57b8e98c_0_19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g1dd57b8e98c_0_19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359" name="Google Shape;1359;g1dd57b8e98c_0_19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dd57b8e98c_0_213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2" name="Google Shape;1362;g1dd57b8e98c_0_213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g1dd57b8e98c_0_213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g1dd57b8e98c_0_213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g1dd57b8e98c_0_21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6" name="Google Shape;1366;g1dd57b8e98c_0_21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7" name="Google Shape;1367;g1dd57b8e98c_0_21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8" name="Google Shape;1368;g1dd57b8e98c_0_21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g1dd57b8e98c_0_2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70" name="Google Shape;1370;g1dd57b8e98c_0_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1" name="Google Shape;1371;g1dd57b8e98c_0_213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g1dd57b8e98c_0_213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3" name="Google Shape;1373;g1dd57b8e98c_0_213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g1dd57b8e98c_0_213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g1dd57b8e98c_0_213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6" name="Google Shape;1376;g1dd57b8e98c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g1dd57b8e98c_0_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8" name="Google Shape;1378;g1dd57b8e98c_0_2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1dd57b8e98c_0_2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81" name="Google Shape;1381;g1dd57b8e98c_0_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382" name="Google Shape;1382;g1dd57b8e98c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3" name="Google Shape;1383;g1dd57b8e98c_0_232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4" name="Google Shape;1384;g1dd57b8e98c_0_23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5" name="Google Shape;1385;g1dd57b8e98c_0_23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g1dd57b8e98c_0_23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7" name="Google Shape;1387;g1dd57b8e98c_0_23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8" name="Google Shape;1388;g1dd57b8e98c_0_232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9" name="Google Shape;1389;g1dd57b8e98c_0_2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g1dd57b8e98c_0_2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g1dd57b8e98c_0_232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392" name="Google Shape;1392;g1dd57b8e98c_0_2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3" name="Google Shape;1393;g1dd57b8e98c_0_232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g1dd57b8e98c_0_232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g1dd57b8e98c_0_232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1dd57b8e98c_0_232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g1dd57b8e98c_0_232"/>
          <p:cNvSpPr txBox="1"/>
          <p:nvPr>
            <p:ph idx="3" type="body"/>
          </p:nvPr>
        </p:nvSpPr>
        <p:spPr>
          <a:xfrm>
            <a:off x="240914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8" name="Google Shape;1398;g1dd57b8e98c_0_232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" name="Google Shape;1400;g1dd57b8e98c_0_2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g1dd57b8e98c_0_2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02" name="Google Shape;1402;g1dd57b8e98c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3" name="Google Shape;1403;g1dd57b8e98c_0_252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4" name="Google Shape;1404;g1dd57b8e98c_0_25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5" name="Google Shape;1405;g1dd57b8e98c_0_25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6" name="Google Shape;1406;g1dd57b8e98c_0_25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g1dd57b8e98c_0_25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8" name="Google Shape;1408;g1dd57b8e98c_0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g1dd57b8e98c_0_2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g1dd57b8e98c_0_2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11" name="Google Shape;1411;g1dd57b8e98c_0_2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g1dd57b8e98c_0_2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g1dd57b8e98c_0_2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g1dd57b8e98c_0_252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5" name="Google Shape;1415;g1dd57b8e98c_0_252"/>
          <p:cNvSpPr txBox="1"/>
          <p:nvPr>
            <p:ph idx="2" type="body"/>
          </p:nvPr>
        </p:nvSpPr>
        <p:spPr>
          <a:xfrm>
            <a:off x="5816498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6" name="Google Shape;1416;g1dd57b8e98c_0_252"/>
          <p:cNvSpPr txBox="1"/>
          <p:nvPr>
            <p:ph idx="3" type="body"/>
          </p:nvPr>
        </p:nvSpPr>
        <p:spPr>
          <a:xfrm>
            <a:off x="6003646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1dd57b8e98c_0_2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9" name="Google Shape;1419;g1dd57b8e98c_0_2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0" name="Google Shape;1420;g1dd57b8e98c_0_270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21" name="Google Shape;1421;g1dd57b8e98c_0_27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422" name="Google Shape;1422;g1dd57b8e98c_0_27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23" name="Google Shape;1423;g1dd57b8e98c_0_27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2c7a3b76f22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1" name="Google Shape;1431;g2c7a3b76f22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2" name="Google Shape;1432;g2c7a3b76f22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3" name="Google Shape;1433;g2c7a3b76f22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4" name="Google Shape;1434;g2c7a3b76f22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5" name="Google Shape;1435;g2c7a3b76f22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6" name="Google Shape;1436;g2c7a3b76f22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g2c7a3b76f22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g2c7a3b76f22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g2c7a3b76f22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0" name="Google Shape;1440;g2c7a3b76f22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2c7a3b76f22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3" name="Google Shape;1443;g2c7a3b76f22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4" name="Google Shape;1444;g2c7a3b76f22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45" name="Google Shape;1445;g2c7a3b76f22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g2c7a3b76f22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7" name="Google Shape;1447;g2c7a3b76f22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8" name="Google Shape;1448;g2c7a3b76f22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9" name="Google Shape;1449;g2c7a3b76f22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g2c7a3b76f22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g2c7a3b76f22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452" name="Google Shape;1452;g2c7a3b76f22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53" name="Google Shape;1453;g2c7a3b76f22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g2c7a3b76f22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g2c7a3b76f22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6" name="Google Shape;1456;g2c7a3b76f22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7" name="Google Shape;1457;g2c7a3b76f22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2c7a3b76f22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0" name="Google Shape;1460;g2c7a3b76f22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1" name="Google Shape;1461;g2c7a3b76f22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2" name="Google Shape;1462;g2c7a3b76f22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63" name="Google Shape;1463;g2c7a3b76f22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4" name="Google Shape;1464;g2c7a3b76f22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5" name="Google Shape;1465;g2c7a3b76f22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6" name="Google Shape;1466;g2c7a3b76f22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7" name="Google Shape;1467;g2c7a3b76f22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g2c7a3b76f22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g2c7a3b76f22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70" name="Google Shape;1470;g2c7a3b76f22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1" name="Google Shape;1471;g2c7a3b76f22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2" name="Google Shape;1472;g2c7a3b76f22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3" name="Google Shape;1473;g2c7a3b76f22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2c7a3b76f22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6" name="Google Shape;1476;g2c7a3b76f22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7" name="Google Shape;1477;g2c7a3b76f22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8" name="Google Shape;1478;g2c7a3b76f22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9" name="Google Shape;1479;g2c7a3b76f22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80" name="Google Shape;1480;g2c7a3b76f22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1" name="Google Shape;1481;g2c7a3b76f22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2" name="Google Shape;1482;g2c7a3b76f22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3" name="Google Shape;1483;g2c7a3b76f22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4" name="Google Shape;1484;g2c7a3b76f22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g2c7a3b76f22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g2c7a3b76f22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2c7a3b76f22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89" name="Google Shape;1489;g2c7a3b76f22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0" name="Google Shape;1490;g2c7a3b76f22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1" name="Google Shape;1491;g2c7a3b76f22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2" name="Google Shape;1492;g2c7a3b76f22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3" name="Google Shape;1493;g2c7a3b76f22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g2c7a3b76f22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95" name="Google Shape;1495;g2c7a3b76f22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2c7a3b76f22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98" name="Google Shape;1498;g2c7a3b76f22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9" name="Google Shape;1499;g2c7a3b76f22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0" name="Google Shape;1500;g2c7a3b76f22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1" name="Google Shape;1501;g2c7a3b76f22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2" name="Google Shape;1502;g2c7a3b76f22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g2c7a3b76f22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g2c7a3b76f22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7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theme" Target="../theme/theme12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10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9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theme" Target="../theme/theme6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72.xml"/><Relationship Id="rId6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3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5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1dd57b8e98c_0_15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3" name="Google Shape;1303;g1dd57b8e98c_0_15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4" name="Google Shape;1304;g1dd57b8e98c_0_15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2c7a3b76f22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6" name="Google Shape;1426;g2c7a3b76f22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7" name="Google Shape;1427;g2c7a3b76f22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428" name="Google Shape;1428;g2c7a3b76f22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7" name="Google Shape;807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8" name="Google Shape;808;p51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9" name="Google Shape;809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5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7" name="Google Shape;1107;p56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8" name="Google Shape;1108;p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09" name="Google Shape;1109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3.jpg"/><Relationship Id="rId4" Type="http://schemas.openxmlformats.org/officeDocument/2006/relationships/image" Target="../media/image93.png"/><Relationship Id="rId5" Type="http://schemas.openxmlformats.org/officeDocument/2006/relationships/image" Target="../media/image95.png"/><Relationship Id="rId6" Type="http://schemas.openxmlformats.org/officeDocument/2006/relationships/image" Target="../media/image104.png"/><Relationship Id="rId7" Type="http://schemas.openxmlformats.org/officeDocument/2006/relationships/image" Target="../media/image10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4.png"/><Relationship Id="rId4" Type="http://schemas.openxmlformats.org/officeDocument/2006/relationships/image" Target="../media/image10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5.jpg"/><Relationship Id="rId4" Type="http://schemas.openxmlformats.org/officeDocument/2006/relationships/image" Target="../media/image81.jpg"/><Relationship Id="rId5" Type="http://schemas.openxmlformats.org/officeDocument/2006/relationships/image" Target="../media/image77.jpg"/><Relationship Id="rId6" Type="http://schemas.openxmlformats.org/officeDocument/2006/relationships/image" Target="../media/image82.jpg"/><Relationship Id="rId7" Type="http://schemas.openxmlformats.org/officeDocument/2006/relationships/image" Target="../media/image7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9.png"/><Relationship Id="rId4" Type="http://schemas.openxmlformats.org/officeDocument/2006/relationships/image" Target="../media/image101.png"/><Relationship Id="rId5" Type="http://schemas.openxmlformats.org/officeDocument/2006/relationships/image" Target="../media/image79.png"/><Relationship Id="rId6" Type="http://schemas.openxmlformats.org/officeDocument/2006/relationships/image" Target="../media/image8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6.png"/><Relationship Id="rId4" Type="http://schemas.openxmlformats.org/officeDocument/2006/relationships/image" Target="../media/image8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8.jpg"/><Relationship Id="rId4" Type="http://schemas.openxmlformats.org/officeDocument/2006/relationships/image" Target="../media/image96.png"/><Relationship Id="rId5" Type="http://schemas.openxmlformats.org/officeDocument/2006/relationships/image" Target="../media/image8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6.png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Workshop guide</a:t>
            </a:r>
            <a:endParaRPr/>
          </a:p>
        </p:txBody>
      </p:sp>
      <p:sp>
        <p:nvSpPr>
          <p:cNvPr id="1531" name="Google Shape;1531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zh-TW">
                <a:solidFill>
                  <a:srgbClr val="006FB6"/>
                </a:solidFill>
              </a:rPr>
              <a:t>Say the sounds, squish the sounds</a:t>
            </a:r>
            <a:endParaRPr/>
          </a:p>
        </p:txBody>
      </p:sp>
      <p:sp>
        <p:nvSpPr>
          <p:cNvPr id="1532" name="Google Shape;1532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Read notes to prepare.See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1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lang="zh-TW" sz="5000"/>
              <a:t>練習一下</a:t>
            </a:r>
            <a:endParaRPr/>
          </a:p>
        </p:txBody>
      </p:sp>
      <p:sp>
        <p:nvSpPr>
          <p:cNvPr id="1635" name="Google Shape;1635;p17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6" name="Google Shape;1636;p17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zh-TW" sz="3200"/>
              <a:t>說出單詞的各個部分。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zh-TW" sz="3200">
                <a:solidFill>
                  <a:srgbClr val="2E75B5"/>
                </a:solidFill>
              </a:rPr>
              <a:t>擠壓在一起</a:t>
            </a:r>
            <a:r>
              <a:rPr lang="zh-TW" sz="3200"/>
              <a:t>。</a:t>
            </a:r>
            <a:endParaRPr/>
          </a:p>
          <a:p>
            <a:pPr indent="-514350" lvl="0" marL="565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zh-TW" sz="3200"/>
              <a:t>說出單詞。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sz="3200"/>
          </a:p>
        </p:txBody>
      </p:sp>
      <p:sp>
        <p:nvSpPr>
          <p:cNvPr id="1637" name="Google Shape;1637;p17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zh-TW"/>
              <a:t>drumstick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8" name="Google Shape;1638;p17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zh-TW"/>
              <a:t>chicken</a:t>
            </a:r>
            <a:endParaRPr/>
          </a:p>
        </p:txBody>
      </p:sp>
      <p:pic>
        <p:nvPicPr>
          <p:cNvPr descr="A picture containing logo&#10;&#10;Description automatically generated" id="1639" name="Google Shape;163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95918">
            <a:off x="2940565" y="2608044"/>
            <a:ext cx="6013710" cy="2937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1dd57b8e98c_0_148"/>
          <p:cNvSpPr txBox="1"/>
          <p:nvPr>
            <p:ph idx="1" type="body"/>
          </p:nvPr>
        </p:nvSpPr>
        <p:spPr>
          <a:xfrm>
            <a:off x="4588042" y="1572327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zh-TW" sz="2400">
                <a:latin typeface="Microsoft YaHei"/>
                <a:ea typeface="Microsoft YaHei"/>
                <a:cs typeface="Microsoft YaHei"/>
                <a:sym typeface="Microsoft YaHei"/>
              </a:rPr>
              <a:t>將此策略用於任何語言的書籍</a:t>
            </a:r>
            <a:r>
              <a:rPr lang="zh-TW" sz="2400"/>
              <a:t> </a:t>
            </a:r>
            <a:endParaRPr sz="2400"/>
          </a:p>
        </p:txBody>
      </p:sp>
      <p:sp>
        <p:nvSpPr>
          <p:cNvPr id="1645" name="Google Shape;1645;g1dd57b8e98c_0_1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zh-TW"/>
              <a:t>多語言家庭</a:t>
            </a:r>
            <a:endParaRPr/>
          </a:p>
        </p:txBody>
      </p:sp>
      <p:pic>
        <p:nvPicPr>
          <p:cNvPr id="1646" name="Google Shape;1646;g1dd57b8e98c_0_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402" y="1502583"/>
            <a:ext cx="1292733" cy="119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18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/>
              <a:t>當我們將這些部分</a:t>
            </a:r>
            <a:r>
              <a:rPr lang="zh-TW">
                <a:solidFill>
                  <a:srgbClr val="2E75B5"/>
                </a:solidFill>
              </a:rPr>
              <a:t>擠壓</a:t>
            </a:r>
            <a:r>
              <a:rPr lang="zh-TW"/>
              <a:t>起來時，它會變成什麼單詞？</a:t>
            </a:r>
            <a:endParaRPr/>
          </a:p>
        </p:txBody>
      </p:sp>
      <p:sp>
        <p:nvSpPr>
          <p:cNvPr id="1652" name="Google Shape;1652;p18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/>
              <a:t>這個單詞的兩部分是什麼？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53" name="Google Shape;1653;p18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/>
              <a:t>讓我們把這個單詞分開。如果我說「snowball」，那麼它的兩部分是什麼？</a:t>
            </a:r>
            <a:r>
              <a:rPr b="1" lang="zh-TW" sz="12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654" name="Google Shape;1654;p18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</a:t>
            </a:r>
            <a:endParaRPr/>
          </a:p>
        </p:txBody>
      </p:sp>
      <p:pic>
        <p:nvPicPr>
          <p:cNvPr id="1655" name="Google Shape;1655;p18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661" name="Google Shape;1661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>
                <a:solidFill>
                  <a:srgbClr val="006FB6"/>
                </a:solidFill>
              </a:rPr>
              <a:t>說出單詞的各個部分。</a:t>
            </a:r>
            <a:endParaRPr/>
          </a:p>
        </p:txBody>
      </p:sp>
      <p:sp>
        <p:nvSpPr>
          <p:cNvPr id="1662" name="Google Shape;1662;p1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100">
                <a:solidFill>
                  <a:srgbClr val="2E75B5"/>
                </a:solidFill>
              </a:rPr>
              <a:t>擠壓它們在一起</a:t>
            </a:r>
            <a:r>
              <a:rPr lang="zh-TW" sz="3200">
                <a:solidFill>
                  <a:srgbClr val="006FB6"/>
                </a:solidFill>
              </a:rPr>
              <a:t>。 </a:t>
            </a:r>
            <a:endParaRPr/>
          </a:p>
        </p:txBody>
      </p:sp>
      <p:sp>
        <p:nvSpPr>
          <p:cNvPr id="1663" name="Google Shape;1663;p19"/>
          <p:cNvSpPr txBox="1"/>
          <p:nvPr>
            <p:ph idx="1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說出單詞。 </a:t>
            </a:r>
            <a:endParaRPr/>
          </a:p>
        </p:txBody>
      </p:sp>
      <p:sp>
        <p:nvSpPr>
          <p:cNvPr id="1664" name="Google Shape;1664;p19"/>
          <p:cNvSpPr txBox="1"/>
          <p:nvPr>
            <p:ph idx="2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lang="zh-TW" sz="6475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665" name="Google Shape;1665;p19"/>
          <p:cNvSpPr txBox="1"/>
          <p:nvPr>
            <p:ph idx="1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zh-TW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66" name="Google Shape;1666;p19"/>
          <p:cNvSpPr txBox="1"/>
          <p:nvPr>
            <p:ph idx="2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zh-TW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67" name="Google Shape;1667;p19"/>
          <p:cNvSpPr txBox="1"/>
          <p:nvPr>
            <p:ph idx="1" type="body"/>
          </p:nvPr>
        </p:nvSpPr>
        <p:spPr>
          <a:xfrm>
            <a:off x="6947452" y="1420401"/>
            <a:ext cx="1819500" cy="16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zh-TW" sz="27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有問題就告訴我！</a:t>
            </a:r>
            <a:endParaRPr/>
          </a:p>
        </p:txBody>
      </p:sp>
      <p:sp>
        <p:nvSpPr>
          <p:cNvPr id="1668" name="Google Shape;1668;p19"/>
          <p:cNvSpPr/>
          <p:nvPr>
            <p:ph idx="2" type="pic"/>
          </p:nvPr>
        </p:nvSpPr>
        <p:spPr>
          <a:xfrm>
            <a:off x="8842777" y="1420400"/>
            <a:ext cx="3087000" cy="2704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9" name="Google Shape;1669;p19"/>
          <p:cNvPicPr preferRelativeResize="0"/>
          <p:nvPr/>
        </p:nvPicPr>
        <p:blipFill rotWithShape="1">
          <a:blip r:embed="rId3">
            <a:alphaModFix/>
          </a:blip>
          <a:srcRect b="0" l="7548" r="7539" t="0"/>
          <a:stretch/>
        </p:blipFill>
        <p:spPr>
          <a:xfrm>
            <a:off x="8842777" y="1420400"/>
            <a:ext cx="3086926" cy="2704494"/>
          </a:xfrm>
          <a:prstGeom prst="rect">
            <a:avLst/>
          </a:prstGeom>
          <a:noFill/>
          <a:ln>
            <a:noFill/>
          </a:ln>
        </p:spPr>
      </p:pic>
      <p:sp>
        <p:nvSpPr>
          <p:cNvPr id="1670" name="Google Shape;1670;p19"/>
          <p:cNvSpPr txBox="1"/>
          <p:nvPr/>
        </p:nvSpPr>
        <p:spPr>
          <a:xfrm>
            <a:off x="5229055" y="2190314"/>
            <a:ext cx="1701600" cy="31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zh-TW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baseball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zh-TW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lion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zh-TW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zh-TW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pancake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</a:pPr>
            <a:r>
              <a:rPr b="0" i="0" lang="zh-TW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puppy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hirt&#10;&#10;Description automatically generated" id="1671" name="Google Shape;167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4252" y="2632998"/>
            <a:ext cx="1290120" cy="1441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72" name="Google Shape;167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1035" y="3548371"/>
            <a:ext cx="837543" cy="935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73" name="Google Shape;1673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4363400" y="4119695"/>
            <a:ext cx="895056" cy="1000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ogo&#10;&#10;Description automatically generated" id="1674" name="Google Shape;1674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4374715" y="2190325"/>
            <a:ext cx="837540" cy="935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2c7a3b76f22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zh-TW"/>
              <a:t>反思  </a:t>
            </a:r>
            <a:endParaRPr/>
          </a:p>
        </p:txBody>
      </p:sp>
      <p:sp>
        <p:nvSpPr>
          <p:cNvPr id="1680" name="Google Shape;1680;g2c7a3b76f22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對這個閱讀技巧還有疑問嗎？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轉身與您的孩子交談：我們準備好在家嘗試這個閱讀技巧了嗎？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請分享您如何在家中使用此技巧。</a:t>
            </a:r>
            <a:endParaRPr/>
          </a:p>
        </p:txBody>
      </p:sp>
      <p:sp>
        <p:nvSpPr>
          <p:cNvPr id="1681" name="Google Shape;1681;g2c7a3b76f22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zh-TW"/>
              <a:t>您的問題將對房間裡的其他人有所幫助！</a:t>
            </a:r>
            <a:endParaRPr/>
          </a:p>
        </p:txBody>
      </p:sp>
      <p:pic>
        <p:nvPicPr>
          <p:cNvPr descr="A close up of a logo&#10;&#10;Description automatically generated" id="1682" name="Google Shape;1682;g2c7a3b76f22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有目的的玩耍 -&gt; 學習</a:t>
            </a:r>
            <a:endParaRPr/>
          </a:p>
        </p:txBody>
      </p:sp>
      <p:pic>
        <p:nvPicPr>
          <p:cNvPr id="1688" name="Google Shape;1688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64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9" name="Google Shape;1689;p21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1" lang="zh-TW"/>
              <a:t>提問</a:t>
            </a:r>
            <a:r>
              <a:rPr lang="zh-TW"/>
              <a:t>和</a:t>
            </a:r>
            <a:r>
              <a:rPr b="1" lang="zh-TW"/>
              <a:t>有意義的對話</a:t>
            </a:r>
            <a:r>
              <a:rPr lang="zh-TW"/>
              <a:t>是閱讀的基礎！</a:t>
            </a:r>
            <a:endParaRPr/>
          </a:p>
        </p:txBody>
      </p:sp>
      <p:sp>
        <p:nvSpPr>
          <p:cNvPr id="1690" name="Google Shape;1690;p21"/>
          <p:cNvSpPr txBox="1"/>
          <p:nvPr/>
        </p:nvSpPr>
        <p:spPr>
          <a:xfrm>
            <a:off x="2285996" y="286385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zh-TW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參與</a:t>
            </a:r>
            <a:endParaRPr/>
          </a:p>
        </p:txBody>
      </p:sp>
      <p:sp>
        <p:nvSpPr>
          <p:cNvPr id="1691" name="Google Shape;1691;p21"/>
          <p:cNvSpPr txBox="1"/>
          <p:nvPr/>
        </p:nvSpPr>
        <p:spPr>
          <a:xfrm>
            <a:off x="2038016" y="3153138"/>
            <a:ext cx="1031824" cy="426556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享受和參與</a:t>
            </a:r>
            <a:endParaRPr/>
          </a:p>
        </p:txBody>
      </p:sp>
      <p:sp>
        <p:nvSpPr>
          <p:cNvPr id="1692" name="Google Shape;1692;p21"/>
          <p:cNvSpPr txBox="1"/>
          <p:nvPr/>
        </p:nvSpPr>
        <p:spPr>
          <a:xfrm>
            <a:off x="2112578" y="390110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zh-TW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理解力</a:t>
            </a:r>
            <a:endParaRPr/>
          </a:p>
        </p:txBody>
      </p:sp>
      <p:sp>
        <p:nvSpPr>
          <p:cNvPr id="1693" name="Google Shape;1693;p21"/>
          <p:cNvSpPr txBox="1"/>
          <p:nvPr/>
        </p:nvSpPr>
        <p:spPr>
          <a:xfrm>
            <a:off x="2112578" y="4123677"/>
            <a:ext cx="1130679" cy="462646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理解故事</a:t>
            </a:r>
            <a:endParaRPr/>
          </a:p>
        </p:txBody>
      </p:sp>
      <p:sp>
        <p:nvSpPr>
          <p:cNvPr id="1694" name="Google Shape;1694;p21"/>
          <p:cNvSpPr txBox="1"/>
          <p:nvPr/>
        </p:nvSpPr>
        <p:spPr>
          <a:xfrm>
            <a:off x="4099975" y="390110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zh-TW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流暢度</a:t>
            </a:r>
            <a:endParaRPr/>
          </a:p>
        </p:txBody>
      </p:sp>
      <p:sp>
        <p:nvSpPr>
          <p:cNvPr id="1695" name="Google Shape;1695;p21"/>
          <p:cNvSpPr txBox="1"/>
          <p:nvPr/>
        </p:nvSpPr>
        <p:spPr>
          <a:xfrm>
            <a:off x="4012055" y="4137965"/>
            <a:ext cx="1029163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聽起來像故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事講述者</a:t>
            </a:r>
            <a:endParaRPr/>
          </a:p>
        </p:txBody>
      </p:sp>
      <p:sp>
        <p:nvSpPr>
          <p:cNvPr id="1696" name="Google Shape;1696;p21"/>
          <p:cNvSpPr txBox="1"/>
          <p:nvPr/>
        </p:nvSpPr>
        <p:spPr>
          <a:xfrm>
            <a:off x="3988138" y="2449733"/>
            <a:ext cx="218185" cy="107721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zh-TW" sz="7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 詞</a:t>
            </a:r>
            <a:endParaRPr/>
          </a:p>
        </p:txBody>
      </p:sp>
      <p:sp>
        <p:nvSpPr>
          <p:cNvPr id="1697" name="Google Shape;1697;p21"/>
          <p:cNvSpPr txBox="1"/>
          <p:nvPr/>
        </p:nvSpPr>
        <p:spPr>
          <a:xfrm>
            <a:off x="3729036" y="2450191"/>
            <a:ext cx="218185" cy="107722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zh-TW" sz="7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單</a:t>
            </a:r>
            <a:endParaRPr/>
          </a:p>
        </p:txBody>
      </p:sp>
      <p:sp>
        <p:nvSpPr>
          <p:cNvPr id="1698" name="Google Shape;1698;p21"/>
          <p:cNvSpPr txBox="1"/>
          <p:nvPr/>
        </p:nvSpPr>
        <p:spPr>
          <a:xfrm>
            <a:off x="4085167" y="285115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zh-TW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準確度</a:t>
            </a:r>
            <a:endParaRPr/>
          </a:p>
        </p:txBody>
      </p:sp>
      <p:sp>
        <p:nvSpPr>
          <p:cNvPr id="1699" name="Google Shape;1699;p21"/>
          <p:cNvSpPr txBox="1"/>
          <p:nvPr/>
        </p:nvSpPr>
        <p:spPr>
          <a:xfrm>
            <a:off x="4099975" y="3161674"/>
            <a:ext cx="957261" cy="426556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解析單字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請給我們反饋</a:t>
            </a:r>
            <a:endParaRPr/>
          </a:p>
        </p:txBody>
      </p:sp>
      <p:pic>
        <p:nvPicPr>
          <p:cNvPr id="1705" name="Google Shape;1705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6" name="Google Shape;1706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zh-TW"/>
              <a:t>您的意見能改善我們合作的成效！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707" name="Google Shape;1707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zh-TW" sz="4400">
                <a:solidFill>
                  <a:srgbClr val="2E75B5"/>
                </a:solidFill>
              </a:rPr>
              <a:t>說音，壓音</a:t>
            </a:r>
            <a:endParaRPr sz="4400">
              <a:solidFill>
                <a:srgbClr val="2E75B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歡迎</a:t>
            </a:r>
            <a:endParaRPr/>
          </a:p>
        </p:txBody>
      </p:sp>
      <p:sp>
        <p:nvSpPr>
          <p:cNvPr id="1543" name="Google Shape;1543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閱讀提示</a:t>
            </a:r>
            <a:endParaRPr/>
          </a:p>
        </p:txBody>
      </p:sp>
      <p:sp>
        <p:nvSpPr>
          <p:cNvPr id="1544" name="Google Shape;1544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545" name="Google Shape;1545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議程</a:t>
            </a:r>
            <a:endParaRPr/>
          </a:p>
        </p:txBody>
      </p:sp>
      <p:sp>
        <p:nvSpPr>
          <p:cNvPr id="1546" name="Google Shape;1546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反思與更新</a:t>
            </a:r>
            <a:endParaRPr/>
          </a:p>
        </p:txBody>
      </p:sp>
      <p:pic>
        <p:nvPicPr>
          <p:cNvPr id="1547" name="Google Shape;1547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Google Shape;1550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51" name="Google Shape;1551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52" name="Google Shape;1552;p5"/>
          <p:cNvSpPr txBox="1"/>
          <p:nvPr/>
        </p:nvSpPr>
        <p:spPr>
          <a:xfrm>
            <a:off x="9603910" y="3560980"/>
            <a:ext cx="1666070" cy="793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5"/>
          <p:cNvSpPr txBox="1"/>
          <p:nvPr/>
        </p:nvSpPr>
        <p:spPr>
          <a:xfrm>
            <a:off x="9745429" y="3392389"/>
            <a:ext cx="1383031" cy="10259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「我學會了怎麼樣在語句中加上難詞！」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59" name="Google Shape;1559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60" name="Google Shape;1560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61" name="Google Shape;1561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62" name="Google Shape;1562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做好準備。</a:t>
            </a:r>
            <a:endParaRPr/>
          </a:p>
        </p:txBody>
      </p:sp>
      <p:sp>
        <p:nvSpPr>
          <p:cNvPr id="1563" name="Google Shape;1563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保持專注。</a:t>
            </a:r>
            <a:endParaRPr/>
          </a:p>
        </p:txBody>
      </p:sp>
      <p:sp>
        <p:nvSpPr>
          <p:cNvPr id="1564" name="Google Shape;1564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保持禮貌。</a:t>
            </a:r>
            <a:endParaRPr/>
          </a:p>
        </p:txBody>
      </p:sp>
      <p:sp>
        <p:nvSpPr>
          <p:cNvPr id="1565" name="Google Shape;1565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提出問題。</a:t>
            </a:r>
            <a:endParaRPr/>
          </a:p>
        </p:txBody>
      </p:sp>
      <p:sp>
        <p:nvSpPr>
          <p:cNvPr id="1566" name="Google Shape;1566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工作坊指引</a:t>
            </a:r>
            <a:endParaRPr/>
          </a:p>
        </p:txBody>
      </p:sp>
      <p:pic>
        <p:nvPicPr>
          <p:cNvPr descr="Icon&#10;&#10;Description automatically generated" id="1567" name="Google Shape;15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8" name="Google Shape;156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69" name="Google Shape;156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70" name="Google Shape;157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1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Calibri"/>
              <a:buNone/>
            </a:pPr>
            <a:r>
              <a:rPr lang="zh-TW" sz="5400">
                <a:solidFill>
                  <a:srgbClr val="2E75B5"/>
                </a:solidFill>
              </a:rPr>
              <a:t>說音，壓音</a:t>
            </a:r>
            <a:endParaRPr>
              <a:solidFill>
                <a:srgbClr val="2E75B5"/>
              </a:solidFill>
            </a:endParaRPr>
          </a:p>
        </p:txBody>
      </p:sp>
      <p:sp>
        <p:nvSpPr>
          <p:cNvPr id="1576" name="Google Shape;1576;p12"/>
          <p:cNvSpPr txBox="1"/>
          <p:nvPr>
            <p:ph idx="1" type="body"/>
          </p:nvPr>
        </p:nvSpPr>
        <p:spPr>
          <a:xfrm>
            <a:off x="9222900" y="2472614"/>
            <a:ext cx="2497200" cy="3683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zh-TW"/>
              <a:t>聆聽單詞各個部分的發音，然後將其組合起來，可以幫助孩子準備好在嘗試讀出單詞時融合單詞中的所有發音。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77" name="Google Shape;1577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480529"/>
            <a:ext cx="2377500" cy="762834"/>
          </a:xfrm>
          <a:prstGeom prst="rect">
            <a:avLst/>
          </a:prstGeom>
          <a:noFill/>
          <a:ln>
            <a:noFill/>
          </a:ln>
        </p:spPr>
      </p:pic>
      <p:sp>
        <p:nvSpPr>
          <p:cNvPr id="1578" name="Google Shape;1578;p1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1579" name="Google Shape;1579;p1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1580" name="Google Shape;1580;p1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說出單詞的各個部分。</a:t>
            </a:r>
            <a:endParaRPr/>
          </a:p>
        </p:txBody>
      </p:sp>
      <p:sp>
        <p:nvSpPr>
          <p:cNvPr id="1581" name="Google Shape;1581;p1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>
                <a:solidFill>
                  <a:srgbClr val="2E75B5"/>
                </a:solidFill>
              </a:rPr>
              <a:t>擠壓它們在一起</a:t>
            </a:r>
            <a:r>
              <a:rPr lang="zh-TW"/>
              <a:t>。 </a:t>
            </a:r>
            <a:endParaRPr/>
          </a:p>
        </p:txBody>
      </p:sp>
      <p:sp>
        <p:nvSpPr>
          <p:cNvPr id="1582" name="Google Shape;1582;p1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說出單詞。</a:t>
            </a:r>
            <a:endParaRPr/>
          </a:p>
        </p:txBody>
      </p:sp>
      <p:sp>
        <p:nvSpPr>
          <p:cNvPr id="1583" name="Google Shape;1583;p1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3"/>
          <p:cNvSpPr txBox="1"/>
          <p:nvPr>
            <p:ph idx="1" type="body"/>
          </p:nvPr>
        </p:nvSpPr>
        <p:spPr>
          <a:xfrm>
            <a:off x="4486442" y="1449689"/>
            <a:ext cx="7597362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TW">
                <a:solidFill>
                  <a:srgbClr val="2E75B5"/>
                </a:solidFill>
              </a:rPr>
              <a:t>意識到不同的聲音和聲音結構構成了單詞</a:t>
            </a:r>
            <a:endParaRPr>
              <a:solidFill>
                <a:srgbClr val="2E75B5"/>
              </a:solidFill>
            </a:endParaRPr>
          </a:p>
        </p:txBody>
      </p:sp>
      <p:sp>
        <p:nvSpPr>
          <p:cNvPr id="1589" name="Google Shape;1589;p1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90" name="Google Shape;1590;p1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91" name="Google Shape;1591;p1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92" name="Google Shape;1592;p1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zh-TW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语音意识</a:t>
            </a:r>
            <a:endParaRPr>
              <a:solidFill>
                <a:srgbClr val="2E75B5"/>
              </a:solidFill>
            </a:endParaRPr>
          </a:p>
        </p:txBody>
      </p:sp>
      <p:sp>
        <p:nvSpPr>
          <p:cNvPr id="1593" name="Google Shape;1593;p1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4" name="Google Shape;1594;p1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5" name="Google Shape;1595;p1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96" name="Google Shape;1596;p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查看文學術語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4"/>
          <p:cNvSpPr txBox="1"/>
          <p:nvPr>
            <p:ph type="title"/>
          </p:nvPr>
        </p:nvSpPr>
        <p:spPr>
          <a:xfrm>
            <a:off x="3536683" y="0"/>
            <a:ext cx="52962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zh-TW" sz="5000"/>
              <a:t>說出</a:t>
            </a:r>
            <a:r>
              <a:rPr lang="zh-TW" sz="5000">
                <a:solidFill>
                  <a:srgbClr val="2E75B5"/>
                </a:solidFill>
              </a:rPr>
              <a:t>單詞部分</a:t>
            </a:r>
            <a:endParaRPr sz="5000">
              <a:solidFill>
                <a:srgbClr val="2E75B5"/>
              </a:solidFill>
            </a:endParaRPr>
          </a:p>
        </p:txBody>
      </p:sp>
      <p:sp>
        <p:nvSpPr>
          <p:cNvPr id="1602" name="Google Shape;1602;p14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 sz="3200"/>
              <a:t>小技巧和竅門</a:t>
            </a:r>
            <a:endParaRPr/>
          </a:p>
        </p:txBody>
      </p:sp>
      <p:sp>
        <p:nvSpPr>
          <p:cNvPr id="1603" name="Google Shape;1603;p14"/>
          <p:cNvSpPr txBox="1"/>
          <p:nvPr>
            <p:ph idx="3" type="body"/>
          </p:nvPr>
        </p:nvSpPr>
        <p:spPr>
          <a:xfrm>
            <a:off x="4185240" y="2782162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zh-TW" sz="5000"/>
              <a:t>Snow</a:t>
            </a:r>
            <a:endParaRPr/>
          </a:p>
        </p:txBody>
      </p:sp>
      <p:sp>
        <p:nvSpPr>
          <p:cNvPr id="1604" name="Google Shape;1604;p14"/>
          <p:cNvSpPr txBox="1"/>
          <p:nvPr>
            <p:ph idx="4" type="body"/>
          </p:nvPr>
        </p:nvSpPr>
        <p:spPr>
          <a:xfrm>
            <a:off x="8832754" y="2739821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zh-TW" sz="5000"/>
              <a:t>Ball</a:t>
            </a:r>
            <a:endParaRPr/>
          </a:p>
        </p:txBody>
      </p:sp>
      <p:pic>
        <p:nvPicPr>
          <p:cNvPr descr="A picture containing icon&#10;&#10;Description automatically generated" id="1605" name="Google Shape;1605;p14"/>
          <p:cNvPicPr preferRelativeResize="0"/>
          <p:nvPr/>
        </p:nvPicPr>
        <p:blipFill rotWithShape="1">
          <a:blip r:embed="rId3">
            <a:alphaModFix/>
          </a:blip>
          <a:srcRect b="28601" l="14483" r="14406" t="29735"/>
          <a:stretch/>
        </p:blipFill>
        <p:spPr>
          <a:xfrm rot="865067">
            <a:off x="3900032" y="3732945"/>
            <a:ext cx="3556101" cy="2083558"/>
          </a:xfrm>
          <a:prstGeom prst="rect">
            <a:avLst/>
          </a:prstGeom>
          <a:noFill/>
          <a:ln>
            <a:noFill/>
          </a:ln>
        </p:spPr>
      </p:pic>
      <p:sp>
        <p:nvSpPr>
          <p:cNvPr id="1606" name="Google Shape;1606;p14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zh-TW"/>
              <a:t>告訴孩子這個單詞的兩個</a:t>
            </a:r>
            <a:r>
              <a:rPr lang="zh-TW" u="sng"/>
              <a:t>部分</a:t>
            </a:r>
            <a:r>
              <a:rPr lang="zh-TW"/>
              <a:t>，</a:t>
            </a:r>
            <a:r>
              <a:rPr lang="zh-TW">
                <a:solidFill>
                  <a:srgbClr val="2E75B5"/>
                </a:solidFill>
              </a:rPr>
              <a:t>但還</a:t>
            </a:r>
            <a:r>
              <a:rPr lang="zh-TW"/>
              <a:t>不要把它們</a:t>
            </a:r>
            <a:r>
              <a:rPr lang="zh-TW">
                <a:solidFill>
                  <a:srgbClr val="2E75B5"/>
                </a:solidFill>
              </a:rPr>
              <a:t>擠壓起</a:t>
            </a:r>
            <a:r>
              <a:rPr lang="zh-TW"/>
              <a:t>來！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Logo&#10;&#10;Description automatically generated" id="1607" name="Google Shape;1607;p14"/>
          <p:cNvPicPr preferRelativeResize="0"/>
          <p:nvPr/>
        </p:nvPicPr>
        <p:blipFill rotWithShape="1">
          <a:blip r:embed="rId4">
            <a:alphaModFix/>
          </a:blip>
          <a:srcRect b="28481" l="14278" r="11355" t="30406"/>
          <a:stretch/>
        </p:blipFill>
        <p:spPr>
          <a:xfrm rot="-917031">
            <a:off x="8368371" y="3723705"/>
            <a:ext cx="3802382" cy="210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5"/>
          <p:cNvSpPr txBox="1"/>
          <p:nvPr>
            <p:ph type="title"/>
          </p:nvPr>
        </p:nvSpPr>
        <p:spPr>
          <a:xfrm>
            <a:off x="3603448" y="15879"/>
            <a:ext cx="5062500" cy="21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zh-TW" sz="5000">
                <a:solidFill>
                  <a:srgbClr val="2E75B5"/>
                </a:solidFill>
              </a:rPr>
              <a:t>擠壓在一起</a:t>
            </a:r>
            <a:endParaRPr sz="5000">
              <a:solidFill>
                <a:srgbClr val="2E75B5"/>
              </a:solidFill>
            </a:endParaRPr>
          </a:p>
        </p:txBody>
      </p:sp>
      <p:pic>
        <p:nvPicPr>
          <p:cNvPr descr="A group of people posing for the camera&#10;&#10;Description automatically generated" id="1613" name="Google Shape;1613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7874" r="17874" t="0"/>
          <a:stretch/>
        </p:blipFill>
        <p:spPr>
          <a:xfrm rot="10800000">
            <a:off x="457200" y="525461"/>
            <a:ext cx="2514600" cy="2935289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4" name="Google Shape;1614;p15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zh-TW"/>
              <a:t>您還可以使用物品或</a:t>
            </a:r>
            <a:r>
              <a:rPr lang="zh-TW">
                <a:solidFill>
                  <a:srgbClr val="2E75B5"/>
                </a:solidFill>
              </a:rPr>
              <a:t>肢體將聲音擠壓在一起</a:t>
            </a:r>
            <a:r>
              <a:rPr lang="zh-TW"/>
              <a:t>。 </a:t>
            </a:r>
            <a:endParaRPr/>
          </a:p>
          <a:p>
            <a:pPr indent="-6350" lvl="0" marL="2349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615" name="Google Shape;1615;p15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zh-TW" sz="5000"/>
              <a:t>Snowball</a:t>
            </a:r>
            <a:endParaRPr/>
          </a:p>
          <a:p>
            <a:pPr indent="0" lvl="0" marL="50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5000"/>
          </a:p>
        </p:txBody>
      </p:sp>
      <p:pic>
        <p:nvPicPr>
          <p:cNvPr descr="A picture containing icon&#10;&#10;Description automatically generated" id="1616" name="Google Shape;1616;p15"/>
          <p:cNvPicPr preferRelativeResize="0"/>
          <p:nvPr/>
        </p:nvPicPr>
        <p:blipFill rotWithShape="1">
          <a:blip r:embed="rId4">
            <a:alphaModFix/>
          </a:blip>
          <a:srcRect b="28601" l="14483" r="14406" t="29735"/>
          <a:stretch/>
        </p:blipFill>
        <p:spPr>
          <a:xfrm rot="3195795">
            <a:off x="6227717" y="3711206"/>
            <a:ext cx="2749377" cy="1610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17" name="Google Shape;1617;p15"/>
          <p:cNvPicPr preferRelativeResize="0"/>
          <p:nvPr/>
        </p:nvPicPr>
        <p:blipFill rotWithShape="1">
          <a:blip r:embed="rId5">
            <a:alphaModFix/>
          </a:blip>
          <a:srcRect b="28481" l="14278" r="11355" t="30406"/>
          <a:stretch/>
        </p:blipFill>
        <p:spPr>
          <a:xfrm rot="-10185728">
            <a:off x="7087431" y="2964438"/>
            <a:ext cx="2836893" cy="156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zh-TW" sz="5000"/>
              <a:t>說出單字</a:t>
            </a:r>
            <a:r>
              <a:rPr lang="zh-TW" sz="5000">
                <a:solidFill>
                  <a:srgbClr val="2E75B5"/>
                </a:solidFill>
              </a:rPr>
              <a:t>詞</a:t>
            </a:r>
            <a:endParaRPr sz="5000">
              <a:solidFill>
                <a:srgbClr val="2E75B5"/>
              </a:solidFill>
            </a:endParaRPr>
          </a:p>
        </p:txBody>
      </p:sp>
      <p:sp>
        <p:nvSpPr>
          <p:cNvPr id="1623" name="Google Shape;1623;p16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 sz="3200"/>
              <a:t>小技巧和竅門</a:t>
            </a:r>
            <a:endParaRPr/>
          </a:p>
        </p:txBody>
      </p:sp>
      <p:sp>
        <p:nvSpPr>
          <p:cNvPr id="1624" name="Google Shape;1624;p16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zh-TW"/>
              <a:t>每個單詞您可以重複多次。</a:t>
            </a:r>
            <a:endParaRPr/>
          </a:p>
        </p:txBody>
      </p:sp>
      <p:sp>
        <p:nvSpPr>
          <p:cNvPr id="1625" name="Google Shape;1625;p16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26" name="Google Shape;1626;p16"/>
          <p:cNvSpPr txBox="1"/>
          <p:nvPr>
            <p:ph idx="4" type="body"/>
          </p:nvPr>
        </p:nvSpPr>
        <p:spPr>
          <a:xfrm rot="-2153631">
            <a:off x="3495732" y="2263294"/>
            <a:ext cx="2782604" cy="157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10795" lvl="0" marL="23939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zh-TW"/>
              <a:t>成人：</a:t>
            </a:r>
            <a:r>
              <a:rPr lang="zh-TW"/>
              <a:t>單詞是什麼？</a:t>
            </a:r>
            <a:endParaRPr/>
          </a:p>
        </p:txBody>
      </p:sp>
      <p:sp>
        <p:nvSpPr>
          <p:cNvPr id="1627" name="Google Shape;1627;p16"/>
          <p:cNvSpPr txBox="1"/>
          <p:nvPr>
            <p:ph idx="5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10795" lvl="0" marL="23939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zh-TW"/>
              <a:t>孩子</a:t>
            </a:r>
            <a:r>
              <a:rPr lang="zh-TW"/>
              <a:t>：Snowball！</a:t>
            </a:r>
            <a:endParaRPr/>
          </a:p>
        </p:txBody>
      </p:sp>
      <p:pic>
        <p:nvPicPr>
          <p:cNvPr descr="A picture containing icon&#10;&#10;Description automatically generated" id="1628" name="Google Shape;1628;p16"/>
          <p:cNvPicPr preferRelativeResize="0"/>
          <p:nvPr/>
        </p:nvPicPr>
        <p:blipFill rotWithShape="1">
          <a:blip r:embed="rId3">
            <a:alphaModFix/>
          </a:blip>
          <a:srcRect b="28601" l="14483" r="14406" t="29735"/>
          <a:stretch/>
        </p:blipFill>
        <p:spPr>
          <a:xfrm rot="3195795">
            <a:off x="-141787" y="3895440"/>
            <a:ext cx="2749377" cy="1610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29" name="Google Shape;1629;p16"/>
          <p:cNvPicPr preferRelativeResize="0"/>
          <p:nvPr/>
        </p:nvPicPr>
        <p:blipFill rotWithShape="1">
          <a:blip r:embed="rId4">
            <a:alphaModFix/>
          </a:blip>
          <a:srcRect b="28481" l="14278" r="11355" t="30406"/>
          <a:stretch/>
        </p:blipFill>
        <p:spPr>
          <a:xfrm rot="-10185728">
            <a:off x="717927" y="3148672"/>
            <a:ext cx="2836893" cy="156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2022-04-14T06:11:22Z</dcterms:created>
  <dc:creator>Ying Li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D2BCB8D41CEE464EB7C8FDC808F95F9F</vt:lpwstr>
  </property>
  <property fmtid="{D5CDD505-2E9C-101B-9397-08002B2CF9AE}" pid="3" name="KSOProductBuildVer">
    <vt:lpwstr>2052-11.1.0.11365</vt:lpwstr>
  </property>
</Properties>
</file>