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5" r:id="rId6"/>
    <p:sldMasterId id="2147483661" r:id="rId7"/>
    <p:sldMasterId id="2147483682" r:id="rId8"/>
    <p:sldMasterId id="2147483696" r:id="rId9"/>
    <p:sldMasterId id="2147483708" r:id="rId10"/>
    <p:sldMasterId id="214748372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eWbOU9kU/vvkiKyrPbtoYsyIg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6" name="Google Shape;119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7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d56dbf6f0_0_134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g1dd56dbf6f0_0_13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7" name="Google Shape;133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5" name="Google Shape;1345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Google Shape;135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8" name="Google Shape;120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2" name="Google Shape;122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9" name="Google Shape;1239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9" name="Google Shape;125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2" name="Google Shape;128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2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Relationship Id="rId6" Type="http://schemas.openxmlformats.org/officeDocument/2006/relationships/image" Target="../media/image2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Relationship Id="rId6" Type="http://schemas.openxmlformats.org/officeDocument/2006/relationships/image" Target="../media/image2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1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8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9.jp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Relationship Id="rId6" Type="http://schemas.openxmlformats.org/officeDocument/2006/relationships/image" Target="../media/image27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Relationship Id="rId6" Type="http://schemas.openxmlformats.org/officeDocument/2006/relationships/image" Target="../media/image27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4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19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1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6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7.jp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6.jpg"/><Relationship Id="rId3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" name="Google Shape;126;p10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03"/>
          <p:cNvCxnSpPr>
            <a:endCxn id="12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" name="Google Shape;12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5" name="Google Shape;14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46" name="Google Shape;14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" name="Google Shape;14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52" name="Google Shape;15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54" name="Google Shape;15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-at home reading coach">
  <p:cSld name="You-at home reading coach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/>
          <p:nvPr>
            <p:ph idx="2" type="pic"/>
          </p:nvPr>
        </p:nvSpPr>
        <p:spPr>
          <a:xfrm>
            <a:off x="3927763" y="1523898"/>
            <a:ext cx="43365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62" name="Google Shape;162;p36"/>
          <p:cNvGrpSpPr/>
          <p:nvPr/>
        </p:nvGrpSpPr>
        <p:grpSpPr>
          <a:xfrm flipH="1">
            <a:off x="-46438" y="6196177"/>
            <a:ext cx="12249191" cy="626186"/>
            <a:chOff x="-46438" y="6196177"/>
            <a:chExt cx="12249191" cy="626186"/>
          </a:xfrm>
        </p:grpSpPr>
        <p:pic>
          <p:nvPicPr>
            <p:cNvPr id="163" name="Google Shape;163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4" name="Google Shape;164;p36"/>
            <p:cNvCxnSpPr/>
            <p:nvPr/>
          </p:nvCxnSpPr>
          <p:spPr>
            <a:xfrm>
              <a:off x="-46438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3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3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69" name="Google Shape;16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1" name="Google Shape;171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1790881" y="5311507"/>
            <a:ext cx="9005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4838699" y="412903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2" type="body"/>
          </p:nvPr>
        </p:nvSpPr>
        <p:spPr>
          <a:xfrm>
            <a:off x="8862853" y="41825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77" name="Google Shape;177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178" name="Google Shape;178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9" name="Google Shape;179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1" name="Google Shape;181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4" name="Google Shape;18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6" name="Google Shape;18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37"/>
          <p:cNvSpPr txBox="1"/>
          <p:nvPr>
            <p:ph idx="3" type="body"/>
          </p:nvPr>
        </p:nvSpPr>
        <p:spPr>
          <a:xfrm>
            <a:off x="686991" y="1545350"/>
            <a:ext cx="2514600" cy="2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4" type="body"/>
          </p:nvPr>
        </p:nvSpPr>
        <p:spPr>
          <a:xfrm>
            <a:off x="4432817" y="1545350"/>
            <a:ext cx="33264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5" type="body"/>
          </p:nvPr>
        </p:nvSpPr>
        <p:spPr>
          <a:xfrm>
            <a:off x="686991" y="412903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6" type="body"/>
          </p:nvPr>
        </p:nvSpPr>
        <p:spPr>
          <a:xfrm>
            <a:off x="8442900" y="1536993"/>
            <a:ext cx="30621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7"/>
          <p:cNvSpPr txBox="1"/>
          <p:nvPr/>
        </p:nvSpPr>
        <p:spPr>
          <a:xfrm>
            <a:off x="3685075" y="3526627"/>
            <a:ext cx="44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7879538" y="3562722"/>
            <a:ext cx="44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ar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5" name="Google Shape;195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96" name="Google Shape;196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4" name="Google Shape;204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7" name="Google Shape;20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7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31865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47"/>
          <p:cNvSpPr/>
          <p:nvPr/>
        </p:nvSpPr>
        <p:spPr>
          <a:xfrm flipH="1">
            <a:off x="250845" y="2998070"/>
            <a:ext cx="3801300" cy="1403946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2" name="Google Shape;212;p47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213" name="Google Shape;213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p4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4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4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4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4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9" name="Google Shape;21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1" name="Google Shape;221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47"/>
          <p:cNvSpPr/>
          <p:nvPr/>
        </p:nvSpPr>
        <p:spPr>
          <a:xfrm flipH="1">
            <a:off x="2135852" y="1345241"/>
            <a:ext cx="3801300" cy="12366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47"/>
          <p:cNvSpPr/>
          <p:nvPr/>
        </p:nvSpPr>
        <p:spPr>
          <a:xfrm flipH="1">
            <a:off x="280424" y="4712182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5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29" name="Google Shape;229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0" name="Google Shape;230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3" name="Google Shape;23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4" name="Google Shape;234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6" name="Google Shape;236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7" name="Google Shape;237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6" name="Google Shape;2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4" name="Google Shape;25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7" name="Google Shape;257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2" name="Google Shape;2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5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1" name="Google Shape;28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7" name="Google Shape;28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9" name="Google Shape;28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6" name="Google Shape;29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2" name="Google Shape;30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4" name="Google Shape;30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4" name="Google Shape;31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2" name="Google Shape;32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4" name="Google Shape;34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0" name="Google Shape;35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4" name="Google Shape;3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4" name="Google Shape;364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0" name="Google Shape;37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4" name="Google Shape;37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6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6" name="Google Shape;386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6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6" name="Google Shape;39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8" name="Google Shape;39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6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6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1" name="Google Shape;41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6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6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0" name="Google Shape;42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4" name="Google Shape;42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6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6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6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6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2" name="Google Shape;4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6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0" name="Google Shape;45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3" name="Google Shape;45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4" name="Google Shape;45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6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9" name="Google Shape;469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470" name="Google Shape;470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4" name="Google Shape;47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6" name="Google Shape;47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4" name="Google Shape;484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85" name="Google Shape;485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6" name="Google Shape;486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8" name="Google Shape;48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9" name="Google Shape;48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4" name="Google Shape;504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05" name="Google Shape;505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6" name="Google Shape;506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7" name="Google Shape;507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8" name="Google Shape;508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9" name="Google Shape;509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24" name="Google Shape;524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25" name="Google Shape;525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7" name="Google Shape;527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8" name="Google Shape;528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9" name="Google Shape;529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2" name="Google Shape;532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8" name="Google Shape;538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39" name="Google Shape;539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0" name="Google Shape;540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1" name="Google Shape;541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42" name="Google Shape;542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43" name="Google Shape;54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2" name="Google Shape;552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5" name="Google Shape;55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6" name="Google Shape;55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8" name="Google Shape;57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7" name="Google Shape;587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8" name="Google Shape;59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5" name="Google Shape;60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6" name="Google Shape;616;p91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91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8" name="Google Shape;618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9" name="Google Shape;619;p91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91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91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3" name="Google Shape;6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Google Shape;627;p91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91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91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91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91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91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9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91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91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9" name="Google Shape;639;p92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92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92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9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4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3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43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9" name="Google Shape;659;p43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660" name="Google Shape;660;p4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4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63" name="Google Shape;663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64" name="Google Shape;664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7" name="Google Shape;667;p43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0" name="Google Shape;670;p44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671" name="Google Shape;671;p44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2" name="Google Shape;672;p44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73" name="Google Shape;673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74" name="Google Shape;674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5" name="Google Shape;675;p44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76" name="Google Shape;676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8" name="Google Shape;678;p4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2" name="Google Shape;682;p45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3" name="Google Shape;683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87" name="Google Shape;687;p45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688" name="Google Shape;688;p4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9" name="Google Shape;689;p4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0" name="Google Shape;690;p4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1" name="Google Shape;691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2" name="Google Shape;692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5" name="Google Shape;695;p45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45"/>
          <p:cNvSpPr/>
          <p:nvPr/>
        </p:nvSpPr>
        <p:spPr>
          <a:xfrm rot="949913">
            <a:off x="4759802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45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5"/>
          <p:cNvSpPr/>
          <p:nvPr/>
        </p:nvSpPr>
        <p:spPr>
          <a:xfrm flipH="1" rot="-2036101">
            <a:off x="-5741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45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46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6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46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05" name="Google Shape;705;p4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706" name="Google Shape;706;p4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7" name="Google Shape;707;p4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8" name="Google Shape;708;p4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9" name="Google Shape;709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10" name="Google Shape;710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3" name="Google Shape;713;p46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46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46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8" name="Google Shape;71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2" name="Google Shape;732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9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9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5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5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" name="Google Shape;80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81" name="Google Shape;81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4" name="Google Shape;744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9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52" name="Google Shape;752;p9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9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9" name="Google Shape;759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9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9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9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9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9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3" name="Google Shape;773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9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9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1" name="Google Shape;791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5" name="Google Shape;79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4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813" name="Google Shape;813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4" name="Google Shape;814;p4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5" name="Google Shape;815;p4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6" name="Google Shape;816;p4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7" name="Google Shape;81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9" name="Google Shape;819;p4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0" name="Google Shape;820;p4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1" name="Google Shape;821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2" name="Google Shape;822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p4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4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4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4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4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4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4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4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6" name="Google Shape;836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67" name="Google Shape;86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2" name="Google Shape;87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0" name="Google Shape;88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91" name="Google Shape;91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" name="Google Shape;92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4" name="Google Shape;94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" name="Google Shape;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4" name="Google Shape;90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2" name="Google Shape;91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9" name="Google Shape;91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0" name="Google Shape;92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5" name="Google Shape;92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7" name="Google Shape;92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7" name="Google Shape;93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5" name="Google Shape;94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9" name="Google Shape;95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0" name="Google Shape;970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1" name="Google Shape;971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3" name="Google Shape;97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5" name="Google Shape;97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7" name="Google Shape;98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8" name="Google Shape;1008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09" name="Google Shape;1009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0" name="Google Shape;1010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Google Shape;1011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1" name="Google Shape;102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4" name="Google Shape;103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p8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8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Google Shape;104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5" name="Google Shape;104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8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8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8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8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8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8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8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8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0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00" name="Google Shape;100;p10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1" name="Google Shape;101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3" name="Google Shape;103;p10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Google Shape;10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0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4" name="Google Shape;107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9" name="Google Shape;1079;p8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8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8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3" name="Google Shape;1083;p8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dd56dbf6f0_0_1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1" name="Google Shape;1091;g1dd56dbf6f0_0_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g1dd56dbf6f0_0_144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g1dd56dbf6f0_0_144"/>
          <p:cNvCxnSpPr/>
          <p:nvPr/>
        </p:nvCxnSpPr>
        <p:spPr>
          <a:xfrm>
            <a:off x="7859203" y="658997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g1dd56dbf6f0_0_144"/>
          <p:cNvCxnSpPr/>
          <p:nvPr/>
        </p:nvCxnSpPr>
        <p:spPr>
          <a:xfrm>
            <a:off x="51731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1dd56dbf6f0_0_144"/>
          <p:cNvCxnSpPr/>
          <p:nvPr/>
        </p:nvCxnSpPr>
        <p:spPr>
          <a:xfrm>
            <a:off x="2421228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1dd56dbf6f0_0_14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g1dd56dbf6f0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1dd56dbf6f0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9" name="Google Shape;1099;g1dd56dbf6f0_0_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g1dd56dbf6f0_0_144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d56dbf6f0_0_144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d56dbf6f0_0_144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g1dd56dbf6f0_0_144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g1dd56dbf6f0_0_1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dd56dbf6f0_0_1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dd56dbf6f0_0_1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d56dbf6f0_0_1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dd56dbf6f0_0_16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d56dbf6f0_0_16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dd56dbf6f0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2" name="Google Shape;1112;g1dd56dbf6f0_0_16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3" name="Google Shape;1113;g1dd56dbf6f0_0_163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14" name="Google Shape;1114;g1dd56dbf6f0_0_1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5" name="Google Shape;1115;g1dd56dbf6f0_0_16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g1dd56dbf6f0_0_16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g1dd56dbf6f0_0_16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g1dd56dbf6f0_0_16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g1dd56dbf6f0_0_16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20" name="Google Shape;1120;g1dd56dbf6f0_0_1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1" name="Google Shape;1121;g1dd56dbf6f0_0_1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2" name="Google Shape;1122;g1dd56dbf6f0_0_1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3" name="Google Shape;1123;g1dd56dbf6f0_0_1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1dd56dbf6f0_0_1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g1dd56dbf6f0_0_1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6" name="Google Shape;1126;g1dd56dbf6f0_0_16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dd56dbf6f0_0_182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d56dbf6f0_0_182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d56dbf6f0_0_182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d56dbf6f0_0_182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d56dbf6f0_0_18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d56dbf6f0_0_18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d56dbf6f0_0_18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d56dbf6f0_0_18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d56dbf6f0_0_18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37" name="Google Shape;1137;g1dd56dbf6f0_0_182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38" name="Google Shape;1138;g1dd56dbf6f0_0_18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9" name="Google Shape;1139;g1dd56dbf6f0_0_18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0" name="Google Shape;1140;g1dd56dbf6f0_0_18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1" name="Google Shape;1141;g1dd56dbf6f0_0_18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2" name="Google Shape;1142;g1dd56dbf6f0_0_18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3" name="Google Shape;1143;g1dd56dbf6f0_0_18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4" name="Google Shape;1144;g1dd56dbf6f0_0_1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g1dd56dbf6f0_0_1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6" name="Google Shape;1146;g1dd56dbf6f0_0_18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dd56dbf6f0_0_2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49" name="Google Shape;1149;g1dd56dbf6f0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g1dd56dbf6f0_0_202"/>
          <p:cNvSpPr/>
          <p:nvPr/>
        </p:nvSpPr>
        <p:spPr>
          <a:xfrm flipH="1">
            <a:off x="3992313" y="4753267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g1dd56dbf6f0_0_202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2" name="Google Shape;1152;g1dd56dbf6f0_0_202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53" name="Google Shape;1153;g1dd56dbf6f0_0_2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4" name="Google Shape;1154;g1dd56dbf6f0_0_20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d56dbf6f0_0_20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6" name="Google Shape;1156;g1dd56dbf6f0_0_20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g1dd56dbf6f0_0_20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g1dd56dbf6f0_0_20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9" name="Google Shape;1159;g1dd56dbf6f0_0_2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g1dd56dbf6f0_0_2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1" name="Google Shape;1161;g1dd56dbf6f0_0_2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2" name="Google Shape;1162;g1dd56dbf6f0_0_202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g1dd56dbf6f0_0_202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4" name="Google Shape;1164;g1dd56dbf6f0_0_20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g1dd56dbf6f0_0_202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g1dd56dbf6f0_0_20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1dd56dbf6f0_0_20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Google Shape;1169;g1dd56dbf6f0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g1dd56dbf6f0_0_2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g1dd56dbf6f0_0_223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2" name="Google Shape;1172;g1dd56dbf6f0_0_22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73" name="Google Shape;1173;g1dd56dbf6f0_0_2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4" name="Google Shape;1174;g1dd56dbf6f0_0_22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g1dd56dbf6f0_0_22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g1dd56dbf6f0_0_22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g1dd56dbf6f0_0_22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g1dd56dbf6f0_0_22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9" name="Google Shape;1179;g1dd56dbf6f0_0_2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0" name="Google Shape;1180;g1dd56dbf6f0_0_2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1" name="Google Shape;1181;g1dd56dbf6f0_0_2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2" name="Google Shape;1182;g1dd56dbf6f0_0_223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g1dd56dbf6f0_0_223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4" name="Google Shape;1184;g1dd56dbf6f0_0_223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d56dbf6f0_0_223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dd56dbf6f0_0_223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dd56dbf6f0_0_242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9" name="Google Shape;1189;g1dd56dbf6f0_0_242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d56dbf6f0_0_242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1" name="Google Shape;1191;g1dd56dbf6f0_0_242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92" name="Google Shape;1192;g1dd56dbf6f0_0_24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3" name="Google Shape;1193;g1dd56dbf6f0_0_24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0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0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09" name="Google Shape;109;p10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0" name="Google Shape;110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" name="Google Shape;111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2" name="Google Shape;112;p10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" name="Google Shape;11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0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18" name="Google Shape;118;p10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9" name="Google Shape;119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" name="Google Shape;120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1" name="Google Shape;121;p10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" name="Google Shape;12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0.xml"/><Relationship Id="rId22" Type="http://schemas.openxmlformats.org/officeDocument/2006/relationships/theme" Target="../theme/theme9.xml"/><Relationship Id="rId1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theme" Target="../theme/theme7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85" name="Google Shape;85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" name="Google Shape;86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" name="Google Shape;135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5" name="Google Shape;465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1" name="Google Shape;651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2" name="Google Shape;652;p42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3" name="Google Shape;65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08" name="Google Shape;808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48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0" name="Google Shape;81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dd56dbf6f0_0_14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7" name="Google Shape;1087;g1dd56dbf6f0_0_14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g1dd56dbf6f0_0_1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5.jpg"/><Relationship Id="rId4" Type="http://schemas.openxmlformats.org/officeDocument/2006/relationships/image" Target="../media/image78.png"/><Relationship Id="rId5" Type="http://schemas.openxmlformats.org/officeDocument/2006/relationships/image" Target="../media/image80.png"/><Relationship Id="rId6" Type="http://schemas.openxmlformats.org/officeDocument/2006/relationships/image" Target="../media/image70.png"/><Relationship Id="rId7" Type="http://schemas.openxmlformats.org/officeDocument/2006/relationships/image" Target="../media/image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6.png"/><Relationship Id="rId4" Type="http://schemas.openxmlformats.org/officeDocument/2006/relationships/image" Target="../media/image8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jpg"/><Relationship Id="rId4" Type="http://schemas.openxmlformats.org/officeDocument/2006/relationships/image" Target="../media/image54.jpg"/><Relationship Id="rId5" Type="http://schemas.openxmlformats.org/officeDocument/2006/relationships/image" Target="../media/image58.jpg"/><Relationship Id="rId6" Type="http://schemas.openxmlformats.org/officeDocument/2006/relationships/image" Target="../media/image64.jpg"/><Relationship Id="rId7" Type="http://schemas.openxmlformats.org/officeDocument/2006/relationships/image" Target="../media/image5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57.png"/><Relationship Id="rId6" Type="http://schemas.openxmlformats.org/officeDocument/2006/relationships/image" Target="../media/image6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3.png"/><Relationship Id="rId4" Type="http://schemas.openxmlformats.org/officeDocument/2006/relationships/image" Target="../media/image7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jpg"/><Relationship Id="rId4" Type="http://schemas.openxmlformats.org/officeDocument/2006/relationships/image" Target="../media/image63.png"/><Relationship Id="rId5" Type="http://schemas.openxmlformats.org/officeDocument/2006/relationships/image" Target="../media/image7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ar"/>
              <a:t> guide</a:t>
            </a:r>
            <a:endParaRPr/>
          </a:p>
        </p:txBody>
      </p:sp>
      <p:sp>
        <p:nvSpPr>
          <p:cNvPr id="1199" name="Google Shape;119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Say the sounds, squish the sounds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7"/>
          <p:cNvSpPr txBox="1"/>
          <p:nvPr>
            <p:ph type="title"/>
          </p:nvPr>
        </p:nvSpPr>
        <p:spPr>
          <a:xfrm>
            <a:off x="2771683" y="-32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ar" sz="5000" u="none"/>
              <a:t>لنتدرب</a:t>
            </a:r>
            <a:endParaRPr/>
          </a:p>
        </p:txBody>
      </p:sp>
      <p:sp>
        <p:nvSpPr>
          <p:cNvPr id="1297" name="Google Shape;1297;p17"/>
          <p:cNvSpPr txBox="1"/>
          <p:nvPr>
            <p:ph idx="2" type="body"/>
          </p:nvPr>
        </p:nvSpPr>
        <p:spPr>
          <a:xfrm>
            <a:off x="8876607" y="1928977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ar" sz="3200" u="none"/>
              <a:t>قل أجزاء الكلمة.</a:t>
            </a:r>
            <a:endParaRPr/>
          </a:p>
          <a:p>
            <a:pPr indent="-514350" lvl="0" marL="565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ar" sz="3200" u="none"/>
              <a:t>ضمها معًا.</a:t>
            </a:r>
            <a:endParaRPr/>
          </a:p>
          <a:p>
            <a:pPr indent="-514350" lvl="0" marL="565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0" i="0" lang="ar" sz="3200" u="none"/>
              <a:t>قل الكلمة.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8" name="Google Shape;1298;p17"/>
          <p:cNvSpPr txBox="1"/>
          <p:nvPr>
            <p:ph idx="4" type="body"/>
          </p:nvPr>
        </p:nvSpPr>
        <p:spPr>
          <a:xfrm>
            <a:off x="611175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drumstick (مقرعة الطبل)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9" name="Google Shape;1299;p17"/>
          <p:cNvSpPr txBox="1"/>
          <p:nvPr>
            <p:ph idx="5" type="body"/>
          </p:nvPr>
        </p:nvSpPr>
        <p:spPr>
          <a:xfrm>
            <a:off x="624816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chicken (دجاج)</a:t>
            </a:r>
            <a:endParaRPr/>
          </a:p>
        </p:txBody>
      </p:sp>
      <p:pic>
        <p:nvPicPr>
          <p:cNvPr descr="صورة تحتوي على شعار&#10;&#10;يُستحدث الوصف تلقائيًا" id="1300" name="Google Shape;1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dd56dbf6f0_0_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306" name="Google Shape;1306;g1dd56dbf6f0_0_134"/>
          <p:cNvSpPr txBox="1"/>
          <p:nvPr/>
        </p:nvSpPr>
        <p:spPr>
          <a:xfrm>
            <a:off x="1128404" y="157232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هذا مع الكتب بأي لغة</a:t>
            </a:r>
            <a:endParaRPr sz="1500"/>
          </a:p>
        </p:txBody>
      </p:sp>
      <p:pic>
        <p:nvPicPr>
          <p:cNvPr id="1307" name="Google Shape;1307;g1dd56dbf6f0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135" y="1502583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8"/>
          <p:cNvSpPr txBox="1"/>
          <p:nvPr>
            <p:ph idx="1" type="body"/>
          </p:nvPr>
        </p:nvSpPr>
        <p:spPr>
          <a:xfrm>
            <a:off x="40385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/>
              <a:t>ما الكلمة الناتجة عند ضم هذه الأجزاء معًا؟</a:t>
            </a:r>
            <a:endParaRPr/>
          </a:p>
        </p:txBody>
      </p:sp>
      <p:sp>
        <p:nvSpPr>
          <p:cNvPr id="1313" name="Google Shape;1313;p18"/>
          <p:cNvSpPr txBox="1"/>
          <p:nvPr>
            <p:ph idx="2" type="body"/>
          </p:nvPr>
        </p:nvSpPr>
        <p:spPr>
          <a:xfrm>
            <a:off x="21588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/>
              <a:t>ما هما جزأي هذه الكلمة؟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4" name="Google Shape;1314;p18"/>
          <p:cNvSpPr txBox="1"/>
          <p:nvPr>
            <p:ph idx="3" type="body"/>
          </p:nvPr>
        </p:nvSpPr>
        <p:spPr>
          <a:xfrm>
            <a:off x="425806" y="4784548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/>
              <a:t>لنفكك هذه الكلمة مرة أخرى. إذا قلت "snowball"، فما هما الجزآن؟</a:t>
            </a:r>
            <a:r>
              <a:rPr b="0" i="0" lang="ar" sz="1200" u="none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315" name="Google Shape;1315;p18"/>
          <p:cNvSpPr txBox="1"/>
          <p:nvPr>
            <p:ph type="ctrTitle"/>
          </p:nvPr>
        </p:nvSpPr>
        <p:spPr>
          <a:xfrm>
            <a:off x="-331919" y="54572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القراءة = محادثة</a:t>
            </a:r>
            <a:endParaRPr/>
          </a:p>
        </p:txBody>
      </p:sp>
      <p:pic>
        <p:nvPicPr>
          <p:cNvPr id="1316" name="Google Shape;1316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82007" y="112696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9"/>
          <p:cNvSpPr txBox="1"/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322" name="Google Shape;1322;p19"/>
          <p:cNvSpPr txBox="1"/>
          <p:nvPr>
            <p:ph idx="1" type="body"/>
          </p:nvPr>
        </p:nvSpPr>
        <p:spPr>
          <a:xfrm>
            <a:off x="9191463" y="1583975"/>
            <a:ext cx="210804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800" u="none">
                <a:solidFill>
                  <a:srgbClr val="006FB6"/>
                </a:solidFill>
              </a:rPr>
              <a:t>قل أجزاء الكلمة.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323" name="Google Shape;1323;p19"/>
          <p:cNvSpPr txBox="1"/>
          <p:nvPr>
            <p:ph idx="2" type="body"/>
          </p:nvPr>
        </p:nvSpPr>
        <p:spPr>
          <a:xfrm>
            <a:off x="9800158" y="2801800"/>
            <a:ext cx="157297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800" u="none">
                <a:solidFill>
                  <a:srgbClr val="006FB6"/>
                </a:solidFill>
              </a:rPr>
              <a:t>ضمها معًا. 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324" name="Google Shape;1324;p19"/>
          <p:cNvSpPr txBox="1"/>
          <p:nvPr>
            <p:ph idx="3" type="body"/>
          </p:nvPr>
        </p:nvSpPr>
        <p:spPr>
          <a:xfrm>
            <a:off x="9800159" y="4015260"/>
            <a:ext cx="156360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800" u="none">
                <a:solidFill>
                  <a:srgbClr val="006FB6"/>
                </a:solidFill>
              </a:rPr>
              <a:t>قل الكلمة. 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325" name="Google Shape;1325;p19"/>
          <p:cNvSpPr txBox="1"/>
          <p:nvPr>
            <p:ph idx="4" type="body"/>
          </p:nvPr>
        </p:nvSpPr>
        <p:spPr>
          <a:xfrm>
            <a:off x="11433069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326" name="Google Shape;1326;p19"/>
          <p:cNvSpPr txBox="1"/>
          <p:nvPr>
            <p:ph idx="5" type="body"/>
          </p:nvPr>
        </p:nvSpPr>
        <p:spPr>
          <a:xfrm>
            <a:off x="11433069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327" name="Google Shape;1327;p19"/>
          <p:cNvSpPr txBox="1"/>
          <p:nvPr>
            <p:ph idx="7" type="body"/>
          </p:nvPr>
        </p:nvSpPr>
        <p:spPr>
          <a:xfrm>
            <a:off x="11433069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328" name="Google Shape;1328;p19"/>
          <p:cNvSpPr txBox="1"/>
          <p:nvPr>
            <p:ph idx="14" type="body"/>
          </p:nvPr>
        </p:nvSpPr>
        <p:spPr>
          <a:xfrm>
            <a:off x="4544175" y="1420397"/>
            <a:ext cx="2108049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329" name="Google Shape;1329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irt&#10;&#10;Description automatically generated" id="1330" name="Google Shape;13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9621" y="2567248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31" name="Google Shape;133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6404" y="3482621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32" name="Google Shape;133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568769" y="4053945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333" name="Google Shape;133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8580084" y="2124575"/>
            <a:ext cx="837540" cy="935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9"/>
          <p:cNvSpPr txBox="1"/>
          <p:nvPr/>
        </p:nvSpPr>
        <p:spPr>
          <a:xfrm>
            <a:off x="6062074" y="2260650"/>
            <a:ext cx="2550929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r" sz="1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Baseball (البيسبول)</a:t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r" sz="1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lion (أسد)</a:t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r" sz="1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(ماء)</a:t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r" sz="1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Pancake (فطائر محلاة)</a:t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r" sz="1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Puppy (جرو)</a:t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0"/>
          <p:cNvSpPr txBox="1"/>
          <p:nvPr>
            <p:ph type="title"/>
          </p:nvPr>
        </p:nvSpPr>
        <p:spPr>
          <a:xfrm>
            <a:off x="2981277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340" name="Google Shape;1340;p20"/>
          <p:cNvSpPr txBox="1"/>
          <p:nvPr>
            <p:ph idx="1" type="body"/>
          </p:nvPr>
        </p:nvSpPr>
        <p:spPr>
          <a:xfrm>
            <a:off x="457146" y="1992348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20"/>
          <p:cNvSpPr txBox="1"/>
          <p:nvPr>
            <p:ph idx="3" type="body"/>
          </p:nvPr>
        </p:nvSpPr>
        <p:spPr>
          <a:xfrm>
            <a:off x="9020342" y="394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342" name="Google Shape;1342;p20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1"/>
          <p:cNvSpPr txBox="1"/>
          <p:nvPr>
            <p:ph type="ctrTitle"/>
          </p:nvPr>
        </p:nvSpPr>
        <p:spPr>
          <a:xfrm>
            <a:off x="3610708" y="0"/>
            <a:ext cx="8280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اللعب الهادف -&gt; التعلم</a:t>
            </a:r>
            <a:endParaRPr/>
          </a:p>
        </p:txBody>
      </p:sp>
      <p:sp>
        <p:nvSpPr>
          <p:cNvPr id="1348" name="Google Shape;1348;p21"/>
          <p:cNvSpPr txBox="1"/>
          <p:nvPr>
            <p:ph idx="2" type="body"/>
          </p:nvPr>
        </p:nvSpPr>
        <p:spPr>
          <a:xfrm>
            <a:off x="960962" y="17176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تعمل </a:t>
            </a:r>
            <a:r>
              <a:rPr b="1" i="0" lang="ar" u="none"/>
              <a:t>الأسئلة</a:t>
            </a:r>
            <a:r>
              <a:rPr b="0" i="0" lang="ar" u="none"/>
              <a:t> و</a:t>
            </a:r>
            <a:r>
              <a:rPr b="1" i="0" lang="ar" u="none"/>
              <a:t>المحادثات الهادفة </a:t>
            </a:r>
            <a:r>
              <a:rPr b="0" i="0" lang="ar" u="none"/>
              <a:t>على تعلم أسس القراءة!</a:t>
            </a:r>
            <a:endParaRPr/>
          </a:p>
        </p:txBody>
      </p:sp>
      <p:pic>
        <p:nvPicPr>
          <p:cNvPr id="1349" name="Google Shape;13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730" y="1754665"/>
            <a:ext cx="4569364" cy="40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355" name="Google Shape;135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357" name="Google Shape;135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ar" sz="4400" u="none"/>
              <a:t>قل الأصوات، وضُم الأصوات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211" name="Google Shape;1211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212" name="Google Shape;1212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213" name="Google Shape;1213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214" name="Google Shape;1214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215" name="Google Shape;121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25" name="Google Shape;1225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26" name="Google Shape;1226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27" name="Google Shape;1227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28" name="Google Shape;1228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229" name="Google Shape;1229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230" name="Google Shape;1230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231" name="Google Shape;1231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232" name="Google Shape;1232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233" name="Google Shape;12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34" name="Google Shape;12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35" name="Google Shape;12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36" name="Google Shape;123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2"/>
          <p:cNvSpPr txBox="1"/>
          <p:nvPr>
            <p:ph type="title"/>
          </p:nvPr>
        </p:nvSpPr>
        <p:spPr>
          <a:xfrm>
            <a:off x="300990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قل الأصوات، وضُم الأصوات</a:t>
            </a:r>
            <a:endParaRPr/>
          </a:p>
        </p:txBody>
      </p:sp>
      <p:sp>
        <p:nvSpPr>
          <p:cNvPr id="1242" name="Google Shape;1242;p12"/>
          <p:cNvSpPr txBox="1"/>
          <p:nvPr>
            <p:ph idx="1" type="body"/>
          </p:nvPr>
        </p:nvSpPr>
        <p:spPr>
          <a:xfrm>
            <a:off x="225204" y="3193130"/>
            <a:ext cx="3084924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إن سماع أجزاء الكلمة ثم ضمها معًا يساعد طفلك على الاستعداد لخلط الأصوات في الكلمة عندما يحاول قراءتها. 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43" name="Google Shape;1243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97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2"/>
          <p:cNvSpPr txBox="1"/>
          <p:nvPr>
            <p:ph idx="3" type="title"/>
          </p:nvPr>
        </p:nvSpPr>
        <p:spPr>
          <a:xfrm>
            <a:off x="1070457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245" name="Google Shape;1245;p12"/>
          <p:cNvSpPr txBox="1"/>
          <p:nvPr>
            <p:ph idx="5" type="title"/>
          </p:nvPr>
        </p:nvSpPr>
        <p:spPr>
          <a:xfrm>
            <a:off x="1070457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246" name="Google Shape;1246;p12"/>
          <p:cNvSpPr txBox="1"/>
          <p:nvPr>
            <p:ph idx="6" type="body"/>
          </p:nvPr>
        </p:nvSpPr>
        <p:spPr>
          <a:xfrm>
            <a:off x="5949426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قل أجزاء الكلمة.</a:t>
            </a:r>
            <a:endParaRPr/>
          </a:p>
        </p:txBody>
      </p:sp>
      <p:sp>
        <p:nvSpPr>
          <p:cNvPr id="1247" name="Google Shape;1247;p12"/>
          <p:cNvSpPr txBox="1"/>
          <p:nvPr>
            <p:ph idx="7" type="body"/>
          </p:nvPr>
        </p:nvSpPr>
        <p:spPr>
          <a:xfrm>
            <a:off x="5949426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ضمها معًا. </a:t>
            </a:r>
            <a:endParaRPr/>
          </a:p>
        </p:txBody>
      </p:sp>
      <p:sp>
        <p:nvSpPr>
          <p:cNvPr id="1248" name="Google Shape;1248;p12"/>
          <p:cNvSpPr txBox="1"/>
          <p:nvPr>
            <p:ph idx="8" type="body"/>
          </p:nvPr>
        </p:nvSpPr>
        <p:spPr>
          <a:xfrm>
            <a:off x="5949414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قل الكلمة.</a:t>
            </a:r>
            <a:endParaRPr/>
          </a:p>
        </p:txBody>
      </p:sp>
      <p:sp>
        <p:nvSpPr>
          <p:cNvPr id="1249" name="Google Shape;1249;p12"/>
          <p:cNvSpPr txBox="1"/>
          <p:nvPr>
            <p:ph idx="13" type="title"/>
          </p:nvPr>
        </p:nvSpPr>
        <p:spPr>
          <a:xfrm>
            <a:off x="1070457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255" name="Google Shape;1255;p13"/>
          <p:cNvSpPr txBox="1"/>
          <p:nvPr>
            <p:ph idx="1" type="body"/>
          </p:nvPr>
        </p:nvSpPr>
        <p:spPr>
          <a:xfrm>
            <a:off x="3208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ar" u="none"/>
              <a:t>إدراك أن الكلمات تتكون من أصوات وتراكيب صوتية مختلفة</a:t>
            </a:r>
            <a:endParaRPr/>
          </a:p>
        </p:txBody>
      </p:sp>
      <p:sp>
        <p:nvSpPr>
          <p:cNvPr id="1256" name="Google Shape;1256;p13"/>
          <p:cNvSpPr txBox="1"/>
          <p:nvPr>
            <p:ph idx="5" type="body"/>
          </p:nvPr>
        </p:nvSpPr>
        <p:spPr>
          <a:xfrm>
            <a:off x="8292195" y="15787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i="0" lang="ar" u="none"/>
              <a:t>الوعي الصوتي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4"/>
          <p:cNvSpPr txBox="1"/>
          <p:nvPr>
            <p:ph type="title"/>
          </p:nvPr>
        </p:nvSpPr>
        <p:spPr>
          <a:xfrm>
            <a:off x="3188340" y="574"/>
            <a:ext cx="52962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sz="5000" u="none"/>
              <a:t>قل أجزاء الكلمة</a:t>
            </a:r>
            <a:endParaRPr/>
          </a:p>
        </p:txBody>
      </p:sp>
      <p:sp>
        <p:nvSpPr>
          <p:cNvPr id="1262" name="Google Shape;1262;p14"/>
          <p:cNvSpPr txBox="1"/>
          <p:nvPr>
            <p:ph idx="1" type="body"/>
          </p:nvPr>
        </p:nvSpPr>
        <p:spPr>
          <a:xfrm>
            <a:off x="8694600" y="514050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sz="3200" u="none"/>
              <a:t>النصائح والحيل</a:t>
            </a:r>
            <a:endParaRPr/>
          </a:p>
        </p:txBody>
      </p:sp>
      <p:sp>
        <p:nvSpPr>
          <p:cNvPr id="1263" name="Google Shape;1263;p14"/>
          <p:cNvSpPr txBox="1"/>
          <p:nvPr>
            <p:ph idx="3" type="body"/>
          </p:nvPr>
        </p:nvSpPr>
        <p:spPr>
          <a:xfrm>
            <a:off x="486480" y="2480147"/>
            <a:ext cx="30885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ar" sz="5000" u="none"/>
              <a:t>Snow (ثلج)</a:t>
            </a:r>
            <a:endParaRPr/>
          </a:p>
        </p:txBody>
      </p:sp>
      <p:sp>
        <p:nvSpPr>
          <p:cNvPr id="1264" name="Google Shape;1264;p14"/>
          <p:cNvSpPr txBox="1"/>
          <p:nvPr>
            <p:ph idx="4" type="body"/>
          </p:nvPr>
        </p:nvSpPr>
        <p:spPr>
          <a:xfrm>
            <a:off x="5178174" y="2480147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ar" sz="5000" u="none"/>
              <a:t>Ball (كرة)</a:t>
            </a:r>
            <a:endParaRPr/>
          </a:p>
        </p:txBody>
      </p:sp>
      <p:sp>
        <p:nvSpPr>
          <p:cNvPr id="1265" name="Google Shape;1265;p14"/>
          <p:cNvSpPr txBox="1"/>
          <p:nvPr>
            <p:ph idx="2" type="body"/>
          </p:nvPr>
        </p:nvSpPr>
        <p:spPr>
          <a:xfrm>
            <a:off x="8835862" y="1608081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قل لطفلك </a:t>
            </a:r>
            <a:r>
              <a:rPr b="0" i="0" lang="ar" u="sng"/>
              <a:t>جزأي</a:t>
            </a:r>
            <a:r>
              <a:rPr b="0" i="0" lang="ar" u="none"/>
              <a:t> الكلمة، ولكن لا تضمهما معًا بعد.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266" name="Google Shape;1266;p14"/>
          <p:cNvGrpSpPr/>
          <p:nvPr/>
        </p:nvGrpSpPr>
        <p:grpSpPr>
          <a:xfrm flipH="1">
            <a:off x="-13094" y="3259722"/>
            <a:ext cx="8683924" cy="3030004"/>
            <a:chOff x="267639" y="3259722"/>
            <a:chExt cx="8683924" cy="3030004"/>
          </a:xfrm>
        </p:grpSpPr>
        <p:pic>
          <p:nvPicPr>
            <p:cNvPr descr="صورة تحتوي على أيقونة&#10;&#10;يُستحدث الوصف تلقائيًا" id="1267" name="Google Shape;1267;p14"/>
            <p:cNvPicPr preferRelativeResize="0"/>
            <p:nvPr/>
          </p:nvPicPr>
          <p:blipFill rotWithShape="1">
            <a:blip r:embed="rId3">
              <a:alphaModFix/>
            </a:blip>
            <a:srcRect b="28601" l="14483" r="14406" t="29735"/>
            <a:stretch/>
          </p:blipFill>
          <p:spPr>
            <a:xfrm rot="865067">
              <a:off x="471034" y="3732945"/>
              <a:ext cx="3556101" cy="2083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شعار&#10;&#10;يُستحدث الوصف تلقائيًا" id="1268" name="Google Shape;1268;p14"/>
            <p:cNvPicPr preferRelativeResize="0"/>
            <p:nvPr/>
          </p:nvPicPr>
          <p:blipFill rotWithShape="1">
            <a:blip r:embed="rId4">
              <a:alphaModFix/>
            </a:blip>
            <a:srcRect b="28481" l="14278" r="11355" t="30406"/>
            <a:stretch/>
          </p:blipFill>
          <p:spPr>
            <a:xfrm rot="-917031">
              <a:off x="4939373" y="3723705"/>
              <a:ext cx="3802382" cy="2102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"/>
          <p:cNvSpPr txBox="1"/>
          <p:nvPr>
            <p:ph type="title"/>
          </p:nvPr>
        </p:nvSpPr>
        <p:spPr>
          <a:xfrm>
            <a:off x="3301685" y="-109920"/>
            <a:ext cx="50625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ar" sz="5000" u="none"/>
              <a:t>ضمهما معًا</a:t>
            </a:r>
            <a:endParaRPr sz="5000"/>
          </a:p>
        </p:txBody>
      </p:sp>
      <p:pic>
        <p:nvPicPr>
          <p:cNvPr descr="مجموعة من الأشخاص يقفون أمام الكاميرا&#10;&#10;يُستحدث الوصف تلقائيًا" id="1274" name="Google Shape;1274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9180064" y="948330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5" name="Google Shape;1275;p15"/>
          <p:cNvSpPr txBox="1"/>
          <p:nvPr>
            <p:ph idx="1" type="body"/>
          </p:nvPr>
        </p:nvSpPr>
        <p:spPr>
          <a:xfrm>
            <a:off x="739552" y="1476149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b="0" i="0" lang="ar" u="none"/>
              <a:t>يمكنك أيضًا استخدام أشياء أو أجزاء أخرى من جسمك لضم الأصوات معًا. </a:t>
            </a:r>
            <a:endParaRPr/>
          </a:p>
          <a:p>
            <a:pPr indent="-6350" lvl="0" marL="2349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276" name="Google Shape;1276;p15"/>
          <p:cNvSpPr txBox="1"/>
          <p:nvPr>
            <p:ph idx="3" type="body"/>
          </p:nvPr>
        </p:nvSpPr>
        <p:spPr>
          <a:xfrm>
            <a:off x="9025714" y="4413492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ar" sz="5000" u="none"/>
              <a:t>Snowball (كرة ثلج)</a:t>
            </a:r>
            <a:endParaRPr/>
          </a:p>
          <a:p>
            <a:pPr indent="0" lvl="0" marL="508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277" name="Google Shape;1277;p15"/>
          <p:cNvGrpSpPr/>
          <p:nvPr/>
        </p:nvGrpSpPr>
        <p:grpSpPr>
          <a:xfrm flipH="1">
            <a:off x="882879" y="2724815"/>
            <a:ext cx="3906437" cy="3375269"/>
            <a:chOff x="6134673" y="2724815"/>
            <a:chExt cx="3906437" cy="3375269"/>
          </a:xfrm>
        </p:grpSpPr>
        <p:pic>
          <p:nvPicPr>
            <p:cNvPr descr="صورة تحتوي على أيقونة&#10;&#10;يُستحدث الوصف تلقائيًا" id="1278" name="Google Shape;1278;p15"/>
            <p:cNvPicPr preferRelativeResize="0"/>
            <p:nvPr/>
          </p:nvPicPr>
          <p:blipFill rotWithShape="1">
            <a:blip r:embed="rId4">
              <a:alphaModFix/>
            </a:blip>
            <a:srcRect b="28601" l="14483" r="14406" t="29735"/>
            <a:stretch/>
          </p:blipFill>
          <p:spPr>
            <a:xfrm rot="3195795">
              <a:off x="6227717" y="3711206"/>
              <a:ext cx="2749377" cy="1610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شعار&#10;&#10;يُستحدث الوصف تلقائيًا" id="1279" name="Google Shape;1279;p15"/>
            <p:cNvPicPr preferRelativeResize="0"/>
            <p:nvPr/>
          </p:nvPicPr>
          <p:blipFill rotWithShape="1">
            <a:blip r:embed="rId5">
              <a:alphaModFix/>
            </a:blip>
            <a:srcRect b="28481" l="14278" r="11355" t="30406"/>
            <a:stretch/>
          </p:blipFill>
          <p:spPr>
            <a:xfrm rot="-10185728">
              <a:off x="7087431" y="2964438"/>
              <a:ext cx="2836893" cy="1568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6"/>
          <p:cNvSpPr txBox="1"/>
          <p:nvPr>
            <p:ph type="title"/>
          </p:nvPr>
        </p:nvSpPr>
        <p:spPr>
          <a:xfrm>
            <a:off x="2700635" y="197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ar" sz="5000" u="none"/>
              <a:t>قل الكلمة</a:t>
            </a:r>
            <a:endParaRPr sz="5000"/>
          </a:p>
        </p:txBody>
      </p:sp>
      <p:sp>
        <p:nvSpPr>
          <p:cNvPr id="1285" name="Google Shape;1285;p16"/>
          <p:cNvSpPr txBox="1"/>
          <p:nvPr>
            <p:ph idx="1" type="body"/>
          </p:nvPr>
        </p:nvSpPr>
        <p:spPr>
          <a:xfrm>
            <a:off x="8991600" y="350321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sz="3200" u="none"/>
              <a:t>النصائح والحيل</a:t>
            </a:r>
            <a:endParaRPr sz="3200"/>
          </a:p>
        </p:txBody>
      </p:sp>
      <p:sp>
        <p:nvSpPr>
          <p:cNvPr id="1286" name="Google Shape;1286;p16"/>
          <p:cNvSpPr txBox="1"/>
          <p:nvPr>
            <p:ph idx="2" type="body"/>
          </p:nvPr>
        </p:nvSpPr>
        <p:spPr>
          <a:xfrm>
            <a:off x="8881481" y="177789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يمكنك القيام بذلك بضع مرات لكل كلمة.</a:t>
            </a:r>
            <a:endParaRPr/>
          </a:p>
        </p:txBody>
      </p:sp>
      <p:sp>
        <p:nvSpPr>
          <p:cNvPr id="1287" name="Google Shape;1287;p16"/>
          <p:cNvSpPr txBox="1"/>
          <p:nvPr>
            <p:ph idx="4" type="body"/>
          </p:nvPr>
        </p:nvSpPr>
        <p:spPr>
          <a:xfrm rot="1299454">
            <a:off x="5327586" y="2005337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/>
              <a:t>الطفل:</a:t>
            </a:r>
            <a:r>
              <a:rPr b="0" i="0" lang="ar" u="none"/>
              <a:t> Snowball (كرة ثلج).</a:t>
            </a:r>
            <a:endParaRPr/>
          </a:p>
        </p:txBody>
      </p:sp>
      <p:sp>
        <p:nvSpPr>
          <p:cNvPr id="1288" name="Google Shape;1288;p16"/>
          <p:cNvSpPr txBox="1"/>
          <p:nvPr>
            <p:ph idx="5" type="body"/>
          </p:nvPr>
        </p:nvSpPr>
        <p:spPr>
          <a:xfrm rot="-1703449">
            <a:off x="193380" y="1903274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ما الكلمة؟</a:t>
            </a:r>
            <a:endParaRPr/>
          </a:p>
        </p:txBody>
      </p:sp>
      <p:grpSp>
        <p:nvGrpSpPr>
          <p:cNvPr id="1289" name="Google Shape;1289;p16"/>
          <p:cNvGrpSpPr/>
          <p:nvPr/>
        </p:nvGrpSpPr>
        <p:grpSpPr>
          <a:xfrm flipH="1">
            <a:off x="8704863" y="2909049"/>
            <a:ext cx="3906437" cy="3375269"/>
            <a:chOff x="-234831" y="2909049"/>
            <a:chExt cx="3906437" cy="3375269"/>
          </a:xfrm>
        </p:grpSpPr>
        <p:pic>
          <p:nvPicPr>
            <p:cNvPr descr="صورة تحتوي على أيقونة&#10;&#10;يُستحدث الوصف تلقائيًا" id="1290" name="Google Shape;1290;p16"/>
            <p:cNvPicPr preferRelativeResize="0"/>
            <p:nvPr/>
          </p:nvPicPr>
          <p:blipFill rotWithShape="1">
            <a:blip r:embed="rId3">
              <a:alphaModFix/>
            </a:blip>
            <a:srcRect b="28601" l="14483" r="14406" t="29735"/>
            <a:stretch/>
          </p:blipFill>
          <p:spPr>
            <a:xfrm rot="3195795">
              <a:off x="-141787" y="3895440"/>
              <a:ext cx="2749377" cy="1610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شعار&#10;&#10;يُستحدث الوصف تلقائيًا" id="1291" name="Google Shape;1291;p16"/>
            <p:cNvPicPr preferRelativeResize="0"/>
            <p:nvPr/>
          </p:nvPicPr>
          <p:blipFill rotWithShape="1">
            <a:blip r:embed="rId4">
              <a:alphaModFix/>
            </a:blip>
            <a:srcRect b="28481" l="14278" r="11355" t="30406"/>
            <a:stretch/>
          </p:blipFill>
          <p:spPr>
            <a:xfrm rot="-10185728">
              <a:off x="717927" y="3148672"/>
              <a:ext cx="2836893" cy="1568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