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0" r:id="rId5"/>
    <p:sldMasterId id="2147483658" r:id="rId6"/>
    <p:sldMasterId id="2147483664" r:id="rId7"/>
    <p:sldMasterId id="2147483683" r:id="rId8"/>
    <p:sldMasterId id="2147483692" r:id="rId9"/>
    <p:sldMasterId id="2147483697" r:id="rId10"/>
    <p:sldMasterId id="2147483709" r:id="rId11"/>
    <p:sldMasterId id="2147483728" r:id="rId12"/>
    <p:sldMasterId id="2147483738" r:id="rId13"/>
    <p:sldMasterId id="2147483753" r:id="rId14"/>
  </p:sldMasterIdLst>
  <p:notesMasterIdLst>
    <p:notesMasterId r:id="rId15"/>
  </p:notes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</p:sldIdLst>
  <p:sldSz cy="6858000" cx="12192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2" roundtripDataSignature="AMtx7mh5t8A4CPnroc//5Hdcvwm7v1jP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5.xml"/><Relationship Id="rId22" Type="http://schemas.openxmlformats.org/officeDocument/2006/relationships/slide" Target="slides/slide7.xml"/><Relationship Id="rId21" Type="http://schemas.openxmlformats.org/officeDocument/2006/relationships/slide" Target="slides/slide6.xml"/><Relationship Id="rId24" Type="http://schemas.openxmlformats.org/officeDocument/2006/relationships/slide" Target="slides/slide9.xml"/><Relationship Id="rId23" Type="http://schemas.openxmlformats.org/officeDocument/2006/relationships/slide" Target="slides/slide8.xml"/><Relationship Id="rId1" Type="http://schemas.openxmlformats.org/officeDocument/2006/relationships/theme" Target="theme/theme10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1.xml"/><Relationship Id="rId25" Type="http://schemas.openxmlformats.org/officeDocument/2006/relationships/slide" Target="slides/slide10.xml"/><Relationship Id="rId28" Type="http://schemas.openxmlformats.org/officeDocument/2006/relationships/slide" Target="slides/slide13.xml"/><Relationship Id="rId27" Type="http://schemas.openxmlformats.org/officeDocument/2006/relationships/slide" Target="slides/slide1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16.xml"/><Relationship Id="rId30" Type="http://schemas.openxmlformats.org/officeDocument/2006/relationships/slide" Target="slides/slide15.xml"/><Relationship Id="rId11" Type="http://schemas.openxmlformats.org/officeDocument/2006/relationships/slideMaster" Target="slideMasters/slideMaster8.xml"/><Relationship Id="rId10" Type="http://schemas.openxmlformats.org/officeDocument/2006/relationships/slideMaster" Target="slideMasters/slideMaster7.xml"/><Relationship Id="rId32" Type="http://customschemas.google.com/relationships/presentationmetadata" Target="metadata"/><Relationship Id="rId13" Type="http://schemas.openxmlformats.org/officeDocument/2006/relationships/slideMaster" Target="slideMasters/slideMaster10.xml"/><Relationship Id="rId12" Type="http://schemas.openxmlformats.org/officeDocument/2006/relationships/slideMaster" Target="slideMasters/slideMaster9.xml"/><Relationship Id="rId15" Type="http://schemas.openxmlformats.org/officeDocument/2006/relationships/notesMaster" Target="notesMasters/notesMaster1.xml"/><Relationship Id="rId14" Type="http://schemas.openxmlformats.org/officeDocument/2006/relationships/slideMaster" Target="slideMasters/slideMaster11.xml"/><Relationship Id="rId17" Type="http://schemas.openxmlformats.org/officeDocument/2006/relationships/slide" Target="slides/slide2.xml"/><Relationship Id="rId16" Type="http://schemas.openxmlformats.org/officeDocument/2006/relationships/slide" Target="slides/slide1.xml"/><Relationship Id="rId19" Type="http://schemas.openxmlformats.org/officeDocument/2006/relationships/slide" Target="slides/slide4.xml"/><Relationship Id="rId1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8" name="Shape 1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Google Shape;1539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40" name="Google Shape;1540;p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Google Shape;1642;p17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3" name="Google Shape;1643;p17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g1dd57334b48_0_148:notes"/>
          <p:cNvSpPr/>
          <p:nvPr>
            <p:ph idx="2" type="sldImg"/>
          </p:nvPr>
        </p:nvSpPr>
        <p:spPr>
          <a:xfrm>
            <a:off x="72331" y="104775"/>
            <a:ext cx="1169700" cy="117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3" name="Google Shape;1653;g1dd57334b48_0_148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8" name="Shape 1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Google Shape;1659;p18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0" name="Google Shape;1660;p18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7" name="Shape 1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8" name="Google Shape;1668;p19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69" name="Google Shape;1669;p19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6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p20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88" name="Google Shape;1688;p20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4" name="Shape 1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5" name="Google Shape;1695;p21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96" name="Google Shape;1696;p21:notes"/>
          <p:cNvSpPr/>
          <p:nvPr>
            <p:ph idx="2" type="sldImg"/>
          </p:nvPr>
        </p:nvSpPr>
        <p:spPr>
          <a:xfrm>
            <a:off x="3533775" y="13811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2" name="Google Shape;1702;p2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03" name="Google Shape;1703;p2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5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Google Shape;1546;p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47" name="Google Shape;1547;p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0" name="Shape 1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" name="Google Shape;1551;p5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2" name="Google Shape;1552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5" name="Shape 1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" name="Google Shape;1566;p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67" name="Google Shape;1567;p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2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" name="Google Shape;1583;p12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4" name="Google Shape;1584;p12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5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Google Shape;1596;p13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7" name="Google Shape;1597;p13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8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Google Shape;1609;p14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0" name="Google Shape;1610;p1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9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p15:notes"/>
          <p:cNvSpPr/>
          <p:nvPr>
            <p:ph idx="2" type="sldImg"/>
          </p:nvPr>
        </p:nvSpPr>
        <p:spPr>
          <a:xfrm>
            <a:off x="35337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1" name="Google Shape;1621;p1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9" name="Shape 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" name="Google Shape;1630;p16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1" name="Google Shape;1631;p1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6.png"/><Relationship Id="rId3" Type="http://schemas.openxmlformats.org/officeDocument/2006/relationships/image" Target="../media/image20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4.png"/><Relationship Id="rId3" Type="http://schemas.openxmlformats.org/officeDocument/2006/relationships/image" Target="../media/image19.jpg"/><Relationship Id="rId4" Type="http://schemas.openxmlformats.org/officeDocument/2006/relationships/image" Target="../media/image10.png"/><Relationship Id="rId5" Type="http://schemas.openxmlformats.org/officeDocument/2006/relationships/image" Target="../media/image15.png"/><Relationship Id="rId6" Type="http://schemas.openxmlformats.org/officeDocument/2006/relationships/image" Target="../media/image4.pn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7.jpg"/><Relationship Id="rId3" Type="http://schemas.openxmlformats.org/officeDocument/2006/relationships/image" Target="../media/image14.png"/><Relationship Id="rId4" Type="http://schemas.openxmlformats.org/officeDocument/2006/relationships/image" Target="../media/image10.png"/><Relationship Id="rId5" Type="http://schemas.openxmlformats.org/officeDocument/2006/relationships/image" Target="../media/image15.png"/><Relationship Id="rId6" Type="http://schemas.openxmlformats.org/officeDocument/2006/relationships/image" Target="../media/image4.png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5.jpg"/><Relationship Id="rId3" Type="http://schemas.openxmlformats.org/officeDocument/2006/relationships/image" Target="../media/image20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1.jpg"/><Relationship Id="rId3" Type="http://schemas.openxmlformats.org/officeDocument/2006/relationships/image" Target="../media/image20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8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37.png"/><Relationship Id="rId5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37.png"/><Relationship Id="rId5" Type="http://schemas.openxmlformats.org/officeDocument/2006/relationships/image" Target="../media/image4.png"/><Relationship Id="rId6" Type="http://schemas.openxmlformats.org/officeDocument/2006/relationships/image" Target="../media/image24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4.png"/><Relationship Id="rId3" Type="http://schemas.openxmlformats.org/officeDocument/2006/relationships/image" Target="../media/image22.png"/><Relationship Id="rId4" Type="http://schemas.openxmlformats.org/officeDocument/2006/relationships/image" Target="../media/image37.png"/><Relationship Id="rId5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37.png"/><Relationship Id="rId5" Type="http://schemas.openxmlformats.org/officeDocument/2006/relationships/image" Target="../media/image4.png"/><Relationship Id="rId6" Type="http://schemas.openxmlformats.org/officeDocument/2006/relationships/image" Target="../media/image2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4.png"/><Relationship Id="rId3" Type="http://schemas.openxmlformats.org/officeDocument/2006/relationships/image" Target="../media/image10.png"/><Relationship Id="rId4" Type="http://schemas.openxmlformats.org/officeDocument/2006/relationships/image" Target="../media/image15.png"/><Relationship Id="rId5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4.png"/><Relationship Id="rId3" Type="http://schemas.openxmlformats.org/officeDocument/2006/relationships/image" Target="../media/image10.png"/><Relationship Id="rId4" Type="http://schemas.openxmlformats.org/officeDocument/2006/relationships/image" Target="../media/image41.png"/><Relationship Id="rId5" Type="http://schemas.openxmlformats.org/officeDocument/2006/relationships/image" Target="../media/image37.png"/><Relationship Id="rId6" Type="http://schemas.openxmlformats.org/officeDocument/2006/relationships/image" Target="../media/image26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37.png"/><Relationship Id="rId5" Type="http://schemas.openxmlformats.org/officeDocument/2006/relationships/image" Target="../media/image4.png"/><Relationship Id="rId6" Type="http://schemas.openxmlformats.org/officeDocument/2006/relationships/image" Target="../media/image1.png"/><Relationship Id="rId7" Type="http://schemas.openxmlformats.org/officeDocument/2006/relationships/image" Target="../media/image6.png"/><Relationship Id="rId8" Type="http://schemas.openxmlformats.org/officeDocument/2006/relationships/image" Target="../media/image1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37.png"/><Relationship Id="rId5" Type="http://schemas.openxmlformats.org/officeDocument/2006/relationships/image" Target="../media/image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37.png"/><Relationship Id="rId5" Type="http://schemas.openxmlformats.org/officeDocument/2006/relationships/image" Target="../media/image4.png"/><Relationship Id="rId6" Type="http://schemas.openxmlformats.org/officeDocument/2006/relationships/image" Target="../media/image1.png"/><Relationship Id="rId7" Type="http://schemas.openxmlformats.org/officeDocument/2006/relationships/image" Target="../media/image6.png"/><Relationship Id="rId8" Type="http://schemas.openxmlformats.org/officeDocument/2006/relationships/image" Target="../media/image1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37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1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37.png"/><Relationship Id="rId5" Type="http://schemas.openxmlformats.org/officeDocument/2006/relationships/image" Target="../media/image4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4.png"/><Relationship Id="rId3" Type="http://schemas.openxmlformats.org/officeDocument/2006/relationships/image" Target="../media/image10.png"/><Relationship Id="rId4" Type="http://schemas.openxmlformats.org/officeDocument/2006/relationships/image" Target="../media/image41.png"/><Relationship Id="rId5" Type="http://schemas.openxmlformats.org/officeDocument/2006/relationships/image" Target="../media/image37.png"/><Relationship Id="rId6" Type="http://schemas.openxmlformats.org/officeDocument/2006/relationships/image" Target="../media/image35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4.png"/><Relationship Id="rId3" Type="http://schemas.openxmlformats.org/officeDocument/2006/relationships/image" Target="../media/image10.png"/><Relationship Id="rId4" Type="http://schemas.openxmlformats.org/officeDocument/2006/relationships/image" Target="../media/image41.png"/><Relationship Id="rId5" Type="http://schemas.openxmlformats.org/officeDocument/2006/relationships/image" Target="../media/image37.png"/><Relationship Id="rId6" Type="http://schemas.openxmlformats.org/officeDocument/2006/relationships/image" Target="../media/image35.jp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4.png"/><Relationship Id="rId3" Type="http://schemas.openxmlformats.org/officeDocument/2006/relationships/image" Target="../media/image10.png"/><Relationship Id="rId4" Type="http://schemas.openxmlformats.org/officeDocument/2006/relationships/image" Target="../media/image15.png"/><Relationship Id="rId5" Type="http://schemas.openxmlformats.org/officeDocument/2006/relationships/image" Target="../media/image4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4.png"/><Relationship Id="rId3" Type="http://schemas.openxmlformats.org/officeDocument/2006/relationships/image" Target="../media/image10.png"/><Relationship Id="rId4" Type="http://schemas.openxmlformats.org/officeDocument/2006/relationships/image" Target="../media/image41.png"/><Relationship Id="rId5" Type="http://schemas.openxmlformats.org/officeDocument/2006/relationships/image" Target="../media/image37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4.png"/><Relationship Id="rId3" Type="http://schemas.openxmlformats.org/officeDocument/2006/relationships/image" Target="../media/image10.png"/><Relationship Id="rId4" Type="http://schemas.openxmlformats.org/officeDocument/2006/relationships/image" Target="../media/image41.png"/><Relationship Id="rId5" Type="http://schemas.openxmlformats.org/officeDocument/2006/relationships/image" Target="../media/image37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4.png"/><Relationship Id="rId3" Type="http://schemas.openxmlformats.org/officeDocument/2006/relationships/image" Target="../media/image22.png"/><Relationship Id="rId4" Type="http://schemas.openxmlformats.org/officeDocument/2006/relationships/image" Target="../media/image37.png"/><Relationship Id="rId5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37.png"/><Relationship Id="rId9" Type="http://schemas.openxmlformats.org/officeDocument/2006/relationships/image" Target="../media/image16.jp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1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4.png"/><Relationship Id="rId3" Type="http://schemas.openxmlformats.org/officeDocument/2006/relationships/image" Target="../media/image22.png"/><Relationship Id="rId4" Type="http://schemas.openxmlformats.org/officeDocument/2006/relationships/image" Target="../media/image37.png"/><Relationship Id="rId5" Type="http://schemas.openxmlformats.org/officeDocument/2006/relationships/image" Target="../media/image4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4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4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4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4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7.png"/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5" Type="http://schemas.openxmlformats.org/officeDocument/2006/relationships/image" Target="../media/image22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7.png"/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5" Type="http://schemas.openxmlformats.org/officeDocument/2006/relationships/image" Target="../media/image2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37.png"/><Relationship Id="rId5" Type="http://schemas.openxmlformats.org/officeDocument/2006/relationships/image" Target="../media/image4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4.png"/><Relationship Id="rId3" Type="http://schemas.openxmlformats.org/officeDocument/2006/relationships/image" Target="../media/image10.png"/><Relationship Id="rId4" Type="http://schemas.openxmlformats.org/officeDocument/2006/relationships/image" Target="../media/image15.png"/><Relationship Id="rId5" Type="http://schemas.openxmlformats.org/officeDocument/2006/relationships/image" Target="../media/image4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4.png"/><Relationship Id="rId3" Type="http://schemas.openxmlformats.org/officeDocument/2006/relationships/image" Target="../media/image19.jpg"/><Relationship Id="rId4" Type="http://schemas.openxmlformats.org/officeDocument/2006/relationships/image" Target="../media/image10.png"/><Relationship Id="rId5" Type="http://schemas.openxmlformats.org/officeDocument/2006/relationships/image" Target="../media/image15.png"/><Relationship Id="rId6" Type="http://schemas.openxmlformats.org/officeDocument/2006/relationships/image" Target="../media/image4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7.jpg"/><Relationship Id="rId3" Type="http://schemas.openxmlformats.org/officeDocument/2006/relationships/image" Target="../media/image14.png"/><Relationship Id="rId4" Type="http://schemas.openxmlformats.org/officeDocument/2006/relationships/image" Target="../media/image10.png"/><Relationship Id="rId5" Type="http://schemas.openxmlformats.org/officeDocument/2006/relationships/image" Target="../media/image15.png"/><Relationship Id="rId6" Type="http://schemas.openxmlformats.org/officeDocument/2006/relationships/image" Target="../media/image4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0.png"/><Relationship Id="rId3" Type="http://schemas.openxmlformats.org/officeDocument/2006/relationships/image" Target="../media/image4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7.png"/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5" Type="http://schemas.openxmlformats.org/officeDocument/2006/relationships/image" Target="../media/image22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9.jpg"/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5" Type="http://schemas.openxmlformats.org/officeDocument/2006/relationships/image" Target="../media/image15.png"/><Relationship Id="rId6" Type="http://schemas.openxmlformats.org/officeDocument/2006/relationships/image" Target="../media/image14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0.png"/><Relationship Id="rId3" Type="http://schemas.openxmlformats.org/officeDocument/2006/relationships/image" Target="../media/image4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0.png"/><Relationship Id="rId3" Type="http://schemas.openxmlformats.org/officeDocument/2006/relationships/image" Target="../media/image4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Relationship Id="rId6" Type="http://schemas.openxmlformats.org/officeDocument/2006/relationships/image" Target="../media/image42.jp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0.png"/><Relationship Id="rId3" Type="http://schemas.openxmlformats.org/officeDocument/2006/relationships/image" Target="../media/image4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Relationship Id="rId3" Type="http://schemas.openxmlformats.org/officeDocument/2006/relationships/image" Target="../media/image19.jpg"/><Relationship Id="rId4" Type="http://schemas.openxmlformats.org/officeDocument/2006/relationships/image" Target="../media/image10.png"/><Relationship Id="rId5" Type="http://schemas.openxmlformats.org/officeDocument/2006/relationships/image" Target="../media/image15.png"/><Relationship Id="rId6" Type="http://schemas.openxmlformats.org/officeDocument/2006/relationships/image" Target="../media/image4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0.png"/><Relationship Id="rId3" Type="http://schemas.openxmlformats.org/officeDocument/2006/relationships/image" Target="../media/image4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37.png"/><Relationship Id="rId5" Type="http://schemas.openxmlformats.org/officeDocument/2006/relationships/image" Target="../media/image4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0.png"/><Relationship Id="rId3" Type="http://schemas.openxmlformats.org/officeDocument/2006/relationships/image" Target="../media/image4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0.png"/><Relationship Id="rId3" Type="http://schemas.openxmlformats.org/officeDocument/2006/relationships/image" Target="../media/image37.png"/><Relationship Id="rId4" Type="http://schemas.openxmlformats.org/officeDocument/2006/relationships/image" Target="../media/image14.png"/><Relationship Id="rId5" Type="http://schemas.openxmlformats.org/officeDocument/2006/relationships/image" Target="../media/image41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7.png"/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5" Type="http://schemas.openxmlformats.org/officeDocument/2006/relationships/image" Target="../media/image22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43.jpg"/><Relationship Id="rId3" Type="http://schemas.openxmlformats.org/officeDocument/2006/relationships/image" Target="../media/image14.png"/><Relationship Id="rId4" Type="http://schemas.openxmlformats.org/officeDocument/2006/relationships/image" Target="../media/image10.png"/><Relationship Id="rId5" Type="http://schemas.openxmlformats.org/officeDocument/2006/relationships/image" Target="../media/image15.png"/><Relationship Id="rId6" Type="http://schemas.openxmlformats.org/officeDocument/2006/relationships/image" Target="../media/image4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4.png"/><Relationship Id="rId3" Type="http://schemas.openxmlformats.org/officeDocument/2006/relationships/image" Target="../media/image22.png"/><Relationship Id="rId4" Type="http://schemas.openxmlformats.org/officeDocument/2006/relationships/image" Target="../media/image37.png"/><Relationship Id="rId5" Type="http://schemas.openxmlformats.org/officeDocument/2006/relationships/image" Target="../media/image4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37.png"/><Relationship Id="rId5" Type="http://schemas.openxmlformats.org/officeDocument/2006/relationships/image" Target="../media/image4.png"/><Relationship Id="rId6" Type="http://schemas.openxmlformats.org/officeDocument/2006/relationships/image" Target="../media/image23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43.jpg"/><Relationship Id="rId3" Type="http://schemas.openxmlformats.org/officeDocument/2006/relationships/image" Target="../media/image14.png"/><Relationship Id="rId4" Type="http://schemas.openxmlformats.org/officeDocument/2006/relationships/image" Target="../media/image10.png"/><Relationship Id="rId5" Type="http://schemas.openxmlformats.org/officeDocument/2006/relationships/image" Target="../media/image15.png"/><Relationship Id="rId6" Type="http://schemas.openxmlformats.org/officeDocument/2006/relationships/image" Target="../media/image4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4.png"/><Relationship Id="rId3" Type="http://schemas.openxmlformats.org/officeDocument/2006/relationships/image" Target="../media/image10.png"/><Relationship Id="rId4" Type="http://schemas.openxmlformats.org/officeDocument/2006/relationships/image" Target="../media/image15.png"/><Relationship Id="rId5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jpg"/><Relationship Id="rId3" Type="http://schemas.openxmlformats.org/officeDocument/2006/relationships/image" Target="../media/image14.png"/><Relationship Id="rId4" Type="http://schemas.openxmlformats.org/officeDocument/2006/relationships/image" Target="../media/image10.png"/><Relationship Id="rId5" Type="http://schemas.openxmlformats.org/officeDocument/2006/relationships/image" Target="../media/image15.png"/><Relationship Id="rId6" Type="http://schemas.openxmlformats.org/officeDocument/2006/relationships/image" Target="../media/image4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4.png"/><Relationship Id="rId3" Type="http://schemas.openxmlformats.org/officeDocument/2006/relationships/image" Target="../media/image10.png"/><Relationship Id="rId4" Type="http://schemas.openxmlformats.org/officeDocument/2006/relationships/image" Target="../media/image41.png"/><Relationship Id="rId5" Type="http://schemas.openxmlformats.org/officeDocument/2006/relationships/image" Target="../media/image37.png"/><Relationship Id="rId6" Type="http://schemas.openxmlformats.org/officeDocument/2006/relationships/image" Target="../media/image26.jp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37.png"/><Relationship Id="rId5" Type="http://schemas.openxmlformats.org/officeDocument/2006/relationships/image" Target="../media/image4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37.png"/><Relationship Id="rId5" Type="http://schemas.openxmlformats.org/officeDocument/2006/relationships/image" Target="../media/image4.png"/><Relationship Id="rId6" Type="http://schemas.openxmlformats.org/officeDocument/2006/relationships/image" Target="../media/image1.png"/><Relationship Id="rId7" Type="http://schemas.openxmlformats.org/officeDocument/2006/relationships/image" Target="../media/image6.png"/><Relationship Id="rId8" Type="http://schemas.openxmlformats.org/officeDocument/2006/relationships/image" Target="../media/image13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37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12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37.png"/><Relationship Id="rId5" Type="http://schemas.openxmlformats.org/officeDocument/2006/relationships/image" Target="../media/image4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4.png"/><Relationship Id="rId3" Type="http://schemas.openxmlformats.org/officeDocument/2006/relationships/image" Target="../media/image10.png"/><Relationship Id="rId4" Type="http://schemas.openxmlformats.org/officeDocument/2006/relationships/image" Target="../media/image41.png"/><Relationship Id="rId5" Type="http://schemas.openxmlformats.org/officeDocument/2006/relationships/image" Target="../media/image37.png"/><Relationship Id="rId6" Type="http://schemas.openxmlformats.org/officeDocument/2006/relationships/image" Target="../media/image35.jp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4.png"/><Relationship Id="rId3" Type="http://schemas.openxmlformats.org/officeDocument/2006/relationships/image" Target="../media/image10.png"/><Relationship Id="rId4" Type="http://schemas.openxmlformats.org/officeDocument/2006/relationships/image" Target="../media/image41.png"/><Relationship Id="rId5" Type="http://schemas.openxmlformats.org/officeDocument/2006/relationships/image" Target="../media/image37.png"/><Relationship Id="rId6" Type="http://schemas.openxmlformats.org/officeDocument/2006/relationships/image" Target="../media/image35.jp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4.png"/><Relationship Id="rId3" Type="http://schemas.openxmlformats.org/officeDocument/2006/relationships/image" Target="../media/image10.png"/><Relationship Id="rId4" Type="http://schemas.openxmlformats.org/officeDocument/2006/relationships/image" Target="../media/image15.png"/><Relationship Id="rId5" Type="http://schemas.openxmlformats.org/officeDocument/2006/relationships/image" Target="../media/image4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4.png"/><Relationship Id="rId3" Type="http://schemas.openxmlformats.org/officeDocument/2006/relationships/image" Target="../media/image10.png"/><Relationship Id="rId4" Type="http://schemas.openxmlformats.org/officeDocument/2006/relationships/image" Target="../media/image41.png"/><Relationship Id="rId5" Type="http://schemas.openxmlformats.org/officeDocument/2006/relationships/image" Target="../media/image37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4.png"/><Relationship Id="rId3" Type="http://schemas.openxmlformats.org/officeDocument/2006/relationships/image" Target="../media/image10.png"/><Relationship Id="rId4" Type="http://schemas.openxmlformats.org/officeDocument/2006/relationships/image" Target="../media/image41.png"/><Relationship Id="rId5" Type="http://schemas.openxmlformats.org/officeDocument/2006/relationships/image" Target="../media/image3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4.png"/><Relationship Id="rId3" Type="http://schemas.openxmlformats.org/officeDocument/2006/relationships/image" Target="../media/image22.png"/><Relationship Id="rId4" Type="http://schemas.openxmlformats.org/officeDocument/2006/relationships/image" Target="../media/image37.png"/><Relationship Id="rId5" Type="http://schemas.openxmlformats.org/officeDocument/2006/relationships/image" Target="../media/image4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4.png"/><Relationship Id="rId3" Type="http://schemas.openxmlformats.org/officeDocument/2006/relationships/image" Target="../media/image22.png"/><Relationship Id="rId4" Type="http://schemas.openxmlformats.org/officeDocument/2006/relationships/image" Target="../media/image37.png"/><Relationship Id="rId5" Type="http://schemas.openxmlformats.org/officeDocument/2006/relationships/image" Target="../media/image4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7.png"/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5" Type="http://schemas.openxmlformats.org/officeDocument/2006/relationships/image" Target="../media/image22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0.png"/><Relationship Id="rId3" Type="http://schemas.openxmlformats.org/officeDocument/2006/relationships/image" Target="../media/image4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Relationship Id="rId6" Type="http://schemas.openxmlformats.org/officeDocument/2006/relationships/image" Target="../media/image42.jp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0.png"/><Relationship Id="rId3" Type="http://schemas.openxmlformats.org/officeDocument/2006/relationships/image" Target="../media/image4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0.png"/><Relationship Id="rId3" Type="http://schemas.openxmlformats.org/officeDocument/2006/relationships/image" Target="../media/image4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37.png"/><Relationship Id="rId5" Type="http://schemas.openxmlformats.org/officeDocument/2006/relationships/image" Target="../media/image4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0.png"/><Relationship Id="rId3" Type="http://schemas.openxmlformats.org/officeDocument/2006/relationships/image" Target="../media/image4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0.png"/><Relationship Id="rId3" Type="http://schemas.openxmlformats.org/officeDocument/2006/relationships/image" Target="../media/image37.png"/><Relationship Id="rId4" Type="http://schemas.openxmlformats.org/officeDocument/2006/relationships/image" Target="../media/image14.png"/><Relationship Id="rId5" Type="http://schemas.openxmlformats.org/officeDocument/2006/relationships/image" Target="../media/image4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Relationship Id="rId3" Type="http://schemas.openxmlformats.org/officeDocument/2006/relationships/image" Target="../media/image10.png"/><Relationship Id="rId4" Type="http://schemas.openxmlformats.org/officeDocument/2006/relationships/image" Target="../media/image15.png"/><Relationship Id="rId5" Type="http://schemas.openxmlformats.org/officeDocument/2006/relationships/image" Target="../media/image4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7.png"/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5" Type="http://schemas.openxmlformats.org/officeDocument/2006/relationships/image" Target="../media/image22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0.png"/><Relationship Id="rId3" Type="http://schemas.openxmlformats.org/officeDocument/2006/relationships/image" Target="../media/image4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37.png"/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5" Type="http://schemas.openxmlformats.org/officeDocument/2006/relationships/image" Target="../media/image22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37.png"/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5" Type="http://schemas.openxmlformats.org/officeDocument/2006/relationships/image" Target="../media/image22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37.png"/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5" Type="http://schemas.openxmlformats.org/officeDocument/2006/relationships/image" Target="../media/image22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37.png"/><Relationship Id="rId5" Type="http://schemas.openxmlformats.org/officeDocument/2006/relationships/image" Target="../media/image4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0.png"/><Relationship Id="rId3" Type="http://schemas.openxmlformats.org/officeDocument/2006/relationships/image" Target="../media/image4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0.png"/><Relationship Id="rId3" Type="http://schemas.openxmlformats.org/officeDocument/2006/relationships/image" Target="../media/image4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0.png"/><Relationship Id="rId3" Type="http://schemas.openxmlformats.org/officeDocument/2006/relationships/image" Target="../media/image4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8.jpg"/><Relationship Id="rId3" Type="http://schemas.openxmlformats.org/officeDocument/2006/relationships/image" Target="../media/image20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0.png"/><Relationship Id="rId3" Type="http://schemas.openxmlformats.org/officeDocument/2006/relationships/image" Target="../media/image4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37.png"/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5" Type="http://schemas.openxmlformats.org/officeDocument/2006/relationships/image" Target="../media/image22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37.png"/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5" Type="http://schemas.openxmlformats.org/officeDocument/2006/relationships/image" Target="../media/image22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0.png"/><Relationship Id="rId3" Type="http://schemas.openxmlformats.org/officeDocument/2006/relationships/image" Target="../media/image4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0.png"/><Relationship Id="rId3" Type="http://schemas.openxmlformats.org/officeDocument/2006/relationships/image" Target="../media/image4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4.png"/><Relationship Id="rId3" Type="http://schemas.openxmlformats.org/officeDocument/2006/relationships/image" Target="../media/image10.png"/><Relationship Id="rId4" Type="http://schemas.openxmlformats.org/officeDocument/2006/relationships/image" Target="../media/image15.png"/><Relationship Id="rId5" Type="http://schemas.openxmlformats.org/officeDocument/2006/relationships/image" Target="../media/image4.png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37.png"/><Relationship Id="rId5" Type="http://schemas.openxmlformats.org/officeDocument/2006/relationships/image" Target="../media/image4.png"/><Relationship Id="rId6" Type="http://schemas.openxmlformats.org/officeDocument/2006/relationships/image" Target="../media/image1.png"/><Relationship Id="rId7" Type="http://schemas.openxmlformats.org/officeDocument/2006/relationships/image" Target="../media/image6.png"/><Relationship Id="rId8" Type="http://schemas.openxmlformats.org/officeDocument/2006/relationships/image" Target="../media/image13.png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37.png"/><Relationship Id="rId9" Type="http://schemas.openxmlformats.org/officeDocument/2006/relationships/image" Target="../media/image16.jp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12.png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37.png"/><Relationship Id="rId5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7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7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7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27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27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27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Understand the story">
  <p:cSld name="Title, Subtitle_1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3" name="Google Shape;153;p61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54" name="Google Shape;154;p61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5" name="Google Shape;155;p61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6" name="Google Shape;156;p6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57" name="Google Shape;157;p61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58" name="Google Shape;158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61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493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g1dd57334b48_0_23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95" name="Google Shape;1495;g1dd57334b48_0_2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1496" name="Google Shape;1496;g1dd57334b48_0_2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97" name="Google Shape;1497;g1dd57334b48_0_232"/>
          <p:cNvCxnSpPr/>
          <p:nvPr/>
        </p:nvCxnSpPr>
        <p:spPr>
          <a:xfrm>
            <a:off x="-30396" y="6567434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8" name="Google Shape;1498;g1dd57334b48_0_232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9" name="Google Shape;1499;g1dd57334b48_0_232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00" name="Google Shape;1500;g1dd57334b48_0_232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01" name="Google Shape;1501;g1dd57334b48_0_232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02" name="Google Shape;1502;g1dd57334b48_0_232"/>
          <p:cNvSpPr/>
          <p:nvPr/>
        </p:nvSpPr>
        <p:spPr>
          <a:xfrm>
            <a:off x="3812820" y="4636967"/>
            <a:ext cx="38085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3" name="Google Shape;1503;g1dd57334b48_0_2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4" name="Google Shape;1504;g1dd57334b48_0_2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05" name="Google Shape;1505;g1dd57334b48_0_232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506" name="Google Shape;1506;g1dd57334b48_0_2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507" name="Google Shape;1507;g1dd57334b48_0_232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g1dd57334b48_0_232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9" name="Google Shape;1509;g1dd57334b48_0_232"/>
          <p:cNvSpPr txBox="1"/>
          <p:nvPr>
            <p:ph idx="1" type="body"/>
          </p:nvPr>
        </p:nvSpPr>
        <p:spPr>
          <a:xfrm>
            <a:off x="1743463" y="2939667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0" name="Google Shape;1510;g1dd57334b48_0_232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1" name="Google Shape;1511;g1dd57334b48_0_232"/>
          <p:cNvSpPr txBox="1"/>
          <p:nvPr>
            <p:ph idx="3" type="body"/>
          </p:nvPr>
        </p:nvSpPr>
        <p:spPr>
          <a:xfrm>
            <a:off x="240914" y="1445813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2" name="Google Shape;1512;g1dd57334b48_0_232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513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4" name="Google Shape;1514;g1dd57334b48_0_2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1515" name="Google Shape;1515;g1dd57334b48_0_25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516" name="Google Shape;1516;g1dd57334b48_0_2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29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17" name="Google Shape;1517;g1dd57334b48_0_252"/>
          <p:cNvCxnSpPr/>
          <p:nvPr/>
        </p:nvCxnSpPr>
        <p:spPr>
          <a:xfrm>
            <a:off x="-30396" y="6567434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18" name="Google Shape;1518;g1dd57334b48_0_252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19" name="Google Shape;1519;g1dd57334b48_0_252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20" name="Google Shape;1520;g1dd57334b48_0_252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21" name="Google Shape;1521;g1dd57334b48_0_252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22" name="Google Shape;1522;g1dd57334b48_0_2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3" name="Google Shape;1523;g1dd57334b48_0_2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24" name="Google Shape;1524;g1dd57334b48_0_252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525" name="Google Shape;1525;g1dd57334b48_0_25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526" name="Google Shape;1526;g1dd57334b48_0_252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g1dd57334b48_0_252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8" name="Google Shape;1528;g1dd57334b48_0_252"/>
          <p:cNvSpPr txBox="1"/>
          <p:nvPr>
            <p:ph idx="1" type="body"/>
          </p:nvPr>
        </p:nvSpPr>
        <p:spPr>
          <a:xfrm>
            <a:off x="8450575" y="3165416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9" name="Google Shape;1529;g1dd57334b48_0_252"/>
          <p:cNvSpPr txBox="1"/>
          <p:nvPr>
            <p:ph idx="2" type="body"/>
          </p:nvPr>
        </p:nvSpPr>
        <p:spPr>
          <a:xfrm>
            <a:off x="5816498" y="1588544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0" name="Google Shape;1530;g1dd57334b48_0_252"/>
          <p:cNvSpPr txBox="1"/>
          <p:nvPr>
            <p:ph idx="3" type="body"/>
          </p:nvPr>
        </p:nvSpPr>
        <p:spPr>
          <a:xfrm>
            <a:off x="6003646" y="4619956"/>
            <a:ext cx="5388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531" name="Shape 1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" name="Google Shape;1532;g1dd57334b48_0_270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33" name="Google Shape;1533;g1dd57334b48_0_270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4" name="Google Shape;1534;g1dd57334b48_0_270"/>
          <p:cNvSpPr txBox="1"/>
          <p:nvPr>
            <p:ph idx="2" type="body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535" name="Google Shape;1535;g1dd57334b48_0_270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1536" name="Google Shape;1536;g1dd57334b48_0_270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37" name="Google Shape;1537;g1dd57334b48_0_270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ound like a storyteller">
  <p:cSld name="Title, Subtitle_2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62"/>
          <p:cNvPicPr preferRelativeResize="0"/>
          <p:nvPr/>
        </p:nvPicPr>
        <p:blipFill rotWithShape="1">
          <a:blip r:embed="rId2">
            <a:alphaModFix/>
          </a:blip>
          <a:srcRect b="12168" l="0" r="0" t="343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2" name="Google Shape;162;p62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63" name="Google Shape;163;p62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4" name="Google Shape;164;p62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5" name="Google Shape;165;p6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66" name="Google Shape;166;p62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67" name="Google Shape;167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62"/>
          <p:cNvSpPr/>
          <p:nvPr/>
        </p:nvSpPr>
        <p:spPr>
          <a:xfrm>
            <a:off x="-4600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enjoy and engage">
  <p:cSld name="Title, Subtitle_3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63"/>
          <p:cNvPicPr preferRelativeResize="0"/>
          <p:nvPr/>
        </p:nvPicPr>
        <p:blipFill rotWithShape="1">
          <a:blip r:embed="rId2">
            <a:alphaModFix/>
          </a:blip>
          <a:srcRect b="7385" l="549" r="-548" t="819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" name="Google Shape;171;p63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72" name="Google Shape;172;p63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3" name="Google Shape;173;p63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4" name="Google Shape;174;p63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75" name="Google Shape;175;p63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76" name="Google Shape;176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63"/>
          <p:cNvSpPr/>
          <p:nvPr/>
        </p:nvSpPr>
        <p:spPr>
          <a:xfrm>
            <a:off x="-4587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4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0" name="Google Shape;180;p64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1" name="Google Shape;181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Google Shape;182;p64"/>
          <p:cNvCxnSpPr>
            <a:endCxn id="179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3" name="Google Shape;183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64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5" name="Google Shape;185;p64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Google Shape;186;p64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4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34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Google Shape;195;p34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Google Shape;196;p34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7" name="Google Shape;197;p3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8" name="Google Shape;198;p34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99" name="Google Shape;199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0" name="Google Shape;200;p3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1" name="Google Shape;201;p3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2" name="Google Shape;202;p3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3" name="Google Shape;203;p3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4" name="Google Shape;204;p3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5" name="Google Shape;20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07" name="Google Shape;207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4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p34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34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1" name="Google Shape;211;p34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14" name="Google Shape;214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5" name="Google Shape;215;p39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6" name="Google Shape;216;p3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7" name="Google Shape;217;p3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8" name="Google Shape;218;p3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" name="Google Shape;219;p3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20" name="Google Shape;220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22" name="Google Shape;222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9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Google Shape;224;p39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225" name="Google Shape;225;p3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8" name="Google Shape;228;p5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9" name="Google Shape;229;p5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0" name="Google Shape;230;p5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1" name="Google Shape;231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2" name="Google Shape;232;p5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3" name="Google Shape;233;p5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4" name="Google Shape;234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35" name="Google Shape;235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5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7" name="Google Shape;237;p58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8" name="Google Shape;238;p58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22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1" name="Google Shape;241;p122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2" name="Google Shape;242;p122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3" name="Google Shape;243;p122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44" name="Google Shape;244;p1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12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6" name="Google Shape;246;p12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7" name="Google Shape;247;p12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8" name="Google Shape;248;p12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9" name="Google Shape;249;p12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0" name="Google Shape;250;p1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52" name="Google Shape;252;p1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22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4" name="Google Shape;254;p122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55" name="Google Shape;255;p1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2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8" name="Google Shape;258;p123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Google Shape;259;p123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60" name="Google Shape;260;p1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1" name="Google Shape;261;p12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2" name="Google Shape;262;p12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3" name="Google Shape;263;p12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4" name="Google Shape;264;p12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5" name="Google Shape;265;p12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6" name="Google Shape;266;p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68" name="Google Shape;268;p1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1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1" name="Google Shape;271;p12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2" name="Google Shape;272;p12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3" name="Google Shape;273;p12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4" name="Google Shape;274;p1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6" name="Google Shape;276;p12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7" name="Google Shape;277;p12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8" name="Google Shape;278;p1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2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0" name="Google Shape;280;p124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Google Shape;281;p124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124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3" name="Google Shape;283;p124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4" name="Google Shape;284;p124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5" name="Google Shape;285;p124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6" name="Google Shape;286;p124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7" name="Google Shape;287;p124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8" name="Google Shape;288;p124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289" name="Google Shape;289;p124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90" name="Google Shape;290;p1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4535" y="4975017"/>
            <a:ext cx="982993" cy="1105646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24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9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" name="Google Shape;20;p29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29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2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29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4" name="Google Shape;24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2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" name="Google Shape;26;p2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" name="Google Shape;27;p2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" name="Google Shape;28;p2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" name="Google Shape;29;p2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" name="Google Shape;3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" name="Google Shape;32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25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4" name="Google Shape;294;p125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5" name="Google Shape;295;p125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6" name="Google Shape;296;p125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7" name="Google Shape;297;p125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8" name="Google Shape;298;p125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9" name="Google Shape;299;p125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0" name="Google Shape;300;p125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1" name="Google Shape;301;p125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02" name="Google Shape;302;p1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3" name="Google Shape;303;p12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4" name="Google Shape;304;p12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5" name="Google Shape;305;p12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6" name="Google Shape;306;p12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7" name="Google Shape;307;p12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8" name="Google Shape;308;p1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10" name="Google Shape;310;p1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26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p126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4" name="Google Shape;314;p126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5" name="Google Shape;315;p12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6" name="Google Shape;316;p126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17" name="Google Shape;317;p1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8" name="Google Shape;318;p12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9" name="Google Shape;319;p12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0" name="Google Shape;320;p12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1" name="Google Shape;321;p12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2" name="Google Shape;322;p12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3" name="Google Shape;323;p1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1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5" name="Google Shape;325;p1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12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12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27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p127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2" name="Google Shape;332;p127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3" name="Google Shape;333;p12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4" name="Google Shape;334;p127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35" name="Google Shape;335;p1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6" name="Google Shape;336;p12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7" name="Google Shape;337;p12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8" name="Google Shape;338;p12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9" name="Google Shape;339;p12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0" name="Google Shape;340;p12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1" name="Google Shape;341;p1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1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43" name="Google Shape;343;p1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1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12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28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9" name="Google Shape;349;p128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0" name="Google Shape;350;p128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1" name="Google Shape;351;p128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2" name="Google Shape;352;p128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3" name="Google Shape;353;p128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4" name="Google Shape;354;p128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5" name="Google Shape;355;p128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6" name="Google Shape;356;p128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57" name="Google Shape;357;p1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8" name="Google Shape;358;p12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9" name="Google Shape;359;p12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0" name="Google Shape;360;p12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1" name="Google Shape;361;p12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2" name="Google Shape;362;p12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3" name="Google Shape;363;p1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1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65" name="Google Shape;365;p1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1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8" name="Google Shape;368;p12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9" name="Google Shape;369;p12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0" name="Google Shape;370;p12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1" name="Google Shape;371;p1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1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3" name="Google Shape;373;p12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4" name="Google Shape;374;p12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5" name="Google Shape;375;p1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12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7" name="Google Shape;377;p129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8" name="Google Shape;378;p129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9" name="Google Shape;379;p129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0" name="Google Shape;380;p129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1" name="Google Shape;381;p129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2" name="Google Shape;382;p129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3" name="Google Shape;383;p129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4" name="Google Shape;384;p129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385" name="Google Shape;385;p1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1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8" name="Google Shape;388;p13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9" name="Google Shape;389;p13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0" name="Google Shape;390;p13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1" name="Google Shape;391;p1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1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3" name="Google Shape;393;p13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4" name="Google Shape;394;p13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5" name="Google Shape;395;p1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13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7" name="Google Shape;397;p130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8" name="Google Shape;398;p130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9" name="Google Shape;399;p130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0" name="Google Shape;400;p130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1" name="Google Shape;401;p130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2" name="Google Shape;402;p130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3" name="Google Shape;403;p130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4" name="Google Shape;404;p130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5" name="Google Shape;405;p130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406" name="Google Shape;406;p1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407" name="Google Shape;407;p130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30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30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1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2" name="Google Shape;412;p13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3" name="Google Shape;413;p13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4" name="Google Shape;414;p13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5" name="Google Shape;415;p13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6" name="Google Shape;416;p13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7" name="Google Shape;417;p1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1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19" name="Google Shape;419;p1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13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1" name="Google Shape;421;p131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2" name="Google Shape;422;p131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1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5" name="Google Shape;425;p13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6" name="Google Shape;426;p13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7" name="Google Shape;427;p13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28" name="Google Shape;428;p1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1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0" name="Google Shape;430;p13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1" name="Google Shape;431;p13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32" name="Google Shape;432;p1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13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4" name="Google Shape;434;p132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5" name="Google Shape;435;p132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1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8" name="Google Shape;438;p13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9" name="Google Shape;439;p13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0" name="Google Shape;440;p13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1" name="Google Shape;441;p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3" name="Google Shape;443;p13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4" name="Google Shape;444;p13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5" name="Google Shape;445;p1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13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7" name="Google Shape;447;p133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8" name="Google Shape;448;p133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9" name="Google Shape;449;p133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0" name="Google Shape;450;p133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1" name="Google Shape;451;p133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2" name="Google Shape;452;p133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3" name="Google Shape;453;p133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1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6" name="Google Shape;456;p13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7" name="Google Shape;457;p13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8" name="Google Shape;458;p13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59" name="Google Shape;459;p1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0" name="Google Shape;460;p13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1" name="Google Shape;461;p13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62" name="Google Shape;462;p1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63" name="Google Shape;463;p1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13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5" name="Google Shape;465;p134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0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30"/>
          <p:cNvSpPr txBox="1"/>
          <p:nvPr>
            <p:ph idx="2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3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30"/>
          <p:cNvSpPr txBox="1"/>
          <p:nvPr>
            <p:ph idx="3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1" name="Google Shape;41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" name="Google Shape;42;p3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" name="Google Shape;43;p3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" name="Google Shape;44;p3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" name="Google Shape;45;p3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" name="Google Shape;46;p3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" name="Google Shape;4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" name="Google Shape;49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53" name="Google Shape;53;p3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1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8" name="Google Shape;468;p13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9" name="Google Shape;469;p13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0" name="Google Shape;470;p13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1" name="Google Shape;471;p1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2" name="Google Shape;472;p13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3" name="Google Shape;473;p13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4" name="Google Shape;474;p1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75" name="Google Shape;475;p1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13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7" name="Google Shape;477;p135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8" name="Google Shape;478;p135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36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1" name="Google Shape;481;p136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2" name="Google Shape;482;p13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3_Reading tip"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3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90" name="Google Shape;490;p43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1" name="Google Shape;491;p43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2" name="Google Shape;492;p43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93" name="Google Shape;493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4" name="Google Shape;494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43"/>
          <p:cNvSpPr/>
          <p:nvPr>
            <p:ph idx="2" type="pic"/>
          </p:nvPr>
        </p:nvSpPr>
        <p:spPr>
          <a:xfrm>
            <a:off x="9282749" y="1283634"/>
            <a:ext cx="2377500" cy="3173100"/>
          </a:xfrm>
          <a:prstGeom prst="rect">
            <a:avLst/>
          </a:prstGeom>
          <a:noFill/>
          <a:ln>
            <a:noFill/>
          </a:ln>
        </p:spPr>
      </p:sp>
      <p:sp>
        <p:nvSpPr>
          <p:cNvPr id="498" name="Google Shape;498;p43"/>
          <p:cNvSpPr txBox="1"/>
          <p:nvPr>
            <p:ph idx="1" type="body"/>
          </p:nvPr>
        </p:nvSpPr>
        <p:spPr>
          <a:xfrm>
            <a:off x="9222900" y="4748864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9" name="Google Shape;499;p43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0" name="Google Shape;500;p43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1" name="Google Shape;501;p43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2" name="Google Shape;502;p43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3" name="Google Shape;503;p43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4" name="Google Shape;504;p43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5" name="Google Shape;505;p43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6" name="Google Shape;506;p43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3_Reading tip with wider picture"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111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09" name="Google Shape;509;p111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0" name="Google Shape;510;p111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1" name="Google Shape;511;p111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12" name="Google Shape;512;p1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13" name="Google Shape;513;p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1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1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111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7" name="Google Shape;517;p111"/>
          <p:cNvSpPr/>
          <p:nvPr>
            <p:ph idx="2" type="pic"/>
          </p:nvPr>
        </p:nvSpPr>
        <p:spPr>
          <a:xfrm>
            <a:off x="8832388" y="1251284"/>
            <a:ext cx="3251700" cy="2499000"/>
          </a:xfrm>
          <a:prstGeom prst="rect">
            <a:avLst/>
          </a:prstGeom>
          <a:noFill/>
          <a:ln>
            <a:noFill/>
          </a:ln>
        </p:spPr>
      </p:sp>
      <p:sp>
        <p:nvSpPr>
          <p:cNvPr id="518" name="Google Shape;518;p111"/>
          <p:cNvSpPr txBox="1"/>
          <p:nvPr>
            <p:ph idx="3" type="body"/>
          </p:nvPr>
        </p:nvSpPr>
        <p:spPr>
          <a:xfrm>
            <a:off x="9209609" y="4065956"/>
            <a:ext cx="24972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12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21" name="Google Shape;521;p112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2" name="Google Shape;522;p112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3" name="Google Shape;523;p112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24" name="Google Shape;524;p1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25" name="Google Shape;525;p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1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1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112"/>
          <p:cNvSpPr/>
          <p:nvPr>
            <p:ph idx="2" type="pic"/>
          </p:nvPr>
        </p:nvSpPr>
        <p:spPr>
          <a:xfrm>
            <a:off x="9209369" y="1251283"/>
            <a:ext cx="2404500" cy="2949900"/>
          </a:xfrm>
          <a:prstGeom prst="rect">
            <a:avLst/>
          </a:prstGeom>
          <a:noFill/>
          <a:ln>
            <a:noFill/>
          </a:ln>
        </p:spPr>
      </p:sp>
      <p:sp>
        <p:nvSpPr>
          <p:cNvPr id="529" name="Google Shape;529;p112"/>
          <p:cNvSpPr txBox="1"/>
          <p:nvPr>
            <p:ph idx="1" type="body"/>
          </p:nvPr>
        </p:nvSpPr>
        <p:spPr>
          <a:xfrm>
            <a:off x="8822723" y="4264514"/>
            <a:ext cx="3212700" cy="23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0" name="Google Shape;530;p112"/>
          <p:cNvSpPr txBox="1"/>
          <p:nvPr>
            <p:ph idx="3" type="body"/>
          </p:nvPr>
        </p:nvSpPr>
        <p:spPr>
          <a:xfrm>
            <a:off x="500205" y="1566099"/>
            <a:ext cx="7528800" cy="3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1" name="Google Shape;531;p112"/>
          <p:cNvSpPr txBox="1"/>
          <p:nvPr>
            <p:ph idx="4" type="body"/>
          </p:nvPr>
        </p:nvSpPr>
        <p:spPr>
          <a:xfrm>
            <a:off x="5940679" y="1768203"/>
            <a:ext cx="2692800" cy="256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113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4" name="Google Shape;534;p113"/>
          <p:cNvSpPr txBox="1"/>
          <p:nvPr>
            <p:ph idx="1" type="body"/>
          </p:nvPr>
        </p:nvSpPr>
        <p:spPr>
          <a:xfrm>
            <a:off x="-1" y="1623059"/>
            <a:ext cx="8589900" cy="42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5" name="Google Shape;535;p113"/>
          <p:cNvSpPr txBox="1"/>
          <p:nvPr>
            <p:ph idx="2" type="body"/>
          </p:nvPr>
        </p:nvSpPr>
        <p:spPr>
          <a:xfrm>
            <a:off x="8783638" y="1622425"/>
            <a:ext cx="3306900" cy="23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6" name="Google Shape;536;p113"/>
          <p:cNvSpPr txBox="1"/>
          <p:nvPr>
            <p:ph idx="3" type="body"/>
          </p:nvPr>
        </p:nvSpPr>
        <p:spPr>
          <a:xfrm>
            <a:off x="8783638" y="5737860"/>
            <a:ext cx="3306900" cy="6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7" name="Google Shape;537;p113"/>
          <p:cNvSpPr txBox="1"/>
          <p:nvPr>
            <p:ph idx="4" type="body"/>
          </p:nvPr>
        </p:nvSpPr>
        <p:spPr>
          <a:xfrm>
            <a:off x="8783638" y="4225881"/>
            <a:ext cx="3306900" cy="12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114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115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42" name="Google Shape;542;p115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3" name="Google Shape;543;p115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4" name="Google Shape;544;p115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45" name="Google Shape;545;p1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46" name="Google Shape;546;p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1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1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115"/>
          <p:cNvSpPr/>
          <p:nvPr>
            <p:ph idx="2" type="pic"/>
          </p:nvPr>
        </p:nvSpPr>
        <p:spPr>
          <a:xfrm>
            <a:off x="8916576" y="1661249"/>
            <a:ext cx="29901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550" name="Google Shape;550;p115"/>
          <p:cNvSpPr txBox="1"/>
          <p:nvPr>
            <p:ph idx="1" type="body"/>
          </p:nvPr>
        </p:nvSpPr>
        <p:spPr>
          <a:xfrm>
            <a:off x="8916576" y="4120489"/>
            <a:ext cx="29901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1" name="Google Shape;551;p115"/>
          <p:cNvSpPr txBox="1"/>
          <p:nvPr>
            <p:ph idx="3" type="body"/>
          </p:nvPr>
        </p:nvSpPr>
        <p:spPr>
          <a:xfrm>
            <a:off x="740937" y="1831445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2" name="Google Shape;552;p115"/>
          <p:cNvSpPr txBox="1"/>
          <p:nvPr>
            <p:ph idx="4" type="body"/>
          </p:nvPr>
        </p:nvSpPr>
        <p:spPr>
          <a:xfrm>
            <a:off x="740937" y="3256853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3" name="Google Shape;553;p115"/>
          <p:cNvSpPr txBox="1"/>
          <p:nvPr>
            <p:ph idx="5" type="body"/>
          </p:nvPr>
        </p:nvSpPr>
        <p:spPr>
          <a:xfrm>
            <a:off x="740937" y="4726515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116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56" name="Google Shape;556;p116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7" name="Google Shape;557;p116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8" name="Google Shape;558;p116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59" name="Google Shape;559;p1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60" name="Google Shape;560;p1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1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1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p116"/>
          <p:cNvSpPr/>
          <p:nvPr>
            <p:ph idx="2" type="pic"/>
          </p:nvPr>
        </p:nvSpPr>
        <p:spPr>
          <a:xfrm>
            <a:off x="9093038" y="1058781"/>
            <a:ext cx="27159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564" name="Google Shape;564;p116"/>
          <p:cNvSpPr txBox="1"/>
          <p:nvPr>
            <p:ph idx="1" type="body"/>
          </p:nvPr>
        </p:nvSpPr>
        <p:spPr>
          <a:xfrm>
            <a:off x="1660584" y="1489802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5" name="Google Shape;565;p116"/>
          <p:cNvSpPr txBox="1"/>
          <p:nvPr>
            <p:ph idx="3" type="body"/>
          </p:nvPr>
        </p:nvSpPr>
        <p:spPr>
          <a:xfrm>
            <a:off x="1660584" y="3034440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6" name="Google Shape;566;p116"/>
          <p:cNvSpPr txBox="1"/>
          <p:nvPr>
            <p:ph idx="4" type="body"/>
          </p:nvPr>
        </p:nvSpPr>
        <p:spPr>
          <a:xfrm>
            <a:off x="1660585" y="4620141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7" name="Google Shape;567;p116"/>
          <p:cNvSpPr txBox="1"/>
          <p:nvPr>
            <p:ph idx="5" type="body"/>
          </p:nvPr>
        </p:nvSpPr>
        <p:spPr>
          <a:xfrm>
            <a:off x="698499" y="148979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8" name="Google Shape;568;p116"/>
          <p:cNvSpPr txBox="1"/>
          <p:nvPr>
            <p:ph idx="6" type="body"/>
          </p:nvPr>
        </p:nvSpPr>
        <p:spPr>
          <a:xfrm>
            <a:off x="698499" y="462013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9" name="Google Shape;569;p116"/>
          <p:cNvSpPr txBox="1"/>
          <p:nvPr>
            <p:ph idx="7" type="body"/>
          </p:nvPr>
        </p:nvSpPr>
        <p:spPr>
          <a:xfrm>
            <a:off x="698499" y="305496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0" name="Google Shape;570;p116"/>
          <p:cNvSpPr/>
          <p:nvPr>
            <p:ph idx="8" type="pic"/>
          </p:nvPr>
        </p:nvSpPr>
        <p:spPr>
          <a:xfrm>
            <a:off x="8788240" y="3300664"/>
            <a:ext cx="3346800" cy="315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17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3" name="Google Shape;573;p117"/>
          <p:cNvSpPr/>
          <p:nvPr>
            <p:ph idx="2" type="pic"/>
          </p:nvPr>
        </p:nvSpPr>
        <p:spPr>
          <a:xfrm>
            <a:off x="9510134" y="1431036"/>
            <a:ext cx="1965900" cy="3996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74" name="Google Shape;574;p117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5" name="Google Shape;575;p117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6" name="Google Shape;576;p117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77" name="Google Shape;577;p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78" name="Google Shape;578;p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1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1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117"/>
          <p:cNvSpPr txBox="1"/>
          <p:nvPr>
            <p:ph idx="1" type="body"/>
          </p:nvPr>
        </p:nvSpPr>
        <p:spPr>
          <a:xfrm>
            <a:off x="1660583" y="1489802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2" name="Google Shape;582;p117"/>
          <p:cNvSpPr txBox="1"/>
          <p:nvPr>
            <p:ph idx="3" type="body"/>
          </p:nvPr>
        </p:nvSpPr>
        <p:spPr>
          <a:xfrm>
            <a:off x="1660584" y="2653440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3" name="Google Shape;583;p117"/>
          <p:cNvSpPr txBox="1"/>
          <p:nvPr>
            <p:ph idx="4" type="body"/>
          </p:nvPr>
        </p:nvSpPr>
        <p:spPr>
          <a:xfrm>
            <a:off x="1660583" y="3817079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4" name="Google Shape;584;p117"/>
          <p:cNvSpPr txBox="1"/>
          <p:nvPr>
            <p:ph idx="5" type="body"/>
          </p:nvPr>
        </p:nvSpPr>
        <p:spPr>
          <a:xfrm>
            <a:off x="1660583" y="5006628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5" name="Google Shape;585;p117"/>
          <p:cNvSpPr txBox="1"/>
          <p:nvPr>
            <p:ph idx="6" type="body"/>
          </p:nvPr>
        </p:nvSpPr>
        <p:spPr>
          <a:xfrm>
            <a:off x="691245" y="1502511"/>
            <a:ext cx="7956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6" name="Google Shape;586;p117"/>
          <p:cNvSpPr txBox="1"/>
          <p:nvPr>
            <p:ph idx="7" type="body"/>
          </p:nvPr>
        </p:nvSpPr>
        <p:spPr>
          <a:xfrm>
            <a:off x="693291" y="2653441"/>
            <a:ext cx="79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7" name="Google Shape;587;p117"/>
          <p:cNvSpPr txBox="1"/>
          <p:nvPr>
            <p:ph idx="8" type="body"/>
          </p:nvPr>
        </p:nvSpPr>
        <p:spPr>
          <a:xfrm>
            <a:off x="691246" y="3817079"/>
            <a:ext cx="795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8" name="Google Shape;588;p117"/>
          <p:cNvSpPr txBox="1"/>
          <p:nvPr>
            <p:ph idx="9" type="body"/>
          </p:nvPr>
        </p:nvSpPr>
        <p:spPr>
          <a:xfrm>
            <a:off x="691245" y="5006628"/>
            <a:ext cx="7956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5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35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35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35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35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35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35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35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35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4" name="Google Shape;64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Google Shape;65;p3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" name="Google Shape;66;p3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" name="Google Shape;67;p3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" name="Google Shape;68;p3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" name="Google Shape;69;p3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" name="Google Shape;70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" name="Google Shape;72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4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95" name="Google Shape;595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6" name="Google Shape;596;p4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7" name="Google Shape;597;p4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8" name="Google Shape;598;p4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9" name="Google Shape;599;p4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0" name="Google Shape;600;p4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1" name="Google Shape;601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03" name="Google Shape;603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04" name="Google Shape;604;p45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5" name="Google Shape;605;p45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6" name="Google Shape;606;p45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7" name="Google Shape;607;p45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8" name="Google Shape;608;p45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9" name="Google Shape;609;p45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0" name="Google Shape;610;p45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1" name="Google Shape;611;p45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6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14" name="Google Shape;614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615" name="Google Shape;615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6" name="Google Shape;616;p6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7" name="Google Shape;617;p6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8" name="Google Shape;618;p6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9" name="Google Shape;619;p6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0" name="Google Shape;620;p6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21" name="Google Shape;621;p65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2" name="Google Shape;622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24" name="Google Shape;624;p65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625" name="Google Shape;625;p6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65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65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65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9" name="Google Shape;629;p65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0" name="Google Shape;630;p65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1" name="Google Shape;631;p65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3" name="Google Shape;633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634" name="Google Shape;634;p6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35" name="Google Shape;635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6" name="Google Shape;636;p6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7" name="Google Shape;637;p6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8" name="Google Shape;638;p6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9" name="Google Shape;639;p6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0" name="Google Shape;640;p6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41" name="Google Shape;641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66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644" name="Google Shape;644;p6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p66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66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66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8" name="Google Shape;648;p66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9" name="Google Shape;649;p66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67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2" name="Google Shape;652;p67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3" name="Google Shape;653;p67"/>
          <p:cNvSpPr txBox="1"/>
          <p:nvPr>
            <p:ph idx="2" type="body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654" name="Google Shape;654;p67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655" name="Google Shape;655;p67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56" name="Google Shape;656;p67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3_Title Slide"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47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4" name="Google Shape;664;p47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5" name="Google Shape;665;p47"/>
          <p:cNvSpPr txBox="1"/>
          <p:nvPr>
            <p:ph idx="2" type="body"/>
          </p:nvPr>
        </p:nvSpPr>
        <p:spPr>
          <a:xfrm>
            <a:off x="260350" y="1577974"/>
            <a:ext cx="3088500" cy="47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6" name="Google Shape;666;p47"/>
          <p:cNvSpPr txBox="1"/>
          <p:nvPr>
            <p:ph idx="3" type="body"/>
          </p:nvPr>
        </p:nvSpPr>
        <p:spPr>
          <a:xfrm>
            <a:off x="3847875" y="2733180"/>
            <a:ext cx="2873700" cy="10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67" name="Google Shape;667;p47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8" name="Google Shape;668;p47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9" name="Google Shape;669;p47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70" name="Google Shape;670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71" name="Google Shape;671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3" name="Google Shape;673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674" name="Google Shape;674;p47"/>
          <p:cNvSpPr txBox="1"/>
          <p:nvPr>
            <p:ph idx="4" type="body"/>
          </p:nvPr>
        </p:nvSpPr>
        <p:spPr>
          <a:xfrm>
            <a:off x="9058038" y="2733180"/>
            <a:ext cx="2873700" cy="10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48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77" name="Google Shape;677;p4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8" name="Google Shape;678;p4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79" name="Google Shape;679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80" name="Google Shape;680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1" name="Google Shape;681;p4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82" name="Google Shape;682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84" name="Google Shape;684;p48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5" name="Google Shape;685;p48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686" name="Google Shape;686;p48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 1">
  <p:cSld name="1_2 Reading tip with pic and conversation bubbles"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oup of people sitting at a table&#10;&#10;Description automatically generated" id="688" name="Google Shape;688;p49"/>
          <p:cNvPicPr preferRelativeResize="0"/>
          <p:nvPr/>
        </p:nvPicPr>
        <p:blipFill rotWithShape="1">
          <a:blip r:embed="rId2">
            <a:alphaModFix/>
          </a:blip>
          <a:srcRect b="27809" l="13031" r="20917" t="9821"/>
          <a:stretch/>
        </p:blipFill>
        <p:spPr>
          <a:xfrm>
            <a:off x="5504925" y="3289625"/>
            <a:ext cx="4293731" cy="2702860"/>
          </a:xfrm>
          <a:prstGeom prst="rect">
            <a:avLst/>
          </a:prstGeom>
          <a:noFill/>
          <a:ln cap="flat" cmpd="sng" w="222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89" name="Google Shape;689;p4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0" name="Google Shape;690;p49"/>
          <p:cNvSpPr txBox="1"/>
          <p:nvPr>
            <p:ph idx="1" type="body"/>
          </p:nvPr>
        </p:nvSpPr>
        <p:spPr>
          <a:xfrm>
            <a:off x="138545" y="227488"/>
            <a:ext cx="32004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1" name="Google Shape;691;p49"/>
          <p:cNvSpPr txBox="1"/>
          <p:nvPr>
            <p:ph idx="2" type="body"/>
          </p:nvPr>
        </p:nvSpPr>
        <p:spPr>
          <a:xfrm>
            <a:off x="138544" y="1343824"/>
            <a:ext cx="32004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2" name="Google Shape;692;p49"/>
          <p:cNvSpPr txBox="1"/>
          <p:nvPr>
            <p:ph idx="3" type="body"/>
          </p:nvPr>
        </p:nvSpPr>
        <p:spPr>
          <a:xfrm>
            <a:off x="138544" y="3883036"/>
            <a:ext cx="32004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93" name="Google Shape;693;p4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4" name="Google Shape;694;p4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5" name="Google Shape;695;p4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96" name="Google Shape;696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97" name="Google Shape;697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9" name="Google Shape;699;p4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700" name="Google Shape;700;p49"/>
          <p:cNvSpPr txBox="1"/>
          <p:nvPr>
            <p:ph idx="4" type="body"/>
          </p:nvPr>
        </p:nvSpPr>
        <p:spPr>
          <a:xfrm rot="-2153581">
            <a:off x="3698452" y="2197688"/>
            <a:ext cx="2558532" cy="1574988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25" spcFirstLastPara="1" rIns="9125" wrap="square" tIns="91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1" name="Google Shape;701;p49"/>
          <p:cNvSpPr/>
          <p:nvPr/>
        </p:nvSpPr>
        <p:spPr>
          <a:xfrm rot="949913">
            <a:off x="8197946" y="1549935"/>
            <a:ext cx="3910333" cy="2463141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2" name="Google Shape;702;p49"/>
          <p:cNvSpPr txBox="1"/>
          <p:nvPr>
            <p:ph idx="5" type="body"/>
          </p:nvPr>
        </p:nvSpPr>
        <p:spPr>
          <a:xfrm rot="860453">
            <a:off x="8789270" y="1869148"/>
            <a:ext cx="2887476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25" spcFirstLastPara="1" rIns="9125" wrap="square" tIns="91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3" name="Google Shape;703;p49"/>
          <p:cNvSpPr/>
          <p:nvPr/>
        </p:nvSpPr>
        <p:spPr>
          <a:xfrm flipH="1" rot="-2036101">
            <a:off x="3380732" y="1812658"/>
            <a:ext cx="3328065" cy="2381933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4" name="Google Shape;704;p49"/>
          <p:cNvSpPr txBox="1"/>
          <p:nvPr>
            <p:ph idx="6" type="body"/>
          </p:nvPr>
        </p:nvSpPr>
        <p:spPr>
          <a:xfrm>
            <a:off x="9641043" y="5445006"/>
            <a:ext cx="25509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2 reading tip more options">
  <p:cSld name="2_2 reading tip more options"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5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7" name="Google Shape;707;p50"/>
          <p:cNvSpPr txBox="1"/>
          <p:nvPr>
            <p:ph idx="1" type="body"/>
          </p:nvPr>
        </p:nvSpPr>
        <p:spPr>
          <a:xfrm>
            <a:off x="248443" y="239394"/>
            <a:ext cx="30402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8" name="Google Shape;708;p50"/>
          <p:cNvSpPr txBox="1"/>
          <p:nvPr>
            <p:ph idx="2" type="body"/>
          </p:nvPr>
        </p:nvSpPr>
        <p:spPr>
          <a:xfrm>
            <a:off x="243874" y="1023994"/>
            <a:ext cx="3040200" cy="29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9" name="Google Shape;709;p50"/>
          <p:cNvSpPr txBox="1"/>
          <p:nvPr>
            <p:ph idx="3" type="body"/>
          </p:nvPr>
        </p:nvSpPr>
        <p:spPr>
          <a:xfrm>
            <a:off x="3790950" y="1944688"/>
            <a:ext cx="43614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10" name="Google Shape;710;p5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1" name="Google Shape;711;p5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2" name="Google Shape;712;p5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13" name="Google Shape;713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14" name="Google Shape;714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5" name="Google Shape;715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6" name="Google Shape;716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717" name="Google Shape;717;p50"/>
          <p:cNvSpPr txBox="1"/>
          <p:nvPr>
            <p:ph idx="4" type="body"/>
          </p:nvPr>
        </p:nvSpPr>
        <p:spPr>
          <a:xfrm>
            <a:off x="8420151" y="1944688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8" name="Google Shape;718;p50"/>
          <p:cNvSpPr txBox="1"/>
          <p:nvPr>
            <p:ph idx="5" type="body"/>
          </p:nvPr>
        </p:nvSpPr>
        <p:spPr>
          <a:xfrm>
            <a:off x="8433792" y="4255294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9" name="Google Shape;719;p50"/>
          <p:cNvSpPr/>
          <p:nvPr>
            <p:ph idx="6" type="pic"/>
          </p:nvPr>
        </p:nvSpPr>
        <p:spPr>
          <a:xfrm>
            <a:off x="328222" y="4123429"/>
            <a:ext cx="2871300" cy="249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8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2" name="Google Shape;722;p88"/>
          <p:cNvSpPr txBox="1"/>
          <p:nvPr>
            <p:ph idx="1" type="body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3" name="Google Shape;723;p88"/>
          <p:cNvSpPr txBox="1"/>
          <p:nvPr>
            <p:ph idx="2" type="body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24" name="Google Shape;724;p8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5" name="Google Shape;725;p8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6" name="Google Shape;726;p8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27" name="Google Shape;727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8" name="Google Shape;728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29" name="Google Shape;729;p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0" name="Google Shape;730;p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731" name="Google Shape;731;p8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732" name="Google Shape;732;p88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3" name="Google Shape;733;p88"/>
          <p:cNvSpPr/>
          <p:nvPr/>
        </p:nvSpPr>
        <p:spPr>
          <a:xfrm flipH="1" rot="-2036003">
            <a:off x="3537616" y="199486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4" name="Google Shape;734;p88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5" name="Google Shape;735;p88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6" name="Google Shape;736;p88"/>
          <p:cNvSpPr txBox="1"/>
          <p:nvPr>
            <p:ph idx="5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8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9" name="Google Shape;739;p89"/>
          <p:cNvSpPr txBox="1"/>
          <p:nvPr>
            <p:ph idx="1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0" name="Google Shape;740;p89"/>
          <p:cNvSpPr txBox="1"/>
          <p:nvPr>
            <p:ph idx="2" type="body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1" name="Google Shape;741;p89"/>
          <p:cNvSpPr txBox="1"/>
          <p:nvPr>
            <p:ph idx="3" type="body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42" name="Google Shape;742;p8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3" name="Google Shape;743;p8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4" name="Google Shape;744;p8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45" name="Google Shape;745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46" name="Google Shape;746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7" name="Google Shape;747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8" name="Google Shape;748;p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749" name="Google Shape;749;p89"/>
          <p:cNvSpPr txBox="1"/>
          <p:nvPr>
            <p:ph idx="4" type="body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0" name="Google Shape;750;p89"/>
          <p:cNvSpPr txBox="1"/>
          <p:nvPr>
            <p:ph idx="5" type="body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1" name="Google Shape;751;p89"/>
          <p:cNvSpPr txBox="1"/>
          <p:nvPr>
            <p:ph idx="6" type="body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2" name="Google Shape;752;p89"/>
          <p:cNvSpPr txBox="1"/>
          <p:nvPr>
            <p:ph idx="7" type="body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5" name="Google Shape;75;p1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76" name="Google Shape;76;p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11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" name="Google Shape;78;p11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" name="Google Shape;79;p11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" name="Google Shape;80;p11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" name="Google Shape;81;p11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2" name="Google Shape;82;p118"/>
          <p:cNvSpPr/>
          <p:nvPr/>
        </p:nvSpPr>
        <p:spPr>
          <a:xfrm>
            <a:off x="3812820" y="4636967"/>
            <a:ext cx="3808179" cy="1571145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1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18"/>
          <p:cNvSpPr/>
          <p:nvPr/>
        </p:nvSpPr>
        <p:spPr>
          <a:xfrm>
            <a:off x="1586774" y="2772170"/>
            <a:ext cx="3801397" cy="1571144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86" name="Google Shape;86;p1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18"/>
          <p:cNvSpPr/>
          <p:nvPr/>
        </p:nvSpPr>
        <p:spPr>
          <a:xfrm>
            <a:off x="144716" y="1293950"/>
            <a:ext cx="3801397" cy="1571144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18"/>
          <p:cNvSpPr/>
          <p:nvPr/>
        </p:nvSpPr>
        <p:spPr>
          <a:xfrm>
            <a:off x="158984" y="4417887"/>
            <a:ext cx="3206776" cy="1571145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18"/>
          <p:cNvSpPr txBox="1"/>
          <p:nvPr>
            <p:ph idx="1" type="body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118"/>
          <p:cNvSpPr txBox="1"/>
          <p:nvPr>
            <p:ph idx="2" type="body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118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118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9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5" name="Google Shape;755;p90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6" name="Google Shape;756;p90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7" name="Google Shape;757;p90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8" name="Google Shape;758;p90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59" name="Google Shape;759;p9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0" name="Google Shape;760;p9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1" name="Google Shape;761;p9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62" name="Google Shape;762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63" name="Google Shape;763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Google Shape;764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5" name="Google Shape;765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91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68" name="Google Shape;768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9" name="Google Shape;769;p9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0" name="Google Shape;770;p9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1" name="Google Shape;771;p9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72" name="Google Shape;772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3" name="Google Shape;773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74" name="Google Shape;774;p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92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77" name="Google Shape;777;p92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8" name="Google Shape;778;p92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9" name="Google Shape;779;p92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80" name="Google Shape;780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81" name="Google Shape;781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2" name="Google Shape;782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3" name="Google Shape;783;p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93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86" name="Google Shape;786;p9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7" name="Google Shape;787;p9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88" name="Google Shape;788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9" name="Google Shape;789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0" name="Google Shape;790;p9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91" name="Google Shape;791;p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2" name="Google Shape;792;p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94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95" name="Google Shape;795;p94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6" name="Google Shape;796;p94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97" name="Google Shape;797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98" name="Google Shape;798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9" name="Google Shape;799;p94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00" name="Google Shape;800;p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1" name="Google Shape;801;p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802" name="Google Shape;802;p94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3" name="Google Shape;803;p94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804" name="Google Shape;804;p94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1" name="Google Shape;811;p52"/>
          <p:cNvPicPr preferRelativeResize="0"/>
          <p:nvPr/>
        </p:nvPicPr>
        <p:blipFill rotWithShape="1">
          <a:blip r:embed="rId2">
            <a:alphaModFix/>
          </a:blip>
          <a:srcRect b="1768" l="0" r="3427" t="0"/>
          <a:stretch/>
        </p:blipFill>
        <p:spPr>
          <a:xfrm>
            <a:off x="100730" y="1690950"/>
            <a:ext cx="5619569" cy="4136177"/>
          </a:xfrm>
          <a:prstGeom prst="rect">
            <a:avLst/>
          </a:prstGeom>
          <a:noFill/>
          <a:ln>
            <a:noFill/>
          </a:ln>
        </p:spPr>
      </p:pic>
      <p:sp>
        <p:nvSpPr>
          <p:cNvPr id="812" name="Google Shape;812;p5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13" name="Google Shape;813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4" name="Google Shape;814;p5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5" name="Google Shape;815;p5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6" name="Google Shape;816;p5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7" name="Google Shape;817;p5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8" name="Google Shape;818;p5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19" name="Google Shape;819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0" name="Google Shape;820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821" name="Google Shape;821;p52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822" name="Google Shape;822;p5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23" name="Google Shape;823;p52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52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52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6" name="Google Shape;826;p52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7" name="Google Shape;827;p52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" name="Google Shape;829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0" name="Google Shape;830;p5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1" name="Google Shape;831;p5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2" name="Google Shape;832;p5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33" name="Google Shape;833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4" name="Google Shape;834;p5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5" name="Google Shape;835;p5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36" name="Google Shape;836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37" name="Google Shape;837;p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38" name="Google Shape;838;p5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9" name="Google Shape;839;p53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0" name="Google Shape;840;p53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1_Title and Content_1"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95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3" name="Google Shape;843;p95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4" name="Google Shape;844;p95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5" name="Google Shape;845;p95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46" name="Google Shape;846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7" name="Google Shape;847;p9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8" name="Google Shape;848;p9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9" name="Google Shape;849;p9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0" name="Google Shape;850;p9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1" name="Google Shape;851;p9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52" name="Google Shape;852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3" name="Google Shape;853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54" name="Google Shape;854;p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55" name="Google Shape;855;p95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6" name="Google Shape;856;p95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57" name="Google Shape;857;p9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9" name="Google Shape;859;p96"/>
          <p:cNvPicPr preferRelativeResize="0"/>
          <p:nvPr/>
        </p:nvPicPr>
        <p:blipFill rotWithShape="1">
          <a:blip r:embed="rId2">
            <a:alphaModFix/>
          </a:blip>
          <a:srcRect b="1768" l="0" r="3427" t="0"/>
          <a:stretch/>
        </p:blipFill>
        <p:spPr>
          <a:xfrm>
            <a:off x="6410030" y="1489638"/>
            <a:ext cx="5619569" cy="4136177"/>
          </a:xfrm>
          <a:prstGeom prst="rect">
            <a:avLst/>
          </a:prstGeom>
          <a:noFill/>
          <a:ln>
            <a:noFill/>
          </a:ln>
        </p:spPr>
      </p:pic>
      <p:sp>
        <p:nvSpPr>
          <p:cNvPr id="860" name="Google Shape;860;p9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61" name="Google Shape;861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2" name="Google Shape;862;p9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3" name="Google Shape;863;p9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4" name="Google Shape;864;p9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5" name="Google Shape;865;p9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6" name="Google Shape;866;p9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67" name="Google Shape;867;p96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8" name="Google Shape;868;p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9" name="Google Shape;869;p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870" name="Google Shape;870;p96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871" name="Google Shape;871;p9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72" name="Google Shape;872;p96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3" name="Google Shape;873;p96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4" name="Google Shape;874;p96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5" name="Google Shape;875;p96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6" name="Google Shape;876;p96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7" name="Google Shape;877;p96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878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9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0" name="Google Shape;880;p97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1" name="Google Shape;881;p97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82" name="Google Shape;882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3" name="Google Shape;883;p9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4" name="Google Shape;884;p9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5" name="Google Shape;885;p9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6" name="Google Shape;886;p9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7" name="Google Shape;887;p9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88" name="Google Shape;888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9" name="Google Shape;889;p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90" name="Google Shape;890;p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1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6" name="Google Shape;96;p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" name="Google Shape;97;p11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" name="Google Shape;98;p11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" name="Google Shape;99;p11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" name="Google Shape;100;p11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" name="Google Shape;101;p11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" name="Google Shape;102;p1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19"/>
          <p:cNvSpPr/>
          <p:nvPr/>
        </p:nvSpPr>
        <p:spPr>
          <a:xfrm>
            <a:off x="8260989" y="2998070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05" name="Google Shape;105;p1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19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19"/>
          <p:cNvSpPr/>
          <p:nvPr/>
        </p:nvSpPr>
        <p:spPr>
          <a:xfrm>
            <a:off x="5839976" y="4511014"/>
            <a:ext cx="5789039" cy="1571145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19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119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119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2" name="Google Shape;892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3" name="Google Shape;893;p9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4" name="Google Shape;894;p9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5" name="Google Shape;895;p9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96" name="Google Shape;896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7" name="Google Shape;897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8" name="Google Shape;898;p9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9" name="Google Shape;899;p9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00" name="Google Shape;900;p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01" name="Google Shape;901;p9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2" name="Google Shape;902;p98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3" name="Google Shape;903;p98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4" name="Google Shape;904;p98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5" name="Google Shape;905;p98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6" name="Google Shape;906;p98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7" name="Google Shape;907;p98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8" name="Google Shape;908;p98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9" name="Google Shape;909;p98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0" name="Google Shape;910;p98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sp>
        <p:nvSpPr>
          <p:cNvPr id="911" name="Google Shape;911;p98"/>
          <p:cNvSpPr txBox="1"/>
          <p:nvPr>
            <p:ph idx="13" type="body"/>
          </p:nvPr>
        </p:nvSpPr>
        <p:spPr>
          <a:xfrm>
            <a:off x="6381858" y="5027422"/>
            <a:ext cx="5547900" cy="10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12" name="Google Shape;912;p9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4535" y="4975017"/>
            <a:ext cx="982993" cy="1105644"/>
          </a:xfrm>
          <a:prstGeom prst="rect">
            <a:avLst/>
          </a:prstGeom>
          <a:noFill/>
          <a:ln>
            <a:noFill/>
          </a:ln>
        </p:spPr>
      </p:pic>
      <p:sp>
        <p:nvSpPr>
          <p:cNvPr id="913" name="Google Shape;913;p98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99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6" name="Google Shape;916;p99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7" name="Google Shape;917;p99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8" name="Google Shape;918;p99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9" name="Google Shape;919;p99"/>
          <p:cNvSpPr txBox="1"/>
          <p:nvPr>
            <p:ph idx="5" type="body"/>
          </p:nvPr>
        </p:nvSpPr>
        <p:spPr>
          <a:xfrm>
            <a:off x="651620" y="1700202"/>
            <a:ext cx="2130600" cy="21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0" name="Google Shape;920;p99"/>
          <p:cNvSpPr txBox="1"/>
          <p:nvPr>
            <p:ph idx="6" type="body"/>
          </p:nvPr>
        </p:nvSpPr>
        <p:spPr>
          <a:xfrm>
            <a:off x="3479964" y="1854357"/>
            <a:ext cx="24873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1" name="Google Shape;921;p99"/>
          <p:cNvSpPr txBox="1"/>
          <p:nvPr>
            <p:ph idx="7" type="body"/>
          </p:nvPr>
        </p:nvSpPr>
        <p:spPr>
          <a:xfrm>
            <a:off x="6416856" y="186161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2" name="Google Shape;922;p99"/>
          <p:cNvSpPr txBox="1"/>
          <p:nvPr>
            <p:ph idx="8" type="body"/>
          </p:nvPr>
        </p:nvSpPr>
        <p:spPr>
          <a:xfrm>
            <a:off x="9355776" y="185255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3" name="Google Shape;923;p99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24" name="Google Shape;924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5" name="Google Shape;925;p9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6" name="Google Shape;926;p9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7" name="Google Shape;927;p9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8" name="Google Shape;928;p9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9" name="Google Shape;929;p9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30" name="Google Shape;930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1" name="Google Shape;931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32" name="Google Shape;932;p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933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100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5" name="Google Shape;935;p100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6" name="Google Shape;936;p100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7" name="Google Shape;937;p10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8" name="Google Shape;938;p100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39" name="Google Shape;939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0" name="Google Shape;940;p10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1" name="Google Shape;941;p10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2" name="Google Shape;942;p10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3" name="Google Shape;943;p10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4" name="Google Shape;944;p10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5" name="Google Shape;945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6" name="Google Shape;946;p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47" name="Google Shape;947;p1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8" name="Google Shape;948;p10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9" name="Google Shape;949;p10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0" name="Google Shape;950;p10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(Virtual) 4 Points, Pic">
    <p:spTree>
      <p:nvGrpSpPr>
        <p:cNvPr id="95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101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3" name="Google Shape;953;p101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4" name="Google Shape;954;p101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5" name="Google Shape;955;p10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6" name="Google Shape;956;p101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57" name="Google Shape;957;p1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8" name="Google Shape;958;p10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9" name="Google Shape;959;p10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0" name="Google Shape;960;p10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1" name="Google Shape;961;p10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2" name="Google Shape;962;p10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63" name="Google Shape;963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4" name="Google Shape;964;p1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65" name="Google Shape;965;p1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6" name="Google Shape;966;p10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7" name="Google Shape;967;p10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8" name="Google Shape;968;p10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969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102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1" name="Google Shape;971;p102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2" name="Google Shape;972;p102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3" name="Google Shape;973;p102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4" name="Google Shape;974;p102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5" name="Google Shape;975;p10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6" name="Google Shape;976;p102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7" name="Google Shape;977;p10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8" name="Google Shape;978;p102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79" name="Google Shape;979;p1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0" name="Google Shape;980;p10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1" name="Google Shape;981;p10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2" name="Google Shape;982;p10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3" name="Google Shape;983;p10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4" name="Google Shape;984;p10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85" name="Google Shape;985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6" name="Google Shape;986;p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87" name="Google Shape;987;p1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988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9" name="Google Shape;989;p1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0" name="Google Shape;990;p10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1" name="Google Shape;991;p10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2" name="Google Shape;992;p10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93" name="Google Shape;993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Google Shape;994;p1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5" name="Google Shape;995;p10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6" name="Google Shape;996;p10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97" name="Google Shape;997;p1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98" name="Google Shape;998;p10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9" name="Google Shape;999;p103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0" name="Google Shape;1000;p103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1" name="Google Shape;1001;p103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2" name="Google Shape;1002;p103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3" name="Google Shape;1003;p103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4" name="Google Shape;1004;p103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5" name="Google Shape;1005;p103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6" name="Google Shape;1006;p103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1007" name="Google Shape;1007;p10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1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3">
    <p:spTree>
      <p:nvGrpSpPr>
        <p:cNvPr id="1008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9" name="Google Shape;1009;p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0" name="Google Shape;1010;p10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1" name="Google Shape;1011;p10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2" name="Google Shape;1012;p10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3" name="Google Shape;1013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4" name="Google Shape;1014;p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5" name="Google Shape;1015;p10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6" name="Google Shape;1016;p10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7" name="Google Shape;1017;p1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18" name="Google Shape;1018;p10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9" name="Google Shape;1019;p104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0" name="Google Shape;1020;p104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1" name="Google Shape;1021;p104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2" name="Google Shape;1022;p104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3" name="Google Shape;1023;p104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4" name="Google Shape;1024;p104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5" name="Google Shape;1025;p104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6" name="Google Shape;1026;p104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7" name="Google Shape;1027;p104"/>
          <p:cNvSpPr txBox="1"/>
          <p:nvPr>
            <p:ph idx="9" type="body"/>
          </p:nvPr>
        </p:nvSpPr>
        <p:spPr>
          <a:xfrm>
            <a:off x="8389001" y="1520875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1028" name="Google Shape;1028;p10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5" cy="2854738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029" name="Google Shape;1029;p104"/>
          <p:cNvSpPr/>
          <p:nvPr/>
        </p:nvSpPr>
        <p:spPr>
          <a:xfrm>
            <a:off x="8182573" y="1374414"/>
            <a:ext cx="3801300" cy="1571100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104"/>
          <p:cNvSpPr/>
          <p:nvPr/>
        </p:nvSpPr>
        <p:spPr>
          <a:xfrm>
            <a:off x="8852546" y="4379200"/>
            <a:ext cx="3206700" cy="1571100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104"/>
          <p:cNvSpPr txBox="1"/>
          <p:nvPr>
            <p:ph idx="13" type="body"/>
          </p:nvPr>
        </p:nvSpPr>
        <p:spPr>
          <a:xfrm>
            <a:off x="8991285" y="4468187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032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Google Shape;1033;p1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4" name="Google Shape;1034;p10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5" name="Google Shape;1035;p10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6" name="Google Shape;1036;p10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7" name="Google Shape;1037;p10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8" name="Google Shape;1038;p10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9" name="Google Shape;1039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0" name="Google Shape;1040;p1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41" name="Google Shape;1041;p10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42" name="Google Shape;1042;p10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3" name="Google Shape;1043;p105"/>
          <p:cNvSpPr txBox="1"/>
          <p:nvPr>
            <p:ph idx="1" type="body"/>
          </p:nvPr>
        </p:nvSpPr>
        <p:spPr>
          <a:xfrm>
            <a:off x="421059" y="1739549"/>
            <a:ext cx="6408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4" name="Google Shape;1044;p105"/>
          <p:cNvSpPr txBox="1"/>
          <p:nvPr>
            <p:ph idx="2" type="body"/>
          </p:nvPr>
        </p:nvSpPr>
        <p:spPr>
          <a:xfrm>
            <a:off x="7182346" y="1811338"/>
            <a:ext cx="4443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1045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" name="Google Shape;1046;p1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7" name="Google Shape;1047;p10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8" name="Google Shape;1048;p10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9" name="Google Shape;1049;p10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50" name="Google Shape;1050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1" name="Google Shape;1051;p1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2" name="Google Shape;1052;p10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3" name="Google Shape;1053;p10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54" name="Google Shape;1054;p1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55" name="Google Shape;1055;p10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6" name="Google Shape;1056;p106"/>
          <p:cNvSpPr txBox="1"/>
          <p:nvPr>
            <p:ph idx="1" type="body"/>
          </p:nvPr>
        </p:nvSpPr>
        <p:spPr>
          <a:xfrm>
            <a:off x="1114424" y="1558925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7" name="Google Shape;1057;p106"/>
          <p:cNvSpPr txBox="1"/>
          <p:nvPr>
            <p:ph idx="2" type="body"/>
          </p:nvPr>
        </p:nvSpPr>
        <p:spPr>
          <a:xfrm>
            <a:off x="6494085" y="1558924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1058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9" name="Google Shape;1059;p1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60" name="Google Shape;1060;p10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1" name="Google Shape;1061;p10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2" name="Google Shape;1062;p10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3" name="Google Shape;1063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4" name="Google Shape;1064;p1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65" name="Google Shape;1065;p10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6" name="Google Shape;1066;p10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7" name="Google Shape;1067;p10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68" name="Google Shape;1068;p10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9" name="Google Shape;1069;p107"/>
          <p:cNvSpPr txBox="1"/>
          <p:nvPr>
            <p:ph idx="1" type="body"/>
          </p:nvPr>
        </p:nvSpPr>
        <p:spPr>
          <a:xfrm>
            <a:off x="5528247" y="1563523"/>
            <a:ext cx="6168300" cy="41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0" name="Google Shape;1070;p107"/>
          <p:cNvSpPr txBox="1"/>
          <p:nvPr>
            <p:ph idx="2" type="body"/>
          </p:nvPr>
        </p:nvSpPr>
        <p:spPr>
          <a:xfrm>
            <a:off x="1660584" y="16041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1" name="Google Shape;1071;p107"/>
          <p:cNvSpPr txBox="1"/>
          <p:nvPr>
            <p:ph idx="3" type="body"/>
          </p:nvPr>
        </p:nvSpPr>
        <p:spPr>
          <a:xfrm>
            <a:off x="1660585" y="3034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2" name="Google Shape;1072;p107"/>
          <p:cNvSpPr txBox="1"/>
          <p:nvPr>
            <p:ph idx="4" type="body"/>
          </p:nvPr>
        </p:nvSpPr>
        <p:spPr>
          <a:xfrm>
            <a:off x="1660585" y="450584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3" name="Google Shape;1073;p107"/>
          <p:cNvSpPr txBox="1"/>
          <p:nvPr>
            <p:ph idx="5" type="body"/>
          </p:nvPr>
        </p:nvSpPr>
        <p:spPr>
          <a:xfrm>
            <a:off x="698500" y="1615215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4" name="Google Shape;1074;p107"/>
          <p:cNvSpPr txBox="1"/>
          <p:nvPr>
            <p:ph idx="6" type="body"/>
          </p:nvPr>
        </p:nvSpPr>
        <p:spPr>
          <a:xfrm>
            <a:off x="698498" y="3040794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5" name="Google Shape;1075;p107"/>
          <p:cNvSpPr txBox="1"/>
          <p:nvPr>
            <p:ph idx="7" type="body"/>
          </p:nvPr>
        </p:nvSpPr>
        <p:spPr>
          <a:xfrm>
            <a:off x="698498" y="4505840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20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120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120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5" name="Google Shape;115;p120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116" name="Google Shape;116;p120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" name="Google Shape;117;p120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076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Google Shape;1077;p1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8" name="Google Shape;1078;p10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9" name="Google Shape;1079;p10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0" name="Google Shape;1080;p10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1" name="Google Shape;1081;p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2" name="Google Shape;1082;p10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3" name="Google Shape;1083;p10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4" name="Google Shape;1084;p1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85" name="Google Shape;1085;p10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86" name="Google Shape;1086;p10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7" name="Google Shape;1087;p108"/>
          <p:cNvSpPr txBox="1"/>
          <p:nvPr>
            <p:ph idx="1" type="body"/>
          </p:nvPr>
        </p:nvSpPr>
        <p:spPr>
          <a:xfrm>
            <a:off x="1265238" y="1692275"/>
            <a:ext cx="97662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088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9" name="Google Shape;1089;p1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0" name="Google Shape;1090;p10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1" name="Google Shape;1091;p10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2" name="Google Shape;1092;p10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93" name="Google Shape;1093;p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4" name="Google Shape;1094;p10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5" name="Google Shape;1095;p10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96" name="Google Shape;1096;p1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97" name="Google Shape;1097;p1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98" name="Google Shape;1098;p10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9" name="Google Shape;1099;p109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0" name="Google Shape;1100;p109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110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110"/>
          <p:cNvSpPr/>
          <p:nvPr>
            <p:ph idx="2" type="pic"/>
          </p:nvPr>
        </p:nvSpPr>
        <p:spPr>
          <a:xfrm>
            <a:off x="8142818" y="1687513"/>
            <a:ext cx="3587700" cy="3764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3" name="Google Shape;1103;p110"/>
          <p:cNvSpPr txBox="1"/>
          <p:nvPr>
            <p:ph idx="1" type="body"/>
          </p:nvPr>
        </p:nvSpPr>
        <p:spPr>
          <a:xfrm>
            <a:off x="258234" y="1687513"/>
            <a:ext cx="7884600" cy="37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4" name="Google Shape;1104;p11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110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55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12" name="Google Shape;1112;p55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3" name="Google Shape;1113;p55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4" name="Google Shape;1114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15" name="Google Shape;1115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6" name="Google Shape;1116;p55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7" name="Google Shape;1117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8" name="Google Shape;1118;p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19" name="Google Shape;1119;p55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0" name="Google Shape;1120;p55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1121" name="Google Shape;1121;p55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1122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p148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4" name="Google Shape;1124;p148"/>
          <p:cNvSpPr txBox="1"/>
          <p:nvPr>
            <p:ph idx="1" type="body"/>
          </p:nvPr>
        </p:nvSpPr>
        <p:spPr>
          <a:xfrm>
            <a:off x="207818" y="1577975"/>
            <a:ext cx="2989294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5" name="Google Shape;1125;p148"/>
          <p:cNvSpPr txBox="1"/>
          <p:nvPr>
            <p:ph idx="2" type="body"/>
          </p:nvPr>
        </p:nvSpPr>
        <p:spPr>
          <a:xfrm>
            <a:off x="207817" y="3992563"/>
            <a:ext cx="3020087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26" name="Google Shape;1126;p148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7" name="Google Shape;1127;p148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8" name="Google Shape;1128;p148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29" name="Google Shape;1129;p1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30" name="Google Shape;1130;p1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1" name="Google Shape;1131;p1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2" name="Google Shape;1132;p1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1133" name="Google Shape;1133;p14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3" cy="3680150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134" name="Google Shape;1134;p148"/>
          <p:cNvSpPr/>
          <p:nvPr/>
        </p:nvSpPr>
        <p:spPr>
          <a:xfrm rot="949862">
            <a:off x="8632513" y="1934644"/>
            <a:ext cx="3479646" cy="2748649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5" name="Google Shape;1135;p148"/>
          <p:cNvSpPr/>
          <p:nvPr/>
        </p:nvSpPr>
        <p:spPr>
          <a:xfrm flipH="1" rot="-2036221">
            <a:off x="3537772" y="1994884"/>
            <a:ext cx="3036897" cy="2147033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6" name="Google Shape;1136;p148"/>
          <p:cNvSpPr txBox="1"/>
          <p:nvPr>
            <p:ph idx="3" type="body"/>
          </p:nvPr>
        </p:nvSpPr>
        <p:spPr>
          <a:xfrm rot="-2153614">
            <a:off x="3954347" y="2367646"/>
            <a:ext cx="2234539" cy="1408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7" name="Google Shape;1137;p148"/>
          <p:cNvSpPr txBox="1"/>
          <p:nvPr>
            <p:ph idx="4" type="body"/>
          </p:nvPr>
        </p:nvSpPr>
        <p:spPr>
          <a:xfrm rot="860487">
            <a:off x="9153636" y="2384207"/>
            <a:ext cx="2405861" cy="1828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8" name="Google Shape;1138;p148"/>
          <p:cNvSpPr txBox="1"/>
          <p:nvPr>
            <p:ph idx="5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1139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149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1" name="Google Shape;1141;p149"/>
          <p:cNvSpPr txBox="1"/>
          <p:nvPr>
            <p:ph idx="1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2" name="Google Shape;1142;p149"/>
          <p:cNvSpPr txBox="1"/>
          <p:nvPr>
            <p:ph idx="2" type="body"/>
          </p:nvPr>
        </p:nvSpPr>
        <p:spPr>
          <a:xfrm>
            <a:off x="162285" y="1411720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3" name="Google Shape;1143;p149"/>
          <p:cNvSpPr txBox="1"/>
          <p:nvPr>
            <p:ph idx="3" type="body"/>
          </p:nvPr>
        </p:nvSpPr>
        <p:spPr>
          <a:xfrm>
            <a:off x="180109" y="3992563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44" name="Google Shape;1144;p149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5" name="Google Shape;1145;p149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6" name="Google Shape;1146;p149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47" name="Google Shape;1147;p1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48" name="Google Shape;1148;p1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9" name="Google Shape;1149;p1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0" name="Google Shape;1150;p1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151" name="Google Shape;1151;p149"/>
          <p:cNvSpPr txBox="1"/>
          <p:nvPr>
            <p:ph idx="4" type="body"/>
          </p:nvPr>
        </p:nvSpPr>
        <p:spPr>
          <a:xfrm>
            <a:off x="4104471" y="1818827"/>
            <a:ext cx="7541965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2" name="Google Shape;1152;p149"/>
          <p:cNvSpPr txBox="1"/>
          <p:nvPr>
            <p:ph idx="5" type="body"/>
          </p:nvPr>
        </p:nvSpPr>
        <p:spPr>
          <a:xfrm>
            <a:off x="3969386" y="3243174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3" name="Google Shape;1153;p149"/>
          <p:cNvSpPr txBox="1"/>
          <p:nvPr>
            <p:ph idx="6" type="body"/>
          </p:nvPr>
        </p:nvSpPr>
        <p:spPr>
          <a:xfrm>
            <a:off x="3987210" y="4810036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4" name="Google Shape;1154;p149"/>
          <p:cNvSpPr txBox="1"/>
          <p:nvPr>
            <p:ph idx="7" type="body"/>
          </p:nvPr>
        </p:nvSpPr>
        <p:spPr>
          <a:xfrm>
            <a:off x="7676147" y="3224908"/>
            <a:ext cx="3970289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55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p150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7" name="Google Shape;1157;p150"/>
          <p:cNvSpPr txBox="1"/>
          <p:nvPr>
            <p:ph idx="1" type="body"/>
          </p:nvPr>
        </p:nvSpPr>
        <p:spPr>
          <a:xfrm>
            <a:off x="0" y="227488"/>
            <a:ext cx="3497263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8" name="Google Shape;1158;p150"/>
          <p:cNvSpPr txBox="1"/>
          <p:nvPr>
            <p:ph idx="2" type="body"/>
          </p:nvPr>
        </p:nvSpPr>
        <p:spPr>
          <a:xfrm>
            <a:off x="0" y="1577975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9" name="Google Shape;1159;p150"/>
          <p:cNvSpPr txBox="1"/>
          <p:nvPr>
            <p:ph idx="3" type="body"/>
          </p:nvPr>
        </p:nvSpPr>
        <p:spPr>
          <a:xfrm>
            <a:off x="-39687" y="3992563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0" name="Google Shape;1160;p150"/>
          <p:cNvSpPr txBox="1"/>
          <p:nvPr>
            <p:ph idx="4" type="body"/>
          </p:nvPr>
        </p:nvSpPr>
        <p:spPr>
          <a:xfrm>
            <a:off x="3790950" y="1944688"/>
            <a:ext cx="8140700" cy="415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61" name="Google Shape;1161;p150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2" name="Google Shape;1162;p150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3" name="Google Shape;1163;p150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64" name="Google Shape;1164;p1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65" name="Google Shape;1165;p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6" name="Google Shape;1166;p1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7" name="Google Shape;1167;p1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168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p151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170" name="Google Shape;1170;p1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71" name="Google Shape;1171;p151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2" name="Google Shape;1172;p151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3" name="Google Shape;1173;p151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74" name="Google Shape;1174;p1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5" name="Google Shape;1175;p1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76" name="Google Shape;1176;p1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152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79" name="Google Shape;1179;p152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0" name="Google Shape;1180;p152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1" name="Google Shape;1181;p152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82" name="Google Shape;1182;p1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83" name="Google Shape;1183;p1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4" name="Google Shape;1184;p1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5" name="Google Shape;1185;p1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186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p153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88" name="Google Shape;1188;p153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9" name="Google Shape;1189;p153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90" name="Google Shape;1190;p1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1" name="Google Shape;1191;p1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92" name="Google Shape;1192;p153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93" name="Google Shape;1193;p1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4" name="Google Shape;1194;p1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2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0" name="Google Shape;120;p1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p12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" name="Google Shape;122;p12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" name="Google Shape;123;p12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" name="Google Shape;124;p12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" name="Google Shape;125;p12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6" name="Google Shape;126;p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8" name="Google Shape;128;p1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21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121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121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121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121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121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p121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121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195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154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97" name="Google Shape;1197;p154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8" name="Google Shape;1198;p154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99" name="Google Shape;1199;p1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00" name="Google Shape;1200;p1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1" name="Google Shape;1201;p154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02" name="Google Shape;1202;p1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3" name="Google Shape;1203;p1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04" name="Google Shape;1204;p154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5" name="Google Shape;1205;p154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1206" name="Google Shape;1206;p154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1207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p155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9" name="Google Shape;1209;p155"/>
          <p:cNvSpPr txBox="1"/>
          <p:nvPr>
            <p:ph idx="1" type="body"/>
          </p:nvPr>
        </p:nvSpPr>
        <p:spPr>
          <a:xfrm>
            <a:off x="257516" y="3992563"/>
            <a:ext cx="30885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10" name="Google Shape;1210;p155"/>
          <p:cNvSpPr txBox="1"/>
          <p:nvPr>
            <p:ph idx="2" type="body"/>
          </p:nvPr>
        </p:nvSpPr>
        <p:spPr>
          <a:xfrm>
            <a:off x="3793784" y="1624653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211" name="Google Shape;1211;p155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2" name="Google Shape;1212;p155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3" name="Google Shape;1213;p155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14" name="Google Shape;1214;p1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15" name="Google Shape;1215;p1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6" name="Google Shape;1216;p1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7" name="Google Shape;1217;p1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218" name="Google Shape;1218;p155"/>
          <p:cNvSpPr/>
          <p:nvPr>
            <p:ph idx="3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1224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p57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26" name="Google Shape;1226;p5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7" name="Google Shape;1227;p5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8" name="Google Shape;1228;p5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29" name="Google Shape;1229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30" name="Google Shape;1230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1" name="Google Shape;1231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2" name="Google Shape;1232;p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33" name="Google Shape;1233;p57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234" name="Google Shape;1234;p57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5" name="Google Shape;1235;p57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6" name="Google Shape;1236;p57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7" name="Google Shape;1237;p57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8" name="Google Shape;1238;p57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9" name="Google Shape;1239;p57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0" name="Google Shape;1240;p57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3_Content with Caption">
    <p:spTree>
      <p:nvGrpSpPr>
        <p:cNvPr id="124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p5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3" name="Google Shape;1243;p59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1244" name="Google Shape;1244;p59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245" name="Google Shape;1245;p5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6" name="Google Shape;1246;p5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7" name="Google Shape;1247;p5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48" name="Google Shape;1248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49" name="Google Shape;1249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0" name="Google Shape;1250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1" name="Google Shape;1251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52" name="Google Shape;1252;p59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1253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Google Shape;1254;p60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1255" name="Google Shape;1255;p60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6" name="Google Shape;1256;p60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1257" name="Google Shape;1257;p60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258" name="Google Shape;1258;p6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9" name="Google Shape;1259;p6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0" name="Google Shape;1260;p6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61" name="Google Shape;1261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62" name="Google Shape;1262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3" name="Google Shape;1263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4" name="Google Shape;1264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65" name="Google Shape;1265;p60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1266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p156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68" name="Google Shape;1268;p1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9" name="Google Shape;1269;p15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0" name="Google Shape;1270;p15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1" name="Google Shape;1271;p15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2" name="Google Shape;1272;p1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3" name="Google Shape;1273;p1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74" name="Google Shape;1274;p1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75" name="Google Shape;1275;p156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6" name="Google Shape;1276;p156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7" name="Google Shape;1277;p156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8" name="Google Shape;1278;p156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9" name="Google Shape;1279;p156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1280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p157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82" name="Google Shape;1282;p15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3" name="Google Shape;1283;p15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4" name="Google Shape;1284;p15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85" name="Google Shape;1285;p1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86" name="Google Shape;1286;p1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7" name="Google Shape;1287;p1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8" name="Google Shape;1288;p1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89" name="Google Shape;1289;p157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1290" name="Google Shape;1290;p157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1" name="Google Shape;1291;p157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2" name="Google Shape;1292;p157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3" name="Google Shape;1293;p157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4" name="Google Shape;1294;p157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5" name="Google Shape;1295;p157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6" name="Google Shape;1296;p157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7" name="Google Shape;1297;p157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8" name="Google Shape;1298;p157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1299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p158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01" name="Google Shape;1301;p15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2" name="Google Shape;1302;p15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3" name="Google Shape;1303;p15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04" name="Google Shape;1304;p1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05" name="Google Shape;1305;p1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6" name="Google Shape;1306;p1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7" name="Google Shape;1307;p1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308" name="Google Shape;1308;p158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9" name="Google Shape;1309;p158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1310" name="Google Shape;1310;p158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131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p15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13" name="Google Shape;1313;p15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4" name="Google Shape;1314;p15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5" name="Google Shape;1315;p15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16" name="Google Shape;1316;p1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17" name="Google Shape;1317;p1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8" name="Google Shape;1318;p1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9" name="Google Shape;1319;p1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320" name="Google Shape;1320;p159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1321" name="Google Shape;1321;p159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2" name="Google Shape;1322;p159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3" name="Google Shape;1323;p159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324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Google Shape;1325;p160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6" name="Google Shape;1326;p160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7" name="Google Shape;1327;p160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8" name="Google Shape;1328;p160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9" name="Google Shape;1329;p160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igure out the word">
  <p:cSld name="Title, Subtitle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32"/>
          <p:cNvPicPr preferRelativeResize="0"/>
          <p:nvPr/>
        </p:nvPicPr>
        <p:blipFill rotWithShape="1">
          <a:blip r:embed="rId2">
            <a:alphaModFix/>
          </a:blip>
          <a:srcRect b="15736" l="0" r="0" t="0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" name="Google Shape;144;p32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45" name="Google Shape;145;p32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6" name="Google Shape;146;p32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7" name="Google Shape;147;p3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48" name="Google Shape;148;p32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9" name="Google Shape;14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2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330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p16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1332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p16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34" name="Google Shape;1334;p16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5" name="Google Shape;1335;p16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6" name="Google Shape;1336;p16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37" name="Google Shape;1337;p1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38" name="Google Shape;1338;p1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9" name="Google Shape;1339;p1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0" name="Google Shape;1340;p1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341" name="Google Shape;1341;p162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342" name="Google Shape;1342;p162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3" name="Google Shape;1343;p162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4" name="Google Shape;1344;p162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5" name="Google Shape;1345;p162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346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Google Shape;1347;p163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48" name="Google Shape;1348;p16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9" name="Google Shape;1349;p16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0" name="Google Shape;1350;p16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51" name="Google Shape;1351;p1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52" name="Google Shape;1352;p1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3" name="Google Shape;1353;p1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4" name="Google Shape;1354;p1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55" name="Google Shape;1355;p163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356" name="Google Shape;1356;p163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7" name="Google Shape;1357;p163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8" name="Google Shape;1358;p163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9" name="Google Shape;1359;p163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0" name="Google Shape;1360;p163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1" name="Google Shape;1361;p163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2" name="Google Shape;1362;p163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1363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p16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5" name="Google Shape;1365;p164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366" name="Google Shape;1366;p16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7" name="Google Shape;1367;p16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8" name="Google Shape;1368;p16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69" name="Google Shape;1369;p1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70" name="Google Shape;1370;p1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1" name="Google Shape;1371;p1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2" name="Google Shape;1372;p1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73" name="Google Shape;1373;p164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4" name="Google Shape;1374;p164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5" name="Google Shape;1375;p164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6" name="Google Shape;1376;p164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7" name="Google Shape;1377;p164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8" name="Google Shape;1378;p164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9" name="Google Shape;1379;p164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0" name="Google Shape;1380;p164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">
  <p:cSld name="2_Reading tip">
    <p:spTree>
      <p:nvGrpSpPr>
        <p:cNvPr id="138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82" name="Google Shape;1382;p165"/>
          <p:cNvCxnSpPr/>
          <p:nvPr/>
        </p:nvCxnSpPr>
        <p:spPr>
          <a:xfrm flipH="1">
            <a:off x="3075901" y="3537140"/>
            <a:ext cx="2604900" cy="1443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3" name="Google Shape;1383;p165"/>
          <p:cNvCxnSpPr/>
          <p:nvPr/>
        </p:nvCxnSpPr>
        <p:spPr>
          <a:xfrm>
            <a:off x="5700643" y="3537141"/>
            <a:ext cx="1046400" cy="411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84" name="Google Shape;1384;p165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85" name="Google Shape;1385;p165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6" name="Google Shape;1386;p165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7" name="Google Shape;1387;p165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88" name="Google Shape;1388;p1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89" name="Google Shape;1389;p1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0" name="Google Shape;1390;p1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1" name="Google Shape;1391;p1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92" name="Google Shape;1392;p165"/>
          <p:cNvSpPr txBox="1"/>
          <p:nvPr>
            <p:ph idx="1" type="body"/>
          </p:nvPr>
        </p:nvSpPr>
        <p:spPr>
          <a:xfrm>
            <a:off x="500204" y="1587499"/>
            <a:ext cx="23874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93" name="Google Shape;1393;p165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394" name="Google Shape;1394;p165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95" name="Google Shape;1395;p165"/>
          <p:cNvSpPr/>
          <p:nvPr/>
        </p:nvSpPr>
        <p:spPr>
          <a:xfrm>
            <a:off x="1296684" y="4871689"/>
            <a:ext cx="41607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165"/>
          <p:cNvSpPr/>
          <p:nvPr/>
        </p:nvSpPr>
        <p:spPr>
          <a:xfrm>
            <a:off x="3056495" y="3893077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165"/>
          <p:cNvSpPr/>
          <p:nvPr/>
        </p:nvSpPr>
        <p:spPr>
          <a:xfrm>
            <a:off x="4677392" y="2716041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165"/>
          <p:cNvSpPr/>
          <p:nvPr/>
        </p:nvSpPr>
        <p:spPr>
          <a:xfrm>
            <a:off x="6145890" y="3924976"/>
            <a:ext cx="23439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165"/>
          <p:cNvSpPr txBox="1"/>
          <p:nvPr>
            <p:ph idx="4" type="body"/>
          </p:nvPr>
        </p:nvSpPr>
        <p:spPr>
          <a:xfrm>
            <a:off x="4677392" y="2778801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00" name="Google Shape;1400;p165"/>
          <p:cNvSpPr txBox="1"/>
          <p:nvPr>
            <p:ph idx="5" type="body"/>
          </p:nvPr>
        </p:nvSpPr>
        <p:spPr>
          <a:xfrm>
            <a:off x="3068857" y="4004175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01" name="Google Shape;1401;p165"/>
          <p:cNvSpPr txBox="1"/>
          <p:nvPr>
            <p:ph idx="6" type="body"/>
          </p:nvPr>
        </p:nvSpPr>
        <p:spPr>
          <a:xfrm>
            <a:off x="6157153" y="4000707"/>
            <a:ext cx="23325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02" name="Google Shape;1402;p165"/>
          <p:cNvSpPr txBox="1"/>
          <p:nvPr>
            <p:ph idx="7" type="body"/>
          </p:nvPr>
        </p:nvSpPr>
        <p:spPr>
          <a:xfrm>
            <a:off x="1413084" y="4967115"/>
            <a:ext cx="39411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1">
  <p:cSld name="2_Reading tip 1">
    <p:spTree>
      <p:nvGrpSpPr>
        <p:cNvPr id="1403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p166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05" name="Google Shape;1405;p166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6" name="Google Shape;1406;p166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7" name="Google Shape;1407;p166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08" name="Google Shape;1408;p1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09" name="Google Shape;1409;p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0" name="Google Shape;1410;p1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1" name="Google Shape;1411;p1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412" name="Google Shape;1412;p166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13" name="Google Shape;1413;p166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414" name="Google Shape;1414;p166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1419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Google Shape;1420;g1dd57334b48_0_15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21" name="Google Shape;1421;g1dd57334b48_0_1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22" name="Google Shape;1422;g1dd57334b48_0_158"/>
          <p:cNvCxnSpPr/>
          <p:nvPr/>
        </p:nvCxnSpPr>
        <p:spPr>
          <a:xfrm>
            <a:off x="-30396" y="6567434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3" name="Google Shape;1423;g1dd57334b48_0_158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4" name="Google Shape;1424;g1dd57334b48_0_158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5" name="Google Shape;1425;g1dd57334b48_0_158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6" name="Google Shape;1426;g1dd57334b48_0_158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27" name="Google Shape;1427;g1dd57334b48_0_1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8" name="Google Shape;1428;g1dd57334b48_0_1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29" name="Google Shape;1429;g1dd57334b48_0_1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430" name="Google Shape;1430;g1dd57334b48_0_158"/>
          <p:cNvSpPr txBox="1"/>
          <p:nvPr>
            <p:ph idx="1" type="body"/>
          </p:nvPr>
        </p:nvSpPr>
        <p:spPr>
          <a:xfrm>
            <a:off x="4588042" y="1489802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1" name="Google Shape;1431;g1dd57334b48_0_158"/>
          <p:cNvSpPr txBox="1"/>
          <p:nvPr>
            <p:ph idx="2" type="body"/>
          </p:nvPr>
        </p:nvSpPr>
        <p:spPr>
          <a:xfrm>
            <a:off x="4588042" y="2653440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2" name="Google Shape;1432;g1dd57334b48_0_158"/>
          <p:cNvSpPr txBox="1"/>
          <p:nvPr>
            <p:ph idx="3" type="body"/>
          </p:nvPr>
        </p:nvSpPr>
        <p:spPr>
          <a:xfrm>
            <a:off x="4588042" y="3817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3" name="Google Shape;1433;g1dd57334b48_0_158"/>
          <p:cNvSpPr txBox="1"/>
          <p:nvPr>
            <p:ph idx="4" type="body"/>
          </p:nvPr>
        </p:nvSpPr>
        <p:spPr>
          <a:xfrm>
            <a:off x="4588042" y="4992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4" name="Google Shape;1434;g1dd57334b48_0_158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5" name="Google Shape;1435;g1dd57334b48_0_158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6" name="Google Shape;1436;g1dd57334b48_0_158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7" name="Google Shape;1437;g1dd57334b48_0_158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438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g1dd57334b48_0_177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0" name="Google Shape;1440;g1dd57334b48_0_177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1" name="Google Shape;1441;g1dd57334b48_0_177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2" name="Google Shape;1442;g1dd57334b48_0_17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43" name="Google Shape;1443;g1dd57334b48_0_177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444" name="Google Shape;1444;g1dd57334b48_0_1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45" name="Google Shape;1445;g1dd57334b48_0_177"/>
          <p:cNvCxnSpPr/>
          <p:nvPr/>
        </p:nvCxnSpPr>
        <p:spPr>
          <a:xfrm>
            <a:off x="-30396" y="6567434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46" name="Google Shape;1446;g1dd57334b48_0_177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47" name="Google Shape;1447;g1dd57334b48_0_177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48" name="Google Shape;1448;g1dd57334b48_0_177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49" name="Google Shape;1449;g1dd57334b48_0_177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50" name="Google Shape;1450;g1dd57334b48_0_1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1" name="Google Shape;1451;g1dd57334b48_0_1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52" name="Google Shape;1452;g1dd57334b48_0_1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3" name="Google Shape;1453;g1dd57334b48_0_17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4" name="Google Shape;1454;g1dd57334b48_0_17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5" name="Google Shape;1455;g1dd57334b48_0_17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456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g1dd57334b48_0_195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8" name="Google Shape;1458;g1dd57334b48_0_195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9" name="Google Shape;1459;g1dd57334b48_0_19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60" name="Google Shape;1460;g1dd57334b48_0_195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461" name="Google Shape;1461;g1dd57334b48_0_1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62" name="Google Shape;1462;g1dd57334b48_0_195"/>
          <p:cNvCxnSpPr/>
          <p:nvPr/>
        </p:nvCxnSpPr>
        <p:spPr>
          <a:xfrm>
            <a:off x="-30396" y="6567434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63" name="Google Shape;1463;g1dd57334b48_0_195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64" name="Google Shape;1464;g1dd57334b48_0_195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65" name="Google Shape;1465;g1dd57334b48_0_195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66" name="Google Shape;1466;g1dd57334b48_0_195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67" name="Google Shape;1467;g1dd57334b48_0_1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8" name="Google Shape;1468;g1dd57334b48_0_1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69" name="Google Shape;1469;g1dd57334b48_0_1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0" name="Google Shape;1470;g1dd57334b48_0_19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1" name="Google Shape;1471;g1dd57334b48_0_19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2" name="Google Shape;1472;g1dd57334b48_0_19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1473" name="Google Shape;1473;g1dd57334b48_0_19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474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Google Shape;1475;g1dd57334b48_0_213"/>
          <p:cNvSpPr txBox="1"/>
          <p:nvPr>
            <p:ph idx="1" type="body"/>
          </p:nvPr>
        </p:nvSpPr>
        <p:spPr>
          <a:xfrm>
            <a:off x="4588042" y="1489802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6" name="Google Shape;1476;g1dd57334b48_0_213"/>
          <p:cNvSpPr txBox="1"/>
          <p:nvPr>
            <p:ph idx="2" type="body"/>
          </p:nvPr>
        </p:nvSpPr>
        <p:spPr>
          <a:xfrm>
            <a:off x="4588042" y="2653440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7" name="Google Shape;1477;g1dd57334b48_0_213"/>
          <p:cNvSpPr txBox="1"/>
          <p:nvPr>
            <p:ph idx="3" type="body"/>
          </p:nvPr>
        </p:nvSpPr>
        <p:spPr>
          <a:xfrm>
            <a:off x="4588042" y="3817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8" name="Google Shape;1478;g1dd57334b48_0_213"/>
          <p:cNvSpPr txBox="1"/>
          <p:nvPr>
            <p:ph idx="4" type="body"/>
          </p:nvPr>
        </p:nvSpPr>
        <p:spPr>
          <a:xfrm>
            <a:off x="4588042" y="4992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9" name="Google Shape;1479;g1dd57334b48_0_213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0" name="Google Shape;1480;g1dd57334b48_0_213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1" name="Google Shape;1481;g1dd57334b48_0_213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2" name="Google Shape;1482;g1dd57334b48_0_213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3" name="Google Shape;1483;g1dd57334b48_0_213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84" name="Google Shape;1484;g1dd57334b48_0_2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5" name="Google Shape;1485;g1dd57334b48_0_213"/>
          <p:cNvCxnSpPr/>
          <p:nvPr/>
        </p:nvCxnSpPr>
        <p:spPr>
          <a:xfrm>
            <a:off x="-30396" y="6567434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86" name="Google Shape;1486;g1dd57334b48_0_213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87" name="Google Shape;1487;g1dd57334b48_0_213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88" name="Google Shape;1488;g1dd57334b48_0_213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89" name="Google Shape;1489;g1dd57334b48_0_213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90" name="Google Shape;1490;g1dd57334b48_0_2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1" name="Google Shape;1491;g1dd57334b48_0_2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92" name="Google Shape;1492;g1dd57334b48_0_2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0.xml"/></Relationships>
</file>

<file path=ppt/slideMasters/_rels/slideMaster10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2.xml"/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82.xml"/><Relationship Id="rId3" Type="http://schemas.openxmlformats.org/officeDocument/2006/relationships/slideLayout" Target="../slideLayouts/slideLayout83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94.xml"/><Relationship Id="rId16" Type="http://schemas.openxmlformats.org/officeDocument/2006/relationships/theme" Target="../theme/theme9.xml"/><Relationship Id="rId5" Type="http://schemas.openxmlformats.org/officeDocument/2006/relationships/slideLayout" Target="../slideLayouts/slideLayout85.xml"/><Relationship Id="rId6" Type="http://schemas.openxmlformats.org/officeDocument/2006/relationships/slideLayout" Target="../slideLayouts/slideLayout86.xml"/><Relationship Id="rId7" Type="http://schemas.openxmlformats.org/officeDocument/2006/relationships/slideLayout" Target="../slideLayouts/slideLayout87.xml"/><Relationship Id="rId8" Type="http://schemas.openxmlformats.org/officeDocument/2006/relationships/slideLayout" Target="../slideLayouts/slideLayout88.xml"/></Relationships>
</file>

<file path=ppt/slideMasters/_rels/slideMaster11.xml.rels><?xml version="1.0" encoding="UTF-8" standalone="yes"?>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8.xml"/><Relationship Id="rId9" Type="http://schemas.openxmlformats.org/officeDocument/2006/relationships/theme" Target="../theme/theme11.xml"/><Relationship Id="rId5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1.xml"/><Relationship Id="rId8" Type="http://schemas.openxmlformats.org/officeDocument/2006/relationships/slideLayout" Target="../slideLayouts/slideLayout10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5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theme" Target="../theme/theme4.xml"/></Relationships>
</file>

<file path=ppt/slideMasters/_rels/slideMaster4.xml.rels><?xml version="1.0" encoding="UTF-8" standalone="yes"?><Relationships xmlns="http://schemas.openxmlformats.org/package/2006/relationships"><Relationship Id="rId20" Type="http://schemas.openxmlformats.org/officeDocument/2006/relationships/theme" Target="../theme/theme8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31.xml"/><Relationship Id="rId6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5.xml.rels><?xml version="1.0" encoding="UTF-8" standalone="yes"?><Relationships xmlns="http://schemas.openxmlformats.org/package/2006/relationships"><Relationship Id="rId10" Type="http://schemas.openxmlformats.org/officeDocument/2006/relationships/theme" Target="../theme/theme12.xml"/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3.xml"/><Relationship Id="rId6" Type="http://schemas.openxmlformats.org/officeDocument/2006/relationships/theme" Target="../theme/theme7.xml"/></Relationships>
</file>

<file path=ppt/slideMasters/_rels/slideMaster7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2.xml"/><Relationship Id="rId13" Type="http://schemas.openxmlformats.org/officeDocument/2006/relationships/theme" Target="../theme/theme6.xml"/><Relationship Id="rId12" Type="http://schemas.openxmlformats.org/officeDocument/2006/relationships/slideLayout" Target="../slideLayouts/slideLayout54.xml"/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/Relationships>
</file>

<file path=ppt/slideMasters/_rels/slideMaster8.xml.rels><?xml version="1.0" encoding="UTF-8" standalone="yes"?><Relationships xmlns="http://schemas.openxmlformats.org/package/2006/relationships"><Relationship Id="rId20" Type="http://schemas.openxmlformats.org/officeDocument/2006/relationships/theme" Target="../theme/theme3.xml"/><Relationship Id="rId11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65.xml"/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72.xml"/><Relationship Id="rId6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71.xml"/><Relationship Id="rId7" Type="http://schemas.openxmlformats.org/officeDocument/2006/relationships/slideLayout" Target="../slideLayouts/slideLayout60.xml"/><Relationship Id="rId8" Type="http://schemas.openxmlformats.org/officeDocument/2006/relationships/slideLayout" Target="../slideLayouts/slideLayout61.xml"/></Relationships>
</file>

<file path=ppt/slideMasters/_rels/slideMaster9.xml.rels><?xml version="1.0" encoding="UTF-8" standalone="yes"?><Relationships xmlns="http://schemas.openxmlformats.org/package/2006/relationships"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81.xml"/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19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p56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21" name="Google Shape;1221;p56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22" name="Google Shape;1222;p56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23" name="Google Shape;1223;p5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15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g1dd57334b48_0_154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17" name="Google Shape;1417;g1dd57334b48_0_154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18" name="Google Shape;1418;g1dd57334b48_0_15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8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28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7" name="Google Shape;17;p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31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39" name="Google Shape;139;p31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0" name="Google Shape;140;p31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1" name="Google Shape;141;p3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3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9" name="Google Shape;189;p33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0" name="Google Shape;190;p33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3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2"/>
          <p:cNvSpPr/>
          <p:nvPr/>
        </p:nvSpPr>
        <p:spPr>
          <a:xfrm>
            <a:off x="8655315" y="1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5" name="Google Shape;485;p42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6" name="Google Shape;486;p42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87" name="Google Shape;487;p4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44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91" name="Google Shape;591;p44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92" name="Google Shape;592;p4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3" r:id="rId2"/>
    <p:sldLayoutId id="2147483694" r:id="rId3"/>
    <p:sldLayoutId id="2147483695" r:id="rId4"/>
    <p:sldLayoutId id="2147483696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46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59" name="Google Shape;659;p46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60" name="Google Shape;660;p4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661" name="Google Shape;661;p4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51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07" name="Google Shape;807;p51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08" name="Google Shape;808;p51"/>
          <p:cNvSpPr txBox="1"/>
          <p:nvPr/>
        </p:nvSpPr>
        <p:spPr>
          <a:xfrm>
            <a:off x="0" y="1"/>
            <a:ext cx="121920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9" name="Google Shape;809;p5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05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p54"/>
          <p:cNvSpPr/>
          <p:nvPr/>
        </p:nvSpPr>
        <p:spPr>
          <a:xfrm>
            <a:off x="0" y="0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07" name="Google Shape;1107;p54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08" name="Google Shape;1108;p5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109" name="Google Shape;1109;p54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4.gif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7.jpg"/><Relationship Id="rId4" Type="http://schemas.openxmlformats.org/officeDocument/2006/relationships/image" Target="../media/image87.png"/><Relationship Id="rId5" Type="http://schemas.openxmlformats.org/officeDocument/2006/relationships/image" Target="../media/image76.png"/><Relationship Id="rId6" Type="http://schemas.openxmlformats.org/officeDocument/2006/relationships/image" Target="../media/image78.png"/><Relationship Id="rId7" Type="http://schemas.openxmlformats.org/officeDocument/2006/relationships/image" Target="../media/image8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9.png"/><Relationship Id="rId4" Type="http://schemas.openxmlformats.org/officeDocument/2006/relationships/image" Target="../media/image8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2.jpg"/><Relationship Id="rId4" Type="http://schemas.openxmlformats.org/officeDocument/2006/relationships/image" Target="../media/image60.jpg"/><Relationship Id="rId5" Type="http://schemas.openxmlformats.org/officeDocument/2006/relationships/image" Target="../media/image61.jpg"/><Relationship Id="rId6" Type="http://schemas.openxmlformats.org/officeDocument/2006/relationships/image" Target="../media/image75.jpg"/><Relationship Id="rId7" Type="http://schemas.openxmlformats.org/officeDocument/2006/relationships/image" Target="../media/image6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5.png"/><Relationship Id="rId4" Type="http://schemas.openxmlformats.org/officeDocument/2006/relationships/image" Target="../media/image90.png"/><Relationship Id="rId5" Type="http://schemas.openxmlformats.org/officeDocument/2006/relationships/image" Target="../media/image63.png"/><Relationship Id="rId6" Type="http://schemas.openxmlformats.org/officeDocument/2006/relationships/image" Target="../media/image6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2.jpg"/><Relationship Id="rId4" Type="http://schemas.openxmlformats.org/officeDocument/2006/relationships/image" Target="../media/image68.png"/><Relationship Id="rId5" Type="http://schemas.openxmlformats.org/officeDocument/2006/relationships/image" Target="../media/image6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1" name="Shape 1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" name="Google Shape;1542;p1"/>
          <p:cNvSpPr txBox="1"/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am-ET"/>
              <a:t>Workshop guide</a:t>
            </a:r>
            <a:endParaRPr/>
          </a:p>
        </p:txBody>
      </p:sp>
      <p:sp>
        <p:nvSpPr>
          <p:cNvPr id="1543" name="Google Shape;1543;p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am-ET">
                <a:solidFill>
                  <a:srgbClr val="006FB6"/>
                </a:solidFill>
              </a:rPr>
              <a:t>Say the sounds, squish the sounds</a:t>
            </a:r>
            <a:endParaRPr/>
          </a:p>
        </p:txBody>
      </p:sp>
      <p:sp>
        <p:nvSpPr>
          <p:cNvPr id="1544" name="Google Shape;1544;p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am-ET" sz="4000">
                <a:solidFill>
                  <a:srgbClr val="006FB6"/>
                </a:solidFill>
              </a:rPr>
              <a:t>Facilitator: </a:t>
            </a:r>
            <a:endParaRPr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am-ET" sz="4000">
                <a:solidFill>
                  <a:srgbClr val="006FB6"/>
                </a:solidFill>
              </a:rPr>
              <a:t>Read notes to prepare. See English file. </a:t>
            </a:r>
            <a:endParaRPr sz="4000">
              <a:solidFill>
                <a:srgbClr val="006FB6"/>
              </a:solidFill>
            </a:endParaRPr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am-ET" sz="4000">
                <a:solidFill>
                  <a:srgbClr val="006FB6"/>
                </a:solidFill>
              </a:rPr>
              <a:t>Amend slides if needed.</a:t>
            </a:r>
            <a:endParaRPr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am-ET" sz="4000">
                <a:solidFill>
                  <a:srgbClr val="006FB6"/>
                </a:solidFill>
              </a:rPr>
              <a:t>Ready the family-facing materials.</a:t>
            </a:r>
            <a:endParaRPr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am-ET" sz="4000">
                <a:solidFill>
                  <a:srgbClr val="006FB6"/>
                </a:solidFill>
              </a:rPr>
              <a:t>Display slide 2 as families arrive.</a:t>
            </a:r>
            <a:endParaRPr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4000">
              <a:solidFill>
                <a:srgbClr val="006FB6"/>
              </a:solidFill>
            </a:endParaRPr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4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Google Shape;1645;p17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</a:pPr>
            <a:r>
              <a:rPr lang="am-ET"/>
              <a:t>እንለማመድ</a:t>
            </a:r>
            <a:endParaRPr/>
          </a:p>
        </p:txBody>
      </p:sp>
      <p:sp>
        <p:nvSpPr>
          <p:cNvPr id="1646" name="Google Shape;1646;p17"/>
          <p:cNvSpPr txBox="1"/>
          <p:nvPr>
            <p:ph idx="1" type="body"/>
          </p:nvPr>
        </p:nvSpPr>
        <p:spPr>
          <a:xfrm>
            <a:off x="248443" y="239394"/>
            <a:ext cx="30402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647" name="Google Shape;1647;p17"/>
          <p:cNvSpPr txBox="1"/>
          <p:nvPr>
            <p:ph idx="2" type="body"/>
          </p:nvPr>
        </p:nvSpPr>
        <p:spPr>
          <a:xfrm>
            <a:off x="243874" y="1023994"/>
            <a:ext cx="3040200" cy="29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651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AutoNum type="arabicPeriod"/>
            </a:pPr>
            <a:r>
              <a:rPr lang="am-ET" sz="3200"/>
              <a:t>የቃሉን ክፍሎች ተናገር/ሪ።</a:t>
            </a:r>
            <a:endParaRPr/>
          </a:p>
          <a:p>
            <a:pPr indent="-514350" lvl="0" marL="5651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AutoNum type="arabicPeriod"/>
            </a:pPr>
            <a:r>
              <a:rPr lang="am-ET" sz="3200"/>
              <a:t>አንድ ላይ አጣምራቸው/ሪያቸው። </a:t>
            </a:r>
            <a:endParaRPr/>
          </a:p>
          <a:p>
            <a:pPr indent="-514350" lvl="0" marL="5651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AutoNum type="arabicPeriod"/>
            </a:pPr>
            <a:r>
              <a:rPr lang="am-ET" sz="3200"/>
              <a:t>ቃሉን ተናገር/ሪ።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648" name="Google Shape;1648;p17"/>
          <p:cNvSpPr txBox="1"/>
          <p:nvPr>
            <p:ph idx="4" type="body"/>
          </p:nvPr>
        </p:nvSpPr>
        <p:spPr>
          <a:xfrm>
            <a:off x="8420151" y="1944688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am-ET"/>
              <a:t>drumstick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649" name="Google Shape;1649;p17"/>
          <p:cNvSpPr txBox="1"/>
          <p:nvPr>
            <p:ph idx="5" type="body"/>
          </p:nvPr>
        </p:nvSpPr>
        <p:spPr>
          <a:xfrm>
            <a:off x="8433792" y="4255294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am-ET"/>
              <a:t>chicken</a:t>
            </a:r>
            <a:endParaRPr/>
          </a:p>
        </p:txBody>
      </p:sp>
      <p:pic>
        <p:nvPicPr>
          <p:cNvPr descr="A picture containing logo&#10;&#10;Description automatically generated" id="1650" name="Google Shape;165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195918">
            <a:off x="2940565" y="2608044"/>
            <a:ext cx="6013710" cy="2937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4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g1dd57334b48_0_14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</a:pPr>
            <a:r>
              <a:rPr lang="am-ET"/>
              <a:t>ባለብዙ ቋንቋ ቤተሰብ</a:t>
            </a:r>
            <a:endParaRPr/>
          </a:p>
        </p:txBody>
      </p:sp>
      <p:sp>
        <p:nvSpPr>
          <p:cNvPr id="1656" name="Google Shape;1656;g1dd57334b48_0_148"/>
          <p:cNvSpPr txBox="1"/>
          <p:nvPr>
            <p:ph idx="1" type="body"/>
          </p:nvPr>
        </p:nvSpPr>
        <p:spPr>
          <a:xfrm>
            <a:off x="4588042" y="1572327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3200"/>
              <a:buNone/>
            </a:pPr>
            <a:r>
              <a:rPr lang="am-ET">
                <a:latin typeface="Arial"/>
                <a:ea typeface="Arial"/>
                <a:cs typeface="Arial"/>
                <a:sym typeface="Arial"/>
              </a:rPr>
              <a:t>ይሄንን</a:t>
            </a:r>
            <a:r>
              <a:rPr lang="am-ET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am-ET">
                <a:latin typeface="Arial"/>
                <a:ea typeface="Arial"/>
                <a:cs typeface="Arial"/>
                <a:sym typeface="Arial"/>
              </a:rPr>
              <a:t>በማንኛውም</a:t>
            </a:r>
            <a:r>
              <a:rPr lang="am-ET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am-ET">
                <a:latin typeface="Arial"/>
                <a:ea typeface="Arial"/>
                <a:cs typeface="Arial"/>
                <a:sym typeface="Arial"/>
              </a:rPr>
              <a:t>ቋንቋ</a:t>
            </a:r>
            <a:r>
              <a:rPr lang="am-ET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am-ET">
                <a:latin typeface="Arial"/>
                <a:ea typeface="Arial"/>
                <a:cs typeface="Arial"/>
                <a:sym typeface="Arial"/>
              </a:rPr>
              <a:t>ለተፃፉ</a:t>
            </a:r>
            <a:r>
              <a:rPr lang="am-ET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am-ET">
                <a:latin typeface="Arial"/>
                <a:ea typeface="Arial"/>
                <a:cs typeface="Arial"/>
                <a:sym typeface="Arial"/>
              </a:rPr>
              <a:t>መፅሀፍት</a:t>
            </a:r>
            <a:r>
              <a:rPr lang="am-ET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am-ET">
                <a:latin typeface="Arial"/>
                <a:ea typeface="Arial"/>
                <a:cs typeface="Arial"/>
                <a:sym typeface="Arial"/>
              </a:rPr>
              <a:t>ተጠቀሙ</a:t>
            </a:r>
            <a:r>
              <a:rPr lang="am-ET"/>
              <a:t> </a:t>
            </a:r>
            <a:endParaRPr/>
          </a:p>
        </p:txBody>
      </p:sp>
      <p:pic>
        <p:nvPicPr>
          <p:cNvPr id="1657" name="Google Shape;1657;g1dd57334b48_0_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3968" y="1715717"/>
            <a:ext cx="1292733" cy="1195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1" name="Shape 1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" name="Google Shape;1662;p18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am-ET"/>
              <a:t>እነዚህን ክፍሎች ሳጣምራቸው ምን ቃል ይፈጥራሉ?</a:t>
            </a:r>
            <a:endParaRPr/>
          </a:p>
        </p:txBody>
      </p:sp>
      <p:sp>
        <p:nvSpPr>
          <p:cNvPr id="1663" name="Google Shape;1663;p18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am-ET"/>
              <a:t>የቃሉ ሁለት ክፍሎች ምንድን ናቸው?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664" name="Google Shape;1664;p18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am-ET"/>
              <a:t>ይሄን ቃል እንከፋፍለው። “snowball” ካልኩኝ፣ ሁለቱ ክፍሎች ምንድን ናቸው?</a:t>
            </a:r>
            <a:r>
              <a:rPr b="1" lang="am-ET" sz="1200">
                <a:solidFill>
                  <a:schemeClr val="dk1"/>
                </a:solidFill>
              </a:rPr>
              <a:t> </a:t>
            </a:r>
            <a:endParaRPr/>
          </a:p>
        </p:txBody>
      </p:sp>
      <p:sp>
        <p:nvSpPr>
          <p:cNvPr id="1665" name="Google Shape;1665;p18"/>
          <p:cNvSpPr txBox="1"/>
          <p:nvPr>
            <p:ph type="ctrTitle"/>
          </p:nvPr>
        </p:nvSpPr>
        <p:spPr>
          <a:xfrm>
            <a:off x="820225" y="0"/>
            <a:ext cx="113718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am-ET"/>
              <a:t>ንባብ = ውይይት </a:t>
            </a:r>
            <a:endParaRPr/>
          </a:p>
        </p:txBody>
      </p:sp>
      <p:pic>
        <p:nvPicPr>
          <p:cNvPr id="1666" name="Google Shape;1666;p18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240925" y="865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0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p1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am-ET"/>
              <a:t>የልምምድ ጊዜ</a:t>
            </a:r>
            <a:endParaRPr/>
          </a:p>
        </p:txBody>
      </p:sp>
      <p:sp>
        <p:nvSpPr>
          <p:cNvPr id="1672" name="Google Shape;1672;p19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am-ET">
                <a:solidFill>
                  <a:srgbClr val="006FB6"/>
                </a:solidFill>
              </a:rPr>
              <a:t>የ</a:t>
            </a:r>
            <a:r>
              <a:rPr lang="am-ET"/>
              <a:t>ቃሉን ክፍሎች ተናገር/ሪ።</a:t>
            </a:r>
            <a:endParaRPr>
              <a:solidFill>
                <a:srgbClr val="006FB6"/>
              </a:solidFill>
            </a:endParaRPr>
          </a:p>
        </p:txBody>
      </p:sp>
      <p:sp>
        <p:nvSpPr>
          <p:cNvPr id="1673" name="Google Shape;1673;p19"/>
          <p:cNvSpPr txBox="1"/>
          <p:nvPr>
            <p:ph idx="2" type="body"/>
          </p:nvPr>
        </p:nvSpPr>
        <p:spPr>
          <a:xfrm>
            <a:off x="1693060" y="2592249"/>
            <a:ext cx="267292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94594"/>
              <a:buNone/>
            </a:pPr>
            <a:r>
              <a:rPr lang="am-ET" sz="3200"/>
              <a:t>አንድ ላይ አጣምራቸው/ሪያቸው። </a:t>
            </a:r>
            <a:endParaRPr/>
          </a:p>
        </p:txBody>
      </p:sp>
      <p:sp>
        <p:nvSpPr>
          <p:cNvPr id="1674" name="Google Shape;1674;p19"/>
          <p:cNvSpPr txBox="1"/>
          <p:nvPr>
            <p:ph idx="1" type="body"/>
          </p:nvPr>
        </p:nvSpPr>
        <p:spPr>
          <a:xfrm>
            <a:off x="1692472" y="3809178"/>
            <a:ext cx="2982092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am-ET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ቃ</a:t>
            </a:r>
            <a:r>
              <a:rPr lang="am-ET"/>
              <a:t>ሉን ተናገር/ሪ።</a:t>
            </a:r>
            <a:endParaRPr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5" name="Google Shape;1675;p19"/>
          <p:cNvSpPr txBox="1"/>
          <p:nvPr>
            <p:ph idx="2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lang="am-ET" sz="6475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1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6" name="Google Shape;1676;p19"/>
          <p:cNvSpPr txBox="1"/>
          <p:nvPr>
            <p:ph idx="1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am-ET" sz="6475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1" i="0" sz="14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7" name="Google Shape;1677;p19"/>
          <p:cNvSpPr txBox="1"/>
          <p:nvPr>
            <p:ph idx="2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am-ET" sz="6475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1" i="0" sz="14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8" name="Google Shape;1678;p19"/>
          <p:cNvSpPr txBox="1"/>
          <p:nvPr>
            <p:ph idx="1" type="body"/>
          </p:nvPr>
        </p:nvSpPr>
        <p:spPr>
          <a:xfrm>
            <a:off x="6947452" y="1420401"/>
            <a:ext cx="1819500" cy="16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am-ET" sz="27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ጥያቄ ሲኖርዎት ጥሩኝ!</a:t>
            </a:r>
            <a:endParaRPr b="0" i="0" sz="11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9" name="Google Shape;1679;p19"/>
          <p:cNvSpPr/>
          <p:nvPr>
            <p:ph idx="2" type="pic"/>
          </p:nvPr>
        </p:nvSpPr>
        <p:spPr>
          <a:xfrm>
            <a:off x="8842777" y="1420400"/>
            <a:ext cx="3087000" cy="2704500"/>
          </a:xfrm>
          <a:prstGeom prst="rect">
            <a:avLst/>
          </a:prstGeom>
          <a:noFill/>
          <a:ln>
            <a:noFill/>
          </a:ln>
        </p:spPr>
      </p:sp>
      <p:pic>
        <p:nvPicPr>
          <p:cNvPr id="1680" name="Google Shape;1680;p19"/>
          <p:cNvPicPr preferRelativeResize="0"/>
          <p:nvPr/>
        </p:nvPicPr>
        <p:blipFill rotWithShape="1">
          <a:blip r:embed="rId3">
            <a:alphaModFix/>
          </a:blip>
          <a:srcRect b="0" l="7548" r="7539" t="0"/>
          <a:stretch/>
        </p:blipFill>
        <p:spPr>
          <a:xfrm>
            <a:off x="8842777" y="1420400"/>
            <a:ext cx="3086926" cy="2704494"/>
          </a:xfrm>
          <a:prstGeom prst="rect">
            <a:avLst/>
          </a:prstGeom>
          <a:noFill/>
          <a:ln>
            <a:noFill/>
          </a:ln>
        </p:spPr>
      </p:pic>
      <p:sp>
        <p:nvSpPr>
          <p:cNvPr id="1681" name="Google Shape;1681;p19"/>
          <p:cNvSpPr txBox="1"/>
          <p:nvPr/>
        </p:nvSpPr>
        <p:spPr>
          <a:xfrm>
            <a:off x="5229055" y="2190314"/>
            <a:ext cx="1701600" cy="318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</a:pPr>
            <a:r>
              <a:rPr b="0" i="0" lang="am-ET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baseball</a:t>
            </a:r>
            <a:endParaRPr b="0" i="0" sz="24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</a:pPr>
            <a:r>
              <a:rPr b="0" i="0" lang="am-ET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lion</a:t>
            </a:r>
            <a:endParaRPr b="0" i="0" sz="24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</a:pPr>
            <a:r>
              <a:rPr b="0" i="0" lang="am-ET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water</a:t>
            </a:r>
            <a:endParaRPr b="0" i="0" sz="24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</a:pPr>
            <a:r>
              <a:rPr b="0" i="0" lang="am-ET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pancake</a:t>
            </a:r>
            <a:endParaRPr b="0" i="0" sz="24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</a:pPr>
            <a:r>
              <a:rPr b="0" i="0" lang="am-ET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puppy</a:t>
            </a:r>
            <a:endParaRPr b="0" i="0" sz="24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shirt&#10;&#10;Description automatically generated" id="1682" name="Google Shape;1682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04252" y="2632998"/>
            <a:ext cx="1290120" cy="14413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683" name="Google Shape;1683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31035" y="3548371"/>
            <a:ext cx="837543" cy="9357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1684" name="Google Shape;1684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4363400" y="4119695"/>
            <a:ext cx="895056" cy="10000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logo&#10;&#10;Description automatically generated" id="1685" name="Google Shape;1685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>
            <a:off x="4374715" y="2190325"/>
            <a:ext cx="837540" cy="935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9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" name="Google Shape;1690;p20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lang="am-ET"/>
              <a:t>በጥልቀት ያስቡ</a:t>
            </a:r>
            <a:endParaRPr/>
          </a:p>
        </p:txBody>
      </p:sp>
      <p:sp>
        <p:nvSpPr>
          <p:cNvPr id="1691" name="Google Shape;1691;p20"/>
          <p:cNvSpPr txBox="1"/>
          <p:nvPr>
            <p:ph idx="1" type="body"/>
          </p:nvPr>
        </p:nvSpPr>
        <p:spPr>
          <a:xfrm>
            <a:off x="3921664" y="162794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44500" lvl="0" marL="457200" rtl="0" algn="l"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am-ET"/>
              <a:t>የንባብ  ጠቃሚ ምክር ላይ ጥያቄዎች አሎዎት?</a:t>
            </a:r>
            <a:endParaRPr/>
          </a:p>
          <a:p>
            <a:pPr indent="-444500" lvl="0" marL="457200" rtl="0" algn="l"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am-ET"/>
              <a:t>ይዙሩ እና ከልጅዎ ጋር ይነጋገሩ: ይህንን የንባብ ጠቃሚ ምክር በቤት ውስጥ ለመሞከር ዝግጁ እንደሆንን ይሰማናል?</a:t>
            </a:r>
            <a:endParaRPr/>
          </a:p>
          <a:p>
            <a:pPr indent="-444500" lvl="0" marL="457200" rtl="0" algn="l"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am-ET"/>
              <a:t>እባክዎን ይህንን በቤት ውስጥ እንዴት ሊጠቀሙት እንደሚችሉ ያጋሩ።</a:t>
            </a:r>
            <a:endParaRPr/>
          </a:p>
        </p:txBody>
      </p:sp>
      <p:sp>
        <p:nvSpPr>
          <p:cNvPr id="1692" name="Google Shape;1692;p20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lang="am-ET"/>
              <a:t>ጥያቄዎ በክፍሉ ውስጥ የሚገኝን ሌላ ሰው ይረዳል!</a:t>
            </a:r>
            <a:endParaRPr/>
          </a:p>
        </p:txBody>
      </p:sp>
      <p:pic>
        <p:nvPicPr>
          <p:cNvPr descr="A close up of a logo&#10;&#10;Description automatically generated" id="1693" name="Google Shape;1693;p2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934" r="6936" t="0"/>
          <a:stretch/>
        </p:blipFill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7" name="Shape 1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8" name="Google Shape;1698;p2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am-ET"/>
              <a:t>አላማ ያለው ጨዋታ -&gt; እውቀት</a:t>
            </a:r>
            <a:endParaRPr/>
          </a:p>
        </p:txBody>
      </p:sp>
      <p:pic>
        <p:nvPicPr>
          <p:cNvPr id="1699" name="Google Shape;1699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4974" y="1692275"/>
            <a:ext cx="4569300" cy="406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0" name="Google Shape;1700;p21"/>
          <p:cNvSpPr txBox="1"/>
          <p:nvPr>
            <p:ph idx="2" type="body"/>
          </p:nvPr>
        </p:nvSpPr>
        <p:spPr>
          <a:xfrm>
            <a:off x="5884338" y="1692275"/>
            <a:ext cx="5122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am-ET"/>
              <a:t>ጥያቄዎች </a:t>
            </a:r>
            <a:r>
              <a:rPr lang="am-ET"/>
              <a:t>እና </a:t>
            </a:r>
            <a:r>
              <a:rPr b="1" lang="am-ET"/>
              <a:t>ትርጉም ያላቸው ንግግሮች </a:t>
            </a:r>
            <a:r>
              <a:rPr lang="am-ET"/>
              <a:t>የማንበብ መሰረትን ይገነባሉ!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4" name="Shape 1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5" name="Google Shape;1705;p2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am-ET"/>
              <a:t>አስተያየት፣ እባክዎ</a:t>
            </a:r>
            <a:endParaRPr/>
          </a:p>
        </p:txBody>
      </p:sp>
      <p:pic>
        <p:nvPicPr>
          <p:cNvPr id="1706" name="Google Shape;1706;p2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pic>
      <p:sp>
        <p:nvSpPr>
          <p:cNvPr id="1707" name="Google Shape;1707;p24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rPr lang="am-ET"/>
              <a:t>የእርስዎ ግብአት የጋራ ጊዜያችንን ያሻሽልልናል!</a:t>
            </a:r>
            <a:endParaRPr/>
          </a:p>
          <a:p>
            <a:pPr indent="0" lvl="0" marL="571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descr="A picture containing person, indoor, blue&#10;&#10;Description automatically generated" id="1708" name="Google Shape;1708;p24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2258219" y="10961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8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p4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am-ET" sz="4400"/>
              <a:t>ድምፆቹን ተናገሩ፣ ድምፆቹን አጣምሩ</a:t>
            </a:r>
            <a:endParaRPr sz="5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3" name="Shape 1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" name="Google Shape;1554;p5"/>
          <p:cNvSpPr txBox="1"/>
          <p:nvPr>
            <p:ph idx="1" type="body"/>
          </p:nvPr>
        </p:nvSpPr>
        <p:spPr>
          <a:xfrm>
            <a:off x="1660583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am-ET"/>
              <a:t>እንኩዋን ደህና መጡ</a:t>
            </a:r>
            <a:endParaRPr/>
          </a:p>
        </p:txBody>
      </p:sp>
      <p:sp>
        <p:nvSpPr>
          <p:cNvPr id="1555" name="Google Shape;1555;p5"/>
          <p:cNvSpPr txBox="1"/>
          <p:nvPr>
            <p:ph idx="3" type="body"/>
          </p:nvPr>
        </p:nvSpPr>
        <p:spPr>
          <a:xfrm>
            <a:off x="1660583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am-ET"/>
              <a:t>የንባብ ጠቃሚ ምክር</a:t>
            </a:r>
            <a:endParaRPr/>
          </a:p>
        </p:txBody>
      </p:sp>
      <p:sp>
        <p:nvSpPr>
          <p:cNvPr id="1556" name="Google Shape;1556;p5"/>
          <p:cNvSpPr txBox="1"/>
          <p:nvPr>
            <p:ph idx="4" type="body"/>
          </p:nvPr>
        </p:nvSpPr>
        <p:spPr>
          <a:xfrm>
            <a:off x="1660583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am-ET"/>
              <a:t>የልምምድ ጊዜ</a:t>
            </a:r>
            <a:endParaRPr/>
          </a:p>
        </p:txBody>
      </p:sp>
      <p:sp>
        <p:nvSpPr>
          <p:cNvPr id="1557" name="Google Shape;1557;p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am-ET"/>
              <a:t>አጀንዳ</a:t>
            </a:r>
            <a:endParaRPr/>
          </a:p>
        </p:txBody>
      </p:sp>
      <p:sp>
        <p:nvSpPr>
          <p:cNvPr id="1558" name="Google Shape;1558;p5"/>
          <p:cNvSpPr txBox="1"/>
          <p:nvPr>
            <p:ph idx="5" type="body"/>
          </p:nvPr>
        </p:nvSpPr>
        <p:spPr>
          <a:xfrm>
            <a:off x="1660583" y="4992079"/>
            <a:ext cx="3642601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am-ET"/>
              <a:t>በጥልቀት ማሰብ እና ማስተካከል</a:t>
            </a:r>
            <a:endParaRPr/>
          </a:p>
        </p:txBody>
      </p:sp>
      <p:pic>
        <p:nvPicPr>
          <p:cNvPr id="1559" name="Google Shape;1559;p5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540" y="1504823"/>
            <a:ext cx="573024" cy="90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0" name="Google Shape;1560;p5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738" y="2821020"/>
            <a:ext cx="758825" cy="71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1" name="Google Shape;1561;p5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611" y="3936650"/>
            <a:ext cx="793077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2" name="Google Shape;1562;p5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3965" y="5088376"/>
            <a:ext cx="658368" cy="7193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posing for the camera&#10;&#10;Description automatically generated" id="1563" name="Google Shape;1563;p5"/>
          <p:cNvPicPr preferRelativeResize="0"/>
          <p:nvPr>
            <p:ph idx="2" type="pic"/>
          </p:nvPr>
        </p:nvPicPr>
        <p:blipFill rotWithShape="1">
          <a:blip r:embed="rId7">
            <a:alphaModFix/>
          </a:blip>
          <a:srcRect b="61" l="0" r="0" t="65"/>
          <a:stretch/>
        </p:blipFill>
        <p:spPr>
          <a:xfrm>
            <a:off x="6236904" y="1677637"/>
            <a:ext cx="5394325" cy="4518025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64" name="Google Shape;1564;p5"/>
          <p:cNvSpPr txBox="1"/>
          <p:nvPr/>
        </p:nvSpPr>
        <p:spPr>
          <a:xfrm>
            <a:off x="9739315" y="3521247"/>
            <a:ext cx="1523053" cy="11387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am-ET" sz="1800" u="none" cap="none" strike="noStrike">
                <a:solidFill>
                  <a:srgbClr val="F85D08"/>
                </a:solidFill>
                <a:latin typeface="Arial"/>
                <a:ea typeface="Arial"/>
                <a:cs typeface="Arial"/>
                <a:sym typeface="Arial"/>
              </a:rPr>
              <a:t>“ከባድ ቃላትን እንዴት ማያያዝ እንዳለብኝ </a:t>
            </a:r>
            <a:r>
              <a:rPr b="0" i="0" lang="am-ET" sz="2000" u="none" cap="none" strike="noStrike">
                <a:solidFill>
                  <a:srgbClr val="F85D08"/>
                </a:solidFill>
                <a:latin typeface="Arial"/>
                <a:ea typeface="Arial"/>
                <a:cs typeface="Arial"/>
                <a:sym typeface="Arial"/>
              </a:rPr>
              <a:t>ተማርኩ</a:t>
            </a:r>
            <a:r>
              <a:rPr b="0" i="0" lang="am-ET" sz="1800" u="none" cap="none" strike="noStrike">
                <a:solidFill>
                  <a:srgbClr val="F85D08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8" name="Shape 1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" name="Google Shape;1569;p6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70" name="Google Shape;1570;p6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71" name="Google Shape;1571;p6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72" name="Google Shape;1572;p6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73" name="Google Shape;1573;p6"/>
          <p:cNvSpPr txBox="1"/>
          <p:nvPr>
            <p:ph idx="5" type="body"/>
          </p:nvPr>
        </p:nvSpPr>
        <p:spPr>
          <a:xfrm>
            <a:off x="1044438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am-ET"/>
              <a:t>መዘጋጀት።</a:t>
            </a:r>
            <a:endParaRPr/>
          </a:p>
        </p:txBody>
      </p:sp>
      <p:sp>
        <p:nvSpPr>
          <p:cNvPr id="1574" name="Google Shape;1574;p6"/>
          <p:cNvSpPr txBox="1"/>
          <p:nvPr>
            <p:ph idx="6" type="body"/>
          </p:nvPr>
        </p:nvSpPr>
        <p:spPr>
          <a:xfrm>
            <a:off x="1046485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am-ET"/>
              <a:t>ተገኙ።</a:t>
            </a:r>
            <a:endParaRPr/>
          </a:p>
        </p:txBody>
      </p:sp>
      <p:sp>
        <p:nvSpPr>
          <p:cNvPr id="1575" name="Google Shape;1575;p6"/>
          <p:cNvSpPr txBox="1"/>
          <p:nvPr>
            <p:ph idx="7" type="body"/>
          </p:nvPr>
        </p:nvSpPr>
        <p:spPr>
          <a:xfrm>
            <a:off x="1042393" y="3804369"/>
            <a:ext cx="3435277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am-ET"/>
              <a:t>ትሁት ሁኑ።</a:t>
            </a:r>
            <a:endParaRPr/>
          </a:p>
        </p:txBody>
      </p:sp>
      <p:sp>
        <p:nvSpPr>
          <p:cNvPr id="1576" name="Google Shape;1576;p6"/>
          <p:cNvSpPr txBox="1"/>
          <p:nvPr>
            <p:ph idx="8" type="body"/>
          </p:nvPr>
        </p:nvSpPr>
        <p:spPr>
          <a:xfrm>
            <a:off x="1042392" y="495955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am-ET"/>
              <a:t>ጥያቄ ይጠይቁ።</a:t>
            </a:r>
            <a:endParaRPr/>
          </a:p>
        </p:txBody>
      </p:sp>
      <p:sp>
        <p:nvSpPr>
          <p:cNvPr id="1577" name="Google Shape;1577;p6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am-ET"/>
              <a:t>የአውደ ጥናት መመሪያዎች</a:t>
            </a:r>
            <a:endParaRPr/>
          </a:p>
        </p:txBody>
      </p:sp>
      <p:pic>
        <p:nvPicPr>
          <p:cNvPr descr="Icon&#10;&#10;Description automatically generated" id="1578" name="Google Shape;157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3891" y="1714072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579" name="Google Shape;157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915" y="5188440"/>
            <a:ext cx="585197" cy="585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580" name="Google Shape;1580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915" y="4116743"/>
            <a:ext cx="585197" cy="4182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581" name="Google Shape;1581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7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5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p1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200"/>
              <a:buNone/>
            </a:pPr>
            <a:r>
              <a:rPr lang="am-ET" sz="4200">
                <a:solidFill>
                  <a:srgbClr val="006FB6"/>
                </a:solidFill>
              </a:rPr>
              <a:t>ድምፆቹን ተናገሩ፣ ድምፆቹን አጣምሩ</a:t>
            </a:r>
            <a:endParaRPr sz="4200"/>
          </a:p>
        </p:txBody>
      </p:sp>
      <p:sp>
        <p:nvSpPr>
          <p:cNvPr id="1587" name="Google Shape;1587;p12"/>
          <p:cNvSpPr txBox="1"/>
          <p:nvPr>
            <p:ph idx="1" type="body"/>
          </p:nvPr>
        </p:nvSpPr>
        <p:spPr>
          <a:xfrm>
            <a:off x="8977990" y="2472614"/>
            <a:ext cx="2987020" cy="3970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None/>
            </a:pPr>
            <a:r>
              <a:rPr lang="am-ET"/>
              <a:t>የቃልን ክፍሎች መስማት እና በመቀጠልም በጋራ ማጣመር ልጅዎ ቃልን ለማንበብ ሲሞክር/ስትሞክር ድምፆቹን ማጣመር እንዲዘጋጅ/ድትዘጋጅ ይረዳል።</a:t>
            </a:r>
            <a:endParaRPr sz="2600">
              <a:solidFill>
                <a:srgbClr val="006FB6"/>
              </a:solidFill>
            </a:endParaRPr>
          </a:p>
        </p:txBody>
      </p:sp>
      <p:pic>
        <p:nvPicPr>
          <p:cNvPr id="1588" name="Google Shape;1588;p1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82749" y="1480529"/>
            <a:ext cx="2377500" cy="762834"/>
          </a:xfrm>
          <a:prstGeom prst="rect">
            <a:avLst/>
          </a:prstGeom>
          <a:noFill/>
          <a:ln>
            <a:noFill/>
          </a:ln>
        </p:spPr>
      </p:pic>
      <p:sp>
        <p:nvSpPr>
          <p:cNvPr id="1589" name="Google Shape;1589;p12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am-ET"/>
              <a:t>2</a:t>
            </a:r>
            <a:endParaRPr/>
          </a:p>
        </p:txBody>
      </p:sp>
      <p:sp>
        <p:nvSpPr>
          <p:cNvPr id="1590" name="Google Shape;1590;p12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am-ET"/>
              <a:t>3</a:t>
            </a:r>
            <a:endParaRPr/>
          </a:p>
        </p:txBody>
      </p:sp>
      <p:sp>
        <p:nvSpPr>
          <p:cNvPr id="1591" name="Google Shape;1591;p12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am-ET"/>
              <a:t>የቃሉን ክፍሎች ተናገር/ሪ።</a:t>
            </a:r>
            <a:endParaRPr/>
          </a:p>
        </p:txBody>
      </p:sp>
      <p:sp>
        <p:nvSpPr>
          <p:cNvPr id="1592" name="Google Shape;1592;p12"/>
          <p:cNvSpPr txBox="1"/>
          <p:nvPr>
            <p:ph idx="7" type="body"/>
          </p:nvPr>
        </p:nvSpPr>
        <p:spPr>
          <a:xfrm>
            <a:off x="1321544" y="2472625"/>
            <a:ext cx="5377651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am-ET"/>
              <a:t>አንድ ላይ አጣምራቸው/ሪያቸው። </a:t>
            </a:r>
            <a:endParaRPr/>
          </a:p>
        </p:txBody>
      </p:sp>
      <p:sp>
        <p:nvSpPr>
          <p:cNvPr id="1593" name="Google Shape;1593;p12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am-ET"/>
              <a:t>ቃሉን ተናገር/ሪ።</a:t>
            </a:r>
            <a:endParaRPr/>
          </a:p>
        </p:txBody>
      </p:sp>
      <p:sp>
        <p:nvSpPr>
          <p:cNvPr id="1594" name="Google Shape;1594;p12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am-ET"/>
              <a:t>1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8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p13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</a:pPr>
            <a:r>
              <a:rPr lang="am-ET"/>
              <a:t>ቃላቶች ከተለያዩ ድምፆች እና የድምፅ አወቃቀሮች ስለመፈጠራቸው ያለን ግንዛቤ </a:t>
            </a:r>
            <a:endParaRPr/>
          </a:p>
        </p:txBody>
      </p:sp>
      <p:sp>
        <p:nvSpPr>
          <p:cNvPr id="1600" name="Google Shape;1600;p13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601" name="Google Shape;1601;p13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602" name="Google Shape;1602;p13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603" name="Google Shape;1603;p13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am-ET"/>
              <a:t>የድምፆች አወቃቀር ግንዛቤ</a:t>
            </a:r>
            <a:endParaRPr/>
          </a:p>
        </p:txBody>
      </p:sp>
      <p:sp>
        <p:nvSpPr>
          <p:cNvPr id="1604" name="Google Shape;1604;p13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605" name="Google Shape;1605;p13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606" name="Google Shape;1606;p13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607" name="Google Shape;1607;p1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am-ET"/>
              <a:t>የስነ-ፅሁፍ ስያሜዎችን አረጋግጡ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p14"/>
          <p:cNvSpPr txBox="1"/>
          <p:nvPr>
            <p:ph type="title"/>
          </p:nvPr>
        </p:nvSpPr>
        <p:spPr>
          <a:xfrm>
            <a:off x="3536683" y="0"/>
            <a:ext cx="52962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</a:pPr>
            <a:r>
              <a:rPr lang="am-ET"/>
              <a:t>የቃላት ክፍሎቹን ተናገር/ሪ</a:t>
            </a:r>
            <a:endParaRPr/>
          </a:p>
        </p:txBody>
      </p:sp>
      <p:sp>
        <p:nvSpPr>
          <p:cNvPr id="1613" name="Google Shape;1613;p14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am-ET" sz="3200"/>
              <a:t>ጠቃሚ ምክሮች እና ብልሃቶች</a:t>
            </a:r>
            <a:endParaRPr/>
          </a:p>
        </p:txBody>
      </p:sp>
      <p:sp>
        <p:nvSpPr>
          <p:cNvPr id="1614" name="Google Shape;1614;p14"/>
          <p:cNvSpPr txBox="1"/>
          <p:nvPr>
            <p:ph idx="3" type="body"/>
          </p:nvPr>
        </p:nvSpPr>
        <p:spPr>
          <a:xfrm>
            <a:off x="4185240" y="2782162"/>
            <a:ext cx="2873700" cy="103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508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am-ET" sz="5000"/>
              <a:t>Snow</a:t>
            </a:r>
            <a:endParaRPr/>
          </a:p>
        </p:txBody>
      </p:sp>
      <p:sp>
        <p:nvSpPr>
          <p:cNvPr id="1615" name="Google Shape;1615;p14"/>
          <p:cNvSpPr txBox="1"/>
          <p:nvPr>
            <p:ph idx="4" type="body"/>
          </p:nvPr>
        </p:nvSpPr>
        <p:spPr>
          <a:xfrm>
            <a:off x="8832754" y="2739821"/>
            <a:ext cx="2873700" cy="103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508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am-ET" sz="5000"/>
              <a:t>Ball</a:t>
            </a:r>
            <a:endParaRPr/>
          </a:p>
        </p:txBody>
      </p:sp>
      <p:pic>
        <p:nvPicPr>
          <p:cNvPr descr="A picture containing icon&#10;&#10;Description automatically generated" id="1616" name="Google Shape;1616;p14"/>
          <p:cNvPicPr preferRelativeResize="0"/>
          <p:nvPr/>
        </p:nvPicPr>
        <p:blipFill rotWithShape="1">
          <a:blip r:embed="rId3">
            <a:alphaModFix/>
          </a:blip>
          <a:srcRect b="28601" l="14483" r="14406" t="29735"/>
          <a:stretch/>
        </p:blipFill>
        <p:spPr>
          <a:xfrm rot="865067">
            <a:off x="3900032" y="3732945"/>
            <a:ext cx="3556101" cy="2083558"/>
          </a:xfrm>
          <a:prstGeom prst="rect">
            <a:avLst/>
          </a:prstGeom>
          <a:noFill/>
          <a:ln>
            <a:noFill/>
          </a:ln>
        </p:spPr>
      </p:pic>
      <p:sp>
        <p:nvSpPr>
          <p:cNvPr id="1617" name="Google Shape;1617;p14"/>
          <p:cNvSpPr txBox="1"/>
          <p:nvPr>
            <p:ph idx="2" type="body"/>
          </p:nvPr>
        </p:nvSpPr>
        <p:spPr>
          <a:xfrm>
            <a:off x="165348" y="1577974"/>
            <a:ext cx="3278505" cy="47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lang="am-ET"/>
              <a:t>ለልጅዎ ሁለት </a:t>
            </a:r>
            <a:r>
              <a:rPr lang="am-ET" u="sng"/>
              <a:t>ክፍሎች </a:t>
            </a:r>
            <a:r>
              <a:rPr lang="am-ET"/>
              <a:t>ያሉት ቃል ንገር/ሪ፣ ነገር ግን ከአሁኑ እንዳታጣምሯቸው!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Logo&#10;&#10;Description automatically generated" id="1618" name="Google Shape;1618;p14"/>
          <p:cNvPicPr preferRelativeResize="0"/>
          <p:nvPr/>
        </p:nvPicPr>
        <p:blipFill rotWithShape="1">
          <a:blip r:embed="rId4">
            <a:alphaModFix/>
          </a:blip>
          <a:srcRect b="28481" l="14278" r="11355" t="30406"/>
          <a:stretch/>
        </p:blipFill>
        <p:spPr>
          <a:xfrm rot="-917031">
            <a:off x="8368371" y="3723705"/>
            <a:ext cx="3802382" cy="2102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2" name="Shape 1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" name="Google Shape;1623;p15"/>
          <p:cNvSpPr txBox="1"/>
          <p:nvPr>
            <p:ph type="title"/>
          </p:nvPr>
        </p:nvSpPr>
        <p:spPr>
          <a:xfrm>
            <a:off x="3507510" y="15879"/>
            <a:ext cx="5704553" cy="211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93333"/>
              <a:buNone/>
            </a:pPr>
            <a:r>
              <a:rPr lang="am-ET" sz="5000"/>
              <a:t>አንድ ላይ አጣምራቸው/ሪያቸው</a:t>
            </a:r>
            <a:endParaRPr sz="5000"/>
          </a:p>
        </p:txBody>
      </p:sp>
      <p:pic>
        <p:nvPicPr>
          <p:cNvPr descr="A group of people posing for the camera&#10;&#10;Description automatically generated" id="1624" name="Google Shape;1624;p1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7874" r="17874" t="0"/>
          <a:stretch/>
        </p:blipFill>
        <p:spPr>
          <a:xfrm rot="10800000">
            <a:off x="457200" y="525461"/>
            <a:ext cx="2514600" cy="2935289"/>
          </a:xfrm>
          <a:prstGeom prst="rect">
            <a:avLst/>
          </a:prstGeom>
          <a:noFill/>
          <a:ln cap="flat" cmpd="sng" w="222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25" name="Google Shape;1625;p15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</a:pPr>
            <a:r>
              <a:rPr lang="am-ET"/>
              <a:t>ቃላትን በጋራ ለማጣመር እቃዎችን ወይም ሌሎች የሰውነት ክፍልህን/ሽን መጠቀም ትችላለህ/ያለሽ። </a:t>
            </a:r>
            <a:endParaRPr/>
          </a:p>
        </p:txBody>
      </p:sp>
      <p:sp>
        <p:nvSpPr>
          <p:cNvPr id="1626" name="Google Shape;1626;p15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508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am-ET" sz="5000"/>
              <a:t>Snowball</a:t>
            </a:r>
            <a:endParaRPr/>
          </a:p>
          <a:p>
            <a:pPr indent="0" lvl="0" marL="50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A picture containing icon&#10;&#10;Description automatically generated" id="1627" name="Google Shape;1627;p15"/>
          <p:cNvPicPr preferRelativeResize="0"/>
          <p:nvPr/>
        </p:nvPicPr>
        <p:blipFill rotWithShape="1">
          <a:blip r:embed="rId4">
            <a:alphaModFix/>
          </a:blip>
          <a:srcRect b="28601" l="14483" r="14406" t="29735"/>
          <a:stretch/>
        </p:blipFill>
        <p:spPr>
          <a:xfrm rot="3195795">
            <a:off x="6227717" y="3711206"/>
            <a:ext cx="2749377" cy="16108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1628" name="Google Shape;1628;p15"/>
          <p:cNvPicPr preferRelativeResize="0"/>
          <p:nvPr/>
        </p:nvPicPr>
        <p:blipFill rotWithShape="1">
          <a:blip r:embed="rId5">
            <a:alphaModFix/>
          </a:blip>
          <a:srcRect b="28481" l="14278" r="11355" t="30406"/>
          <a:stretch/>
        </p:blipFill>
        <p:spPr>
          <a:xfrm rot="-10185728">
            <a:off x="7087431" y="2964438"/>
            <a:ext cx="2836893" cy="15682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2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p1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lang="am-ET" sz="5000"/>
              <a:t>ቃሉን ተናገር/ሪ</a:t>
            </a:r>
            <a:endParaRPr sz="5000"/>
          </a:p>
        </p:txBody>
      </p:sp>
      <p:sp>
        <p:nvSpPr>
          <p:cNvPr id="1634" name="Google Shape;1634;p16"/>
          <p:cNvSpPr txBox="1"/>
          <p:nvPr>
            <p:ph idx="1" type="body"/>
          </p:nvPr>
        </p:nvSpPr>
        <p:spPr>
          <a:xfrm>
            <a:off x="138545" y="227488"/>
            <a:ext cx="32004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am-ET" sz="3200"/>
              <a:t>ጠቃሚ ምክሮች እና ብልሃቶች</a:t>
            </a:r>
            <a:endParaRPr/>
          </a:p>
        </p:txBody>
      </p:sp>
      <p:sp>
        <p:nvSpPr>
          <p:cNvPr id="1635" name="Google Shape;1635;p16"/>
          <p:cNvSpPr txBox="1"/>
          <p:nvPr>
            <p:ph idx="2" type="body"/>
          </p:nvPr>
        </p:nvSpPr>
        <p:spPr>
          <a:xfrm>
            <a:off x="138544" y="1343824"/>
            <a:ext cx="32004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lang="am-ET"/>
              <a:t>እያንዳንዱን ቃል ጥቂት ጊዜያት መደጋገም ትችላላችሁ። </a:t>
            </a:r>
            <a:endParaRPr/>
          </a:p>
        </p:txBody>
      </p:sp>
      <p:sp>
        <p:nvSpPr>
          <p:cNvPr id="1636" name="Google Shape;1636;p16"/>
          <p:cNvSpPr txBox="1"/>
          <p:nvPr>
            <p:ph idx="3" type="body"/>
          </p:nvPr>
        </p:nvSpPr>
        <p:spPr>
          <a:xfrm>
            <a:off x="138544" y="3883036"/>
            <a:ext cx="32004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637" name="Google Shape;1637;p16"/>
          <p:cNvSpPr txBox="1"/>
          <p:nvPr>
            <p:ph idx="4" type="body"/>
          </p:nvPr>
        </p:nvSpPr>
        <p:spPr>
          <a:xfrm rot="-2153631">
            <a:off x="3495732" y="2263294"/>
            <a:ext cx="2782604" cy="15749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25" lIns="9125" spcFirstLastPara="1" rIns="9125" wrap="square" tIns="9125">
            <a:noAutofit/>
          </a:bodyPr>
          <a:lstStyle/>
          <a:p>
            <a:pPr indent="-11111" lvl="0" marL="239711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am-ET"/>
              <a:t>አዋቂ: </a:t>
            </a:r>
            <a:r>
              <a:rPr lang="am-ET"/>
              <a:t>ቃሉ ምንድን ነው?</a:t>
            </a:r>
            <a:endParaRPr/>
          </a:p>
        </p:txBody>
      </p:sp>
      <p:sp>
        <p:nvSpPr>
          <p:cNvPr id="1638" name="Google Shape;1638;p16"/>
          <p:cNvSpPr txBox="1"/>
          <p:nvPr>
            <p:ph idx="5" type="body"/>
          </p:nvPr>
        </p:nvSpPr>
        <p:spPr>
          <a:xfrm rot="860453">
            <a:off x="8789270" y="1869148"/>
            <a:ext cx="2887476" cy="182879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25" lIns="9125" spcFirstLastPara="1" rIns="9125" wrap="square" tIns="9125">
            <a:noAutofit/>
          </a:bodyPr>
          <a:lstStyle/>
          <a:p>
            <a:pPr indent="-11111" lvl="0" marL="239711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am-ET"/>
              <a:t>ልጅ</a:t>
            </a:r>
            <a:r>
              <a:rPr lang="am-ET"/>
              <a:t>: Snowball!</a:t>
            </a:r>
            <a:endParaRPr/>
          </a:p>
        </p:txBody>
      </p:sp>
      <p:pic>
        <p:nvPicPr>
          <p:cNvPr descr="A picture containing icon&#10;&#10;Description automatically generated" id="1639" name="Google Shape;1639;p16"/>
          <p:cNvPicPr preferRelativeResize="0"/>
          <p:nvPr/>
        </p:nvPicPr>
        <p:blipFill rotWithShape="1">
          <a:blip r:embed="rId3">
            <a:alphaModFix/>
          </a:blip>
          <a:srcRect b="28601" l="14483" r="14406" t="29735"/>
          <a:stretch/>
        </p:blipFill>
        <p:spPr>
          <a:xfrm rot="3195795">
            <a:off x="-141787" y="3895440"/>
            <a:ext cx="2749377" cy="16108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1640" name="Google Shape;1640;p16"/>
          <p:cNvPicPr preferRelativeResize="0"/>
          <p:nvPr/>
        </p:nvPicPr>
        <p:blipFill rotWithShape="1">
          <a:blip r:embed="rId4">
            <a:alphaModFix/>
          </a:blip>
          <a:srcRect b="28481" l="14278" r="11355" t="30406"/>
          <a:stretch/>
        </p:blipFill>
        <p:spPr>
          <a:xfrm rot="-10185728">
            <a:off x="717927" y="3148672"/>
            <a:ext cx="2836893" cy="15682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2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1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2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Denise D'Amaddio</dc:creator>
</cp:coreProperties>
</file>