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9" r:id="rId11"/>
    <p:sldMasterId id="2147483728" r:id="rId12"/>
    <p:sldMasterId id="2147483743" r:id="rId13"/>
    <p:sldMasterId id="214748375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iUf28/360By/Sg2Bd0k9r/ryN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7" name="Google Shape;152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7" name="Google Shape;1627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dd561c3768_0_150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3" name="Google Shape;1643;g1dd561c3768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2" name="Google Shape;1652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1" name="Google Shape;1661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28f22906022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5" name="Google Shape;1675;g28f22906022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3" name="Google Shape;1683;p21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2" name="Google Shape;1702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4" name="Google Shape;153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9" name="Google Shape;153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t/>
            </a:r>
            <a:endParaRPr i="1"/>
          </a:p>
        </p:txBody>
      </p:sp>
      <p:sp>
        <p:nvSpPr>
          <p:cNvPr id="1571" name="Google Shape;1571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Google Shape;158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7" name="Google Shape;159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7" name="Google Shape;1607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6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7" name="Google Shape;161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6.png"/><Relationship Id="rId3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9.jpg"/><Relationship Id="rId3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3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3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32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4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4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5.jpg"/><Relationship Id="rId5" Type="http://schemas.openxmlformats.org/officeDocument/2006/relationships/image" Target="../media/image22.png"/><Relationship Id="rId6" Type="http://schemas.openxmlformats.org/officeDocument/2006/relationships/image" Target="../media/image32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13.jp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jpg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2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1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3.jp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0.jpg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3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0.jpg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32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43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43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5.jpg"/><Relationship Id="rId5" Type="http://schemas.openxmlformats.org/officeDocument/2006/relationships/image" Target="../media/image22.png"/><Relationship Id="rId6" Type="http://schemas.openxmlformats.org/officeDocument/2006/relationships/image" Target="../media/image32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png"/><Relationship Id="rId3" Type="http://schemas.openxmlformats.org/officeDocument/2006/relationships/image" Target="../media/image13.jp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jpg"/><Relationship Id="rId3" Type="http://schemas.openxmlformats.org/officeDocument/2006/relationships/image" Target="../media/image19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1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2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8f22906022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6" name="Google Shape;1506;g28f22906022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7" name="Google Shape;1507;g28f22906022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8" name="Google Shape;1508;g28f22906022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g28f22906022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0" name="Google Shape;1510;g28f22906022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1" name="Google Shape;1511;g28f22906022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g28f22906022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28f22906022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5" name="Google Shape;1515;g28f22906022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6" name="Google Shape;1516;g28f22906022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7" name="Google Shape;1517;g28f22906022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8" name="Google Shape;1518;g28f22906022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9" name="Google Shape;1519;g28f22906022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0" name="Google Shape;1520;g28f22906022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g28f22906022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g28f22906022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3" name="Google Shape;1523;g28f22906022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4" name="Google Shape;1524;g28f22906022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3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3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3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3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3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3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3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3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3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3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3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3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11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11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11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11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1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11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11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1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1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1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11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11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1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11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1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11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11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11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11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11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11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11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11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11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11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1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11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11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11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1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1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11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11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1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11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1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1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1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11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11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11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11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1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1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1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6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6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6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6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6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8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6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7"/>
          <p:cNvSpPr txBox="1"/>
          <p:nvPr>
            <p:ph idx="1" type="body"/>
          </p:nvPr>
        </p:nvSpPr>
        <p:spPr>
          <a:xfrm>
            <a:off x="224228" y="3792504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7"/>
          <p:cNvSpPr txBox="1"/>
          <p:nvPr>
            <p:ph idx="2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7"/>
          <p:cNvSpPr/>
          <p:nvPr>
            <p:ph idx="3" type="pic"/>
          </p:nvPr>
        </p:nvSpPr>
        <p:spPr>
          <a:xfrm>
            <a:off x="457146" y="796384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4" name="Google Shape;674;p47"/>
          <p:cNvSpPr txBox="1"/>
          <p:nvPr>
            <p:ph idx="4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48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8"/>
          <p:cNvSpPr txBox="1"/>
          <p:nvPr>
            <p:ph idx="2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79" name="Google Shape;679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3" name="Google Shape;68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48"/>
          <p:cNvSpPr txBox="1"/>
          <p:nvPr>
            <p:ph idx="3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8"/>
          <p:cNvSpPr/>
          <p:nvPr/>
        </p:nvSpPr>
        <p:spPr>
          <a:xfrm rot="949913">
            <a:off x="8197946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48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2016 FirstPhilly Workshop.JPG" id="689" name="Google Shape;689;p48"/>
          <p:cNvPicPr preferRelativeResize="0"/>
          <p:nvPr/>
        </p:nvPicPr>
        <p:blipFill rotWithShape="1">
          <a:blip r:embed="rId6">
            <a:alphaModFix amt="98000"/>
          </a:blip>
          <a:srcRect b="-8" l="4789" r="0" t="606"/>
          <a:stretch/>
        </p:blipFill>
        <p:spPr>
          <a:xfrm>
            <a:off x="6096000" y="3616575"/>
            <a:ext cx="3680278" cy="260854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0" name="Google Shape;690;p48"/>
          <p:cNvSpPr/>
          <p:nvPr/>
        </p:nvSpPr>
        <p:spPr>
          <a:xfrm flipH="1" rot="-2036101">
            <a:off x="338073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48"/>
          <p:cNvSpPr txBox="1"/>
          <p:nvPr>
            <p:ph idx="5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8"/>
          <p:cNvSpPr/>
          <p:nvPr>
            <p:ph idx="6" type="pic"/>
          </p:nvPr>
        </p:nvSpPr>
        <p:spPr>
          <a:xfrm>
            <a:off x="339604" y="1167672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2_2 reading tip more options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9"/>
          <p:cNvSpPr txBox="1"/>
          <p:nvPr>
            <p:ph type="title"/>
          </p:nvPr>
        </p:nvSpPr>
        <p:spPr>
          <a:xfrm>
            <a:off x="3566265" y="1383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49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49"/>
          <p:cNvSpPr txBox="1"/>
          <p:nvPr>
            <p:ph idx="2" type="body"/>
          </p:nvPr>
        </p:nvSpPr>
        <p:spPr>
          <a:xfrm>
            <a:off x="214306" y="3352510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7" name="Google Shape;697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9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49"/>
          <p:cNvSpPr/>
          <p:nvPr>
            <p:ph idx="4" type="pic"/>
          </p:nvPr>
        </p:nvSpPr>
        <p:spPr>
          <a:xfrm>
            <a:off x="355947" y="793031"/>
            <a:ext cx="2871300" cy="249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p49"/>
          <p:cNvSpPr txBox="1"/>
          <p:nvPr>
            <p:ph idx="5" type="body"/>
          </p:nvPr>
        </p:nvSpPr>
        <p:spPr>
          <a:xfrm>
            <a:off x="3728640" y="1818827"/>
            <a:ext cx="44865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3_Title Slide 2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5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50"/>
          <p:cNvSpPr txBox="1"/>
          <p:nvPr>
            <p:ph idx="2" type="body"/>
          </p:nvPr>
        </p:nvSpPr>
        <p:spPr>
          <a:xfrm>
            <a:off x="260350" y="1577975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50"/>
          <p:cNvSpPr txBox="1"/>
          <p:nvPr>
            <p:ph idx="3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0"/>
          <p:cNvSpPr txBox="1"/>
          <p:nvPr>
            <p:ph idx="4" type="body"/>
          </p:nvPr>
        </p:nvSpPr>
        <p:spPr>
          <a:xfrm>
            <a:off x="3790950" y="1947062"/>
            <a:ext cx="35769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3" name="Google Shape;713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0"/>
          <p:cNvSpPr/>
          <p:nvPr>
            <p:ph idx="5" type="pic"/>
          </p:nvPr>
        </p:nvSpPr>
        <p:spPr>
          <a:xfrm>
            <a:off x="7865512" y="1933588"/>
            <a:ext cx="4066200" cy="415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89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9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5" name="Google Shape;725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9" name="Google Shape;72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32" name="Google Shape;732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3" name="Google Shape;733;p8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89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8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89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9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9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9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3" name="Google Shape;743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7" name="Google Shape;74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9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9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9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9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91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91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91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91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0" name="Google Shape;760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9" name="Google Shape;76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3" name="Google Shape;77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5" name="Google Shape;77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8" name="Google Shape;778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1" name="Google Shape;781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2" name="Google Shape;78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7" name="Google Shape;787;p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Google Shape;791;p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6" name="Google Shape;796;p9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9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8" name="Google Shape;798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0" name="Google Shape;800;p9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1" name="Google Shape;80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9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5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805" name="Google Shape;805;p9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52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10073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4" name="Google Shape;81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0" name="Google Shape;82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3" name="Google Shape;823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1" name="Google Shape;831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5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5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5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5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5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5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5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3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849" name="Google Shape;849;p5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5" name="Google Shape;85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6" name="Google Shape;856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1" name="Google Shape;861;p5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5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9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9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9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9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8" name="Google Shape;86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6" name="Google Shape;87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9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9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9" name="Google Shape;879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97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410030" y="1489638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3" name="Google Shape;88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9" name="Google Shape;889;p9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0" name="Google Shape;890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9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93" name="Google Shape;893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9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9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9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9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9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9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9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9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4" name="Google Shape;90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2" name="Google Shape;912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9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9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9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9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3" name="Google Shape;92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0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1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10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10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8" name="Google Shape;93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1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1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1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1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1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0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10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10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10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6" name="Google Shape;956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1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1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1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1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8" name="Google Shape;97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4" name="Google Shape;98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6" name="Google Shape;986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Google Shape;98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9" name="Google Shape;989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p1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1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1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1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6" name="Google Shape;1006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Google Shape;1008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9" name="Google Shape;1009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0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7" name="Google Shape;1027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8" name="Google Shape;1028;p10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0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0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Google Shape;1032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3" name="Google Shape;1033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0" name="Google Shape;1040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2" name="Google Shape;1042;p10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10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1" name="Google Shape;1051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3" name="Google Shape;1053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5" name="Google Shape;1055;p10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0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4" name="Google Shape;1064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p10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10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0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0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2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12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7" name="Google Shape;1077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1" name="Google Shape;1081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4" name="Google Shape;1084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6" name="Google Shape;1086;p1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9" name="Google Shape;1089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0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10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1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2" name="Google Shape;1102;p11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1" name="Google Shape;1111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4" name="Google Shape;111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5" name="Google Shape;111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9" name="Google Shape;1119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6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p6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0" name="Google Shape;113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1" name="Google Shape;113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3" name="Google Shape;113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4" name="Google Shape;11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6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1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0" name="Google Shape;1140;p61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61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42" name="Google Shape;1142;p6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3" name="Google Shape;1143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3" name="Google Shape;1153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4" name="Google Shape;115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7" name="Google Shape;1157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9" name="Google Shape;1159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15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7" name="Google Shape;1167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1" name="Google Shape;1171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15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75" name="Google Shape;1175;p15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15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15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15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15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15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6" name="Google Shape;118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0" name="Google Shape;119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15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15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95" name="Google Shape;1195;p15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8" name="Google Shape;1198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15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15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15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2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2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2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1" name="Google Shape;1211;p16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16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16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16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9" name="Google Shape;1219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2" name="Google Shape;1222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3" name="Google Shape;1223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27" name="Google Shape;1227;p16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p16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p16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16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16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3" name="Google Shape;1233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6" name="Google Shape;1236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16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41" name="Google Shape;1241;p16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16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6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16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51" name="Google Shape;1251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6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16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16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7" name="Google Shape;1267;p16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9" name="Google Shape;1269;p1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8" name="Google Shape;1278;p16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0" name="Google Shape;1280;p16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16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6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6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6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5" name="Google Shape;1285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6" name="Google Shape;1286;p16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7" name="Google Shape;1287;p16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6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6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8" name="Google Shape;1298;p16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dd561c3768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6" name="Google Shape;1306;g1dd561c3768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g1dd561c3768_0_162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g1dd561c3768_0_16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g1dd561c3768_0_16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dd561c3768_0_16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dd561c3768_0_16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2" name="Google Shape;1312;g1dd561c376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g1dd561c376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4" name="Google Shape;1314;g1dd561c376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g1dd561c3768_0_16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g1dd561c3768_0_16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1dd561c3768_0_162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dd561c3768_0_162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1dd561c3768_0_1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1dd561c3768_0_1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1dd561c3768_0_162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1dd561c3768_0_1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dd561c3768_0_181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5" name="Google Shape;1325;g1dd561c3768_0_181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1dd561c3768_0_18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1dd561c3768_0_1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8" name="Google Shape;1328;g1dd561c3768_0_18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9" name="Google Shape;1329;g1dd561c3768_0_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g1dd561c3768_0_18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1" name="Google Shape;1331;g1dd561c3768_0_18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d561c3768_0_18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1dd561c3768_0_18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dd561c3768_0_18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5" name="Google Shape;1335;g1dd561c3768_0_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g1dd561c3768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7" name="Google Shape;1337;g1dd561c3768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g1dd561c3768_0_1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dd561c3768_0_1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1dd561c3768_0_18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dd561c3768_0_199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1dd561c3768_0_19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1dd561c3768_0_19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5" name="Google Shape;1345;g1dd561c3768_0_19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6" name="Google Shape;1346;g1dd561c3768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7" name="Google Shape;1347;g1dd561c3768_0_19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g1dd561c3768_0_19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d561c3768_0_19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d561c3768_0_19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d561c3768_0_19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2" name="Google Shape;1352;g1dd561c3768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dd561c3768_0_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g1dd561c3768_0_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g1dd561c3768_0_1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1dd561c3768_0_1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1dd561c3768_0_1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58" name="Google Shape;1358;g1dd561c3768_0_19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dd561c3768_0_217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g1dd561c3768_0_217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g1dd561c3768_0_217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g1dd561c3768_0_217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1dd561c3768_0_21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d561c3768_0_21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561c3768_0_217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dd561c3768_0_21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dd561c3768_0_21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69" name="Google Shape;1369;g1dd561c3768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0" name="Google Shape;1370;g1dd561c3768_0_217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g1dd561c3768_0_21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1dd561c3768_0_21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g1dd561c3768_0_21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dd561c3768_0_21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5" name="Google Shape;1375;g1dd561c3768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g1dd561c3768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7" name="Google Shape;1377;g1dd561c3768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1dd561c3768_0_2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0" name="Google Shape;1380;g1dd561c3768_0_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81" name="Google Shape;1381;g1dd561c3768_0_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2" name="Google Shape;1382;g1dd561c3768_0_23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g1dd561c3768_0_23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d561c3768_0_23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d561c3768_0_23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d561c3768_0_23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7" name="Google Shape;1387;g1dd561c3768_0_236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8" name="Google Shape;1388;g1dd561c3768_0_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g1dd561c3768_0_2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g1dd561c3768_0_236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91" name="Google Shape;1391;g1dd561c3768_0_2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g1dd561c3768_0_236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g1dd561c3768_0_23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1dd561c3768_0_236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dd561c3768_0_236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d561c3768_0_236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1dd561c3768_0_23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" name="Google Shape;1399;g1dd561c3768_0_2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g1dd561c3768_0_2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1" name="Google Shape;1401;g1dd561c3768_0_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2" name="Google Shape;1402;g1dd561c3768_0_25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3" name="Google Shape;1403;g1dd561c3768_0_25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g1dd561c3768_0_25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d561c3768_0_25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d561c3768_0_25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7" name="Google Shape;1407;g1dd561c3768_0_2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g1dd561c3768_0_2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g1dd561c3768_0_256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10" name="Google Shape;1410;g1dd561c3768_0_2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g1dd561c3768_0_25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g1dd561c3768_0_256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1dd561c3768_0_256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4" name="Google Shape;1414;g1dd561c3768_0_256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g1dd561c3768_0_256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dd561c3768_0_27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8" name="Google Shape;1418;g1dd561c3768_0_27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g1dd561c3768_0_274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20" name="Google Shape;1420;g1dd561c3768_0_274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421" name="Google Shape;1421;g1dd561c3768_0_27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2" name="Google Shape;1422;g1dd561c3768_0_27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28f22906022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0" name="Google Shape;1430;g28f22906022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g28f22906022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2" name="Google Shape;1432;g28f22906022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3" name="Google Shape;1433;g28f22906022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4" name="Google Shape;1434;g28f22906022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8f22906022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g28f22906022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g28f22906022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28f22906022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39" name="Google Shape;1439;g28f22906022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28f22906022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2" name="Google Shape;1442;g28f22906022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g28f22906022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4" name="Google Shape;1444;g28f22906022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28f22906022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28f22906022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7" name="Google Shape;1447;g28f22906022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8" name="Google Shape;1448;g28f22906022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g28f22906022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28f22906022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51" name="Google Shape;1451;g28f22906022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2" name="Google Shape;1452;g28f22906022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g28f22906022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g28f22906022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g28f22906022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28f22906022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8f22906022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9" name="Google Shape;1459;g28f22906022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28f22906022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28f22906022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2" name="Google Shape;1462;g28f22906022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3" name="Google Shape;1463;g28f22906022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g28f22906022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5" name="Google Shape;1465;g28f22906022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6" name="Google Shape;1466;g28f22906022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g28f22906022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g28f22906022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g28f22906022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g28f22906022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28f22906022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g28f22906022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28f22906022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g28f22906022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6" name="Google Shape;1476;g28f22906022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8f22906022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8f22906022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79" name="Google Shape;1479;g28f22906022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0" name="Google Shape;1480;g28f22906022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28f22906022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2" name="Google Shape;1482;g28f22906022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3" name="Google Shape;1483;g28f22906022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g28f22906022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g28f22906022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28f22906022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8" name="Google Shape;1488;g28f22906022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9" name="Google Shape;1489;g28f22906022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0" name="Google Shape;1490;g28f22906022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1" name="Google Shape;1491;g28f22906022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2" name="Google Shape;1492;g28f22906022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g28f22906022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4" name="Google Shape;1494;g28f22906022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28f22906022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7" name="Google Shape;1497;g28f22906022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8" name="Google Shape;1498;g28f22906022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8f22906022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28f22906022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1" name="Google Shape;1501;g28f22906022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g28f22906022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g28f22906022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6" Type="http://schemas.openxmlformats.org/officeDocument/2006/relationships/theme" Target="../theme/theme7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1dd561c3768_0_158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g1dd561c3768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3" name="Google Shape;1303;g1dd561c3768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28f22906022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5" name="Google Shape;1425;g28f22906022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28f22906022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g28f22906022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8" name="Google Shape;808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9" name="Google Shape;809;p5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0" name="Google Shape;810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6" name="Google Shape;1106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7" name="Google Shape;1107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8" name="Google Shape;1108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92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3.png"/><Relationship Id="rId4" Type="http://schemas.openxmlformats.org/officeDocument/2006/relationships/image" Target="../media/image79.png"/><Relationship Id="rId9" Type="http://schemas.openxmlformats.org/officeDocument/2006/relationships/image" Target="../media/image80.png"/><Relationship Id="rId5" Type="http://schemas.openxmlformats.org/officeDocument/2006/relationships/image" Target="../media/image84.png"/><Relationship Id="rId6" Type="http://schemas.openxmlformats.org/officeDocument/2006/relationships/image" Target="../media/image104.png"/><Relationship Id="rId7" Type="http://schemas.openxmlformats.org/officeDocument/2006/relationships/image" Target="../media/image86.png"/><Relationship Id="rId8" Type="http://schemas.openxmlformats.org/officeDocument/2006/relationships/image" Target="../media/image9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7.png"/><Relationship Id="rId4" Type="http://schemas.openxmlformats.org/officeDocument/2006/relationships/image" Target="../media/image8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6.png"/><Relationship Id="rId4" Type="http://schemas.openxmlformats.org/officeDocument/2006/relationships/image" Target="../media/image1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5.jpg"/><Relationship Id="rId4" Type="http://schemas.openxmlformats.org/officeDocument/2006/relationships/image" Target="../media/image75.jpg"/><Relationship Id="rId5" Type="http://schemas.openxmlformats.org/officeDocument/2006/relationships/image" Target="../media/image73.jpg"/><Relationship Id="rId6" Type="http://schemas.openxmlformats.org/officeDocument/2006/relationships/image" Target="../media/image89.jpg"/><Relationship Id="rId7" Type="http://schemas.openxmlformats.org/officeDocument/2006/relationships/image" Target="../media/image8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7.png"/><Relationship Id="rId4" Type="http://schemas.openxmlformats.org/officeDocument/2006/relationships/image" Target="../media/image90.png"/><Relationship Id="rId5" Type="http://schemas.openxmlformats.org/officeDocument/2006/relationships/image" Target="../media/image102.png"/><Relationship Id="rId6" Type="http://schemas.openxmlformats.org/officeDocument/2006/relationships/image" Target="../media/image7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9.png"/><Relationship Id="rId4" Type="http://schemas.openxmlformats.org/officeDocument/2006/relationships/image" Target="../media/image1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0.png"/><Relationship Id="rId4" Type="http://schemas.openxmlformats.org/officeDocument/2006/relationships/image" Target="../media/image1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30" name="Google Shape;1530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Say and count syllables</a:t>
            </a:r>
            <a:endParaRPr/>
          </a:p>
        </p:txBody>
      </p:sp>
      <p:sp>
        <p:nvSpPr>
          <p:cNvPr id="1531" name="Google Shape;153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 sz="5000"/>
              <a:t>Hãy thực hành nào</a:t>
            </a:r>
            <a:endParaRPr/>
          </a:p>
        </p:txBody>
      </p:sp>
      <p:sp>
        <p:nvSpPr>
          <p:cNvPr id="1630" name="Google Shape;1630;p1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Mẹo và thủ thuật</a:t>
            </a:r>
            <a:endParaRPr/>
          </a:p>
        </p:txBody>
      </p:sp>
      <p:sp>
        <p:nvSpPr>
          <p:cNvPr id="1631" name="Google Shape;1631;p17"/>
          <p:cNvSpPr txBox="1"/>
          <p:nvPr>
            <p:ph idx="2" type="body"/>
          </p:nvPr>
        </p:nvSpPr>
        <p:spPr>
          <a:xfrm>
            <a:off x="0" y="1577975"/>
            <a:ext cx="334885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Đặt tay dưới cằm. Khi nói từ đó, hãy chú ý mỗi lần cằm con hạ xuống. Đó là một âm tiết!</a:t>
            </a:r>
            <a:endParaRPr/>
          </a:p>
        </p:txBody>
      </p:sp>
      <p:sp>
        <p:nvSpPr>
          <p:cNvPr id="1632" name="Google Shape;1632;p17"/>
          <p:cNvSpPr txBox="1"/>
          <p:nvPr>
            <p:ph idx="4" type="body"/>
          </p:nvPr>
        </p:nvSpPr>
        <p:spPr>
          <a:xfrm>
            <a:off x="3802043" y="1577339"/>
            <a:ext cx="50412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bubble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chicken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apple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car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umbrella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tên của trẻ</a:t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Bubbles" id="1633" name="Google Shape;16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890" y="1690392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cken" id="1634" name="Google Shape;16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7293" y="2414102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" id="1635" name="Google Shape;163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5317" y="3152813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" id="1636" name="Google Shape;163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8179" y="3876523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ch umbrella" id="1637" name="Google Shape;163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5463" y="4659258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57744" y="1690412"/>
            <a:ext cx="1452940" cy="11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25423" y="4329415"/>
            <a:ext cx="1317600" cy="13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74811" y="3085826"/>
            <a:ext cx="1418825" cy="11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dd561c3768_0_150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Gia đình đa ngôn ngữ</a:t>
            </a:r>
            <a:endParaRPr/>
          </a:p>
        </p:txBody>
      </p:sp>
      <p:sp>
        <p:nvSpPr>
          <p:cNvPr id="1646" name="Google Shape;1646;g1dd561c3768_0_150"/>
          <p:cNvSpPr txBox="1"/>
          <p:nvPr>
            <p:ph idx="1" type="body"/>
          </p:nvPr>
        </p:nvSpPr>
        <p:spPr>
          <a:xfrm>
            <a:off x="4588064" y="1621852"/>
            <a:ext cx="6300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Khuyến khích nhiều để giúp phát triển khả năng đọc</a:t>
            </a:r>
            <a:r>
              <a:rPr lang="en-US"/>
              <a:t> </a:t>
            </a:r>
            <a:endParaRPr/>
          </a:p>
        </p:txBody>
      </p:sp>
      <p:sp>
        <p:nvSpPr>
          <p:cNvPr id="1647" name="Google Shape;1647;g1dd561c3768_0_150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Sử dụng cách này với sách trong bất cứ ngôn ngữ nào</a:t>
            </a:r>
            <a:r>
              <a:rPr lang="en-US"/>
              <a:t> </a:t>
            </a:r>
            <a:endParaRPr/>
          </a:p>
        </p:txBody>
      </p:sp>
      <p:pic>
        <p:nvPicPr>
          <p:cNvPr id="1648" name="Google Shape;1648;g1dd561c3768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Google Shape;1649;g1dd561c3768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400" y="2969419"/>
            <a:ext cx="994269" cy="919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8"/>
          <p:cNvSpPr txBox="1"/>
          <p:nvPr>
            <p:ph idx="1" type="body"/>
          </p:nvPr>
        </p:nvSpPr>
        <p:spPr>
          <a:xfrm>
            <a:off x="8450574" y="3165416"/>
            <a:ext cx="3741425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 có thể vỗ tay/búng tay/dậm chân theo các âm tiết chứ?</a:t>
            </a:r>
            <a:endParaRPr/>
          </a:p>
        </p:txBody>
      </p:sp>
      <p:sp>
        <p:nvSpPr>
          <p:cNvPr id="1655" name="Google Shape;1655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Tên của con có bao nhiêu âm tiết?</a:t>
            </a:r>
            <a:endParaRPr/>
          </a:p>
        </p:txBody>
      </p:sp>
      <p:sp>
        <p:nvSpPr>
          <p:cNvPr id="1656" name="Google Shape;1656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 có thể nghe rất kỹ các nhịp trong từ không? </a:t>
            </a:r>
            <a:endParaRPr/>
          </a:p>
        </p:txBody>
      </p:sp>
      <p:sp>
        <p:nvSpPr>
          <p:cNvPr id="1657" name="Google Shape;1657;p18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Đọc sách = trò chuyện</a:t>
            </a:r>
            <a:endParaRPr/>
          </a:p>
        </p:txBody>
      </p:sp>
      <p:pic>
        <p:nvPicPr>
          <p:cNvPr id="1658" name="Google Shape;1658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Giờ thực hành</a:t>
            </a:r>
            <a:endParaRPr/>
          </a:p>
        </p:txBody>
      </p:sp>
      <p:sp>
        <p:nvSpPr>
          <p:cNvPr id="1664" name="Google Shape;1664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Nghe một từ và nói từ đó.</a:t>
            </a:r>
            <a:endParaRPr/>
          </a:p>
        </p:txBody>
      </p:sp>
      <p:sp>
        <p:nvSpPr>
          <p:cNvPr id="1665" name="Google Shape;1665;p19"/>
          <p:cNvSpPr txBox="1"/>
          <p:nvPr>
            <p:ph idx="2" type="body"/>
          </p:nvPr>
        </p:nvSpPr>
        <p:spPr>
          <a:xfrm>
            <a:off x="1628000" y="2592250"/>
            <a:ext cx="422879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7500"/>
              <a:buNone/>
            </a:pPr>
            <a:r>
              <a:rPr lang="en-US" sz="3200"/>
              <a:t>Lắng nghe và cảm nhận các âm tiết trong từ để đếm chúng. </a:t>
            </a:r>
            <a:endParaRPr/>
          </a:p>
        </p:txBody>
      </p:sp>
      <p:sp>
        <p:nvSpPr>
          <p:cNvPr id="1666" name="Google Shape;1666;p19"/>
          <p:cNvSpPr txBox="1"/>
          <p:nvPr>
            <p:ph idx="3" type="body"/>
          </p:nvPr>
        </p:nvSpPr>
        <p:spPr>
          <a:xfrm>
            <a:off x="1655384" y="3809178"/>
            <a:ext cx="422879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Hãy chúc mừng khi trẻ không ngừng cố gắng!</a:t>
            </a:r>
            <a:endParaRPr/>
          </a:p>
        </p:txBody>
      </p:sp>
      <p:sp>
        <p:nvSpPr>
          <p:cNvPr id="1667" name="Google Shape;1667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668" name="Google Shape;1668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669" name="Google Shape;1669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670" name="Google Shape;1670;p1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Gọi cô nhé nếu con có câu hỏi nào!</a:t>
            </a:r>
            <a:endParaRPr/>
          </a:p>
        </p:txBody>
      </p:sp>
      <p:sp>
        <p:nvSpPr>
          <p:cNvPr id="1671" name="Google Shape;1671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72" name="Google Shape;1672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28f22906022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Suy Ngẫm  </a:t>
            </a:r>
            <a:endParaRPr/>
          </a:p>
        </p:txBody>
      </p:sp>
      <p:sp>
        <p:nvSpPr>
          <p:cNvPr id="1678" name="Google Shape;1678;g28f22906022_0_109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Hãy chia sẻ cách quý vị có thể sử dụng mẹo đọc này ở nhà.</a:t>
            </a:r>
            <a:endParaRPr/>
          </a:p>
        </p:txBody>
      </p:sp>
      <p:sp>
        <p:nvSpPr>
          <p:cNvPr id="1679" name="Google Shape;1679;g28f22906022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680" name="Google Shape;1680;g28f22906022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Chơi có mục đích -&gt; học tập</a:t>
            </a:r>
            <a:endParaRPr/>
          </a:p>
        </p:txBody>
      </p:sp>
      <p:pic>
        <p:nvPicPr>
          <p:cNvPr id="1686" name="Google Shape;168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00" cy="40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21"/>
          <p:cNvSpPr txBox="1"/>
          <p:nvPr>
            <p:ph idx="2" type="body"/>
          </p:nvPr>
        </p:nvSpPr>
        <p:spPr>
          <a:xfrm>
            <a:off x="5884338" y="1692275"/>
            <a:ext cx="55283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1" lang="en-US"/>
              <a:t>Các câu hỏi</a:t>
            </a:r>
            <a:r>
              <a:rPr lang="en-US"/>
              <a:t> và </a:t>
            </a:r>
            <a:r>
              <a:rPr b="1" lang="en-US"/>
              <a:t>cuộc trò chuyện có ý nghĩa</a:t>
            </a:r>
            <a:r>
              <a:rPr lang="en-US"/>
              <a:t> sẽ xây dựng nền tảng của việc đọc!</a:t>
            </a:r>
            <a:endParaRPr/>
          </a:p>
        </p:txBody>
      </p:sp>
      <p:sp>
        <p:nvSpPr>
          <p:cNvPr id="1688" name="Google Shape;1688;p21"/>
          <p:cNvSpPr txBox="1"/>
          <p:nvPr/>
        </p:nvSpPr>
        <p:spPr>
          <a:xfrm>
            <a:off x="2285996" y="28638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Nỗ lực</a:t>
            </a:r>
            <a:endParaRPr/>
          </a:p>
        </p:txBody>
      </p:sp>
      <p:sp>
        <p:nvSpPr>
          <p:cNvPr id="1689" name="Google Shape;1689;p21"/>
          <p:cNvSpPr txBox="1"/>
          <p:nvPr/>
        </p:nvSpPr>
        <p:spPr>
          <a:xfrm>
            <a:off x="2038015" y="3083863"/>
            <a:ext cx="1031824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Thích thú và nỗ lực</a:t>
            </a:r>
            <a:endParaRPr/>
          </a:p>
        </p:txBody>
      </p:sp>
      <p:sp>
        <p:nvSpPr>
          <p:cNvPr id="1690" name="Google Shape;1690;p21"/>
          <p:cNvSpPr txBox="1"/>
          <p:nvPr/>
        </p:nvSpPr>
        <p:spPr>
          <a:xfrm>
            <a:off x="4085167" y="28511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Chính xác</a:t>
            </a:r>
            <a:endParaRPr/>
          </a:p>
        </p:txBody>
      </p:sp>
      <p:sp>
        <p:nvSpPr>
          <p:cNvPr id="1691" name="Google Shape;1691;p21"/>
          <p:cNvSpPr txBox="1"/>
          <p:nvPr/>
        </p:nvSpPr>
        <p:spPr>
          <a:xfrm>
            <a:off x="4099976" y="3084184"/>
            <a:ext cx="942452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Tìm ra từ ngữ</a:t>
            </a:r>
            <a:endParaRPr/>
          </a:p>
        </p:txBody>
      </p:sp>
      <p:sp>
        <p:nvSpPr>
          <p:cNvPr id="1692" name="Google Shape;1692;p21"/>
          <p:cNvSpPr txBox="1"/>
          <p:nvPr/>
        </p:nvSpPr>
        <p:spPr>
          <a:xfrm>
            <a:off x="2112578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endParaRPr/>
          </a:p>
        </p:txBody>
      </p:sp>
      <p:sp>
        <p:nvSpPr>
          <p:cNvPr id="1693" name="Google Shape;1693;p21"/>
          <p:cNvSpPr txBox="1"/>
          <p:nvPr/>
        </p:nvSpPr>
        <p:spPr>
          <a:xfrm>
            <a:off x="2112578" y="4123677"/>
            <a:ext cx="1130679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Hiểu câu chuyện</a:t>
            </a:r>
            <a:endParaRPr/>
          </a:p>
        </p:txBody>
      </p:sp>
      <p:sp>
        <p:nvSpPr>
          <p:cNvPr id="1694" name="Google Shape;1694;p21"/>
          <p:cNvSpPr/>
          <p:nvPr/>
        </p:nvSpPr>
        <p:spPr>
          <a:xfrm>
            <a:off x="2845571" y="4759187"/>
            <a:ext cx="397686" cy="215444"/>
          </a:xfrm>
          <a:prstGeom prst="rect">
            <a:avLst/>
          </a:prstGeom>
          <a:solidFill>
            <a:srgbClr val="EEC41B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CHUYỆN</a:t>
            </a:r>
            <a:endParaRPr/>
          </a:p>
        </p:txBody>
      </p:sp>
      <p:sp>
        <p:nvSpPr>
          <p:cNvPr id="1695" name="Google Shape;1695;p21"/>
          <p:cNvSpPr txBox="1"/>
          <p:nvPr/>
        </p:nvSpPr>
        <p:spPr>
          <a:xfrm>
            <a:off x="4099975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Trôi chảy</a:t>
            </a:r>
            <a:endParaRPr/>
          </a:p>
        </p:txBody>
      </p:sp>
      <p:sp>
        <p:nvSpPr>
          <p:cNvPr id="1696" name="Google Shape;1696;p21"/>
          <p:cNvSpPr txBox="1"/>
          <p:nvPr/>
        </p:nvSpPr>
        <p:spPr>
          <a:xfrm>
            <a:off x="3967063" y="4137965"/>
            <a:ext cx="1089653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Nghe như kể chuyện</a:t>
            </a:r>
            <a:endParaRPr/>
          </a:p>
        </p:txBody>
      </p:sp>
      <p:sp>
        <p:nvSpPr>
          <p:cNvPr id="1697" name="Google Shape;1697;p21"/>
          <p:cNvSpPr txBox="1"/>
          <p:nvPr/>
        </p:nvSpPr>
        <p:spPr>
          <a:xfrm>
            <a:off x="3967063" y="2454618"/>
            <a:ext cx="297821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 NGỮ</a:t>
            </a:r>
            <a:endParaRPr/>
          </a:p>
        </p:txBody>
      </p:sp>
      <p:sp>
        <p:nvSpPr>
          <p:cNvPr id="1698" name="Google Shape;1698;p21"/>
          <p:cNvSpPr txBox="1"/>
          <p:nvPr/>
        </p:nvSpPr>
        <p:spPr>
          <a:xfrm>
            <a:off x="3729036" y="2450191"/>
            <a:ext cx="218185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endParaRPr/>
          </a:p>
        </p:txBody>
      </p:sp>
      <p:sp>
        <p:nvSpPr>
          <p:cNvPr id="1699" name="Google Shape;1699;p21"/>
          <p:cNvSpPr txBox="1"/>
          <p:nvPr/>
        </p:nvSpPr>
        <p:spPr>
          <a:xfrm>
            <a:off x="3226061" y="3513534"/>
            <a:ext cx="694190" cy="553998"/>
          </a:xfrm>
          <a:prstGeom prst="rect">
            <a:avLst/>
          </a:prstGeom>
          <a:solidFill>
            <a:srgbClr val="A6A8AB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Trở thành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người đọc giỏi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Xin hãy đóng góp ý kiến</a:t>
            </a:r>
            <a:endParaRPr/>
          </a:p>
        </p:txBody>
      </p:sp>
      <p:pic>
        <p:nvPicPr>
          <p:cNvPr id="1705" name="Google Shape;170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6" name="Google Shape;1706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707" name="Google Shape;1707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4400"/>
              <a:t>Nói và đếm các âm tiết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Chào mừng</a:t>
            </a:r>
            <a:endParaRPr/>
          </a:p>
        </p:txBody>
      </p:sp>
      <p:sp>
        <p:nvSpPr>
          <p:cNvPr id="1542" name="Google Shape;1542;p5"/>
          <p:cNvSpPr txBox="1"/>
          <p:nvPr>
            <p:ph idx="3" type="body"/>
          </p:nvPr>
        </p:nvSpPr>
        <p:spPr>
          <a:xfrm>
            <a:off x="1660582" y="2653440"/>
            <a:ext cx="405731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Hướng dẫn cách đọc</a:t>
            </a:r>
            <a:endParaRPr/>
          </a:p>
        </p:txBody>
      </p:sp>
      <p:sp>
        <p:nvSpPr>
          <p:cNvPr id="1543" name="Google Shape;1543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Giờ thực hành</a:t>
            </a:r>
            <a:endParaRPr/>
          </a:p>
        </p:txBody>
      </p:sp>
      <p:sp>
        <p:nvSpPr>
          <p:cNvPr id="1544" name="Google Shape;154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Chương trình buổi học</a:t>
            </a:r>
            <a:endParaRPr/>
          </a:p>
        </p:txBody>
      </p:sp>
      <p:sp>
        <p:nvSpPr>
          <p:cNvPr id="1545" name="Google Shape;1545;p5"/>
          <p:cNvSpPr txBox="1"/>
          <p:nvPr>
            <p:ph idx="5" type="body"/>
          </p:nvPr>
        </p:nvSpPr>
        <p:spPr>
          <a:xfrm>
            <a:off x="1660583" y="4992079"/>
            <a:ext cx="435650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Suy ngẫm &amp; cập nhật</a:t>
            </a:r>
            <a:endParaRPr/>
          </a:p>
        </p:txBody>
      </p:sp>
      <p:pic>
        <p:nvPicPr>
          <p:cNvPr id="1546" name="Google Shape;1546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50" name="Google Shape;155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1" name="Google Shape;1551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7" name="Google Shape;1557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8" name="Google Shape;1558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0" name="Google Shape;1560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561" name="Google Shape;1561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562" name="Google Shape;1562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563" name="Google Shape;1563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564" name="Google Shape;1564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descr="Icon&#10;&#10;Description automatically generated" id="1565" name="Google Shape;15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6" name="Google Shape;15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7" name="Google Shape;156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8" name="Google Shape;156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Nói và đếm các âm tiết</a:t>
            </a:r>
            <a:endParaRPr/>
          </a:p>
        </p:txBody>
      </p:sp>
      <p:sp>
        <p:nvSpPr>
          <p:cNvPr id="1574" name="Google Shape;1574;p12"/>
          <p:cNvSpPr txBox="1"/>
          <p:nvPr>
            <p:ph idx="1" type="body"/>
          </p:nvPr>
        </p:nvSpPr>
        <p:spPr>
          <a:xfrm>
            <a:off x="9109276" y="3949800"/>
            <a:ext cx="2835797" cy="251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Điều này giúp trẻ nghe được các âm trong từ - một phần quan trọng của việc giải mã!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75" name="Google Shape;1575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227616"/>
            <a:ext cx="2377500" cy="1285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1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577" name="Google Shape;1577;p1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578" name="Google Shape;1578;p1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Lắng nghe một từ.</a:t>
            </a:r>
            <a:endParaRPr/>
          </a:p>
        </p:txBody>
      </p:sp>
      <p:sp>
        <p:nvSpPr>
          <p:cNvPr id="1579" name="Google Shape;1579;p1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Nói từ đó. </a:t>
            </a:r>
            <a:endParaRPr/>
          </a:p>
        </p:txBody>
      </p:sp>
      <p:sp>
        <p:nvSpPr>
          <p:cNvPr id="1580" name="Google Shape;1580;p12"/>
          <p:cNvSpPr txBox="1"/>
          <p:nvPr>
            <p:ph idx="8" type="body"/>
          </p:nvPr>
        </p:nvSpPr>
        <p:spPr>
          <a:xfrm>
            <a:off x="1340838" y="3624715"/>
            <a:ext cx="5638696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Lắng nghe và cảm nhận các âm tiết trong từ để đếm chúng. </a:t>
            </a:r>
            <a:endParaRPr/>
          </a:p>
        </p:txBody>
      </p:sp>
      <p:sp>
        <p:nvSpPr>
          <p:cNvPr id="1581" name="Google Shape;1581;p1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/>
              <a:t>một “nhịp” trong một từ</a:t>
            </a:r>
            <a:endParaRPr/>
          </a:p>
        </p:txBody>
      </p:sp>
      <p:sp>
        <p:nvSpPr>
          <p:cNvPr id="1587" name="Google Shape;1587;p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8" name="Google Shape;1588;p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9" name="Google Shape;1589;p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0" name="Google Shape;1590;p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Âm tiết</a:t>
            </a:r>
            <a:endParaRPr/>
          </a:p>
        </p:txBody>
      </p:sp>
      <p:sp>
        <p:nvSpPr>
          <p:cNvPr id="1591" name="Google Shape;1591;p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2" name="Google Shape;1592;p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3" name="Google Shape;1593;p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4" name="Google Shape;1594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 sz="5000"/>
              <a:t>Lắng nghe một từ</a:t>
            </a:r>
            <a:endParaRPr/>
          </a:p>
        </p:txBody>
      </p:sp>
      <p:sp>
        <p:nvSpPr>
          <p:cNvPr id="1600" name="Google Shape;1600;p14"/>
          <p:cNvSpPr txBox="1"/>
          <p:nvPr>
            <p:ph idx="1" type="body"/>
          </p:nvPr>
        </p:nvSpPr>
        <p:spPr>
          <a:xfrm>
            <a:off x="0" y="3792504"/>
            <a:ext cx="3312728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Để bắt đầu, hãy chọn tên của người bạn hoặc người thân.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Hãy để trẻ lựa chọn từ! </a:t>
            </a:r>
            <a:endParaRPr/>
          </a:p>
        </p:txBody>
      </p:sp>
      <p:pic>
        <p:nvPicPr>
          <p:cNvPr id="1601" name="Google Shape;1601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-33411" l="-5816" r="-5815" t="-33394"/>
          <a:stretch/>
        </p:blipFill>
        <p:spPr>
          <a:xfrm>
            <a:off x="728251" y="1112827"/>
            <a:ext cx="1972397" cy="23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2" name="Google Shape;1602;p14"/>
          <p:cNvSpPr txBox="1"/>
          <p:nvPr>
            <p:ph idx="4" type="body"/>
          </p:nvPr>
        </p:nvSpPr>
        <p:spPr>
          <a:xfrm>
            <a:off x="0" y="239394"/>
            <a:ext cx="3437681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Mẹo và thủ thuật</a:t>
            </a:r>
            <a:endParaRPr/>
          </a:p>
        </p:txBody>
      </p:sp>
      <p:pic>
        <p:nvPicPr>
          <p:cNvPr descr="A zebra is looking at the camera&#10;&#10;Description automatically generated" id="1603" name="Google Shape;16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0492" y="1577339"/>
            <a:ext cx="5461616" cy="4521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4" name="Google Shape;1604;p14"/>
          <p:cNvCxnSpPr/>
          <p:nvPr/>
        </p:nvCxnSpPr>
        <p:spPr>
          <a:xfrm>
            <a:off x="4565555" y="3470602"/>
            <a:ext cx="2563800" cy="1851600"/>
          </a:xfrm>
          <a:prstGeom prst="straightConnector1">
            <a:avLst/>
          </a:prstGeom>
          <a:noFill/>
          <a:ln cap="flat" cmpd="sng" w="149225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US" sz="5000"/>
              <a:t>Nói một từ</a:t>
            </a:r>
            <a:endParaRPr/>
          </a:p>
        </p:txBody>
      </p:sp>
      <p:sp>
        <p:nvSpPr>
          <p:cNvPr id="1610" name="Google Shape;1610;p15"/>
          <p:cNvSpPr txBox="1"/>
          <p:nvPr>
            <p:ph idx="1" type="body"/>
          </p:nvPr>
        </p:nvSpPr>
        <p:spPr>
          <a:xfrm>
            <a:off x="0" y="227488"/>
            <a:ext cx="3536683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Mẹo và thủ thuật</a:t>
            </a:r>
            <a:endParaRPr/>
          </a:p>
        </p:txBody>
      </p:sp>
      <p:sp>
        <p:nvSpPr>
          <p:cNvPr id="1611" name="Google Shape;1611;p15"/>
          <p:cNvSpPr txBox="1"/>
          <p:nvPr>
            <p:ph idx="2" type="body"/>
          </p:nvPr>
        </p:nvSpPr>
        <p:spPr>
          <a:xfrm>
            <a:off x="0" y="3883036"/>
            <a:ext cx="3338944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Hãy nhớ, chúng ta đang học về </a:t>
            </a:r>
            <a:r>
              <a:rPr b="1" lang="en-US"/>
              <a:t>từ ngữ để nói</a:t>
            </a:r>
            <a:r>
              <a:rPr lang="en-US"/>
              <a:t>, không phải chữ viết.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12" name="Google Shape;1612;p15"/>
          <p:cNvSpPr txBox="1"/>
          <p:nvPr>
            <p:ph idx="3" type="body"/>
          </p:nvPr>
        </p:nvSpPr>
        <p:spPr>
          <a:xfrm rot="-2153673">
            <a:off x="3402221" y="2175654"/>
            <a:ext cx="3140406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 sz="2400"/>
              <a:t>Người lớn: </a:t>
            </a:r>
            <a:r>
              <a:rPr lang="en-US" sz="2400"/>
              <a:t>Hãy chơi đùa với từ ‘zebra.’ Con có nghe được chưa? Con nói ‘zebra’ nhé?</a:t>
            </a:r>
            <a:endParaRPr/>
          </a:p>
        </p:txBody>
      </p:sp>
      <p:sp>
        <p:nvSpPr>
          <p:cNvPr id="1613" name="Google Shape;1613;p15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/>
              <a:t>Trẻ: </a:t>
            </a:r>
            <a:r>
              <a:rPr lang="en-US"/>
              <a:t>Zebra.</a:t>
            </a:r>
            <a:endParaRPr/>
          </a:p>
        </p:txBody>
      </p:sp>
      <p:pic>
        <p:nvPicPr>
          <p:cNvPr id="1614" name="Google Shape;1614;p15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-15860" l="-10635" r="-10647" t="-15874"/>
          <a:stretch/>
        </p:blipFill>
        <p:spPr>
          <a:xfrm flipH="1">
            <a:off x="612251" y="1404600"/>
            <a:ext cx="2326074" cy="2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6"/>
          <p:cNvSpPr txBox="1"/>
          <p:nvPr>
            <p:ph type="title"/>
          </p:nvPr>
        </p:nvSpPr>
        <p:spPr>
          <a:xfrm>
            <a:off x="3566264" y="-162610"/>
            <a:ext cx="5890251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US" sz="3400"/>
              <a:t>Lắng nghe và cảm nhận các âm tiết trong từ để đếm chúng</a:t>
            </a:r>
            <a:endParaRPr/>
          </a:p>
        </p:txBody>
      </p:sp>
      <p:sp>
        <p:nvSpPr>
          <p:cNvPr id="1620" name="Google Shape;1620;p16"/>
          <p:cNvSpPr txBox="1"/>
          <p:nvPr>
            <p:ph idx="1" type="body"/>
          </p:nvPr>
        </p:nvSpPr>
        <p:spPr>
          <a:xfrm>
            <a:off x="0" y="239394"/>
            <a:ext cx="3566264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Mẹo và thủ thuật</a:t>
            </a:r>
            <a:endParaRPr/>
          </a:p>
        </p:txBody>
      </p:sp>
      <p:sp>
        <p:nvSpPr>
          <p:cNvPr id="1621" name="Google Shape;1621;p16"/>
          <p:cNvSpPr txBox="1"/>
          <p:nvPr>
            <p:ph idx="2" type="body"/>
          </p:nvPr>
        </p:nvSpPr>
        <p:spPr>
          <a:xfrm>
            <a:off x="0" y="3352510"/>
            <a:ext cx="3254506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Dùng cơ thể để “cảm nhận” các nhịp trong từ đó.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Con có thể vỗ tay, dậm chân hoặc búng tay. Hãy sáng tạo!</a:t>
            </a:r>
            <a:endParaRPr/>
          </a:p>
        </p:txBody>
      </p:sp>
      <p:sp>
        <p:nvSpPr>
          <p:cNvPr id="1622" name="Google Shape;1622;p16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ze/bra</a:t>
            </a:r>
            <a:endParaRPr/>
          </a:p>
        </p:txBody>
      </p:sp>
      <p:pic>
        <p:nvPicPr>
          <p:cNvPr id="1623" name="Google Shape;1623;p16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-5127" l="-15208" r="-15221" t="-5137"/>
          <a:stretch/>
        </p:blipFill>
        <p:spPr>
          <a:xfrm>
            <a:off x="355947" y="793031"/>
            <a:ext cx="2871367" cy="2495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ild sitting at a desk&#10;&#10;Description automatically generated" id="1624" name="Google Shape;1624;p16"/>
          <p:cNvPicPr preferRelativeResize="0"/>
          <p:nvPr>
            <p:ph idx="5" type="body"/>
          </p:nvPr>
        </p:nvPicPr>
        <p:blipFill rotWithShape="1">
          <a:blip r:embed="rId4">
            <a:alphaModFix/>
          </a:blip>
          <a:srcRect b="20886" l="0" r="0" t="3492"/>
          <a:stretch/>
        </p:blipFill>
        <p:spPr>
          <a:xfrm>
            <a:off x="4123381" y="1819275"/>
            <a:ext cx="3697500" cy="419430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