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6" r:id="rId6"/>
    <p:sldMasterId id="2147483675" r:id="rId7"/>
    <p:sldMasterId id="2147483684" r:id="rId8"/>
    <p:sldMasterId id="2147483689" r:id="rId9"/>
    <p:sldMasterId id="2147483701" r:id="rId10"/>
    <p:sldMasterId id="2147483720" r:id="rId11"/>
    <p:sldMasterId id="2147483735" r:id="rId12"/>
    <p:sldMasterId id="2147483743" r:id="rId13"/>
    <p:sldMasterId id="2147483752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  <p:ext uri="GoogleSlidesCustomDataVersion2">
      <go:slidesCustomData xmlns:go="http://customooxmlschemas.google.com/" r:id="rId32" roundtripDataSignature="AMtx7mg9b8ecHcllPIfRmxIcqxSAfDl2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10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32" Type="http://customschemas.google.com/relationships/presentationmetadata" Target="metadata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175" y="1395413"/>
            <a:ext cx="8883650" cy="5237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5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p1:notes"/>
          <p:cNvSpPr txBox="1"/>
          <p:nvPr>
            <p:ph idx="1" type="body"/>
          </p:nvPr>
        </p:nvSpPr>
        <p:spPr>
          <a:xfrm>
            <a:off x="130175" y="1395413"/>
            <a:ext cx="8883650" cy="5237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7" name="Google Shape;1527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4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p17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26" name="Google Shape;1626;p17:notes"/>
          <p:cNvSpPr txBox="1"/>
          <p:nvPr>
            <p:ph idx="1" type="body"/>
          </p:nvPr>
        </p:nvSpPr>
        <p:spPr>
          <a:xfrm>
            <a:off x="130175" y="1395413"/>
            <a:ext cx="8883650" cy="5237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0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g1dd56a6c781_0_150:notes"/>
          <p:cNvSpPr/>
          <p:nvPr>
            <p:ph idx="2" type="sldImg"/>
          </p:nvPr>
        </p:nvSpPr>
        <p:spPr>
          <a:xfrm>
            <a:off x="-675217" y="105966"/>
            <a:ext cx="3689100" cy="116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2" name="Google Shape;1642;g1dd56a6c781_0_150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9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Google Shape;1650;p18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1" name="Google Shape;1651;p18:notes"/>
          <p:cNvSpPr txBox="1"/>
          <p:nvPr>
            <p:ph idx="1" type="body"/>
          </p:nvPr>
        </p:nvSpPr>
        <p:spPr>
          <a:xfrm>
            <a:off x="130175" y="1395413"/>
            <a:ext cx="8883650" cy="5237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60" name="Google Shape;1660;p19:notes"/>
          <p:cNvSpPr txBox="1"/>
          <p:nvPr>
            <p:ph idx="1" type="body"/>
          </p:nvPr>
        </p:nvSpPr>
        <p:spPr>
          <a:xfrm>
            <a:off x="130175" y="1395413"/>
            <a:ext cx="8883650" cy="5237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2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g2c7aa1ef376_0_10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4" name="Google Shape;1674;g2c7aa1ef376_0_109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0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p21:notes"/>
          <p:cNvSpPr txBox="1"/>
          <p:nvPr>
            <p:ph idx="1" type="body"/>
          </p:nvPr>
        </p:nvSpPr>
        <p:spPr>
          <a:xfrm>
            <a:off x="130175" y="1395413"/>
            <a:ext cx="8883650" cy="5237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2" name="Google Shape;1682;p21:notes"/>
          <p:cNvSpPr/>
          <p:nvPr>
            <p:ph idx="2" type="sldImg"/>
          </p:nvPr>
        </p:nvSpPr>
        <p:spPr>
          <a:xfrm>
            <a:off x="3533775" y="13811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7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p24:notes"/>
          <p:cNvSpPr txBox="1"/>
          <p:nvPr>
            <p:ph idx="1" type="body"/>
          </p:nvPr>
        </p:nvSpPr>
        <p:spPr>
          <a:xfrm>
            <a:off x="130175" y="1395413"/>
            <a:ext cx="8883650" cy="5237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9" name="Google Shape;1689;p2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2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p4:notes"/>
          <p:cNvSpPr txBox="1"/>
          <p:nvPr>
            <p:ph idx="1" type="body"/>
          </p:nvPr>
        </p:nvSpPr>
        <p:spPr>
          <a:xfrm>
            <a:off x="130175" y="1395413"/>
            <a:ext cx="8883650" cy="5237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4" name="Google Shape;1534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p5:notes"/>
          <p:cNvSpPr txBox="1"/>
          <p:nvPr>
            <p:ph idx="1" type="body"/>
          </p:nvPr>
        </p:nvSpPr>
        <p:spPr>
          <a:xfrm>
            <a:off x="130175" y="1395413"/>
            <a:ext cx="8883650" cy="5237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9" name="Google Shape;1539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g2c7aa1ef376_0_35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3" name="Google Shape;1553;g2c7aa1ef376_0_357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8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12:notes"/>
          <p:cNvSpPr txBox="1"/>
          <p:nvPr>
            <p:ph idx="1" type="body"/>
          </p:nvPr>
        </p:nvSpPr>
        <p:spPr>
          <a:xfrm>
            <a:off x="130175" y="1395413"/>
            <a:ext cx="8883650" cy="5237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0" name="Google Shape;1570;p12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p13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83" name="Google Shape;1583;p13:notes"/>
          <p:cNvSpPr txBox="1"/>
          <p:nvPr>
            <p:ph idx="1" type="body"/>
          </p:nvPr>
        </p:nvSpPr>
        <p:spPr>
          <a:xfrm>
            <a:off x="130175" y="1395413"/>
            <a:ext cx="8883650" cy="5237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4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p14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96" name="Google Shape;1596;p14:notes"/>
          <p:cNvSpPr txBox="1"/>
          <p:nvPr>
            <p:ph idx="1" type="body"/>
          </p:nvPr>
        </p:nvSpPr>
        <p:spPr>
          <a:xfrm>
            <a:off x="130175" y="1395413"/>
            <a:ext cx="8883650" cy="5237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4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p15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6" name="Google Shape;1606;p15:notes"/>
          <p:cNvSpPr txBox="1"/>
          <p:nvPr>
            <p:ph idx="1" type="body"/>
          </p:nvPr>
        </p:nvSpPr>
        <p:spPr>
          <a:xfrm>
            <a:off x="130175" y="1395413"/>
            <a:ext cx="8883650" cy="5237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4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p16:notes"/>
          <p:cNvSpPr/>
          <p:nvPr>
            <p:ph idx="2" type="sldImg"/>
          </p:nvPr>
        </p:nvSpPr>
        <p:spPr>
          <a:xfrm>
            <a:off x="3533775" y="13811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16" name="Google Shape;1616;p16:notes"/>
          <p:cNvSpPr txBox="1"/>
          <p:nvPr>
            <p:ph idx="1" type="body"/>
          </p:nvPr>
        </p:nvSpPr>
        <p:spPr>
          <a:xfrm>
            <a:off x="130175" y="1395413"/>
            <a:ext cx="8883650" cy="5237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7.png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13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0.png"/><Relationship Id="rId7" Type="http://schemas.openxmlformats.org/officeDocument/2006/relationships/image" Target="../media/image37.png"/><Relationship Id="rId8" Type="http://schemas.openxmlformats.org/officeDocument/2006/relationships/image" Target="../media/image1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4.png"/><Relationship Id="rId7" Type="http://schemas.openxmlformats.org/officeDocument/2006/relationships/image" Target="../media/image37.png"/><Relationship Id="rId8" Type="http://schemas.openxmlformats.org/officeDocument/2006/relationships/image" Target="../media/image1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25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25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jpg"/><Relationship Id="rId3" Type="http://schemas.openxmlformats.org/officeDocument/2006/relationships/image" Target="../media/image1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21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21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4.png"/><Relationship Id="rId3" Type="http://schemas.openxmlformats.org/officeDocument/2006/relationships/image" Target="../media/image1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2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2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28.jpg"/><Relationship Id="rId4" Type="http://schemas.openxmlformats.org/officeDocument/2006/relationships/image" Target="../media/image15.png"/><Relationship Id="rId5" Type="http://schemas.openxmlformats.org/officeDocument/2006/relationships/image" Target="../media/image9.png"/><Relationship Id="rId6" Type="http://schemas.openxmlformats.org/officeDocument/2006/relationships/image" Target="../media/image4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4.jpg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9.png"/><Relationship Id="rId6" Type="http://schemas.openxmlformats.org/officeDocument/2006/relationships/image" Target="../media/image4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5.png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5.png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26.jp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5.png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jpg"/><Relationship Id="rId3" Type="http://schemas.openxmlformats.org/officeDocument/2006/relationships/image" Target="../media/image1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5.png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5.png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29.jp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5.png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5.png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5.png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5.png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21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1.jpg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9.png"/><Relationship Id="rId6" Type="http://schemas.openxmlformats.org/officeDocument/2006/relationships/image" Target="../media/image4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image" Target="../media/image12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Relationship Id="rId3" Type="http://schemas.openxmlformats.org/officeDocument/2006/relationships/image" Target="../media/image21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1.jpg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9.png"/><Relationship Id="rId6" Type="http://schemas.openxmlformats.org/officeDocument/2006/relationships/image" Target="../media/image4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4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0.png"/><Relationship Id="rId7" Type="http://schemas.openxmlformats.org/officeDocument/2006/relationships/image" Target="../media/image37.png"/><Relationship Id="rId8" Type="http://schemas.openxmlformats.org/officeDocument/2006/relationships/image" Target="../media/image19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4.png"/><Relationship Id="rId7" Type="http://schemas.openxmlformats.org/officeDocument/2006/relationships/image" Target="../media/image37.png"/><Relationship Id="rId8" Type="http://schemas.openxmlformats.org/officeDocument/2006/relationships/image" Target="../media/image18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25.jp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25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4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image" Target="../media/image2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image" Target="../media/image2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Relationship Id="rId3" Type="http://schemas.openxmlformats.org/officeDocument/2006/relationships/image" Target="../media/image21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Relationship Id="rId3" Type="http://schemas.openxmlformats.org/officeDocument/2006/relationships/image" Target="../media/image21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21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21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2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21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21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7.jp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7.png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4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0.png"/><Relationship Id="rId7" Type="http://schemas.openxmlformats.org/officeDocument/2006/relationships/image" Target="../media/image37.png"/><Relationship Id="rId8" Type="http://schemas.openxmlformats.org/officeDocument/2006/relationships/image" Target="../media/image19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54.jpg"/><Relationship Id="rId5" Type="http://schemas.openxmlformats.org/officeDocument/2006/relationships/image" Target="../media/image4.png"/><Relationship Id="rId6" Type="http://schemas.openxmlformats.org/officeDocument/2006/relationships/image" Target="../media/image14.png"/><Relationship Id="rId7" Type="http://schemas.openxmlformats.org/officeDocument/2006/relationships/image" Target="../media/image37.png"/><Relationship Id="rId8" Type="http://schemas.openxmlformats.org/officeDocument/2006/relationships/image" Target="../media/image18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7.png"/><Relationship Id="rId3" Type="http://schemas.openxmlformats.org/officeDocument/2006/relationships/image" Target="../media/image28.jpg"/><Relationship Id="rId4" Type="http://schemas.openxmlformats.org/officeDocument/2006/relationships/image" Target="../media/image15.png"/><Relationship Id="rId5" Type="http://schemas.openxmlformats.org/officeDocument/2006/relationships/image" Target="../media/image9.png"/><Relationship Id="rId6" Type="http://schemas.openxmlformats.org/officeDocument/2006/relationships/image" Target="../media/image4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4.jpg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9.png"/><Relationship Id="rId6" Type="http://schemas.openxmlformats.org/officeDocument/2006/relationships/image" Target="../media/image4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21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5.png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29.jp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5.png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21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5.png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5.png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5.png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21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0.png"/><Relationship Id="rId7" Type="http://schemas.openxmlformats.org/officeDocument/2006/relationships/image" Target="../media/image37.png"/><Relationship Id="rId8" Type="http://schemas.openxmlformats.org/officeDocument/2006/relationships/image" Target="../media/image19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54.jpg"/><Relationship Id="rId5" Type="http://schemas.openxmlformats.org/officeDocument/2006/relationships/image" Target="../media/image4.png"/><Relationship Id="rId6" Type="http://schemas.openxmlformats.org/officeDocument/2006/relationships/image" Target="../media/image14.png"/><Relationship Id="rId7" Type="http://schemas.openxmlformats.org/officeDocument/2006/relationships/image" Target="../media/image37.png"/><Relationship Id="rId8" Type="http://schemas.openxmlformats.org/officeDocument/2006/relationships/image" Target="../media/image18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7.png"/><Relationship Id="rId3" Type="http://schemas.openxmlformats.org/officeDocument/2006/relationships/image" Target="../media/image28.jpg"/><Relationship Id="rId4" Type="http://schemas.openxmlformats.org/officeDocument/2006/relationships/image" Target="../media/image15.png"/><Relationship Id="rId5" Type="http://schemas.openxmlformats.org/officeDocument/2006/relationships/image" Target="../media/image9.png"/><Relationship Id="rId6" Type="http://schemas.openxmlformats.org/officeDocument/2006/relationships/image" Target="../media/image4.png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4.jpg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9.png"/><Relationship Id="rId6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8;p27"/>
          <p:cNvGrpSpPr/>
          <p:nvPr/>
        </p:nvGrpSpPr>
        <p:grpSpPr>
          <a:xfrm>
            <a:off x="-12700" y="5607050"/>
            <a:ext cx="12220575" cy="84138"/>
            <a:chOff x="-12180" y="5607273"/>
            <a:chExt cx="12219900" cy="83414"/>
          </a:xfrm>
        </p:grpSpPr>
        <p:cxnSp>
          <p:nvCxnSpPr>
            <p:cNvPr id="9" name="Google Shape;9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" name="Google Shape;10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1" name="Google Shape;11;p2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Google Shape;118;p122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9" name="Google Shape;119;p122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0" name="Google Shape;120;p122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" name="Google Shape;121;p122"/>
          <p:cNvCxnSpPr/>
          <p:nvPr/>
        </p:nvCxnSpPr>
        <p:spPr>
          <a:xfrm>
            <a:off x="7621588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" name="Google Shape;122;p122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3" name="Google Shape;123;p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125" name="Google Shape;125;p1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88" y="1495425"/>
            <a:ext cx="5661025" cy="474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22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122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122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122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Google Shape;131;p122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122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499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2c7aa1ef376_0_470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1" name="Google Shape;1501;g2c7aa1ef376_0_470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2" name="Google Shape;1502;g2c7aa1ef376_0_470"/>
          <p:cNvSpPr txBox="1"/>
          <p:nvPr>
            <p:ph idx="2" type="body"/>
          </p:nvPr>
        </p:nvSpPr>
        <p:spPr>
          <a:xfrm>
            <a:off x="0" y="1657350"/>
            <a:ext cx="12192000" cy="3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503" name="Google Shape;1503;g2c7aa1ef376_0_470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504" name="Google Shape;1504;g2c7aa1ef376_0_470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05" name="Google Shape;1505;g2c7aa1ef376_0_47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1506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g2c7aa1ef376_0_47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08" name="Google Shape;1508;g2c7aa1ef376_0_4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09" name="Google Shape;1509;g2c7aa1ef376_0_47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0" name="Google Shape;1510;g2c7aa1ef376_0_47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1" name="Google Shape;1511;g2c7aa1ef376_0_47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2" name="Google Shape;1512;g2c7aa1ef376_0_47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3" name="Google Shape;1513;g2c7aa1ef376_0_47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4" name="Google Shape;1514;g2c7aa1ef376_0_4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5" name="Google Shape;1515;g2c7aa1ef376_0_4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16" name="Google Shape;1516;g2c7aa1ef376_0_4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517" name="Google Shape;1517;g2c7aa1ef376_0_477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8" name="Google Shape;1518;g2c7aa1ef376_0_477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9" name="Google Shape;1519;g2c7aa1ef376_0_477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0" name="Google Shape;1520;g2c7aa1ef376_0_477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1" name="Google Shape;1521;g2c7aa1ef376_0_477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2" name="Google Shape;1522;g2c7aa1ef376_0_477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3" name="Google Shape;1523;g2c7aa1ef376_0_477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4" name="Google Shape;1524;g2c7aa1ef376_0_477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135;p123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" name="Google Shape;136;p123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7" name="Google Shape;137;p123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" name="Google Shape;138;p123"/>
          <p:cNvCxnSpPr/>
          <p:nvPr/>
        </p:nvCxnSpPr>
        <p:spPr>
          <a:xfrm>
            <a:off x="76215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9" name="Google Shape;139;p123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40" name="Google Shape;140;p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142" name="Google Shape;142;p1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2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Google Shape;144;p123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123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124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9" name="Google Shape;149;p124"/>
          <p:cNvCxnSpPr/>
          <p:nvPr/>
        </p:nvCxnSpPr>
        <p:spPr>
          <a:xfrm>
            <a:off x="76215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0" name="Google Shape;150;p124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51" name="Google Shape;151;p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124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4" name="Google Shape;154;p124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55" name="Google Shape;155;p1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950" y="4975225"/>
            <a:ext cx="982663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2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" name="Google Shape;158;p124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124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124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124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124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124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124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124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Google Shape;166;p124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124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124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1" name="Google Shape;171;p125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2" name="Google Shape;172;p125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3" name="Google Shape;173;p125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4" name="Google Shape;174;p125"/>
          <p:cNvCxnSpPr/>
          <p:nvPr/>
        </p:nvCxnSpPr>
        <p:spPr>
          <a:xfrm>
            <a:off x="76215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5" name="Google Shape;175;p125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76" name="Google Shape;176;p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178" name="Google Shape;178;p1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25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125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Google Shape;181;p125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p125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3" name="Google Shape;183;p125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125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5" name="Google Shape;185;p125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125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Google Shape;187;p12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Welcome 4 Points, Pic">
  <p:cSld name="1_Welcome 4 Points, Pic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1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0" name="Google Shape;190;p126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1" name="Google Shape;191;p126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2" name="Google Shape;192;p126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3" name="Google Shape;193;p126"/>
          <p:cNvCxnSpPr/>
          <p:nvPr/>
        </p:nvCxnSpPr>
        <p:spPr>
          <a:xfrm>
            <a:off x="76215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4" name="Google Shape;194;p126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95" name="Google Shape;195;p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197" name="Google Shape;197;p1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513" y="1666875"/>
            <a:ext cx="768350" cy="763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175" y="3130550"/>
            <a:ext cx="833438" cy="88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175" y="4872038"/>
            <a:ext cx="833438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26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126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Google Shape;203;p126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Google Shape;204;p12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5" name="Google Shape;205;p126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Welcome 4 Points, Pic">
  <p:cSld name="1_Welcome 4 Points, Pic 2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8" name="Google Shape;208;p127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9" name="Google Shape;209;p127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0" name="Google Shape;210;p127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1" name="Google Shape;211;p127"/>
          <p:cNvCxnSpPr/>
          <p:nvPr/>
        </p:nvCxnSpPr>
        <p:spPr>
          <a:xfrm>
            <a:off x="76215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127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13" name="Google Shape;213;p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215" name="Google Shape;215;p1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813" y="1630363"/>
            <a:ext cx="735012" cy="83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813" y="3182938"/>
            <a:ext cx="735012" cy="779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600" y="4976813"/>
            <a:ext cx="833438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27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127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1" name="Google Shape;221;p127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12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3" name="Google Shape;223;p127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1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6" name="Google Shape;226;p128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7" name="Google Shape;227;p128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8" name="Google Shape;228;p128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9" name="Google Shape;229;p128"/>
          <p:cNvCxnSpPr/>
          <p:nvPr/>
        </p:nvCxnSpPr>
        <p:spPr>
          <a:xfrm>
            <a:off x="76215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0" name="Google Shape;230;p128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31" name="Google Shape;231;p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233" name="Google Shape;233;p1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28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5" name="Google Shape;235;p128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6" name="Google Shape;236;p128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7" name="Google Shape;237;p128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128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Google Shape;239;p128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Google Shape;240;p128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128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128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, 3 points,content box">
  <p:cSld name="4_Title, 3 points,content box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29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6" name="Google Shape;246;p129"/>
          <p:cNvCxnSpPr/>
          <p:nvPr/>
        </p:nvCxnSpPr>
        <p:spPr>
          <a:xfrm>
            <a:off x="76215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7" name="Google Shape;247;p129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48" name="Google Shape;248;p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129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1" name="Google Shape;251;p129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52" name="Google Shape;252;p1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a imagen con un muchacho, niño, joven  Descripción generada con muchísima confianza" id="253" name="Google Shape;253;p1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1613" y="2127250"/>
            <a:ext cx="5113337" cy="384016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54" name="Google Shape;254;p1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5" name="Google Shape;255;p129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6" name="Google Shape;256;p12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7" name="Google Shape;257;p129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Google Shape;258;p12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2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Google Shape;260;p129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1" name="Google Shape;261;p12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2" name="Google Shape;262;p129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, 3 points,content box">
  <p:cSld name="4_Title, 3 points,content box 2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Google Shape;265;p130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6" name="Google Shape;266;p130"/>
          <p:cNvCxnSpPr/>
          <p:nvPr/>
        </p:nvCxnSpPr>
        <p:spPr>
          <a:xfrm>
            <a:off x="76215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7" name="Google Shape;267;p130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68" name="Google Shape;268;p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p130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1" name="Google Shape;271;p130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72" name="Google Shape;272;p1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a imagen con un muchacho, niño, joven  Descripción generada con muchísima confianza" id="273" name="Google Shape;273;p1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288" y="3084513"/>
            <a:ext cx="3643312" cy="285591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74" name="Google Shape;274;p130"/>
          <p:cNvSpPr/>
          <p:nvPr/>
        </p:nvSpPr>
        <p:spPr>
          <a:xfrm>
            <a:off x="8181975" y="1374775"/>
            <a:ext cx="3802063" cy="1570038"/>
          </a:xfrm>
          <a:prstGeom prst="wedgeRoundRectCallout">
            <a:avLst>
              <a:gd fmla="val -43671" name="adj1"/>
              <a:gd fmla="val 91343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30"/>
          <p:cNvSpPr/>
          <p:nvPr/>
        </p:nvSpPr>
        <p:spPr>
          <a:xfrm>
            <a:off x="8851900" y="4379913"/>
            <a:ext cx="3206750" cy="1570037"/>
          </a:xfrm>
          <a:prstGeom prst="wedgeRoundRectCallout">
            <a:avLst>
              <a:gd fmla="val -55944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3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7" name="Google Shape;277;p130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130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Google Shape;279;p130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p130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30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30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130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130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130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130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Google Shape;289;p131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0" name="Google Shape;290;p131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1" name="Google Shape;291;p131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2" name="Google Shape;292;p131"/>
          <p:cNvCxnSpPr/>
          <p:nvPr/>
        </p:nvCxnSpPr>
        <p:spPr>
          <a:xfrm>
            <a:off x="76215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3" name="Google Shape;293;p131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94" name="Google Shape;294;p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296" name="Google Shape;296;p1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3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8" name="Google Shape;298;p131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31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">
  <p:cSld name="Title, Sub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2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225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32"/>
          <p:cNvGrpSpPr/>
          <p:nvPr/>
        </p:nvGrpSpPr>
        <p:grpSpPr>
          <a:xfrm>
            <a:off x="0" y="5607050"/>
            <a:ext cx="12214225" cy="1252538"/>
            <a:chOff x="-33239" y="5603791"/>
            <a:chExt cx="9160619" cy="1252536"/>
          </a:xfrm>
        </p:grpSpPr>
        <p:sp>
          <p:nvSpPr>
            <p:cNvPr id="22" name="Google Shape;22;p32"/>
            <p:cNvSpPr/>
            <p:nvPr/>
          </p:nvSpPr>
          <p:spPr>
            <a:xfrm>
              <a:off x="-29667" y="5611729"/>
              <a:ext cx="9157047" cy="1244598"/>
            </a:xfrm>
            <a:prstGeom prst="rect">
              <a:avLst/>
            </a:prstGeom>
            <a:solidFill>
              <a:srgbClr val="FFFFFF">
                <a:alpha val="7960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" name="Google Shape;23;p32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" name="Google Shape;24;p3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25" name="Google Shape;2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588" y="5918200"/>
            <a:ext cx="2339975" cy="71278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2"/>
          <p:cNvSpPr/>
          <p:nvPr/>
        </p:nvSpPr>
        <p:spPr>
          <a:xfrm>
            <a:off x="0" y="-38100"/>
            <a:ext cx="12223750" cy="5610225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2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132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3" name="Google Shape;303;p132"/>
          <p:cNvCxnSpPr/>
          <p:nvPr/>
        </p:nvCxnSpPr>
        <p:spPr>
          <a:xfrm>
            <a:off x="76215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4" name="Google Shape;304;p132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05" name="Google Shape;305;p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132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8" name="Google Shape;308;p132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09" name="Google Shape;309;p1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3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1" name="Google Shape;311;p132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2" name="Google Shape;312;p132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p133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6" name="Google Shape;316;p133"/>
          <p:cNvCxnSpPr/>
          <p:nvPr/>
        </p:nvCxnSpPr>
        <p:spPr>
          <a:xfrm>
            <a:off x="76215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7" name="Google Shape;317;p133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18" name="Google Shape;318;p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Google Shape;320;p133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1" name="Google Shape;321;p133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22" name="Google Shape;322;p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3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4" name="Google Shape;324;p133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5" name="Google Shape;325;p133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6" name="Google Shape;326;p133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Google Shape;327;p133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8" name="Google Shape;328;p133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9" name="Google Shape;329;p133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0" name="Google Shape;330;p133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1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134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4" name="Google Shape;334;p134"/>
          <p:cNvCxnSpPr/>
          <p:nvPr/>
        </p:nvCxnSpPr>
        <p:spPr>
          <a:xfrm>
            <a:off x="76215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5" name="Google Shape;335;p134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36" name="Google Shape;336;p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7" name="Google Shape;337;p134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8" name="Google Shape;338;p134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39" name="Google Shape;339;p1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340" name="Google Shape;340;p1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2" name="Google Shape;342;p134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1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5" name="Google Shape;345;p135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6" name="Google Shape;346;p135"/>
          <p:cNvCxnSpPr/>
          <p:nvPr/>
        </p:nvCxnSpPr>
        <p:spPr>
          <a:xfrm>
            <a:off x="76215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7" name="Google Shape;347;p135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48" name="Google Shape;348;p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135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0" name="Google Shape;350;p135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51" name="Google Shape;351;p1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352" name="Google Shape;352;p1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3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4" name="Google Shape;354;p135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35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36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136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9" name="Google Shape;359;p13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Reading tip">
  <p:cSld name="3_Reading tip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6" name="Google Shape;366;p43"/>
          <p:cNvCxnSpPr/>
          <p:nvPr/>
        </p:nvCxnSpPr>
        <p:spPr>
          <a:xfrm>
            <a:off x="3714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7" name="Google Shape;367;p43"/>
          <p:cNvCxnSpPr/>
          <p:nvPr/>
        </p:nvCxnSpPr>
        <p:spPr>
          <a:xfrm>
            <a:off x="30083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8" name="Google Shape;368;p43"/>
          <p:cNvCxnSpPr/>
          <p:nvPr/>
        </p:nvCxnSpPr>
        <p:spPr>
          <a:xfrm>
            <a:off x="5703888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69" name="Google Shape;369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51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370" name="Google Shape;370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41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65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500" y="6251575"/>
            <a:ext cx="309563" cy="493713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4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4" name="Google Shape;374;p43"/>
          <p:cNvSpPr/>
          <p:nvPr>
            <p:ph idx="2" type="pic"/>
          </p:nvPr>
        </p:nvSpPr>
        <p:spPr>
          <a:xfrm>
            <a:off x="9282749" y="1283634"/>
            <a:ext cx="2377500" cy="31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75" name="Google Shape;375;p43"/>
          <p:cNvSpPr txBox="1"/>
          <p:nvPr>
            <p:ph idx="1" type="body"/>
          </p:nvPr>
        </p:nvSpPr>
        <p:spPr>
          <a:xfrm>
            <a:off x="9222900" y="4748864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6" name="Google Shape;376;p43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7" name="Google Shape;377;p43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8" name="Google Shape;378;p43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9" name="Google Shape;379;p43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43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43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43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43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Reading tip with wider picture">
  <p:cSld name="3_Reading tip with wider picture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5" name="Google Shape;385;p111"/>
          <p:cNvCxnSpPr/>
          <p:nvPr/>
        </p:nvCxnSpPr>
        <p:spPr>
          <a:xfrm>
            <a:off x="3714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6" name="Google Shape;386;p111"/>
          <p:cNvCxnSpPr/>
          <p:nvPr/>
        </p:nvCxnSpPr>
        <p:spPr>
          <a:xfrm>
            <a:off x="30083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7" name="Google Shape;387;p111"/>
          <p:cNvCxnSpPr/>
          <p:nvPr/>
        </p:nvCxnSpPr>
        <p:spPr>
          <a:xfrm>
            <a:off x="5703888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88" name="Google Shape;388;p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51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389" name="Google Shape;389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41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65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500" y="6251575"/>
            <a:ext cx="309563" cy="493713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111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3" name="Google Shape;393;p111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4" name="Google Shape;394;p111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395" name="Google Shape;395;p111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7" name="Google Shape;397;p112"/>
          <p:cNvCxnSpPr/>
          <p:nvPr/>
        </p:nvCxnSpPr>
        <p:spPr>
          <a:xfrm>
            <a:off x="3714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8" name="Google Shape;398;p112"/>
          <p:cNvCxnSpPr/>
          <p:nvPr/>
        </p:nvCxnSpPr>
        <p:spPr>
          <a:xfrm>
            <a:off x="30083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9" name="Google Shape;399;p112"/>
          <p:cNvCxnSpPr/>
          <p:nvPr/>
        </p:nvCxnSpPr>
        <p:spPr>
          <a:xfrm>
            <a:off x="5703888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00" name="Google Shape;400;p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51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401" name="Google Shape;401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41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65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500" y="6251575"/>
            <a:ext cx="309563" cy="493713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112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5" name="Google Shape;405;p112"/>
          <p:cNvSpPr/>
          <p:nvPr>
            <p:ph idx="2" type="pic"/>
          </p:nvPr>
        </p:nvSpPr>
        <p:spPr>
          <a:xfrm>
            <a:off x="9209369" y="1251283"/>
            <a:ext cx="2404500" cy="2949900"/>
          </a:xfrm>
          <a:prstGeom prst="rect">
            <a:avLst/>
          </a:prstGeom>
          <a:noFill/>
          <a:ln>
            <a:noFill/>
          </a:ln>
        </p:spPr>
      </p:sp>
      <p:sp>
        <p:nvSpPr>
          <p:cNvPr id="406" name="Google Shape;406;p112"/>
          <p:cNvSpPr txBox="1"/>
          <p:nvPr>
            <p:ph idx="1" type="body"/>
          </p:nvPr>
        </p:nvSpPr>
        <p:spPr>
          <a:xfrm>
            <a:off x="8822723" y="4264514"/>
            <a:ext cx="3212700" cy="23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7" name="Google Shape;407;p112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8" name="Google Shape;408;p112"/>
          <p:cNvSpPr txBox="1"/>
          <p:nvPr>
            <p:ph idx="4" type="body"/>
          </p:nvPr>
        </p:nvSpPr>
        <p:spPr>
          <a:xfrm>
            <a:off x="5940679" y="1768203"/>
            <a:ext cx="2692800" cy="25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13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1" name="Google Shape;411;p113"/>
          <p:cNvSpPr txBox="1"/>
          <p:nvPr>
            <p:ph idx="1" type="body"/>
          </p:nvPr>
        </p:nvSpPr>
        <p:spPr>
          <a:xfrm>
            <a:off x="-1" y="1623059"/>
            <a:ext cx="8589900" cy="42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2" name="Google Shape;412;p113"/>
          <p:cNvSpPr txBox="1"/>
          <p:nvPr>
            <p:ph idx="2" type="body"/>
          </p:nvPr>
        </p:nvSpPr>
        <p:spPr>
          <a:xfrm>
            <a:off x="8783638" y="1622425"/>
            <a:ext cx="3306900" cy="23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3" name="Google Shape;413;p113"/>
          <p:cNvSpPr txBox="1"/>
          <p:nvPr>
            <p:ph idx="3" type="body"/>
          </p:nvPr>
        </p:nvSpPr>
        <p:spPr>
          <a:xfrm>
            <a:off x="8783638" y="5737860"/>
            <a:ext cx="33069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4" name="Google Shape;414;p113"/>
          <p:cNvSpPr txBox="1"/>
          <p:nvPr>
            <p:ph idx="4" type="body"/>
          </p:nvPr>
        </p:nvSpPr>
        <p:spPr>
          <a:xfrm>
            <a:off x="8783638" y="4225881"/>
            <a:ext cx="33069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14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_1">
  <p:cSld name="Title, Subtitle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050" y="0"/>
            <a:ext cx="121539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62"/>
          <p:cNvGrpSpPr/>
          <p:nvPr/>
        </p:nvGrpSpPr>
        <p:grpSpPr>
          <a:xfrm>
            <a:off x="0" y="5607050"/>
            <a:ext cx="12214225" cy="1252538"/>
            <a:chOff x="-33239" y="5603791"/>
            <a:chExt cx="9160525" cy="1252537"/>
          </a:xfrm>
        </p:grpSpPr>
        <p:sp>
          <p:nvSpPr>
            <p:cNvPr id="31" name="Google Shape;31;p62"/>
            <p:cNvSpPr/>
            <p:nvPr/>
          </p:nvSpPr>
          <p:spPr>
            <a:xfrm>
              <a:off x="-29667" y="5611729"/>
              <a:ext cx="9156953" cy="1244599"/>
            </a:xfrm>
            <a:prstGeom prst="rect">
              <a:avLst/>
            </a:prstGeom>
            <a:solidFill>
              <a:srgbClr val="FFFFFF">
                <a:alpha val="7960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" name="Google Shape;32;p6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" name="Google Shape;33;p6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34" name="Google Shape;34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588" y="5918200"/>
            <a:ext cx="2339975" cy="71278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2"/>
          <p:cNvSpPr/>
          <p:nvPr/>
        </p:nvSpPr>
        <p:spPr>
          <a:xfrm>
            <a:off x="-15875" y="0"/>
            <a:ext cx="12223750" cy="5610225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62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8" name="Google Shape;418;p115"/>
          <p:cNvCxnSpPr/>
          <p:nvPr/>
        </p:nvCxnSpPr>
        <p:spPr>
          <a:xfrm>
            <a:off x="3714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9" name="Google Shape;419;p115"/>
          <p:cNvCxnSpPr/>
          <p:nvPr/>
        </p:nvCxnSpPr>
        <p:spPr>
          <a:xfrm>
            <a:off x="30083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0" name="Google Shape;420;p115"/>
          <p:cNvCxnSpPr/>
          <p:nvPr/>
        </p:nvCxnSpPr>
        <p:spPr>
          <a:xfrm>
            <a:off x="5703888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21" name="Google Shape;421;p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51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422" name="Google Shape;422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41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65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1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500" y="6251575"/>
            <a:ext cx="309563" cy="493713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11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115"/>
          <p:cNvSpPr/>
          <p:nvPr>
            <p:ph idx="2" type="pic"/>
          </p:nvPr>
        </p:nvSpPr>
        <p:spPr>
          <a:xfrm>
            <a:off x="8916576" y="1661249"/>
            <a:ext cx="29901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427" name="Google Shape;427;p115"/>
          <p:cNvSpPr txBox="1"/>
          <p:nvPr>
            <p:ph idx="1" type="body"/>
          </p:nvPr>
        </p:nvSpPr>
        <p:spPr>
          <a:xfrm>
            <a:off x="8916576" y="4120489"/>
            <a:ext cx="2990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8" name="Google Shape;428;p115"/>
          <p:cNvSpPr txBox="1"/>
          <p:nvPr>
            <p:ph idx="3" type="body"/>
          </p:nvPr>
        </p:nvSpPr>
        <p:spPr>
          <a:xfrm>
            <a:off x="740937" y="183144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9" name="Google Shape;429;p115"/>
          <p:cNvSpPr txBox="1"/>
          <p:nvPr>
            <p:ph idx="4" type="body"/>
          </p:nvPr>
        </p:nvSpPr>
        <p:spPr>
          <a:xfrm>
            <a:off x="740937" y="3256853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0" name="Google Shape;430;p115"/>
          <p:cNvSpPr txBox="1"/>
          <p:nvPr>
            <p:ph idx="5" type="body"/>
          </p:nvPr>
        </p:nvSpPr>
        <p:spPr>
          <a:xfrm>
            <a:off x="740937" y="472651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2" name="Google Shape;432;p116"/>
          <p:cNvCxnSpPr/>
          <p:nvPr/>
        </p:nvCxnSpPr>
        <p:spPr>
          <a:xfrm>
            <a:off x="3714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3" name="Google Shape;433;p116"/>
          <p:cNvCxnSpPr/>
          <p:nvPr/>
        </p:nvCxnSpPr>
        <p:spPr>
          <a:xfrm>
            <a:off x="30083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4" name="Google Shape;434;p116"/>
          <p:cNvCxnSpPr/>
          <p:nvPr/>
        </p:nvCxnSpPr>
        <p:spPr>
          <a:xfrm>
            <a:off x="5703888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35" name="Google Shape;435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5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436" name="Google Shape;436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41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6251575"/>
            <a:ext cx="309563" cy="49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1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51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116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0" name="Google Shape;440;p116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441" name="Google Shape;441;p116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2" name="Google Shape;442;p116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3" name="Google Shape;443;p116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4" name="Google Shape;444;p116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5" name="Google Shape;445;p116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6" name="Google Shape;446;p116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7" name="Google Shape;447;p116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9" name="Google Shape;449;p117"/>
          <p:cNvCxnSpPr/>
          <p:nvPr/>
        </p:nvCxnSpPr>
        <p:spPr>
          <a:xfrm>
            <a:off x="3714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0" name="Google Shape;450;p117"/>
          <p:cNvCxnSpPr/>
          <p:nvPr/>
        </p:nvCxnSpPr>
        <p:spPr>
          <a:xfrm>
            <a:off x="30083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1" name="Google Shape;451;p117"/>
          <p:cNvCxnSpPr/>
          <p:nvPr/>
        </p:nvCxnSpPr>
        <p:spPr>
          <a:xfrm>
            <a:off x="5703888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52" name="Google Shape;452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5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453" name="Google Shape;453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41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1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6251575"/>
            <a:ext cx="309563" cy="49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1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51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11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7" name="Google Shape;457;p117"/>
          <p:cNvSpPr/>
          <p:nvPr>
            <p:ph idx="2" type="pic"/>
          </p:nvPr>
        </p:nvSpPr>
        <p:spPr>
          <a:xfrm>
            <a:off x="9510134" y="1431036"/>
            <a:ext cx="1965900" cy="3996000"/>
          </a:xfrm>
          <a:prstGeom prst="rect">
            <a:avLst/>
          </a:prstGeom>
          <a:noFill/>
          <a:ln>
            <a:noFill/>
          </a:ln>
        </p:spPr>
      </p:sp>
      <p:sp>
        <p:nvSpPr>
          <p:cNvPr id="458" name="Google Shape;458;p117"/>
          <p:cNvSpPr txBox="1"/>
          <p:nvPr>
            <p:ph idx="1" type="body"/>
          </p:nvPr>
        </p:nvSpPr>
        <p:spPr>
          <a:xfrm>
            <a:off x="1660583" y="1489802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9" name="Google Shape;459;p117"/>
          <p:cNvSpPr txBox="1"/>
          <p:nvPr>
            <p:ph idx="3" type="body"/>
          </p:nvPr>
        </p:nvSpPr>
        <p:spPr>
          <a:xfrm>
            <a:off x="1660584" y="2653440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0" name="Google Shape;460;p117"/>
          <p:cNvSpPr txBox="1"/>
          <p:nvPr>
            <p:ph idx="4" type="body"/>
          </p:nvPr>
        </p:nvSpPr>
        <p:spPr>
          <a:xfrm>
            <a:off x="1660583" y="3817079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1" name="Google Shape;461;p117"/>
          <p:cNvSpPr txBox="1"/>
          <p:nvPr>
            <p:ph idx="5" type="body"/>
          </p:nvPr>
        </p:nvSpPr>
        <p:spPr>
          <a:xfrm>
            <a:off x="1660583" y="5006628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2" name="Google Shape;462;p117"/>
          <p:cNvSpPr txBox="1"/>
          <p:nvPr>
            <p:ph idx="6" type="body"/>
          </p:nvPr>
        </p:nvSpPr>
        <p:spPr>
          <a:xfrm>
            <a:off x="691245" y="1502511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3" name="Google Shape;463;p117"/>
          <p:cNvSpPr txBox="1"/>
          <p:nvPr>
            <p:ph idx="7" type="body"/>
          </p:nvPr>
        </p:nvSpPr>
        <p:spPr>
          <a:xfrm>
            <a:off x="693291" y="2653441"/>
            <a:ext cx="79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4" name="Google Shape;464;p117"/>
          <p:cNvSpPr txBox="1"/>
          <p:nvPr>
            <p:ph idx="8" type="body"/>
          </p:nvPr>
        </p:nvSpPr>
        <p:spPr>
          <a:xfrm>
            <a:off x="691246" y="3817079"/>
            <a:ext cx="795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5" name="Google Shape;465;p117"/>
          <p:cNvSpPr txBox="1"/>
          <p:nvPr>
            <p:ph idx="9" type="body"/>
          </p:nvPr>
        </p:nvSpPr>
        <p:spPr>
          <a:xfrm>
            <a:off x="691245" y="5006628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_1">
  <p:cSld name="Custom Layout_1"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45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3" name="Google Shape;473;p45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4" name="Google Shape;474;p45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5" name="Google Shape;475;p45"/>
          <p:cNvCxnSpPr/>
          <p:nvPr/>
        </p:nvCxnSpPr>
        <p:spPr>
          <a:xfrm>
            <a:off x="7621588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6" name="Google Shape;476;p45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77" name="Google Shape;477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479" name="Google Shape;479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4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1" name="Google Shape;481;p45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45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3" name="Google Shape;483;p45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4" name="Google Shape;484;p45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5" name="Google Shape;485;p45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6" name="Google Shape;486;p45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7" name="Google Shape;487;p45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8" name="Google Shape;488;p45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Description automatically generated" id="491" name="Google Shape;491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175" y="1581150"/>
            <a:ext cx="6486525" cy="4321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2" name="Google Shape;492;p66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3" name="Google Shape;493;p66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4" name="Google Shape;494;p66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5" name="Google Shape;495;p66"/>
          <p:cNvCxnSpPr/>
          <p:nvPr/>
        </p:nvCxnSpPr>
        <p:spPr>
          <a:xfrm>
            <a:off x="7621588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6" name="Google Shape;496;p66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7" name="Google Shape;497;p66"/>
          <p:cNvSpPr/>
          <p:nvPr/>
        </p:nvSpPr>
        <p:spPr>
          <a:xfrm>
            <a:off x="3813175" y="4637088"/>
            <a:ext cx="3808413" cy="1571625"/>
          </a:xfrm>
          <a:prstGeom prst="wedgeRoundRectCallout">
            <a:avLst>
              <a:gd fmla="val 42009" name="adj1"/>
              <a:gd fmla="val -88458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8" name="Google Shape;498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66"/>
          <p:cNvSpPr/>
          <p:nvPr/>
        </p:nvSpPr>
        <p:spPr>
          <a:xfrm>
            <a:off x="1587500" y="2771775"/>
            <a:ext cx="3800475" cy="1571625"/>
          </a:xfrm>
          <a:prstGeom prst="wedgeRoundRectCallout">
            <a:avLst>
              <a:gd fmla="val 77167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Description automatically generated" id="501" name="Google Shape;501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66"/>
          <p:cNvSpPr/>
          <p:nvPr/>
        </p:nvSpPr>
        <p:spPr>
          <a:xfrm>
            <a:off x="144463" y="1293813"/>
            <a:ext cx="3802062" cy="1571625"/>
          </a:xfrm>
          <a:prstGeom prst="wedgeRoundRectCallout">
            <a:avLst>
              <a:gd fmla="val 112824" name="adj1"/>
              <a:gd fmla="val -383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66"/>
          <p:cNvSpPr/>
          <p:nvPr/>
        </p:nvSpPr>
        <p:spPr>
          <a:xfrm>
            <a:off x="158750" y="4418013"/>
            <a:ext cx="3206750" cy="1571625"/>
          </a:xfrm>
          <a:prstGeom prst="wedgeRoundRectCallout">
            <a:avLst>
              <a:gd fmla="val 117824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6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5" name="Google Shape;505;p66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66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7" name="Google Shape;507;p66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8" name="Google Shape;508;p66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0175" y="1685925"/>
            <a:ext cx="5505450" cy="4256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2" name="Google Shape;512;p67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3" name="Google Shape;513;p67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4" name="Google Shape;514;p67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5" name="Google Shape;515;p67"/>
          <p:cNvCxnSpPr/>
          <p:nvPr/>
        </p:nvCxnSpPr>
        <p:spPr>
          <a:xfrm>
            <a:off x="7621588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6" name="Google Shape;516;p67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17" name="Google Shape;517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67"/>
          <p:cNvSpPr/>
          <p:nvPr/>
        </p:nvSpPr>
        <p:spPr>
          <a:xfrm>
            <a:off x="8261350" y="2998788"/>
            <a:ext cx="3800475" cy="1570037"/>
          </a:xfrm>
          <a:prstGeom prst="wedgeRoundRectCallout">
            <a:avLst>
              <a:gd fmla="val -135681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Description automatically generated" id="520" name="Google Shape;520;p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67"/>
          <p:cNvSpPr/>
          <p:nvPr/>
        </p:nvSpPr>
        <p:spPr>
          <a:xfrm>
            <a:off x="5719763" y="1436688"/>
            <a:ext cx="3802062" cy="1571625"/>
          </a:xfrm>
          <a:prstGeom prst="wedgeRoundRectCallout">
            <a:avLst>
              <a:gd fmla="val -69407" name="adj1"/>
              <a:gd fmla="val 376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67"/>
          <p:cNvSpPr/>
          <p:nvPr/>
        </p:nvSpPr>
        <p:spPr>
          <a:xfrm>
            <a:off x="5840413" y="4511675"/>
            <a:ext cx="5788025" cy="1570038"/>
          </a:xfrm>
          <a:prstGeom prst="wedgeRoundRectCallout">
            <a:avLst>
              <a:gd fmla="val -71407" name="adj1"/>
              <a:gd fmla="val -9477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6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4" name="Google Shape;524;p67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5" name="Google Shape;525;p67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6" name="Google Shape;526;p67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8" name="Google Shape;528;p68"/>
          <p:cNvGrpSpPr/>
          <p:nvPr/>
        </p:nvGrpSpPr>
        <p:grpSpPr>
          <a:xfrm>
            <a:off x="0" y="5607050"/>
            <a:ext cx="12196763" cy="84138"/>
            <a:chOff x="-33239" y="5603791"/>
            <a:chExt cx="9147325" cy="83414"/>
          </a:xfrm>
        </p:grpSpPr>
        <p:cxnSp>
          <p:nvCxnSpPr>
            <p:cNvPr id="529" name="Google Shape;529;p68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0" name="Google Shape;530;p68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31" name="Google Shape;531;p68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2" name="Google Shape;532;p68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3" name="Google Shape;533;p68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0" name="Google Shape;540;p47"/>
          <p:cNvCxnSpPr/>
          <p:nvPr/>
        </p:nvCxnSpPr>
        <p:spPr>
          <a:xfrm>
            <a:off x="40290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1" name="Google Shape;541;p47"/>
          <p:cNvCxnSpPr/>
          <p:nvPr/>
        </p:nvCxnSpPr>
        <p:spPr>
          <a:xfrm>
            <a:off x="66659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2" name="Google Shape;542;p47"/>
          <p:cNvCxnSpPr/>
          <p:nvPr/>
        </p:nvCxnSpPr>
        <p:spPr>
          <a:xfrm>
            <a:off x="9361488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43" name="Google Shape;543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7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544" name="Google Shape;544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7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1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8100" y="6251575"/>
            <a:ext cx="309563" cy="493713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4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8" name="Google Shape;548;p47"/>
          <p:cNvSpPr txBox="1"/>
          <p:nvPr>
            <p:ph idx="1" type="body"/>
          </p:nvPr>
        </p:nvSpPr>
        <p:spPr>
          <a:xfrm>
            <a:off x="224228" y="3792504"/>
            <a:ext cx="30885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9" name="Google Shape;549;p47"/>
          <p:cNvSpPr txBox="1"/>
          <p:nvPr>
            <p:ph idx="2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0" name="Google Shape;550;p47"/>
          <p:cNvSpPr/>
          <p:nvPr>
            <p:ph idx="3" type="pic"/>
          </p:nvPr>
        </p:nvSpPr>
        <p:spPr>
          <a:xfrm>
            <a:off x="457146" y="796384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551" name="Google Shape;551;p47"/>
          <p:cNvSpPr txBox="1"/>
          <p:nvPr>
            <p:ph idx="4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 Reading tip with pic and conversation bubbles">
  <p:cSld name="1_2 Reading tip with pic and conversation bubbles"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3" name="Google Shape;553;p48"/>
          <p:cNvCxnSpPr/>
          <p:nvPr/>
        </p:nvCxnSpPr>
        <p:spPr>
          <a:xfrm>
            <a:off x="40290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4" name="Google Shape;554;p48"/>
          <p:cNvCxnSpPr/>
          <p:nvPr/>
        </p:nvCxnSpPr>
        <p:spPr>
          <a:xfrm>
            <a:off x="66659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5" name="Google Shape;555;p48"/>
          <p:cNvCxnSpPr/>
          <p:nvPr/>
        </p:nvCxnSpPr>
        <p:spPr>
          <a:xfrm>
            <a:off x="9361488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56" name="Google Shape;556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7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557" name="Google Shape;557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7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1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8100" y="6251575"/>
            <a:ext cx="309563" cy="493713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48"/>
          <p:cNvSpPr/>
          <p:nvPr/>
        </p:nvSpPr>
        <p:spPr>
          <a:xfrm rot="900000">
            <a:off x="8197850" y="1549400"/>
            <a:ext cx="3910013" cy="2463800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2016 FirstPhilly Workshop.JPG" id="561" name="Google Shape;561;p48"/>
          <p:cNvPicPr preferRelativeResize="0"/>
          <p:nvPr/>
        </p:nvPicPr>
        <p:blipFill rotWithShape="1">
          <a:blip r:embed="rId6">
            <a:alphaModFix/>
          </a:blip>
          <a:srcRect b="-8" l="4789" r="0" t="606"/>
          <a:stretch/>
        </p:blipFill>
        <p:spPr>
          <a:xfrm>
            <a:off x="6096000" y="3616325"/>
            <a:ext cx="3679825" cy="260826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62" name="Google Shape;562;p48"/>
          <p:cNvSpPr/>
          <p:nvPr/>
        </p:nvSpPr>
        <p:spPr>
          <a:xfrm flipH="1" rot="-1980000">
            <a:off x="3381375" y="1812925"/>
            <a:ext cx="3327400" cy="2381250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4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48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5" name="Google Shape;565;p48"/>
          <p:cNvSpPr txBox="1"/>
          <p:nvPr>
            <p:ph idx="2" type="body"/>
          </p:nvPr>
        </p:nvSpPr>
        <p:spPr>
          <a:xfrm>
            <a:off x="138544" y="3883036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6" name="Google Shape;566;p48"/>
          <p:cNvSpPr txBox="1"/>
          <p:nvPr>
            <p:ph idx="3" type="body"/>
          </p:nvPr>
        </p:nvSpPr>
        <p:spPr>
          <a:xfrm rot="-2153581">
            <a:off x="3698452" y="2197688"/>
            <a:ext cx="2558532" cy="1574988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7" name="Google Shape;567;p48"/>
          <p:cNvSpPr txBox="1"/>
          <p:nvPr>
            <p:ph idx="4" type="body"/>
          </p:nvPr>
        </p:nvSpPr>
        <p:spPr>
          <a:xfrm rot="860453">
            <a:off x="8789270" y="1869148"/>
            <a:ext cx="2887476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8" name="Google Shape;568;p48"/>
          <p:cNvSpPr txBox="1"/>
          <p:nvPr>
            <p:ph idx="5" type="body"/>
          </p:nvPr>
        </p:nvSpPr>
        <p:spPr>
          <a:xfrm>
            <a:off x="9641043" y="5445006"/>
            <a:ext cx="25509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9" name="Google Shape;569;p48"/>
          <p:cNvSpPr/>
          <p:nvPr>
            <p:ph idx="6" type="pic"/>
          </p:nvPr>
        </p:nvSpPr>
        <p:spPr>
          <a:xfrm>
            <a:off x="339604" y="1167672"/>
            <a:ext cx="2871300" cy="249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2 reading tip more options">
  <p:cSld name="2_2 reading tip more options"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1" name="Google Shape;571;p49"/>
          <p:cNvCxnSpPr/>
          <p:nvPr/>
        </p:nvCxnSpPr>
        <p:spPr>
          <a:xfrm>
            <a:off x="40290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2" name="Google Shape;572;p49"/>
          <p:cNvCxnSpPr/>
          <p:nvPr/>
        </p:nvCxnSpPr>
        <p:spPr>
          <a:xfrm>
            <a:off x="66659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3" name="Google Shape;573;p49"/>
          <p:cNvCxnSpPr/>
          <p:nvPr/>
        </p:nvCxnSpPr>
        <p:spPr>
          <a:xfrm>
            <a:off x="9361488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74" name="Google Shape;574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7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575" name="Google Shape;575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7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1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8100" y="6251575"/>
            <a:ext cx="309563" cy="493713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49"/>
          <p:cNvSpPr txBox="1"/>
          <p:nvPr>
            <p:ph type="title"/>
          </p:nvPr>
        </p:nvSpPr>
        <p:spPr>
          <a:xfrm>
            <a:off x="3566265" y="138335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9" name="Google Shape;579;p49"/>
          <p:cNvSpPr txBox="1"/>
          <p:nvPr>
            <p:ph idx="1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0" name="Google Shape;580;p49"/>
          <p:cNvSpPr txBox="1"/>
          <p:nvPr>
            <p:ph idx="2" type="body"/>
          </p:nvPr>
        </p:nvSpPr>
        <p:spPr>
          <a:xfrm>
            <a:off x="214306" y="3352510"/>
            <a:ext cx="3040200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1" name="Google Shape;581;p49"/>
          <p:cNvSpPr txBox="1"/>
          <p:nvPr>
            <p:ph idx="3" type="body"/>
          </p:nvPr>
        </p:nvSpPr>
        <p:spPr>
          <a:xfrm>
            <a:off x="8463361" y="3092515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2" name="Google Shape;582;p49"/>
          <p:cNvSpPr/>
          <p:nvPr>
            <p:ph idx="4" type="pic"/>
          </p:nvPr>
        </p:nvSpPr>
        <p:spPr>
          <a:xfrm>
            <a:off x="355947" y="793031"/>
            <a:ext cx="2871300" cy="2495100"/>
          </a:xfrm>
          <a:prstGeom prst="rect">
            <a:avLst/>
          </a:prstGeom>
          <a:noFill/>
          <a:ln>
            <a:noFill/>
          </a:ln>
        </p:spPr>
      </p:sp>
      <p:sp>
        <p:nvSpPr>
          <p:cNvPr id="583" name="Google Shape;583;p49"/>
          <p:cNvSpPr txBox="1"/>
          <p:nvPr>
            <p:ph idx="5" type="body"/>
          </p:nvPr>
        </p:nvSpPr>
        <p:spPr>
          <a:xfrm>
            <a:off x="3728640" y="1818827"/>
            <a:ext cx="4486500" cy="41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_2">
  <p:cSld name="Title, Subtitle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3"/>
          <p:cNvPicPr preferRelativeResize="0"/>
          <p:nvPr/>
        </p:nvPicPr>
        <p:blipFill rotWithShape="1">
          <a:blip r:embed="rId2">
            <a:alphaModFix/>
          </a:blip>
          <a:srcRect b="12167" l="0" r="0" t="343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63"/>
          <p:cNvGrpSpPr/>
          <p:nvPr/>
        </p:nvGrpSpPr>
        <p:grpSpPr>
          <a:xfrm>
            <a:off x="0" y="5607050"/>
            <a:ext cx="12214225" cy="1252538"/>
            <a:chOff x="-33239" y="5603791"/>
            <a:chExt cx="9160525" cy="1252537"/>
          </a:xfrm>
        </p:grpSpPr>
        <p:sp>
          <p:nvSpPr>
            <p:cNvPr id="40" name="Google Shape;40;p63"/>
            <p:cNvSpPr/>
            <p:nvPr/>
          </p:nvSpPr>
          <p:spPr>
            <a:xfrm>
              <a:off x="-29667" y="5611729"/>
              <a:ext cx="9156953" cy="1244599"/>
            </a:xfrm>
            <a:prstGeom prst="rect">
              <a:avLst/>
            </a:prstGeom>
            <a:solidFill>
              <a:srgbClr val="FFFFFF">
                <a:alpha val="7960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" name="Google Shape;41;p63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" name="Google Shape;42;p6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43" name="Google Shape;43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588" y="5918200"/>
            <a:ext cx="2339975" cy="712788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63"/>
          <p:cNvSpPr/>
          <p:nvPr/>
        </p:nvSpPr>
        <p:spPr>
          <a:xfrm>
            <a:off x="-4763" y="0"/>
            <a:ext cx="12223751" cy="5610225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63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 2">
  <p:cSld name="3_Title Slide 2"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5" name="Google Shape;585;p50"/>
          <p:cNvCxnSpPr/>
          <p:nvPr/>
        </p:nvCxnSpPr>
        <p:spPr>
          <a:xfrm>
            <a:off x="40290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6" name="Google Shape;586;p50"/>
          <p:cNvCxnSpPr/>
          <p:nvPr/>
        </p:nvCxnSpPr>
        <p:spPr>
          <a:xfrm>
            <a:off x="66659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7" name="Google Shape;587;p50"/>
          <p:cNvCxnSpPr/>
          <p:nvPr/>
        </p:nvCxnSpPr>
        <p:spPr>
          <a:xfrm>
            <a:off x="9361488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88" name="Google Shape;588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7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589" name="Google Shape;589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7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1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8100" y="6251575"/>
            <a:ext cx="309563" cy="493713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5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3" name="Google Shape;593;p50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4" name="Google Shape;594;p50"/>
          <p:cNvSpPr txBox="1"/>
          <p:nvPr>
            <p:ph idx="2" type="body"/>
          </p:nvPr>
        </p:nvSpPr>
        <p:spPr>
          <a:xfrm>
            <a:off x="260350" y="1577975"/>
            <a:ext cx="30885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5" name="Google Shape;595;p50"/>
          <p:cNvSpPr txBox="1"/>
          <p:nvPr>
            <p:ph idx="3" type="body"/>
          </p:nvPr>
        </p:nvSpPr>
        <p:spPr>
          <a:xfrm>
            <a:off x="257516" y="3992563"/>
            <a:ext cx="30885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6" name="Google Shape;596;p50"/>
          <p:cNvSpPr txBox="1"/>
          <p:nvPr>
            <p:ph idx="4" type="body"/>
          </p:nvPr>
        </p:nvSpPr>
        <p:spPr>
          <a:xfrm>
            <a:off x="3790950" y="1947062"/>
            <a:ext cx="3576900" cy="41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7" name="Google Shape;597;p50"/>
          <p:cNvSpPr/>
          <p:nvPr>
            <p:ph idx="5" type="pic"/>
          </p:nvPr>
        </p:nvSpPr>
        <p:spPr>
          <a:xfrm>
            <a:off x="7865512" y="1933588"/>
            <a:ext cx="4066200" cy="415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9" name="Google Shape;599;p89"/>
          <p:cNvCxnSpPr/>
          <p:nvPr/>
        </p:nvCxnSpPr>
        <p:spPr>
          <a:xfrm>
            <a:off x="40290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0" name="Google Shape;600;p89"/>
          <p:cNvCxnSpPr/>
          <p:nvPr/>
        </p:nvCxnSpPr>
        <p:spPr>
          <a:xfrm>
            <a:off x="66659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1" name="Google Shape;601;p89"/>
          <p:cNvCxnSpPr/>
          <p:nvPr/>
        </p:nvCxnSpPr>
        <p:spPr>
          <a:xfrm>
            <a:off x="9361488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02" name="Google Shape;602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7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603" name="Google Shape;603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7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1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8100" y="6251575"/>
            <a:ext cx="309563" cy="4937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Description generated with very high confidence" id="606" name="Google Shape;606;p8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2563" y="2344738"/>
            <a:ext cx="2454275" cy="36798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607" name="Google Shape;607;p89"/>
          <p:cNvSpPr/>
          <p:nvPr/>
        </p:nvSpPr>
        <p:spPr>
          <a:xfrm rot="900000">
            <a:off x="8632825" y="1935163"/>
            <a:ext cx="3479800" cy="274796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89"/>
          <p:cNvSpPr/>
          <p:nvPr/>
        </p:nvSpPr>
        <p:spPr>
          <a:xfrm flipH="1" rot="-1980000">
            <a:off x="3536950" y="1995488"/>
            <a:ext cx="3036888" cy="2146300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8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0" name="Google Shape;610;p89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1" name="Google Shape;611;p89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2" name="Google Shape;612;p89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3" name="Google Shape;613;p89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4" name="Google Shape;614;p89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6" name="Google Shape;616;p90"/>
          <p:cNvCxnSpPr/>
          <p:nvPr/>
        </p:nvCxnSpPr>
        <p:spPr>
          <a:xfrm>
            <a:off x="40290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7" name="Google Shape;617;p90"/>
          <p:cNvCxnSpPr/>
          <p:nvPr/>
        </p:nvCxnSpPr>
        <p:spPr>
          <a:xfrm>
            <a:off x="66659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8" name="Google Shape;618;p90"/>
          <p:cNvCxnSpPr/>
          <p:nvPr/>
        </p:nvCxnSpPr>
        <p:spPr>
          <a:xfrm>
            <a:off x="9361488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19" name="Google Shape;619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7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620" name="Google Shape;620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7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1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8100" y="6251575"/>
            <a:ext cx="309563" cy="493713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9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4" name="Google Shape;624;p90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5" name="Google Shape;625;p90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6" name="Google Shape;626;p90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7" name="Google Shape;627;p90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8" name="Google Shape;628;p90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9" name="Google Shape;629;p90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0" name="Google Shape;630;p90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2" name="Google Shape;632;p91"/>
          <p:cNvCxnSpPr/>
          <p:nvPr/>
        </p:nvCxnSpPr>
        <p:spPr>
          <a:xfrm>
            <a:off x="40290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3" name="Google Shape;633;p91"/>
          <p:cNvCxnSpPr/>
          <p:nvPr/>
        </p:nvCxnSpPr>
        <p:spPr>
          <a:xfrm>
            <a:off x="66659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4" name="Google Shape;634;p91"/>
          <p:cNvCxnSpPr/>
          <p:nvPr/>
        </p:nvCxnSpPr>
        <p:spPr>
          <a:xfrm>
            <a:off x="9361488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35" name="Google Shape;635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7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636" name="Google Shape;636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7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1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8100" y="6251575"/>
            <a:ext cx="309563" cy="493713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Google Shape;639;p9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0" name="Google Shape;640;p91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1" name="Google Shape;641;p91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2" name="Google Shape;642;p91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3" name="Google Shape;643;p91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Google Shape;645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69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6" name="Google Shape;646;p92"/>
          <p:cNvCxnSpPr/>
          <p:nvPr/>
        </p:nvCxnSpPr>
        <p:spPr>
          <a:xfrm>
            <a:off x="40290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7" name="Google Shape;647;p92"/>
          <p:cNvCxnSpPr/>
          <p:nvPr/>
        </p:nvCxnSpPr>
        <p:spPr>
          <a:xfrm>
            <a:off x="66659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8" name="Google Shape;648;p92"/>
          <p:cNvCxnSpPr/>
          <p:nvPr/>
        </p:nvCxnSpPr>
        <p:spPr>
          <a:xfrm>
            <a:off x="9361488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49" name="Google Shape;649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7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1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651" name="Google Shape;651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7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Google Shape;652;p9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4" name="Google Shape;654;p93"/>
          <p:cNvCxnSpPr/>
          <p:nvPr/>
        </p:nvCxnSpPr>
        <p:spPr>
          <a:xfrm>
            <a:off x="40290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5" name="Google Shape;655;p93"/>
          <p:cNvCxnSpPr/>
          <p:nvPr/>
        </p:nvCxnSpPr>
        <p:spPr>
          <a:xfrm>
            <a:off x="66659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6" name="Google Shape;656;p93"/>
          <p:cNvCxnSpPr/>
          <p:nvPr/>
        </p:nvCxnSpPr>
        <p:spPr>
          <a:xfrm>
            <a:off x="9361488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57" name="Google Shape;657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7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658" name="Google Shape;658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7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1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8100" y="6251575"/>
            <a:ext cx="309563" cy="493713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9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3" name="Google Shape;663;p94"/>
          <p:cNvCxnSpPr/>
          <p:nvPr/>
        </p:nvCxnSpPr>
        <p:spPr>
          <a:xfrm>
            <a:off x="66659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4" name="Google Shape;664;p94"/>
          <p:cNvCxnSpPr/>
          <p:nvPr/>
        </p:nvCxnSpPr>
        <p:spPr>
          <a:xfrm>
            <a:off x="9361488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65" name="Google Shape;665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7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1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7" name="Google Shape;667;p94"/>
          <p:cNvCxnSpPr/>
          <p:nvPr/>
        </p:nvCxnSpPr>
        <p:spPr>
          <a:xfrm>
            <a:off x="40290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68" name="Google Shape;668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8100" y="6251575"/>
            <a:ext cx="309563" cy="49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025" y="6196013"/>
            <a:ext cx="714375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p94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2" name="Google Shape;672;p95"/>
          <p:cNvCxnSpPr/>
          <p:nvPr/>
        </p:nvCxnSpPr>
        <p:spPr>
          <a:xfrm>
            <a:off x="66659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3" name="Google Shape;673;p95"/>
          <p:cNvCxnSpPr/>
          <p:nvPr/>
        </p:nvCxnSpPr>
        <p:spPr>
          <a:xfrm>
            <a:off x="9361488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74" name="Google Shape;674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1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675" name="Google Shape;675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7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6" name="Google Shape;676;p95"/>
          <p:cNvCxnSpPr/>
          <p:nvPr/>
        </p:nvCxnSpPr>
        <p:spPr>
          <a:xfrm>
            <a:off x="40290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77" name="Google Shape;677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8100" y="6251575"/>
            <a:ext cx="309563" cy="49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7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95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0" name="Google Shape;680;p95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1" name="Google Shape;681;p95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682" name="Google Shape;682;p95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Google Shape;689;p52"/>
          <p:cNvPicPr preferRelativeResize="0"/>
          <p:nvPr/>
        </p:nvPicPr>
        <p:blipFill rotWithShape="1">
          <a:blip r:embed="rId2">
            <a:alphaModFix/>
          </a:blip>
          <a:srcRect b="1768" l="0" r="3429" t="0"/>
          <a:stretch/>
        </p:blipFill>
        <p:spPr>
          <a:xfrm>
            <a:off x="100013" y="1690688"/>
            <a:ext cx="5619750" cy="413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1" name="Google Shape;691;p52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2" name="Google Shape;692;p52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3" name="Google Shape;693;p52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4" name="Google Shape;694;p52"/>
          <p:cNvCxnSpPr/>
          <p:nvPr/>
        </p:nvCxnSpPr>
        <p:spPr>
          <a:xfrm>
            <a:off x="7621588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5" name="Google Shape;695;p52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96" name="Google Shape;696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Google Shape;698;p52"/>
          <p:cNvSpPr/>
          <p:nvPr/>
        </p:nvSpPr>
        <p:spPr>
          <a:xfrm>
            <a:off x="8261350" y="2998788"/>
            <a:ext cx="3800475" cy="1570037"/>
          </a:xfrm>
          <a:prstGeom prst="wedgeRoundRectCallout">
            <a:avLst>
              <a:gd fmla="val -135681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Description automatically generated" id="699" name="Google Shape;699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Google Shape;700;p52"/>
          <p:cNvSpPr/>
          <p:nvPr/>
        </p:nvSpPr>
        <p:spPr>
          <a:xfrm>
            <a:off x="5719763" y="1436688"/>
            <a:ext cx="3802062" cy="1571625"/>
          </a:xfrm>
          <a:prstGeom prst="wedgeRoundRectCallout">
            <a:avLst>
              <a:gd fmla="val -69407" name="adj1"/>
              <a:gd fmla="val 376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52"/>
          <p:cNvSpPr/>
          <p:nvPr/>
        </p:nvSpPr>
        <p:spPr>
          <a:xfrm>
            <a:off x="5840413" y="4511675"/>
            <a:ext cx="5788025" cy="1570038"/>
          </a:xfrm>
          <a:prstGeom prst="wedgeRoundRectCallout">
            <a:avLst>
              <a:gd fmla="val -71407" name="adj1"/>
              <a:gd fmla="val -9477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5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3" name="Google Shape;703;p52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4" name="Google Shape;704;p52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5" name="Google Shape;705;p52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, 3 points,content box">
  <p:cSld name="4_Title, 3 points,content box"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" name="Google Shape;707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8" name="Google Shape;708;p53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9" name="Google Shape;709;p53"/>
          <p:cNvCxnSpPr/>
          <p:nvPr/>
        </p:nvCxnSpPr>
        <p:spPr>
          <a:xfrm>
            <a:off x="7621588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0" name="Google Shape;710;p53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11" name="Google Shape;711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3" name="Google Shape;713;p53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4" name="Google Shape;714;p53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15" name="Google Shape;715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5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7" name="Google Shape;717;p53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8" name="Google Shape;718;p53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9" name="Google Shape;719;p53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0" name="Google Shape;720;p53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1" name="Google Shape;721;p53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2" name="Google Shape;722;p53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3" name="Google Shape;723;p53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4" name="Google Shape;724;p53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5" name="Google Shape;725;p53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sp>
        <p:nvSpPr>
          <p:cNvPr id="726" name="Google Shape;726;p53"/>
          <p:cNvSpPr txBox="1"/>
          <p:nvPr>
            <p:ph idx="13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_3">
  <p:cSld name="Title, Subtitle_3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64"/>
          <p:cNvPicPr preferRelativeResize="0"/>
          <p:nvPr/>
        </p:nvPicPr>
        <p:blipFill rotWithShape="1">
          <a:blip r:embed="rId2">
            <a:alphaModFix/>
          </a:blip>
          <a:srcRect b="7384" l="548" r="-548" t="819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64"/>
          <p:cNvGrpSpPr/>
          <p:nvPr/>
        </p:nvGrpSpPr>
        <p:grpSpPr>
          <a:xfrm>
            <a:off x="0" y="5607050"/>
            <a:ext cx="12214225" cy="1252538"/>
            <a:chOff x="-33239" y="5603791"/>
            <a:chExt cx="9160525" cy="1252537"/>
          </a:xfrm>
        </p:grpSpPr>
        <p:sp>
          <p:nvSpPr>
            <p:cNvPr id="49" name="Google Shape;49;p64"/>
            <p:cNvSpPr/>
            <p:nvPr/>
          </p:nvSpPr>
          <p:spPr>
            <a:xfrm>
              <a:off x="-29667" y="5611729"/>
              <a:ext cx="9156953" cy="1244599"/>
            </a:xfrm>
            <a:prstGeom prst="rect">
              <a:avLst/>
            </a:prstGeom>
            <a:solidFill>
              <a:srgbClr val="FFFFFF">
                <a:alpha val="7960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" name="Google Shape;50;p6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" name="Google Shape;51;p6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52" name="Google Shape;52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588" y="5918200"/>
            <a:ext cx="2339975" cy="712788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64"/>
          <p:cNvSpPr/>
          <p:nvPr/>
        </p:nvSpPr>
        <p:spPr>
          <a:xfrm>
            <a:off x="-4763" y="0"/>
            <a:ext cx="12223751" cy="5610225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64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" name="Google Shape;728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9" name="Google Shape;729;p56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0" name="Google Shape;730;p56"/>
          <p:cNvCxnSpPr/>
          <p:nvPr/>
        </p:nvCxnSpPr>
        <p:spPr>
          <a:xfrm>
            <a:off x="7621588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1" name="Google Shape;731;p56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32" name="Google Shape;732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3" name="Google Shape;733;p56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4" name="Google Shape;734;p56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35" name="Google Shape;735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736" name="Google Shape;736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p5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8" name="Google Shape;738;p56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9" name="Google Shape;739;p56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_1">
  <p:cSld name="1_Title and Content_1"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" name="Google Shape;741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2" name="Google Shape;742;p96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43" name="Google Shape;743;p96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44" name="Google Shape;744;p96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45" name="Google Shape;745;p96"/>
          <p:cNvCxnSpPr/>
          <p:nvPr/>
        </p:nvCxnSpPr>
        <p:spPr>
          <a:xfrm>
            <a:off x="7621588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46" name="Google Shape;746;p96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47" name="Google Shape;747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749" name="Google Shape;749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p9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88" y="1495425"/>
            <a:ext cx="5661025" cy="4743450"/>
          </a:xfrm>
          <a:prstGeom prst="rect">
            <a:avLst/>
          </a:prstGeom>
          <a:noFill/>
          <a:ln>
            <a:noFill/>
          </a:ln>
        </p:spPr>
      </p:pic>
      <p:sp>
        <p:nvSpPr>
          <p:cNvPr id="751" name="Google Shape;751;p96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2" name="Google Shape;752;p96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3" name="Google Shape;753;p96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4" name="Google Shape;754;p9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5" name="Google Shape;755;p96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6" name="Google Shape;756;p96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97"/>
          <p:cNvPicPr preferRelativeResize="0"/>
          <p:nvPr/>
        </p:nvPicPr>
        <p:blipFill rotWithShape="1">
          <a:blip r:embed="rId2">
            <a:alphaModFix/>
          </a:blip>
          <a:srcRect b="1768" l="0" r="3429" t="0"/>
          <a:stretch/>
        </p:blipFill>
        <p:spPr>
          <a:xfrm>
            <a:off x="6410325" y="1489075"/>
            <a:ext cx="5619750" cy="413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0" name="Google Shape;760;p97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1" name="Google Shape;761;p97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2" name="Google Shape;762;p97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3" name="Google Shape;763;p97"/>
          <p:cNvCxnSpPr/>
          <p:nvPr/>
        </p:nvCxnSpPr>
        <p:spPr>
          <a:xfrm>
            <a:off x="7621588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4" name="Google Shape;764;p97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65" name="Google Shape;765;p97"/>
          <p:cNvSpPr/>
          <p:nvPr/>
        </p:nvSpPr>
        <p:spPr>
          <a:xfrm>
            <a:off x="3813175" y="4637088"/>
            <a:ext cx="3808413" cy="1571625"/>
          </a:xfrm>
          <a:prstGeom prst="wedgeRoundRectCallout">
            <a:avLst>
              <a:gd fmla="val 42009" name="adj1"/>
              <a:gd fmla="val -88458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6" name="Google Shape;766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p97"/>
          <p:cNvSpPr/>
          <p:nvPr/>
        </p:nvSpPr>
        <p:spPr>
          <a:xfrm>
            <a:off x="1587500" y="2771775"/>
            <a:ext cx="3800475" cy="1571625"/>
          </a:xfrm>
          <a:prstGeom prst="wedgeRoundRectCallout">
            <a:avLst>
              <a:gd fmla="val 77167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Description automatically generated" id="769" name="Google Shape;769;p9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770" name="Google Shape;770;p97"/>
          <p:cNvSpPr/>
          <p:nvPr/>
        </p:nvSpPr>
        <p:spPr>
          <a:xfrm>
            <a:off x="144463" y="1293813"/>
            <a:ext cx="3802062" cy="1571625"/>
          </a:xfrm>
          <a:prstGeom prst="wedgeRoundRectCallout">
            <a:avLst>
              <a:gd fmla="val 112824" name="adj1"/>
              <a:gd fmla="val -383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97"/>
          <p:cNvSpPr/>
          <p:nvPr/>
        </p:nvSpPr>
        <p:spPr>
          <a:xfrm>
            <a:off x="158750" y="4418013"/>
            <a:ext cx="3206750" cy="1571625"/>
          </a:xfrm>
          <a:prstGeom prst="wedgeRoundRectCallout">
            <a:avLst>
              <a:gd fmla="val 117824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9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3" name="Google Shape;773;p97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4" name="Google Shape;774;p97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5" name="Google Shape;775;p97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6" name="Google Shape;776;p97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" name="Google Shape;778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9" name="Google Shape;779;p98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0" name="Google Shape;780;p98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1" name="Google Shape;781;p98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2" name="Google Shape;782;p98"/>
          <p:cNvCxnSpPr/>
          <p:nvPr/>
        </p:nvCxnSpPr>
        <p:spPr>
          <a:xfrm>
            <a:off x="7621588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3" name="Google Shape;783;p98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84" name="Google Shape;784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Google Shape;785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786" name="Google Shape;786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787" name="Google Shape;787;p9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8" name="Google Shape;788;p98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9" name="Google Shape;789;p98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1" name="Google Shape;791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2" name="Google Shape;792;p99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3" name="Google Shape;793;p99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4" name="Google Shape;794;p99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5" name="Google Shape;795;p99"/>
          <p:cNvCxnSpPr/>
          <p:nvPr/>
        </p:nvCxnSpPr>
        <p:spPr>
          <a:xfrm>
            <a:off x="7621588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6" name="Google Shape;796;p99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97" name="Google Shape;797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799" name="Google Shape;799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800" name="Google Shape;800;p99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1" name="Google Shape;801;p99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2" name="Google Shape;802;p99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3" name="Google Shape;803;p99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4" name="Google Shape;804;p99"/>
          <p:cNvSpPr txBox="1"/>
          <p:nvPr>
            <p:ph idx="5" type="body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5" name="Google Shape;805;p99"/>
          <p:cNvSpPr txBox="1"/>
          <p:nvPr>
            <p:ph idx="6" type="body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6" name="Google Shape;806;p99"/>
          <p:cNvSpPr txBox="1"/>
          <p:nvPr>
            <p:ph idx="7" type="body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7" name="Google Shape;807;p99"/>
          <p:cNvSpPr txBox="1"/>
          <p:nvPr>
            <p:ph idx="8" type="body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8" name="Google Shape;808;p99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Welcome 4 Points, Pic 2">
  <p:cSld name="1_Welcome 4 Points, Pic 2"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0" name="Google Shape;810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1" name="Google Shape;811;p100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2" name="Google Shape;812;p100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3" name="Google Shape;813;p100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4" name="Google Shape;814;p100"/>
          <p:cNvCxnSpPr/>
          <p:nvPr/>
        </p:nvCxnSpPr>
        <p:spPr>
          <a:xfrm>
            <a:off x="7621588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5" name="Google Shape;815;p100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16" name="Google Shape;816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Google Shape;817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818" name="Google Shape;818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Google Shape;819;p10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513" y="1666875"/>
            <a:ext cx="768350" cy="763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10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175" y="3130550"/>
            <a:ext cx="833438" cy="88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10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175" y="4872038"/>
            <a:ext cx="833438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22" name="Google Shape;822;p100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3" name="Google Shape;823;p100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4" name="Google Shape;824;p100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5" name="Google Shape;825;p10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6" name="Google Shape;826;p100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(Virtual) 4 Points, Pic">
  <p:cSld name="Welcome (Virtual) 4 Points, Pic"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8" name="Google Shape;828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9" name="Google Shape;829;p101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0" name="Google Shape;830;p101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1" name="Google Shape;831;p101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2" name="Google Shape;832;p101"/>
          <p:cNvCxnSpPr/>
          <p:nvPr/>
        </p:nvCxnSpPr>
        <p:spPr>
          <a:xfrm>
            <a:off x="7621588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3" name="Google Shape;833;p101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34" name="Google Shape;834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Google Shape;835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836" name="Google Shape;836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Google Shape;837;p1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813" y="1630363"/>
            <a:ext cx="735012" cy="83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10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813" y="3182938"/>
            <a:ext cx="735012" cy="779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10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600" y="4976813"/>
            <a:ext cx="833438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840" name="Google Shape;840;p101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1" name="Google Shape;841;p101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2" name="Google Shape;842;p101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3" name="Google Shape;843;p10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4" name="Google Shape;844;p101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6" name="Google Shape;846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7" name="Google Shape;847;p102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48" name="Google Shape;848;p102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49" name="Google Shape;849;p102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50" name="Google Shape;850;p102"/>
          <p:cNvCxnSpPr/>
          <p:nvPr/>
        </p:nvCxnSpPr>
        <p:spPr>
          <a:xfrm>
            <a:off x="7621588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51" name="Google Shape;851;p102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52" name="Google Shape;852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854" name="Google Shape;854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5" name="Google Shape;855;p10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6" name="Google Shape;856;p10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7" name="Google Shape;857;p10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8" name="Google Shape;858;p10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9" name="Google Shape;859;p10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0" name="Google Shape;860;p10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1" name="Google Shape;861;p10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2" name="Google Shape;862;p10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3" name="Google Shape;863;p102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, 3 points,content box 2">
  <p:cSld name="4_Title, 3 points,content box 2"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5" name="Google Shape;865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6" name="Google Shape;866;p103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7" name="Google Shape;867;p103"/>
          <p:cNvCxnSpPr/>
          <p:nvPr/>
        </p:nvCxnSpPr>
        <p:spPr>
          <a:xfrm>
            <a:off x="7621588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8" name="Google Shape;868;p103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69" name="Google Shape;869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Google Shape;870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1" name="Google Shape;871;p103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2" name="Google Shape;872;p103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73" name="Google Shape;873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a imagen con un muchacho, niño, joven  Descripción generada con muchísima confianza" id="874" name="Google Shape;874;p10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1613" y="2127250"/>
            <a:ext cx="5113337" cy="384016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875" name="Google Shape;875;p10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6" name="Google Shape;876;p103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7" name="Google Shape;877;p103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8" name="Google Shape;878;p103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9" name="Google Shape;879;p103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0" name="Google Shape;880;p103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1" name="Google Shape;881;p103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2" name="Google Shape;882;p103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3" name="Google Shape;883;p103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, 3 points,content box 3">
  <p:cSld name="4_Title, 3 points,content box 3"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5" name="Google Shape;885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6" name="Google Shape;886;p104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87" name="Google Shape;887;p104"/>
          <p:cNvCxnSpPr/>
          <p:nvPr/>
        </p:nvCxnSpPr>
        <p:spPr>
          <a:xfrm>
            <a:off x="7621588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88" name="Google Shape;888;p104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89" name="Google Shape;889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Google Shape;890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1" name="Google Shape;891;p104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92" name="Google Shape;892;p104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93" name="Google Shape;893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a imagen con un muchacho, niño, joven  Descripción generada con muchísima confianza" id="894" name="Google Shape;894;p10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288" y="3084513"/>
            <a:ext cx="3643312" cy="285591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895" name="Google Shape;895;p104"/>
          <p:cNvSpPr/>
          <p:nvPr/>
        </p:nvSpPr>
        <p:spPr>
          <a:xfrm>
            <a:off x="8181975" y="1374775"/>
            <a:ext cx="3802063" cy="1570038"/>
          </a:xfrm>
          <a:prstGeom prst="wedgeRoundRectCallout">
            <a:avLst>
              <a:gd fmla="val -43671" name="adj1"/>
              <a:gd fmla="val 91343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104"/>
          <p:cNvSpPr/>
          <p:nvPr/>
        </p:nvSpPr>
        <p:spPr>
          <a:xfrm>
            <a:off x="8851900" y="4379913"/>
            <a:ext cx="3206750" cy="1570037"/>
          </a:xfrm>
          <a:prstGeom prst="wedgeRoundRectCallout">
            <a:avLst>
              <a:gd fmla="val -55944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10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8" name="Google Shape;898;p104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9" name="Google Shape;899;p104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0" name="Google Shape;900;p104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1" name="Google Shape;901;p104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2" name="Google Shape;902;p104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3" name="Google Shape;903;p104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4" name="Google Shape;904;p104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5" name="Google Shape;905;p104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6" name="Google Shape;906;p104"/>
          <p:cNvSpPr txBox="1"/>
          <p:nvPr>
            <p:ph idx="9" type="body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7" name="Google Shape;907;p104"/>
          <p:cNvSpPr txBox="1"/>
          <p:nvPr>
            <p:ph idx="13" type="body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5"/>
          <p:cNvSpPr/>
          <p:nvPr/>
        </p:nvSpPr>
        <p:spPr>
          <a:xfrm>
            <a:off x="0" y="0"/>
            <a:ext cx="12192000" cy="1290638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p65"/>
          <p:cNvCxnSpPr/>
          <p:nvPr/>
        </p:nvCxnSpPr>
        <p:spPr>
          <a:xfrm>
            <a:off x="0" y="1290638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8" name="Google Shape;58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00" y="169863"/>
            <a:ext cx="2816225" cy="857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65"/>
          <p:cNvCxnSpPr/>
          <p:nvPr/>
        </p:nvCxnSpPr>
        <p:spPr>
          <a:xfrm>
            <a:off x="0" y="1290638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0" name="Google Shape;60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00" y="169863"/>
            <a:ext cx="2816225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65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65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65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9" name="Google Shape;909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0" name="Google Shape;910;p105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1" name="Google Shape;911;p105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2" name="Google Shape;912;p105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3" name="Google Shape;913;p105"/>
          <p:cNvCxnSpPr/>
          <p:nvPr/>
        </p:nvCxnSpPr>
        <p:spPr>
          <a:xfrm>
            <a:off x="7621588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4" name="Google Shape;914;p105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15" name="Google Shape;915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6" name="Google Shape;916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917" name="Google Shape;917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918" name="Google Shape;918;p10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9" name="Google Shape;919;p105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0" name="Google Shape;920;p105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" name="Google Shape;922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3" name="Google Shape;923;p106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4" name="Google Shape;924;p106"/>
          <p:cNvCxnSpPr/>
          <p:nvPr/>
        </p:nvCxnSpPr>
        <p:spPr>
          <a:xfrm>
            <a:off x="7621588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5" name="Google Shape;925;p106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26" name="Google Shape;926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7" name="Google Shape;927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8" name="Google Shape;928;p106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9" name="Google Shape;929;p106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30" name="Google Shape;930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931" name="Google Shape;931;p10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2" name="Google Shape;932;p106"/>
          <p:cNvSpPr txBox="1"/>
          <p:nvPr>
            <p:ph idx="1" type="body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3" name="Google Shape;933;p106"/>
          <p:cNvSpPr txBox="1"/>
          <p:nvPr>
            <p:ph idx="2" type="body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5" name="Google Shape;935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6" name="Google Shape;936;p107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7" name="Google Shape;937;p107"/>
          <p:cNvCxnSpPr/>
          <p:nvPr/>
        </p:nvCxnSpPr>
        <p:spPr>
          <a:xfrm>
            <a:off x="7621588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8" name="Google Shape;938;p107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39" name="Google Shape;939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0" name="Google Shape;940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1" name="Google Shape;941;p107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2" name="Google Shape;942;p107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43" name="Google Shape;943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944" name="Google Shape;944;p10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5" name="Google Shape;945;p107"/>
          <p:cNvSpPr txBox="1"/>
          <p:nvPr>
            <p:ph idx="1" type="body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6" name="Google Shape;946;p107"/>
          <p:cNvSpPr txBox="1"/>
          <p:nvPr>
            <p:ph idx="2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7" name="Google Shape;947;p107"/>
          <p:cNvSpPr txBox="1"/>
          <p:nvPr>
            <p:ph idx="3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8" name="Google Shape;948;p107"/>
          <p:cNvSpPr txBox="1"/>
          <p:nvPr>
            <p:ph idx="4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9" name="Google Shape;949;p107"/>
          <p:cNvSpPr txBox="1"/>
          <p:nvPr>
            <p:ph idx="5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0" name="Google Shape;950;p107"/>
          <p:cNvSpPr txBox="1"/>
          <p:nvPr>
            <p:ph idx="6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1" name="Google Shape;951;p107"/>
          <p:cNvSpPr txBox="1"/>
          <p:nvPr>
            <p:ph idx="7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3" name="Google Shape;953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4" name="Google Shape;954;p108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55" name="Google Shape;955;p108"/>
          <p:cNvCxnSpPr/>
          <p:nvPr/>
        </p:nvCxnSpPr>
        <p:spPr>
          <a:xfrm>
            <a:off x="7621588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56" name="Google Shape;956;p108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57" name="Google Shape;957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8" name="Google Shape;958;p108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59" name="Google Shape;959;p108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60" name="Google Shape;960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961" name="Google Shape;961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962" name="Google Shape;962;p10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3" name="Google Shape;963;p108"/>
          <p:cNvSpPr txBox="1"/>
          <p:nvPr>
            <p:ph idx="1" type="body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5" name="Google Shape;965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6" name="Google Shape;966;p109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7" name="Google Shape;967;p109"/>
          <p:cNvCxnSpPr/>
          <p:nvPr/>
        </p:nvCxnSpPr>
        <p:spPr>
          <a:xfrm>
            <a:off x="7621588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8" name="Google Shape;968;p109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69" name="Google Shape;969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0" name="Google Shape;970;p109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71" name="Google Shape;971;p109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72" name="Google Shape;972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973" name="Google Shape;973;p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974" name="Google Shape;974;p10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5" name="Google Shape;975;p109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6" name="Google Shape;976;p109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110"/>
          <p:cNvSpPr/>
          <p:nvPr>
            <p:ph idx="2" type="pic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9" name="Google Shape;979;p110"/>
          <p:cNvSpPr txBox="1"/>
          <p:nvPr>
            <p:ph idx="1" type="body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0" name="Google Shape;980;p11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7" name="Google Shape;987;p58"/>
          <p:cNvCxnSpPr/>
          <p:nvPr/>
        </p:nvCxnSpPr>
        <p:spPr>
          <a:xfrm>
            <a:off x="3714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8" name="Google Shape;988;p58"/>
          <p:cNvCxnSpPr/>
          <p:nvPr/>
        </p:nvCxnSpPr>
        <p:spPr>
          <a:xfrm>
            <a:off x="30083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9" name="Google Shape;989;p58"/>
          <p:cNvCxnSpPr/>
          <p:nvPr/>
        </p:nvCxnSpPr>
        <p:spPr>
          <a:xfrm>
            <a:off x="57038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90" name="Google Shape;990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5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991" name="Google Shape;99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41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2" name="Google Shape;992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6251575"/>
            <a:ext cx="309563" cy="49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3" name="Google Shape;993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51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sp>
        <p:nvSpPr>
          <p:cNvPr id="994" name="Google Shape;994;p5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5" name="Google Shape;995;p58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996" name="Google Shape;996;p58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7" name="Google Shape;997;p58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8" name="Google Shape;998;p58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9" name="Google Shape;999;p58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0" name="Google Shape;1000;p58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1" name="Google Shape;1001;p58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2" name="Google Shape;1002;p58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4" name="Google Shape;1004;p60"/>
          <p:cNvCxnSpPr/>
          <p:nvPr/>
        </p:nvCxnSpPr>
        <p:spPr>
          <a:xfrm>
            <a:off x="3714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5" name="Google Shape;1005;p60"/>
          <p:cNvCxnSpPr/>
          <p:nvPr/>
        </p:nvCxnSpPr>
        <p:spPr>
          <a:xfrm>
            <a:off x="30083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6" name="Google Shape;1006;p60"/>
          <p:cNvCxnSpPr/>
          <p:nvPr/>
        </p:nvCxnSpPr>
        <p:spPr>
          <a:xfrm>
            <a:off x="57038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07" name="Google Shape;100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5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1008" name="Google Shape;1008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41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6251575"/>
            <a:ext cx="309563" cy="49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51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1" name="Google Shape;1011;p6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2" name="Google Shape;1012;p60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013" name="Google Shape;1013;p60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4" name="Google Shape;1014;p60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6" name="Google Shape;1016;p61"/>
          <p:cNvCxnSpPr/>
          <p:nvPr/>
        </p:nvCxnSpPr>
        <p:spPr>
          <a:xfrm>
            <a:off x="3714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17" name="Google Shape;1017;p61"/>
          <p:cNvCxnSpPr/>
          <p:nvPr/>
        </p:nvCxnSpPr>
        <p:spPr>
          <a:xfrm>
            <a:off x="30083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18" name="Google Shape;1018;p61"/>
          <p:cNvCxnSpPr/>
          <p:nvPr/>
        </p:nvCxnSpPr>
        <p:spPr>
          <a:xfrm>
            <a:off x="57038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19" name="Google Shape;1019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5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1020" name="Google Shape;1020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41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1" name="Google Shape;1021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6251575"/>
            <a:ext cx="309563" cy="49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2" name="Google Shape;1022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51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3" name="Google Shape;1023;p61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024" name="Google Shape;1024;p61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5" name="Google Shape;1025;p61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026" name="Google Shape;1026;p61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027" name="Google Shape;1027;p6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Google Shape;1029;p1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3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0" name="Google Shape;1030;p156"/>
          <p:cNvCxnSpPr/>
          <p:nvPr/>
        </p:nvCxnSpPr>
        <p:spPr>
          <a:xfrm>
            <a:off x="3714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31" name="Google Shape;1031;p156"/>
          <p:cNvCxnSpPr/>
          <p:nvPr/>
        </p:nvCxnSpPr>
        <p:spPr>
          <a:xfrm>
            <a:off x="30083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32" name="Google Shape;1032;p156"/>
          <p:cNvCxnSpPr/>
          <p:nvPr/>
        </p:nvCxnSpPr>
        <p:spPr>
          <a:xfrm>
            <a:off x="57038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33" name="Google Shape;1033;p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51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Google Shape;1034;p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65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1035" name="Google Shape;1035;p1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41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6" name="Google Shape;1036;p15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7" name="Google Shape;1037;p156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8" name="Google Shape;1038;p156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9" name="Google Shape;1039;p156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0" name="Google Shape;1040;p156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1" name="Google Shape;1041;p156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" name="Google Shape;71;p34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" name="Google Shape;72;p34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" name="Google Shape;73;p34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4" name="Google Shape;74;p34"/>
          <p:cNvCxnSpPr/>
          <p:nvPr/>
        </p:nvCxnSpPr>
        <p:spPr>
          <a:xfrm>
            <a:off x="76215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" name="Google Shape;75;p34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6" name="Google Shape;7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78" name="Google Shape;78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34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3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34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34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34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34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34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34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34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3" name="Google Shape;1043;p157"/>
          <p:cNvCxnSpPr/>
          <p:nvPr/>
        </p:nvCxnSpPr>
        <p:spPr>
          <a:xfrm>
            <a:off x="3714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44" name="Google Shape;1044;p157"/>
          <p:cNvCxnSpPr/>
          <p:nvPr/>
        </p:nvCxnSpPr>
        <p:spPr>
          <a:xfrm>
            <a:off x="30083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45" name="Google Shape;1045;p157"/>
          <p:cNvCxnSpPr/>
          <p:nvPr/>
        </p:nvCxnSpPr>
        <p:spPr>
          <a:xfrm>
            <a:off x="57038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46" name="Google Shape;1046;p1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51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1047" name="Google Shape;1047;p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41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8" name="Google Shape;1048;p1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65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9" name="Google Shape;1049;p1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500" y="6251575"/>
            <a:ext cx="309563" cy="493713"/>
          </a:xfrm>
          <a:prstGeom prst="rect">
            <a:avLst/>
          </a:prstGeom>
          <a:noFill/>
          <a:ln>
            <a:noFill/>
          </a:ln>
        </p:spPr>
      </p:pic>
      <p:sp>
        <p:nvSpPr>
          <p:cNvPr id="1050" name="Google Shape;1050;p15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1" name="Google Shape;1051;p157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052" name="Google Shape;1052;p157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3" name="Google Shape;1053;p157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4" name="Google Shape;1054;p157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5" name="Google Shape;1055;p157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6" name="Google Shape;1056;p157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7" name="Google Shape;1057;p157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8" name="Google Shape;1058;p157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9" name="Google Shape;1059;p157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0" name="Google Shape;1060;p157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2" name="Google Shape;1062;p158"/>
          <p:cNvCxnSpPr/>
          <p:nvPr/>
        </p:nvCxnSpPr>
        <p:spPr>
          <a:xfrm>
            <a:off x="3714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3" name="Google Shape;1063;p158"/>
          <p:cNvCxnSpPr/>
          <p:nvPr/>
        </p:nvCxnSpPr>
        <p:spPr>
          <a:xfrm>
            <a:off x="30083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4" name="Google Shape;1064;p158"/>
          <p:cNvCxnSpPr/>
          <p:nvPr/>
        </p:nvCxnSpPr>
        <p:spPr>
          <a:xfrm>
            <a:off x="57038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65" name="Google Shape;1065;p1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51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1066" name="Google Shape;1066;p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41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7" name="Google Shape;1067;p1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65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8" name="Google Shape;1068;p1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500" y="6251575"/>
            <a:ext cx="309563" cy="493713"/>
          </a:xfrm>
          <a:prstGeom prst="rect">
            <a:avLst/>
          </a:prstGeom>
          <a:noFill/>
          <a:ln>
            <a:noFill/>
          </a:ln>
        </p:spPr>
      </p:pic>
      <p:sp>
        <p:nvSpPr>
          <p:cNvPr id="1069" name="Google Shape;1069;p15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0" name="Google Shape;1070;p158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1" name="Google Shape;1071;p158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072" name="Google Shape;1072;p158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4" name="Google Shape;1074;p159"/>
          <p:cNvCxnSpPr/>
          <p:nvPr/>
        </p:nvCxnSpPr>
        <p:spPr>
          <a:xfrm>
            <a:off x="3714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5" name="Google Shape;1075;p159"/>
          <p:cNvCxnSpPr/>
          <p:nvPr/>
        </p:nvCxnSpPr>
        <p:spPr>
          <a:xfrm>
            <a:off x="30083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6" name="Google Shape;1076;p159"/>
          <p:cNvCxnSpPr/>
          <p:nvPr/>
        </p:nvCxnSpPr>
        <p:spPr>
          <a:xfrm>
            <a:off x="57038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77" name="Google Shape;1077;p1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51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1078" name="Google Shape;1078;p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41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9" name="Google Shape;1079;p1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65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0" name="Google Shape;1080;p1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500" y="6251575"/>
            <a:ext cx="309563" cy="493713"/>
          </a:xfrm>
          <a:prstGeom prst="rect">
            <a:avLst/>
          </a:prstGeom>
          <a:noFill/>
          <a:ln>
            <a:noFill/>
          </a:ln>
        </p:spPr>
      </p:pic>
      <p:sp>
        <p:nvSpPr>
          <p:cNvPr id="1081" name="Google Shape;1081;p15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2" name="Google Shape;1082;p159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083" name="Google Shape;1083;p159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4" name="Google Shape;1084;p159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5" name="Google Shape;1085;p159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16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8" name="Google Shape;1088;p160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9" name="Google Shape;1089;p160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0" name="Google Shape;1090;p160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1" name="Google Shape;1091;p160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16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5" name="Google Shape;1095;p162"/>
          <p:cNvCxnSpPr/>
          <p:nvPr/>
        </p:nvCxnSpPr>
        <p:spPr>
          <a:xfrm>
            <a:off x="3714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6" name="Google Shape;1096;p162"/>
          <p:cNvCxnSpPr/>
          <p:nvPr/>
        </p:nvCxnSpPr>
        <p:spPr>
          <a:xfrm>
            <a:off x="30083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7" name="Google Shape;1097;p162"/>
          <p:cNvCxnSpPr/>
          <p:nvPr/>
        </p:nvCxnSpPr>
        <p:spPr>
          <a:xfrm>
            <a:off x="57038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98" name="Google Shape;1098;p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51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1099" name="Google Shape;1099;p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41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0" name="Google Shape;1100;p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65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1" name="Google Shape;1101;p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500" y="6251575"/>
            <a:ext cx="309563" cy="493713"/>
          </a:xfrm>
          <a:prstGeom prst="rect">
            <a:avLst/>
          </a:prstGeom>
          <a:noFill/>
          <a:ln>
            <a:noFill/>
          </a:ln>
        </p:spPr>
      </p:pic>
      <p:sp>
        <p:nvSpPr>
          <p:cNvPr id="1102" name="Google Shape;1102;p16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3" name="Google Shape;1103;p162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04" name="Google Shape;1104;p162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5" name="Google Shape;1105;p162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6" name="Google Shape;1106;p162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7" name="Google Shape;1107;p162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9" name="Google Shape;1109;p163"/>
          <p:cNvCxnSpPr/>
          <p:nvPr/>
        </p:nvCxnSpPr>
        <p:spPr>
          <a:xfrm>
            <a:off x="3714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10" name="Google Shape;1110;p163"/>
          <p:cNvCxnSpPr/>
          <p:nvPr/>
        </p:nvCxnSpPr>
        <p:spPr>
          <a:xfrm>
            <a:off x="30083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11" name="Google Shape;1111;p163"/>
          <p:cNvCxnSpPr/>
          <p:nvPr/>
        </p:nvCxnSpPr>
        <p:spPr>
          <a:xfrm>
            <a:off x="57038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12" name="Google Shape;1112;p1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5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1113" name="Google Shape;1113;p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41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4" name="Google Shape;1114;p1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6251575"/>
            <a:ext cx="309563" cy="49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5" name="Google Shape;1115;p1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51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6" name="Google Shape;1116;p16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7" name="Google Shape;1117;p163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18" name="Google Shape;1118;p163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9" name="Google Shape;1119;p163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0" name="Google Shape;1120;p163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1" name="Google Shape;1121;p163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2" name="Google Shape;1122;p163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3" name="Google Shape;1123;p163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4" name="Google Shape;1124;p163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6" name="Google Shape;1126;p164"/>
          <p:cNvCxnSpPr/>
          <p:nvPr/>
        </p:nvCxnSpPr>
        <p:spPr>
          <a:xfrm>
            <a:off x="3714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27" name="Google Shape;1127;p164"/>
          <p:cNvCxnSpPr/>
          <p:nvPr/>
        </p:nvCxnSpPr>
        <p:spPr>
          <a:xfrm>
            <a:off x="30083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28" name="Google Shape;1128;p164"/>
          <p:cNvCxnSpPr/>
          <p:nvPr/>
        </p:nvCxnSpPr>
        <p:spPr>
          <a:xfrm>
            <a:off x="57038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29" name="Google Shape;1129;p1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5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1130" name="Google Shape;1130;p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41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1" name="Google Shape;1131;p1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6251575"/>
            <a:ext cx="309563" cy="49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2" name="Google Shape;1132;p1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51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3" name="Google Shape;1133;p16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4" name="Google Shape;1134;p164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sp>
        <p:nvSpPr>
          <p:cNvPr id="1135" name="Google Shape;1135;p164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6" name="Google Shape;1136;p164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7" name="Google Shape;1137;p164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8" name="Google Shape;1138;p164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9" name="Google Shape;1139;p164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0" name="Google Shape;1140;p164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1" name="Google Shape;1141;p164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2" name="Google Shape;1142;p164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143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4" name="Google Shape;1144;p165"/>
          <p:cNvCxnSpPr/>
          <p:nvPr/>
        </p:nvCxnSpPr>
        <p:spPr>
          <a:xfrm flipH="1">
            <a:off x="3076575" y="3536950"/>
            <a:ext cx="2603500" cy="1443038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45" name="Google Shape;1145;p165"/>
          <p:cNvCxnSpPr/>
          <p:nvPr/>
        </p:nvCxnSpPr>
        <p:spPr>
          <a:xfrm>
            <a:off x="5700713" y="3536950"/>
            <a:ext cx="1046162" cy="411163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46" name="Google Shape;1146;p165"/>
          <p:cNvCxnSpPr/>
          <p:nvPr/>
        </p:nvCxnSpPr>
        <p:spPr>
          <a:xfrm>
            <a:off x="3714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47" name="Google Shape;1147;p165"/>
          <p:cNvCxnSpPr/>
          <p:nvPr/>
        </p:nvCxnSpPr>
        <p:spPr>
          <a:xfrm>
            <a:off x="30083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48" name="Google Shape;1148;p165"/>
          <p:cNvCxnSpPr/>
          <p:nvPr/>
        </p:nvCxnSpPr>
        <p:spPr>
          <a:xfrm>
            <a:off x="5703888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49" name="Google Shape;1149;p1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51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1150" name="Google Shape;1150;p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41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1" name="Google Shape;1151;p1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65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2" name="Google Shape;1152;p1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500" y="6251575"/>
            <a:ext cx="309563" cy="493713"/>
          </a:xfrm>
          <a:prstGeom prst="rect">
            <a:avLst/>
          </a:prstGeom>
          <a:noFill/>
          <a:ln>
            <a:noFill/>
          </a:ln>
        </p:spPr>
      </p:pic>
      <p:sp>
        <p:nvSpPr>
          <p:cNvPr id="1153" name="Google Shape;1153;p165"/>
          <p:cNvSpPr/>
          <p:nvPr/>
        </p:nvSpPr>
        <p:spPr>
          <a:xfrm>
            <a:off x="1296988" y="4872038"/>
            <a:ext cx="4160837" cy="769937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165"/>
          <p:cNvSpPr/>
          <p:nvPr/>
        </p:nvSpPr>
        <p:spPr>
          <a:xfrm>
            <a:off x="3055938" y="3892550"/>
            <a:ext cx="2560637" cy="769938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165"/>
          <p:cNvSpPr/>
          <p:nvPr/>
        </p:nvSpPr>
        <p:spPr>
          <a:xfrm>
            <a:off x="4676775" y="2716213"/>
            <a:ext cx="2560638" cy="769937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165"/>
          <p:cNvSpPr/>
          <p:nvPr/>
        </p:nvSpPr>
        <p:spPr>
          <a:xfrm>
            <a:off x="6145213" y="3924300"/>
            <a:ext cx="2344737" cy="771525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16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8" name="Google Shape;1158;p165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9" name="Google Shape;1159;p165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160" name="Google Shape;1160;p165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1" name="Google Shape;1161;p165"/>
          <p:cNvSpPr txBox="1"/>
          <p:nvPr>
            <p:ph idx="4" type="body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2" name="Google Shape;1162;p165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3" name="Google Shape;1163;p165"/>
          <p:cNvSpPr txBox="1"/>
          <p:nvPr>
            <p:ph idx="6" type="body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4" name="Google Shape;1164;p165"/>
          <p:cNvSpPr txBox="1"/>
          <p:nvPr>
            <p:ph idx="7" type="body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66" name="Google Shape;1166;p166"/>
          <p:cNvCxnSpPr/>
          <p:nvPr/>
        </p:nvCxnSpPr>
        <p:spPr>
          <a:xfrm>
            <a:off x="3714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67" name="Google Shape;1167;p166"/>
          <p:cNvCxnSpPr/>
          <p:nvPr/>
        </p:nvCxnSpPr>
        <p:spPr>
          <a:xfrm>
            <a:off x="30083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68" name="Google Shape;1168;p166"/>
          <p:cNvCxnSpPr/>
          <p:nvPr/>
        </p:nvCxnSpPr>
        <p:spPr>
          <a:xfrm>
            <a:off x="5703888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69" name="Google Shape;1169;p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51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1170" name="Google Shape;1170;p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41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1" name="Google Shape;1171;p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65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2" name="Google Shape;1172;p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500" y="6251575"/>
            <a:ext cx="309563" cy="493713"/>
          </a:xfrm>
          <a:prstGeom prst="rect">
            <a:avLst/>
          </a:prstGeom>
          <a:noFill/>
          <a:ln>
            <a:noFill/>
          </a:ln>
        </p:spPr>
      </p:pic>
      <p:sp>
        <p:nvSpPr>
          <p:cNvPr id="1173" name="Google Shape;1173;p16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4" name="Google Shape;1174;p166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5" name="Google Shape;1175;p166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176" name="Google Shape;1176;p166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" name="Google Shape;91;p39"/>
          <p:cNvCxnSpPr/>
          <p:nvPr/>
        </p:nvCxnSpPr>
        <p:spPr>
          <a:xfrm>
            <a:off x="-46038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" name="Google Shape;92;p39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" name="Google Shape;93;p39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" name="Google Shape;94;p39"/>
          <p:cNvCxnSpPr/>
          <p:nvPr/>
        </p:nvCxnSpPr>
        <p:spPr>
          <a:xfrm>
            <a:off x="76215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5" name="Google Shape;95;p39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6" name="Google Shape;9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98" name="Google Shape;98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Description automatically generated" id="99" name="Google Shape;99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513" y="1658938"/>
            <a:ext cx="4254500" cy="4198937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0" name="Google Shape;100;p3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39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39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g1dd56a6c781_0_16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83" name="Google Shape;1183;g1dd56a6c781_0_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4" name="Google Shape;1184;g1dd56a6c781_0_162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5" name="Google Shape;1185;g1dd56a6c781_0_162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6" name="Google Shape;1186;g1dd56a6c781_0_162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7" name="Google Shape;1187;g1dd56a6c781_0_162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8" name="Google Shape;1188;g1dd56a6c781_0_162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9" name="Google Shape;1189;g1dd56a6c781_0_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0" name="Google Shape;1190;g1dd56a6c781_0_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1" name="Google Shape;1191;g1dd56a6c781_0_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192" name="Google Shape;1192;g1dd56a6c781_0_162"/>
          <p:cNvSpPr txBox="1"/>
          <p:nvPr>
            <p:ph idx="1" type="body"/>
          </p:nvPr>
        </p:nvSpPr>
        <p:spPr>
          <a:xfrm>
            <a:off x="4588043" y="1489803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3" name="Google Shape;1193;g1dd56a6c781_0_162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4" name="Google Shape;1194;g1dd56a6c781_0_162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5" name="Google Shape;1195;g1dd56a6c781_0_162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6" name="Google Shape;1196;g1dd56a6c781_0_16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7" name="Google Shape;1197;g1dd56a6c781_0_16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8" name="Google Shape;1198;g1dd56a6c781_0_162"/>
          <p:cNvSpPr txBox="1"/>
          <p:nvPr>
            <p:ph idx="7" type="body"/>
          </p:nvPr>
        </p:nvSpPr>
        <p:spPr>
          <a:xfrm>
            <a:off x="691247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9" name="Google Shape;1199;g1dd56a6c781_0_16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200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g1dd56a6c781_0_181"/>
          <p:cNvSpPr/>
          <p:nvPr>
            <p:ph idx="2" type="pic"/>
          </p:nvPr>
        </p:nvSpPr>
        <p:spPr>
          <a:xfrm>
            <a:off x="5292892" y="1502509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2" name="Google Shape;1202;g1dd56a6c781_0_181"/>
          <p:cNvSpPr txBox="1"/>
          <p:nvPr>
            <p:ph idx="1" type="body"/>
          </p:nvPr>
        </p:nvSpPr>
        <p:spPr>
          <a:xfrm>
            <a:off x="1660584" y="148980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3" name="Google Shape;1203;g1dd56a6c781_0_181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4" name="Google Shape;1204;g1dd56a6c781_0_18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5" name="Google Shape;1205;g1dd56a6c781_0_181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06" name="Google Shape;1206;g1dd56a6c781_0_1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7" name="Google Shape;1207;g1dd56a6c781_0_181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8" name="Google Shape;1208;g1dd56a6c781_0_181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9" name="Google Shape;1209;g1dd56a6c781_0_181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0" name="Google Shape;1210;g1dd56a6c781_0_181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1" name="Google Shape;1211;g1dd56a6c781_0_181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2" name="Google Shape;1212;g1dd56a6c781_0_1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3" name="Google Shape;1213;g1dd56a6c781_0_1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4" name="Google Shape;1214;g1dd56a6c781_0_1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5" name="Google Shape;1215;g1dd56a6c781_0_18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3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6" name="Google Shape;1216;g1dd56a6c781_0_18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7" name="Google Shape;1217;g1dd56a6c781_0_18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g1dd56a6c781_0_199"/>
          <p:cNvSpPr txBox="1"/>
          <p:nvPr>
            <p:ph idx="1" type="body"/>
          </p:nvPr>
        </p:nvSpPr>
        <p:spPr>
          <a:xfrm>
            <a:off x="1660584" y="148980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0" name="Google Shape;1220;g1dd56a6c781_0_199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1" name="Google Shape;1221;g1dd56a6c781_0_19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2" name="Google Shape;1222;g1dd56a6c781_0_199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23" name="Google Shape;1223;g1dd56a6c781_0_1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4" name="Google Shape;1224;g1dd56a6c781_0_199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5" name="Google Shape;1225;g1dd56a6c781_0_199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6" name="Google Shape;1226;g1dd56a6c781_0_199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7" name="Google Shape;1227;g1dd56a6c781_0_199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8" name="Google Shape;1228;g1dd56a6c781_0_199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9" name="Google Shape;1229;g1dd56a6c781_0_1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0" name="Google Shape;1230;g1dd56a6c781_0_1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1" name="Google Shape;1231;g1dd56a6c781_0_1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2" name="Google Shape;1232;g1dd56a6c781_0_19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3" name="Google Shape;1233;g1dd56a6c781_0_19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4" name="Google Shape;1234;g1dd56a6c781_0_19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235" name="Google Shape;1235;g1dd56a6c781_0_19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49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36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1dd56a6c781_0_217"/>
          <p:cNvSpPr txBox="1"/>
          <p:nvPr>
            <p:ph idx="1" type="body"/>
          </p:nvPr>
        </p:nvSpPr>
        <p:spPr>
          <a:xfrm>
            <a:off x="4588043" y="1489801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8" name="Google Shape;1238;g1dd56a6c781_0_217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9" name="Google Shape;1239;g1dd56a6c781_0_217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0" name="Google Shape;1240;g1dd56a6c781_0_217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1" name="Google Shape;1241;g1dd56a6c781_0_217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2" name="Google Shape;1242;g1dd56a6c781_0_217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3" name="Google Shape;1243;g1dd56a6c781_0_217"/>
          <p:cNvSpPr txBox="1"/>
          <p:nvPr>
            <p:ph idx="7" type="body"/>
          </p:nvPr>
        </p:nvSpPr>
        <p:spPr>
          <a:xfrm>
            <a:off x="691245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4" name="Google Shape;1244;g1dd56a6c781_0_217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5" name="Google Shape;1245;g1dd56a6c781_0_217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46" name="Google Shape;1246;g1dd56a6c781_0_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7" name="Google Shape;1247;g1dd56a6c781_0_217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8" name="Google Shape;1248;g1dd56a6c781_0_217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9" name="Google Shape;1249;g1dd56a6c781_0_217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0" name="Google Shape;1250;g1dd56a6c781_0_217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1" name="Google Shape;1251;g1dd56a6c781_0_217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2" name="Google Shape;1252;g1dd56a6c781_0_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3" name="Google Shape;1253;g1dd56a6c781_0_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54" name="Google Shape;1254;g1dd56a6c781_0_2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255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g1dd56a6c781_0_23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57" name="Google Shape;1257;g1dd56a6c781_0_2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29" cy="4939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258" name="Google Shape;1258;g1dd56a6c781_0_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9" name="Google Shape;1259;g1dd56a6c781_0_236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0" name="Google Shape;1260;g1dd56a6c781_0_236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1" name="Google Shape;1261;g1dd56a6c781_0_236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2" name="Google Shape;1262;g1dd56a6c781_0_236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3" name="Google Shape;1263;g1dd56a6c781_0_236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64" name="Google Shape;1264;g1dd56a6c781_0_236"/>
          <p:cNvSpPr/>
          <p:nvPr/>
        </p:nvSpPr>
        <p:spPr>
          <a:xfrm>
            <a:off x="3812820" y="4636967"/>
            <a:ext cx="38085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5" name="Google Shape;1265;g1dd56a6c781_0_2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6" name="Google Shape;1266;g1dd56a6c781_0_2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7" name="Google Shape;1267;g1dd56a6c781_0_236"/>
          <p:cNvSpPr/>
          <p:nvPr/>
        </p:nvSpPr>
        <p:spPr>
          <a:xfrm>
            <a:off x="1586775" y="2772169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268" name="Google Shape;1268;g1dd56a6c781_0_2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269" name="Google Shape;1269;g1dd56a6c781_0_236"/>
          <p:cNvSpPr/>
          <p:nvPr/>
        </p:nvSpPr>
        <p:spPr>
          <a:xfrm>
            <a:off x="144716" y="1293951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0" name="Google Shape;1270;g1dd56a6c781_0_236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1" name="Google Shape;1271;g1dd56a6c781_0_236"/>
          <p:cNvSpPr txBox="1"/>
          <p:nvPr>
            <p:ph idx="1" type="body"/>
          </p:nvPr>
        </p:nvSpPr>
        <p:spPr>
          <a:xfrm>
            <a:off x="1743463" y="2939667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2" name="Google Shape;1272;g1dd56a6c781_0_236"/>
          <p:cNvSpPr txBox="1"/>
          <p:nvPr>
            <p:ph idx="2" type="body"/>
          </p:nvPr>
        </p:nvSpPr>
        <p:spPr>
          <a:xfrm>
            <a:off x="4072873" y="4724937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3" name="Google Shape;1273;g1dd56a6c781_0_236"/>
          <p:cNvSpPr txBox="1"/>
          <p:nvPr>
            <p:ph idx="3" type="body"/>
          </p:nvPr>
        </p:nvSpPr>
        <p:spPr>
          <a:xfrm>
            <a:off x="240913" y="1445813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4" name="Google Shape;1274;g1dd56a6c781_0_236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275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6" name="Google Shape;1276;g1dd56a6c781_0_2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5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277" name="Google Shape;1277;g1dd56a6c781_0_25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78" name="Google Shape;1278;g1dd56a6c781_0_2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3"/>
            <a:ext cx="309929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9" name="Google Shape;1279;g1dd56a6c781_0_256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0" name="Google Shape;1280;g1dd56a6c781_0_256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1" name="Google Shape;1281;g1dd56a6c781_0_256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2" name="Google Shape;1282;g1dd56a6c781_0_256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3" name="Google Shape;1283;g1dd56a6c781_0_256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4" name="Google Shape;1284;g1dd56a6c781_0_2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5" name="Google Shape;1285;g1dd56a6c781_0_2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6" name="Google Shape;1286;g1dd56a6c781_0_256"/>
          <p:cNvSpPr/>
          <p:nvPr/>
        </p:nvSpPr>
        <p:spPr>
          <a:xfrm>
            <a:off x="8260989" y="2998069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287" name="Google Shape;1287;g1dd56a6c781_0_25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288" name="Google Shape;1288;g1dd56a6c781_0_256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9" name="Google Shape;1289;g1dd56a6c781_0_256"/>
          <p:cNvSpPr/>
          <p:nvPr/>
        </p:nvSpPr>
        <p:spPr>
          <a:xfrm>
            <a:off x="5839976" y="4511015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0" name="Google Shape;1290;g1dd56a6c781_0_256"/>
          <p:cNvSpPr txBox="1"/>
          <p:nvPr>
            <p:ph idx="1" type="body"/>
          </p:nvPr>
        </p:nvSpPr>
        <p:spPr>
          <a:xfrm>
            <a:off x="8450575" y="3165416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1" name="Google Shape;1291;g1dd56a6c781_0_256"/>
          <p:cNvSpPr txBox="1"/>
          <p:nvPr>
            <p:ph idx="2" type="body"/>
          </p:nvPr>
        </p:nvSpPr>
        <p:spPr>
          <a:xfrm>
            <a:off x="5816499" y="1588544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2" name="Google Shape;1292;g1dd56a6c781_0_256"/>
          <p:cNvSpPr txBox="1"/>
          <p:nvPr>
            <p:ph idx="3" type="body"/>
          </p:nvPr>
        </p:nvSpPr>
        <p:spPr>
          <a:xfrm>
            <a:off x="6003647" y="4619956"/>
            <a:ext cx="5388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293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1dd56a6c781_0_274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5" name="Google Shape;1295;g1dd56a6c781_0_274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6" name="Google Shape;1296;g1dd56a6c781_0_274"/>
          <p:cNvSpPr txBox="1"/>
          <p:nvPr>
            <p:ph idx="2" type="body"/>
          </p:nvPr>
        </p:nvSpPr>
        <p:spPr>
          <a:xfrm>
            <a:off x="0" y="1657351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97" name="Google Shape;1297;g1dd56a6c781_0_274"/>
          <p:cNvGrpSpPr/>
          <p:nvPr/>
        </p:nvGrpSpPr>
        <p:grpSpPr>
          <a:xfrm>
            <a:off x="1" y="5607229"/>
            <a:ext cx="12196128" cy="83414"/>
            <a:chOff x="-33239" y="5603791"/>
            <a:chExt cx="9147325" cy="83414"/>
          </a:xfrm>
        </p:grpSpPr>
        <p:cxnSp>
          <p:nvCxnSpPr>
            <p:cNvPr id="1298" name="Google Shape;1298;g1dd56a6c781_0_27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99" name="Google Shape;1299;g1dd56a6c781_0_27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305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g2c7aa1ef376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07" name="Google Shape;1307;g2c7aa1ef376_0_12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8" name="Google Shape;1308;g2c7aa1ef376_0_12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9" name="Google Shape;1309;g2c7aa1ef376_0_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10" name="Google Shape;1310;g2c7aa1ef376_0_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1" name="Google Shape;1311;g2c7aa1ef376_0_12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2" name="Google Shape;1312;g2c7aa1ef376_0_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3" name="Google Shape;1313;g2c7aa1ef376_0_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14" name="Google Shape;1314;g2c7aa1ef376_0_12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5" name="Google Shape;1315;g2c7aa1ef376_0_121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316" name="Google Shape;1316;g2c7aa1ef376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317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2c7aa1ef376_0_13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9" name="Google Shape;1319;g2c7aa1ef376_0_133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0" name="Google Shape;1320;g2c7aa1ef376_0_133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21" name="Google Shape;1321;g2c7aa1ef376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2" name="Google Shape;1322;g2c7aa1ef376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3" name="Google Shape;1323;g2c7aa1ef376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4" name="Google Shape;1324;g2c7aa1ef376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25" name="Google Shape;1325;g2c7aa1ef376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6" name="Google Shape;1326;g2c7aa1ef376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7" name="Google Shape;1327;g2c7aa1ef376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328" name="Google Shape;1328;g2c7aa1ef376_0_1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329" name="Google Shape;1329;g2c7aa1ef376_0_133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0" name="Google Shape;1330;g2c7aa1ef376_0_133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1" name="Google Shape;1331;g2c7aa1ef376_0_133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2" name="Google Shape;1332;g2c7aa1ef376_0_133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3" name="Google Shape;1333;g2c7aa1ef376_0_133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2c7aa1ef376_0_15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6" name="Google Shape;1336;g2c7aa1ef376_0_150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7" name="Google Shape;1337;g2c7aa1ef376_0_150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8" name="Google Shape;1338;g2c7aa1ef376_0_150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39" name="Google Shape;1339;g2c7aa1ef376_0_1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0" name="Google Shape;1340;g2c7aa1ef376_0_1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1" name="Google Shape;1341;g2c7aa1ef376_0_1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2" name="Google Shape;1342;g2c7aa1ef376_0_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43" name="Google Shape;1343;g2c7aa1ef376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4" name="Google Shape;1344;g2c7aa1ef376_0_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5" name="Google Shape;1345;g2c7aa1ef376_0_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g2c7aa1ef376_0_150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7" name="Google Shape;1347;g2c7aa1ef376_0_150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8" name="Google Shape;1348;g2c7aa1ef376_0_150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9" name="Google Shape;1349;g2c7aa1ef376_0_150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59"/>
          <p:cNvCxnSpPr/>
          <p:nvPr/>
        </p:nvCxnSpPr>
        <p:spPr>
          <a:xfrm>
            <a:off x="-30163" y="6567488"/>
            <a:ext cx="2082801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" name="Google Shape;106;p59"/>
          <p:cNvCxnSpPr/>
          <p:nvPr/>
        </p:nvCxnSpPr>
        <p:spPr>
          <a:xfrm>
            <a:off x="7621588" y="6565900"/>
            <a:ext cx="2081212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" name="Google Shape;107;p59"/>
          <p:cNvCxnSpPr/>
          <p:nvPr/>
        </p:nvCxnSpPr>
        <p:spPr>
          <a:xfrm>
            <a:off x="10120313" y="6583363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8" name="Google Shape;108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59"/>
          <p:cNvCxnSpPr/>
          <p:nvPr/>
        </p:nvCxnSpPr>
        <p:spPr>
          <a:xfrm>
            <a:off x="2289175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" name="Google Shape;110;p59"/>
          <p:cNvCxnSpPr/>
          <p:nvPr/>
        </p:nvCxnSpPr>
        <p:spPr>
          <a:xfrm>
            <a:off x="4926013" y="6565900"/>
            <a:ext cx="20828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1" name="Google Shape;111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Description automatically generated" id="112" name="Google Shape;112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59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59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g2c7aa1ef376_0_16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2" name="Google Shape;1352;g2c7aa1ef376_0_16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3" name="Google Shape;1353;g2c7aa1ef376_0_166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4" name="Google Shape;1354;g2c7aa1ef376_0_166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5" name="Google Shape;1355;g2c7aa1ef376_0_166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56" name="Google Shape;1356;g2c7aa1ef376_0_16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7" name="Google Shape;1357;g2c7aa1ef376_0_16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8" name="Google Shape;1358;g2c7aa1ef376_0_16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9" name="Google Shape;1359;g2c7aa1ef376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60" name="Google Shape;1360;g2c7aa1ef376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1" name="Google Shape;1361;g2c7aa1ef376_0_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2" name="Google Shape;1362;g2c7aa1ef376_0_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363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2c7aa1ef376_0_17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65" name="Google Shape;1365;g2c7aa1ef376_0_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6" name="Google Shape;1366;g2c7aa1ef376_0_17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7" name="Google Shape;1367;g2c7aa1ef376_0_17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8" name="Google Shape;1368;g2c7aa1ef376_0_17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9" name="Google Shape;1369;g2c7aa1ef376_0_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0" name="Google Shape;1370;g2c7aa1ef376_0_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71" name="Google Shape;1371;g2c7aa1ef376_0_1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g2c7aa1ef376_0_18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74" name="Google Shape;1374;g2c7aa1ef376_0_18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5" name="Google Shape;1375;g2c7aa1ef376_0_18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6" name="Google Shape;1376;g2c7aa1ef376_0_18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7" name="Google Shape;1377;g2c7aa1ef376_0_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78" name="Google Shape;1378;g2c7aa1ef376_0_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9" name="Google Shape;1379;g2c7aa1ef376_0_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0" name="Google Shape;1380;g2c7aa1ef376_0_1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38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g2c7aa1ef376_0_19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83" name="Google Shape;1383;g2c7aa1ef376_0_19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4" name="Google Shape;1384;g2c7aa1ef376_0_19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5" name="Google Shape;1385;g2c7aa1ef376_0_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6" name="Google Shape;1386;g2c7aa1ef376_0_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7" name="Google Shape;1387;g2c7aa1ef376_0_19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8" name="Google Shape;1388;g2c7aa1ef376_0_1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9" name="Google Shape;1389;g2c7aa1ef376_0_1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390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g2c7aa1ef376_0_206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92" name="Google Shape;1392;g2c7aa1ef376_0_20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3" name="Google Shape;1393;g2c7aa1ef376_0_20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94" name="Google Shape;1394;g2c7aa1ef376_0_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95" name="Google Shape;1395;g2c7aa1ef376_0_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6" name="Google Shape;1396;g2c7aa1ef376_0_20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97" name="Google Shape;1397;g2c7aa1ef376_0_2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8" name="Google Shape;1398;g2c7aa1ef376_0_2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99" name="Google Shape;1399;g2c7aa1ef376_0_206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0" name="Google Shape;1400;g2c7aa1ef376_0_206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401" name="Google Shape;1401;g2c7aa1ef376_0_206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406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g2c7aa1ef376_0_377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8" name="Google Shape;1408;g2c7aa1ef376_0_377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9" name="Google Shape;1409;g2c7aa1ef376_0_377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0" name="Google Shape;1410;g2c7aa1ef376_0_37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1" name="Google Shape;1411;g2c7aa1ef376_0_377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12" name="Google Shape;1412;g2c7aa1ef376_0_3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3" name="Google Shape;1413;g2c7aa1ef376_0_37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4" name="Google Shape;1414;g2c7aa1ef376_0_37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5" name="Google Shape;1415;g2c7aa1ef376_0_37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6" name="Google Shape;1416;g2c7aa1ef376_0_37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7" name="Google Shape;1417;g2c7aa1ef376_0_37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18" name="Google Shape;1418;g2c7aa1ef376_0_3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9" name="Google Shape;1419;g2c7aa1ef376_0_3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20" name="Google Shape;1420;g2c7aa1ef376_0_3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1" name="Google Shape;1421;g2c7aa1ef376_0_37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2" name="Google Shape;1422;g2c7aa1ef376_0_37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3" name="Google Shape;1423;g2c7aa1ef376_0_37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424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g2c7aa1ef376_0_395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6" name="Google Shape;1426;g2c7aa1ef376_0_395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7" name="Google Shape;1427;g2c7aa1ef376_0_39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8" name="Google Shape;1428;g2c7aa1ef376_0_395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29" name="Google Shape;1429;g2c7aa1ef376_0_3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0" name="Google Shape;1430;g2c7aa1ef376_0_39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1" name="Google Shape;1431;g2c7aa1ef376_0_39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2" name="Google Shape;1432;g2c7aa1ef376_0_39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3" name="Google Shape;1433;g2c7aa1ef376_0_39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4" name="Google Shape;1434;g2c7aa1ef376_0_39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5" name="Google Shape;1435;g2c7aa1ef376_0_3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6" name="Google Shape;1436;g2c7aa1ef376_0_3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37" name="Google Shape;1437;g2c7aa1ef376_0_3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8" name="Google Shape;1438;g2c7aa1ef376_0_39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9" name="Google Shape;1439;g2c7aa1ef376_0_39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0" name="Google Shape;1440;g2c7aa1ef376_0_39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441" name="Google Shape;1441;g2c7aa1ef376_0_39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42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2c7aa1ef376_0_413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4" name="Google Shape;1444;g2c7aa1ef376_0_413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5" name="Google Shape;1445;g2c7aa1ef376_0_413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6" name="Google Shape;1446;g2c7aa1ef376_0_413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7" name="Google Shape;1447;g2c7aa1ef376_0_413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8" name="Google Shape;1448;g2c7aa1ef376_0_413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9" name="Google Shape;1449;g2c7aa1ef376_0_413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0" name="Google Shape;1450;g2c7aa1ef376_0_413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1" name="Google Shape;1451;g2c7aa1ef376_0_413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52" name="Google Shape;1452;g2c7aa1ef376_0_4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3" name="Google Shape;1453;g2c7aa1ef376_0_41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4" name="Google Shape;1454;g2c7aa1ef376_0_41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5" name="Google Shape;1455;g2c7aa1ef376_0_41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6" name="Google Shape;1456;g2c7aa1ef376_0_41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7" name="Google Shape;1457;g2c7aa1ef376_0_41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58" name="Google Shape;1458;g2c7aa1ef376_0_4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9" name="Google Shape;1459;g2c7aa1ef376_0_4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60" name="Google Shape;1460;g2c7aa1ef376_0_4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46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g2c7aa1ef376_0_43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63" name="Google Shape;1463;g2c7aa1ef376_0_4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464" name="Google Shape;1464;g2c7aa1ef376_0_4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5" name="Google Shape;1465;g2c7aa1ef376_0_43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6" name="Google Shape;1466;g2c7aa1ef376_0_43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7" name="Google Shape;1467;g2c7aa1ef376_0_43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8" name="Google Shape;1468;g2c7aa1ef376_0_43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9" name="Google Shape;1469;g2c7aa1ef376_0_43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70" name="Google Shape;1470;g2c7aa1ef376_0_432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1" name="Google Shape;1471;g2c7aa1ef376_0_4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2" name="Google Shape;1472;g2c7aa1ef376_0_4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3" name="Google Shape;1473;g2c7aa1ef376_0_432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474" name="Google Shape;1474;g2c7aa1ef376_0_4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475" name="Google Shape;1475;g2c7aa1ef376_0_432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g2c7aa1ef376_0_432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7" name="Google Shape;1477;g2c7aa1ef376_0_432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8" name="Google Shape;1478;g2c7aa1ef376_0_432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9" name="Google Shape;1479;g2c7aa1ef376_0_432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0" name="Google Shape;1480;g2c7aa1ef376_0_432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48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2" name="Google Shape;1482;g2c7aa1ef376_0_4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483" name="Google Shape;1483;g2c7aa1ef376_0_45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84" name="Google Shape;1484;g2c7aa1ef376_0_4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5" name="Google Shape;1485;g2c7aa1ef376_0_45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6" name="Google Shape;1486;g2c7aa1ef376_0_45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7" name="Google Shape;1487;g2c7aa1ef376_0_45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8" name="Google Shape;1488;g2c7aa1ef376_0_45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9" name="Google Shape;1489;g2c7aa1ef376_0_45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90" name="Google Shape;1490;g2c7aa1ef376_0_4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1" name="Google Shape;1491;g2c7aa1ef376_0_4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2" name="Google Shape;1492;g2c7aa1ef376_0_452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493" name="Google Shape;1493;g2c7aa1ef376_0_4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494" name="Google Shape;1494;g2c7aa1ef376_0_452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5" name="Google Shape;1495;g2c7aa1ef376_0_452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g2c7aa1ef376_0_452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7" name="Google Shape;1497;g2c7aa1ef376_0_452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8" name="Google Shape;1498;g2c7aa1ef376_0_452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0.xml"/></Relationships>
</file>

<file path=ppt/slideMasters/_rels/slideMaster10.xml.rels><?xml version="1.0" encoding="UTF-8" standalone="yes"?><Relationships xmlns="http://schemas.openxmlformats.org/package/2006/relationships"><Relationship Id="rId10" Type="http://schemas.openxmlformats.org/officeDocument/2006/relationships/theme" Target="../theme/theme5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2.xml"/><Relationship Id="rId8" Type="http://schemas.openxmlformats.org/officeDocument/2006/relationships/slideLayout" Target="../slideLayouts/slideLayout93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7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98.xml"/><Relationship Id="rId6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10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9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theme" Target="../theme/theme11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7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24.xml"/><Relationship Id="rId6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4.xml.rels><?xml version="1.0" encoding="UTF-8" standalone="yes"?><Relationships xmlns="http://schemas.openxmlformats.org/package/2006/relationships"><Relationship Id="rId10" Type="http://schemas.openxmlformats.org/officeDocument/2006/relationships/theme" Target="../theme/theme3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theme" Target="../theme/theme7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47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/Relationships>
</file>

<file path=ppt/slideMasters/_rels/slideMaster7.xml.rels><?xml version="1.0" encoding="UTF-8" standalone="yes"?><Relationships xmlns="http://schemas.openxmlformats.org/package/2006/relationships"><Relationship Id="rId20" Type="http://schemas.openxmlformats.org/officeDocument/2006/relationships/theme" Target="../theme/theme8.xml"/><Relationship Id="rId11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58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5.xml"/><Relationship Id="rId6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76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78.xml"/><Relationship Id="rId16" Type="http://schemas.openxmlformats.org/officeDocument/2006/relationships/theme" Target="../theme/theme12.xml"/><Relationship Id="rId5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1.xml"/><Relationship Id="rId8" Type="http://schemas.openxmlformats.org/officeDocument/2006/relationships/slideLayout" Target="../slideLayouts/slideLayout72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700" y="-11113"/>
            <a:ext cx="12204700" cy="1355726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00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g2c7aa1ef376_0_116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2" name="Google Shape;1302;g2c7aa1ef376_0_11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3" name="Google Shape;1303;g2c7aa1ef376_0_1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304" name="Google Shape;1304;g2c7aa1ef376_0_1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02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2c7aa1ef376_0_373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04" name="Google Shape;1404;g2c7aa1ef376_0_37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05" name="Google Shape;1405;g2c7aa1ef376_0_37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1"/>
          <p:cNvGrpSpPr/>
          <p:nvPr/>
        </p:nvGrpSpPr>
        <p:grpSpPr>
          <a:xfrm>
            <a:off x="0" y="5607050"/>
            <a:ext cx="12214225" cy="1252538"/>
            <a:chOff x="-33239" y="5603791"/>
            <a:chExt cx="9160619" cy="1252536"/>
          </a:xfrm>
        </p:grpSpPr>
        <p:sp>
          <p:nvSpPr>
            <p:cNvPr id="16" name="Google Shape;16;p31"/>
            <p:cNvSpPr/>
            <p:nvPr/>
          </p:nvSpPr>
          <p:spPr>
            <a:xfrm>
              <a:off x="-29667" y="5611729"/>
              <a:ext cx="9157047" cy="1244598"/>
            </a:xfrm>
            <a:prstGeom prst="rect">
              <a:avLst/>
            </a:prstGeom>
            <a:solidFill>
              <a:srgbClr val="FFFFFF">
                <a:alpha val="7960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" name="Google Shape;17;p3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" name="Google Shape;18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3"/>
          <p:cNvSpPr/>
          <p:nvPr/>
        </p:nvSpPr>
        <p:spPr>
          <a:xfrm>
            <a:off x="0" y="-11113"/>
            <a:ext cx="12192000" cy="1273176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33"/>
          <p:cNvCxnSpPr/>
          <p:nvPr/>
        </p:nvCxnSpPr>
        <p:spPr>
          <a:xfrm>
            <a:off x="-4763" y="1260475"/>
            <a:ext cx="12192001" cy="0"/>
          </a:xfrm>
          <a:prstGeom prst="straightConnector1">
            <a:avLst/>
          </a:prstGeom>
          <a:noFill/>
          <a:ln cap="flat" cmpd="sng" w="76200">
            <a:solidFill>
              <a:srgbClr val="96C93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" name="Google Shape;67;p33"/>
          <p:cNvSpPr/>
          <p:nvPr/>
        </p:nvSpPr>
        <p:spPr>
          <a:xfrm>
            <a:off x="0" y="0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00" y="117475"/>
            <a:ext cx="2816225" cy="8572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2"/>
          <p:cNvSpPr/>
          <p:nvPr/>
        </p:nvSpPr>
        <p:spPr>
          <a:xfrm>
            <a:off x="8655050" y="0"/>
            <a:ext cx="353695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2" name="Google Shape;362;p42"/>
          <p:cNvCxnSpPr/>
          <p:nvPr/>
        </p:nvCxnSpPr>
        <p:spPr>
          <a:xfrm>
            <a:off x="8647113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3" name="Google Shape;363;p42"/>
          <p:cNvSpPr txBox="1"/>
          <p:nvPr>
            <p:ph type="title"/>
          </p:nvPr>
        </p:nvSpPr>
        <p:spPr>
          <a:xfrm>
            <a:off x="0" y="0"/>
            <a:ext cx="8637588" cy="1250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64" name="Google Shape;364;p4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00" y="169863"/>
            <a:ext cx="2816225" cy="8572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4"/>
          <p:cNvSpPr/>
          <p:nvPr/>
        </p:nvSpPr>
        <p:spPr>
          <a:xfrm>
            <a:off x="0" y="-11113"/>
            <a:ext cx="12192000" cy="1273176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8" name="Google Shape;468;p44"/>
          <p:cNvCxnSpPr/>
          <p:nvPr/>
        </p:nvCxnSpPr>
        <p:spPr>
          <a:xfrm>
            <a:off x="-4763" y="1260475"/>
            <a:ext cx="12192001" cy="0"/>
          </a:xfrm>
          <a:prstGeom prst="straightConnector1">
            <a:avLst/>
          </a:prstGeom>
          <a:noFill/>
          <a:ln cap="flat" cmpd="sng" w="76200">
            <a:solidFill>
              <a:srgbClr val="006FB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69" name="Google Shape;469;p4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00" y="117475"/>
            <a:ext cx="2816225" cy="8572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5" r:id="rId2"/>
    <p:sldLayoutId id="2147483686" r:id="rId3"/>
    <p:sldLayoutId id="2147483687" r:id="rId4"/>
    <p:sldLayoutId id="2147483688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46"/>
          <p:cNvSpPr/>
          <p:nvPr/>
        </p:nvSpPr>
        <p:spPr>
          <a:xfrm>
            <a:off x="0" y="0"/>
            <a:ext cx="353695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6" name="Google Shape;536;p46"/>
          <p:cNvCxnSpPr/>
          <p:nvPr/>
        </p:nvCxnSpPr>
        <p:spPr>
          <a:xfrm>
            <a:off x="3536950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37" name="Google Shape;537;p4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00" y="169863"/>
            <a:ext cx="2816225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46"/>
          <p:cNvSpPr txBox="1"/>
          <p:nvPr>
            <p:ph type="title"/>
          </p:nvPr>
        </p:nvSpPr>
        <p:spPr>
          <a:xfrm>
            <a:off x="3536950" y="0"/>
            <a:ext cx="5683250" cy="1577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51"/>
          <p:cNvSpPr/>
          <p:nvPr/>
        </p:nvSpPr>
        <p:spPr>
          <a:xfrm>
            <a:off x="0" y="-11113"/>
            <a:ext cx="12192000" cy="1273176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85" name="Google Shape;685;p51"/>
          <p:cNvCxnSpPr/>
          <p:nvPr/>
        </p:nvCxnSpPr>
        <p:spPr>
          <a:xfrm>
            <a:off x="-4763" y="1260475"/>
            <a:ext cx="12192001" cy="0"/>
          </a:xfrm>
          <a:prstGeom prst="straightConnector1">
            <a:avLst/>
          </a:prstGeom>
          <a:noFill/>
          <a:ln cap="flat" cmpd="sng" w="76200">
            <a:solidFill>
              <a:srgbClr val="96C93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86" name="Google Shape;686;p51"/>
          <p:cNvSpPr/>
          <p:nvPr/>
        </p:nvSpPr>
        <p:spPr>
          <a:xfrm>
            <a:off x="0" y="0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7" name="Google Shape;687;p5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00" y="117475"/>
            <a:ext cx="2816225" cy="8572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57"/>
          <p:cNvSpPr/>
          <p:nvPr/>
        </p:nvSpPr>
        <p:spPr>
          <a:xfrm>
            <a:off x="8655050" y="0"/>
            <a:ext cx="353695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83" name="Google Shape;983;p57"/>
          <p:cNvCxnSpPr/>
          <p:nvPr/>
        </p:nvCxnSpPr>
        <p:spPr>
          <a:xfrm>
            <a:off x="8647113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84" name="Google Shape;984;p57"/>
          <p:cNvSpPr txBox="1"/>
          <p:nvPr>
            <p:ph type="title"/>
          </p:nvPr>
        </p:nvSpPr>
        <p:spPr>
          <a:xfrm>
            <a:off x="0" y="0"/>
            <a:ext cx="8637588" cy="1250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85" name="Google Shape;985;p5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00" y="169863"/>
            <a:ext cx="2816225" cy="8572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1dd56a6c781_0_158"/>
          <p:cNvSpPr/>
          <p:nvPr/>
        </p:nvSpPr>
        <p:spPr>
          <a:xfrm>
            <a:off x="0" y="-11087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79" name="Google Shape;1179;g1dd56a6c781_0_15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0" name="Google Shape;1180;g1dd56a6c781_0_15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0" Type="http://schemas.openxmlformats.org/officeDocument/2006/relationships/image" Target="../media/image125.png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4.png"/><Relationship Id="rId4" Type="http://schemas.openxmlformats.org/officeDocument/2006/relationships/image" Target="../media/image106.png"/><Relationship Id="rId9" Type="http://schemas.openxmlformats.org/officeDocument/2006/relationships/image" Target="../media/image108.png"/><Relationship Id="rId5" Type="http://schemas.openxmlformats.org/officeDocument/2006/relationships/image" Target="../media/image120.png"/><Relationship Id="rId6" Type="http://schemas.openxmlformats.org/officeDocument/2006/relationships/image" Target="../media/image110.png"/><Relationship Id="rId7" Type="http://schemas.openxmlformats.org/officeDocument/2006/relationships/image" Target="../media/image115.png"/><Relationship Id="rId8" Type="http://schemas.openxmlformats.org/officeDocument/2006/relationships/image" Target="../media/image9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2.png"/><Relationship Id="rId4" Type="http://schemas.openxmlformats.org/officeDocument/2006/relationships/image" Target="../media/image1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1.png"/><Relationship Id="rId4" Type="http://schemas.openxmlformats.org/officeDocument/2006/relationships/image" Target="../media/image12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5.jpg"/><Relationship Id="rId4" Type="http://schemas.openxmlformats.org/officeDocument/2006/relationships/image" Target="../media/image94.jpg"/><Relationship Id="rId5" Type="http://schemas.openxmlformats.org/officeDocument/2006/relationships/image" Target="../media/image107.jpg"/><Relationship Id="rId6" Type="http://schemas.openxmlformats.org/officeDocument/2006/relationships/image" Target="../media/image92.jpg"/><Relationship Id="rId7" Type="http://schemas.openxmlformats.org/officeDocument/2006/relationships/image" Target="../media/image10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0.png"/><Relationship Id="rId4" Type="http://schemas.openxmlformats.org/officeDocument/2006/relationships/image" Target="../media/image99.png"/><Relationship Id="rId5" Type="http://schemas.openxmlformats.org/officeDocument/2006/relationships/image" Target="../media/image90.png"/><Relationship Id="rId6" Type="http://schemas.openxmlformats.org/officeDocument/2006/relationships/image" Target="../media/image9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6.png"/><Relationship Id="rId4" Type="http://schemas.openxmlformats.org/officeDocument/2006/relationships/image" Target="../media/image10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8.png"/><Relationship Id="rId4" Type="http://schemas.openxmlformats.org/officeDocument/2006/relationships/image" Target="../media/image12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8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p1"/>
          <p:cNvSpPr txBox="1"/>
          <p:nvPr>
            <p:ph type="title"/>
          </p:nvPr>
        </p:nvSpPr>
        <p:spPr>
          <a:xfrm>
            <a:off x="12700" y="-31750"/>
            <a:ext cx="9159875" cy="1250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Calibri"/>
              <a:buNone/>
            </a:pPr>
            <a:r>
              <a:rPr b="1" i="0" lang="en-US" sz="5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Workshop guide</a:t>
            </a:r>
            <a:endParaRPr b="1" i="0" sz="5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0" name="Google Shape;1530;p1"/>
          <p:cNvSpPr txBox="1"/>
          <p:nvPr>
            <p:ph idx="1" type="body"/>
          </p:nvPr>
        </p:nvSpPr>
        <p:spPr>
          <a:xfrm>
            <a:off x="0" y="5764213"/>
            <a:ext cx="12192000" cy="1093787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Say and count syllables </a:t>
            </a:r>
            <a:endParaRPr/>
          </a:p>
        </p:txBody>
      </p:sp>
      <p:sp>
        <p:nvSpPr>
          <p:cNvPr id="1531" name="Google Shape;1531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Facilitator: </a:t>
            </a:r>
            <a:endParaRPr b="0" i="0" sz="3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7625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Font typeface="Arial"/>
              <a:buChar char="•"/>
            </a:pPr>
            <a:r>
              <a:rPr b="0" i="0" lang="en-US" sz="39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Read notes to prepare. See English file. </a:t>
            </a:r>
            <a:endParaRPr/>
          </a:p>
          <a:p>
            <a:pPr indent="-47625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Font typeface="Arial"/>
              <a:buChar char="•"/>
            </a:pPr>
            <a:r>
              <a:rPr b="0" i="0" lang="en-US" sz="39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Amend slides if needed.</a:t>
            </a:r>
            <a:endParaRPr b="0" i="0" sz="3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7625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Font typeface="Arial"/>
              <a:buChar char="•"/>
            </a:pPr>
            <a:r>
              <a:rPr b="0" i="0" lang="en-US" sz="39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Ready the family-facing materials.</a:t>
            </a:r>
            <a:endParaRPr b="0" i="0" sz="3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7625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Font typeface="Arial"/>
              <a:buChar char="•"/>
            </a:pPr>
            <a:r>
              <a:rPr b="0" i="0" lang="en-US" sz="39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Display slide 2 as families arrive.</a:t>
            </a:r>
            <a:endParaRPr b="0" i="0" sz="4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7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17"/>
          <p:cNvSpPr txBox="1"/>
          <p:nvPr>
            <p:ph type="title"/>
          </p:nvPr>
        </p:nvSpPr>
        <p:spPr>
          <a:xfrm>
            <a:off x="3536950" y="0"/>
            <a:ext cx="5683250" cy="1577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Calibri"/>
              <a:buNone/>
            </a:pPr>
            <a:r>
              <a:rPr b="1" lang="en-US" sz="500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An nou pratike</a:t>
            </a:r>
            <a:endParaRPr/>
          </a:p>
        </p:txBody>
      </p:sp>
      <p:sp>
        <p:nvSpPr>
          <p:cNvPr id="1629" name="Google Shape;1629;p17"/>
          <p:cNvSpPr txBox="1"/>
          <p:nvPr>
            <p:ph idx="1" type="body"/>
          </p:nvPr>
        </p:nvSpPr>
        <p:spPr>
          <a:xfrm>
            <a:off x="0" y="227013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Konsèy ak sijesyon</a:t>
            </a:r>
            <a:endParaRPr/>
          </a:p>
        </p:txBody>
      </p:sp>
      <p:sp>
        <p:nvSpPr>
          <p:cNvPr id="1630" name="Google Shape;1630;p17"/>
          <p:cNvSpPr txBox="1"/>
          <p:nvPr>
            <p:ph idx="2" type="body"/>
          </p:nvPr>
        </p:nvSpPr>
        <p:spPr>
          <a:xfrm>
            <a:off x="260350" y="1577975"/>
            <a:ext cx="3089275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Mete men ou anba manton ou. Pandan w ap di mo a, remake chak fwa manton ou bese. Sa se yon silab!</a:t>
            </a:r>
            <a:endParaRPr/>
          </a:p>
        </p:txBody>
      </p:sp>
      <p:sp>
        <p:nvSpPr>
          <p:cNvPr id="1631" name="Google Shape;1631;p17"/>
          <p:cNvSpPr txBox="1"/>
          <p:nvPr>
            <p:ph idx="3" type="body"/>
          </p:nvPr>
        </p:nvSpPr>
        <p:spPr>
          <a:xfrm>
            <a:off x="3802063" y="1577975"/>
            <a:ext cx="5041900" cy="4151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508000" marR="0" rtl="0" algn="l"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bubble</a:t>
            </a:r>
            <a:endParaRPr/>
          </a:p>
          <a:p>
            <a:pPr indent="-457200" lvl="0" marL="508000" marR="0" rtl="0" algn="l"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chicken</a:t>
            </a:r>
            <a:endParaRPr/>
          </a:p>
          <a:p>
            <a:pPr indent="-457200" lvl="0" marL="508000" marR="0" rtl="0" algn="l"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apple</a:t>
            </a:r>
            <a:endParaRPr/>
          </a:p>
          <a:p>
            <a:pPr indent="-457200" lvl="0" marL="508000" marR="0" rtl="0" algn="l"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car</a:t>
            </a:r>
            <a:endParaRPr/>
          </a:p>
          <a:p>
            <a:pPr indent="-457200" lvl="0" marL="508000" marR="0" rtl="0" algn="l"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umbrella</a:t>
            </a:r>
            <a:endParaRPr/>
          </a:p>
          <a:p>
            <a:pPr indent="-457200" lvl="0" marL="508000" marR="0" rtl="0" algn="l"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Non pitit ou</a:t>
            </a:r>
            <a:endParaRPr/>
          </a:p>
          <a:p>
            <a:pPr indent="-457200" lvl="0" marL="508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508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508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508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ubbles" id="1632" name="Google Shape;163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21388" y="1690688"/>
            <a:ext cx="693737" cy="6937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icken" id="1633" name="Google Shape;163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6625" y="2414588"/>
            <a:ext cx="695325" cy="6937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" id="1634" name="Google Shape;1634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75350" y="3152775"/>
            <a:ext cx="695325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" id="1635" name="Google Shape;1635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67413" y="3876675"/>
            <a:ext cx="695325" cy="6937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each umbrella" id="1636" name="Google Shape;1636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15075" y="4659313"/>
            <a:ext cx="695325" cy="693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7" name="Google Shape;1637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958263" y="1690688"/>
            <a:ext cx="1452562" cy="1135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8" name="Google Shape;1638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024938" y="4329113"/>
            <a:ext cx="1317625" cy="1354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9" name="Google Shape;1639;p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974138" y="3086100"/>
            <a:ext cx="1419225" cy="1135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3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g1dd56a6c781_0_150"/>
          <p:cNvSpPr txBox="1"/>
          <p:nvPr>
            <p:ph type="ctrTitle"/>
          </p:nvPr>
        </p:nvSpPr>
        <p:spPr>
          <a:xfrm>
            <a:off x="0" y="0"/>
            <a:ext cx="91440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en-US"/>
              <a:t>Fanmi plizyè lang</a:t>
            </a:r>
            <a:endParaRPr/>
          </a:p>
        </p:txBody>
      </p:sp>
      <p:sp>
        <p:nvSpPr>
          <p:cNvPr id="1645" name="Google Shape;1645;g1dd56a6c781_0_150"/>
          <p:cNvSpPr txBox="1"/>
          <p:nvPr>
            <p:ph idx="1" type="body"/>
          </p:nvPr>
        </p:nvSpPr>
        <p:spPr>
          <a:xfrm>
            <a:off x="4588065" y="1621852"/>
            <a:ext cx="5403900" cy="7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2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Bay pitit ou anpil ankourajman pou ede li devlope ladrès li nan lekti</a:t>
            </a:r>
            <a:r>
              <a:rPr lang="en-US"/>
              <a:t> </a:t>
            </a:r>
            <a:endParaRPr/>
          </a:p>
        </p:txBody>
      </p:sp>
      <p:sp>
        <p:nvSpPr>
          <p:cNvPr id="1646" name="Google Shape;1646;g1dd56a6c781_0_150"/>
          <p:cNvSpPr txBox="1"/>
          <p:nvPr>
            <p:ph idx="2" type="body"/>
          </p:nvPr>
        </p:nvSpPr>
        <p:spPr>
          <a:xfrm>
            <a:off x="4588043" y="2802915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2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Itilize sa avèk liv ki nan nenpòt lang.</a:t>
            </a:r>
            <a:r>
              <a:rPr lang="en-US"/>
              <a:t> </a:t>
            </a:r>
            <a:endParaRPr/>
          </a:p>
        </p:txBody>
      </p:sp>
      <p:pic>
        <p:nvPicPr>
          <p:cNvPr id="1647" name="Google Shape;1647;g1dd56a6c781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4399" y="1489800"/>
            <a:ext cx="994256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8" name="Google Shape;1648;g1dd56a6c781_0_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4400" y="2871118"/>
            <a:ext cx="994269" cy="919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2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p18"/>
          <p:cNvSpPr txBox="1"/>
          <p:nvPr>
            <p:ph idx="1" type="body"/>
          </p:nvPr>
        </p:nvSpPr>
        <p:spPr>
          <a:xfrm>
            <a:off x="8450263" y="3165475"/>
            <a:ext cx="3487737" cy="1236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Èske ou kapab frape men/ pyetine sou silab yo?</a:t>
            </a:r>
            <a:endParaRPr/>
          </a:p>
        </p:txBody>
      </p:sp>
      <p:sp>
        <p:nvSpPr>
          <p:cNvPr id="1654" name="Google Shape;1654;p18"/>
          <p:cNvSpPr txBox="1"/>
          <p:nvPr>
            <p:ph idx="2" type="body"/>
          </p:nvPr>
        </p:nvSpPr>
        <p:spPr>
          <a:xfrm>
            <a:off x="5816600" y="1589088"/>
            <a:ext cx="3487738" cy="1236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Konbyen silab non ou genyen?</a:t>
            </a:r>
            <a:endParaRPr/>
          </a:p>
        </p:txBody>
      </p:sp>
      <p:sp>
        <p:nvSpPr>
          <p:cNvPr id="1655" name="Google Shape;1655;p18"/>
          <p:cNvSpPr txBox="1"/>
          <p:nvPr>
            <p:ph idx="3" type="body"/>
          </p:nvPr>
        </p:nvSpPr>
        <p:spPr>
          <a:xfrm>
            <a:off x="6003925" y="4619625"/>
            <a:ext cx="5387975" cy="139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Èske ou kapab tande deprè pou rim yo ki nan mo a? </a:t>
            </a:r>
            <a:endParaRPr/>
          </a:p>
        </p:txBody>
      </p:sp>
      <p:sp>
        <p:nvSpPr>
          <p:cNvPr id="1656" name="Google Shape;1656;p18"/>
          <p:cNvSpPr txBox="1"/>
          <p:nvPr>
            <p:ph type="ctrTitle"/>
          </p:nvPr>
        </p:nvSpPr>
        <p:spPr>
          <a:xfrm>
            <a:off x="820738" y="0"/>
            <a:ext cx="11371262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Calibri"/>
              <a:buNone/>
            </a:pPr>
            <a:r>
              <a:rPr b="1" i="0" lang="en-US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Lekti = konvèsasyon</a:t>
            </a:r>
            <a:endParaRPr/>
          </a:p>
        </p:txBody>
      </p:sp>
      <p:pic>
        <p:nvPicPr>
          <p:cNvPr id="1657" name="Google Shape;1657;p18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1300" y="87313"/>
            <a:ext cx="677863" cy="100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Google Shape;1662;p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Calibri"/>
              <a:buNone/>
            </a:pPr>
            <a:r>
              <a:rPr b="1" i="0" lang="en-US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Tan Pratik</a:t>
            </a:r>
            <a:endParaRPr/>
          </a:p>
        </p:txBody>
      </p:sp>
      <p:sp>
        <p:nvSpPr>
          <p:cNvPr id="1663" name="Google Shape;1663;p19"/>
          <p:cNvSpPr txBox="1"/>
          <p:nvPr>
            <p:ph idx="1" type="body"/>
          </p:nvPr>
        </p:nvSpPr>
        <p:spPr>
          <a:xfrm>
            <a:off x="1639888" y="1374775"/>
            <a:ext cx="3394075" cy="1055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Tande yon mo epi di mo a.</a:t>
            </a:r>
            <a:endParaRPr/>
          </a:p>
        </p:txBody>
      </p:sp>
      <p:sp>
        <p:nvSpPr>
          <p:cNvPr id="1664" name="Google Shape;1664;p19"/>
          <p:cNvSpPr txBox="1"/>
          <p:nvPr>
            <p:ph idx="2" type="body"/>
          </p:nvPr>
        </p:nvSpPr>
        <p:spPr>
          <a:xfrm>
            <a:off x="1628775" y="2592388"/>
            <a:ext cx="3609975" cy="1055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Tande epi santi silab ki nan mo a pou konte yo. </a:t>
            </a:r>
            <a:endParaRPr/>
          </a:p>
        </p:txBody>
      </p:sp>
      <p:sp>
        <p:nvSpPr>
          <p:cNvPr id="1665" name="Google Shape;1665;p19"/>
          <p:cNvSpPr txBox="1"/>
          <p:nvPr>
            <p:ph idx="3" type="body"/>
          </p:nvPr>
        </p:nvSpPr>
        <p:spPr>
          <a:xfrm>
            <a:off x="1655763" y="3808413"/>
            <a:ext cx="3394075" cy="1055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Felisite pitit ou lè l ap kontinye eseye!</a:t>
            </a:r>
            <a:endParaRPr/>
          </a:p>
        </p:txBody>
      </p:sp>
      <p:sp>
        <p:nvSpPr>
          <p:cNvPr id="1666" name="Google Shape;1666;p19"/>
          <p:cNvSpPr txBox="1"/>
          <p:nvPr>
            <p:ph idx="4" type="body"/>
          </p:nvPr>
        </p:nvSpPr>
        <p:spPr>
          <a:xfrm>
            <a:off x="698500" y="1377950"/>
            <a:ext cx="847725" cy="1055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667" name="Google Shape;1667;p19"/>
          <p:cNvSpPr txBox="1"/>
          <p:nvPr>
            <p:ph idx="5" type="body"/>
          </p:nvPr>
        </p:nvSpPr>
        <p:spPr>
          <a:xfrm>
            <a:off x="698500" y="3808413"/>
            <a:ext cx="847725" cy="1055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668" name="Google Shape;1668;p19"/>
          <p:cNvSpPr txBox="1"/>
          <p:nvPr>
            <p:ph idx="6" type="body"/>
          </p:nvPr>
        </p:nvSpPr>
        <p:spPr>
          <a:xfrm>
            <a:off x="698500" y="2592388"/>
            <a:ext cx="847725" cy="1055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669" name="Google Shape;1669;p19"/>
          <p:cNvSpPr txBox="1"/>
          <p:nvPr>
            <p:ph idx="7" type="body"/>
          </p:nvPr>
        </p:nvSpPr>
        <p:spPr>
          <a:xfrm>
            <a:off x="5534025" y="1420813"/>
            <a:ext cx="2336800" cy="194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Rele mwen lè ou gen yon kesyon!</a:t>
            </a:r>
            <a:endParaRPr/>
          </a:p>
        </p:txBody>
      </p:sp>
      <p:sp>
        <p:nvSpPr>
          <p:cNvPr id="1670" name="Google Shape;1670;p19"/>
          <p:cNvSpPr/>
          <p:nvPr>
            <p:ph idx="9" type="pic"/>
          </p:nvPr>
        </p:nvSpPr>
        <p:spPr>
          <a:xfrm>
            <a:off x="7967663" y="1420813"/>
            <a:ext cx="3962400" cy="3122612"/>
          </a:xfrm>
          <a:prstGeom prst="rect">
            <a:avLst/>
          </a:prstGeom>
          <a:noFill/>
          <a:ln>
            <a:noFill/>
          </a:ln>
        </p:spPr>
      </p:sp>
      <p:pic>
        <p:nvPicPr>
          <p:cNvPr id="1671" name="Google Shape;1671;p19"/>
          <p:cNvPicPr preferRelativeResize="0"/>
          <p:nvPr/>
        </p:nvPicPr>
        <p:blipFill rotWithShape="1">
          <a:blip r:embed="rId3">
            <a:alphaModFix/>
          </a:blip>
          <a:srcRect b="0" l="7549" r="7538" t="0"/>
          <a:stretch/>
        </p:blipFill>
        <p:spPr>
          <a:xfrm>
            <a:off x="7967663" y="1420813"/>
            <a:ext cx="3962400" cy="3122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5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g2c7aa1ef376_0_109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Refleksyon</a:t>
            </a:r>
            <a:r>
              <a:rPr lang="en-US"/>
              <a:t>  </a:t>
            </a:r>
            <a:endParaRPr/>
          </a:p>
        </p:txBody>
      </p:sp>
      <p:sp>
        <p:nvSpPr>
          <p:cNvPr id="1677" name="Google Shape;1677;g2c7aa1ef376_0_109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US" sz="3100"/>
              <a:t>Èske w genyen kesyon sou ti konsèy sou lekti a?</a:t>
            </a:r>
            <a:endParaRPr sz="3100"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US" sz="3100"/>
              <a:t>Vire epi pale ak piti ou a: Èske w santi w pare pou eseye ti konsèy sou lekti lakay ou?</a:t>
            </a:r>
            <a:endParaRPr sz="3100"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US" sz="3100"/>
              <a:t>Tanpri pataje kijan ou ta ka itilize sa a lakay ou.</a:t>
            </a:r>
            <a:endParaRPr sz="3100"/>
          </a:p>
        </p:txBody>
      </p:sp>
      <p:sp>
        <p:nvSpPr>
          <p:cNvPr id="1678" name="Google Shape;1678;g2c7aa1ef376_0_109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en-US"/>
              <a:t>Kesyon w lan pral ede yon lòt moun nan sal la!</a:t>
            </a:r>
            <a:endParaRPr/>
          </a:p>
        </p:txBody>
      </p:sp>
      <p:pic>
        <p:nvPicPr>
          <p:cNvPr descr="A close up of a logo&#10;&#10;Description automatically generated" id="1679" name="Google Shape;1679;g2c7aa1ef376_0_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3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p2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Calibri"/>
              <a:buNone/>
            </a:pPr>
            <a:r>
              <a:rPr b="1" i="0" lang="en-US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Jwèt sible--&gt; aprantisaj</a:t>
            </a:r>
            <a:endParaRPr/>
          </a:p>
        </p:txBody>
      </p:sp>
      <p:pic>
        <p:nvPicPr>
          <p:cNvPr id="1685" name="Google Shape;1685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4450" y="1692275"/>
            <a:ext cx="4570413" cy="406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6" name="Google Shape;1686;p21"/>
          <p:cNvSpPr txBox="1"/>
          <p:nvPr>
            <p:ph idx="2" type="body"/>
          </p:nvPr>
        </p:nvSpPr>
        <p:spPr>
          <a:xfrm>
            <a:off x="5884863" y="1692275"/>
            <a:ext cx="5121275" cy="4100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Kesyon </a:t>
            </a:r>
            <a:r>
              <a:rPr b="0" i="0" lang="en-US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ak </a:t>
            </a:r>
            <a:r>
              <a:rPr b="1" i="0" lang="en-US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konvèsasyon itil</a:t>
            </a:r>
            <a:r>
              <a:rPr b="0" i="0" lang="en-US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yo ap devlope baz lekti a!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0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Google Shape;1691;p24"/>
          <p:cNvSpPr txBox="1"/>
          <p:nvPr>
            <p:ph type="title"/>
          </p:nvPr>
        </p:nvSpPr>
        <p:spPr>
          <a:xfrm>
            <a:off x="-7938" y="0"/>
            <a:ext cx="8639176" cy="1250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Calibri"/>
              <a:buNone/>
            </a:pPr>
            <a:r>
              <a:rPr b="1" lang="en-US" sz="500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Remak, souple</a:t>
            </a:r>
            <a:endParaRPr/>
          </a:p>
        </p:txBody>
      </p:sp>
      <p:pic>
        <p:nvPicPr>
          <p:cNvPr id="1692" name="Google Shape;1692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1" l="275" r="274" t="-7980"/>
          <a:stretch/>
        </p:blipFill>
        <p:spPr>
          <a:xfrm>
            <a:off x="8953500" y="1444625"/>
            <a:ext cx="2916238" cy="259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3" name="Google Shape;1693;p24"/>
          <p:cNvSpPr txBox="1"/>
          <p:nvPr>
            <p:ph idx="1" type="body"/>
          </p:nvPr>
        </p:nvSpPr>
        <p:spPr>
          <a:xfrm>
            <a:off x="9163050" y="4075113"/>
            <a:ext cx="2497138" cy="2368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Noto Sans Symbols"/>
              <a:buNone/>
            </a:pPr>
            <a:r>
              <a:rPr b="0" i="0" lang="en-US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Remak ou ap amelyore ran nou ansanm!</a:t>
            </a:r>
            <a:endParaRPr/>
          </a:p>
        </p:txBody>
      </p:sp>
      <p:pic>
        <p:nvPicPr>
          <p:cNvPr descr="A picture containing person, indoor, blueDescription automatically generated" id="1694" name="Google Shape;1694;p24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21827" l="0" r="0" t="21827"/>
          <a:stretch/>
        </p:blipFill>
        <p:spPr>
          <a:xfrm>
            <a:off x="1620838" y="1733550"/>
            <a:ext cx="5124450" cy="3849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4"/>
          <p:cNvSpPr txBox="1"/>
          <p:nvPr>
            <p:ph type="title"/>
          </p:nvPr>
        </p:nvSpPr>
        <p:spPr>
          <a:xfrm>
            <a:off x="0" y="5994400"/>
            <a:ext cx="9156700" cy="5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Di silab yo epi konte yo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0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p5"/>
          <p:cNvSpPr txBox="1"/>
          <p:nvPr>
            <p:ph idx="1" type="body"/>
          </p:nvPr>
        </p:nvSpPr>
        <p:spPr>
          <a:xfrm>
            <a:off x="1660525" y="1489075"/>
            <a:ext cx="3394075" cy="1055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Byenveni </a:t>
            </a:r>
            <a:endParaRPr/>
          </a:p>
        </p:txBody>
      </p:sp>
      <p:sp>
        <p:nvSpPr>
          <p:cNvPr id="1542" name="Google Shape;1542;p5"/>
          <p:cNvSpPr txBox="1"/>
          <p:nvPr>
            <p:ph idx="2" type="body"/>
          </p:nvPr>
        </p:nvSpPr>
        <p:spPr>
          <a:xfrm>
            <a:off x="1660525" y="2652713"/>
            <a:ext cx="3394075" cy="1055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Ti Konsèy </a:t>
            </a:r>
            <a:endParaRPr/>
          </a:p>
        </p:txBody>
      </p:sp>
      <p:sp>
        <p:nvSpPr>
          <p:cNvPr id="1543" name="Google Shape;1543;p5"/>
          <p:cNvSpPr txBox="1"/>
          <p:nvPr>
            <p:ph idx="3" type="body"/>
          </p:nvPr>
        </p:nvSpPr>
        <p:spPr>
          <a:xfrm>
            <a:off x="1660525" y="3816350"/>
            <a:ext cx="3394075" cy="1055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Tan pou Pratik</a:t>
            </a:r>
            <a:endParaRPr/>
          </a:p>
        </p:txBody>
      </p:sp>
      <p:sp>
        <p:nvSpPr>
          <p:cNvPr id="1544" name="Google Shape;1544;p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Calibri"/>
              <a:buNone/>
            </a:pPr>
            <a:r>
              <a:rPr b="1" i="0" lang="en-US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Ajanda </a:t>
            </a:r>
            <a:endParaRPr/>
          </a:p>
        </p:txBody>
      </p:sp>
      <p:sp>
        <p:nvSpPr>
          <p:cNvPr id="1545" name="Google Shape;1545;p5"/>
          <p:cNvSpPr txBox="1"/>
          <p:nvPr>
            <p:ph idx="4" type="body"/>
          </p:nvPr>
        </p:nvSpPr>
        <p:spPr>
          <a:xfrm>
            <a:off x="1660525" y="4992688"/>
            <a:ext cx="3643313" cy="1055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Refleksyon ak mizajou </a:t>
            </a:r>
            <a:endParaRPr/>
          </a:p>
        </p:txBody>
      </p:sp>
      <p:pic>
        <p:nvPicPr>
          <p:cNvPr id="1546" name="Google Shape;1546;p5"/>
          <p:cNvPicPr preferRelativeResize="0"/>
          <p:nvPr>
            <p:ph idx="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813" y="1504950"/>
            <a:ext cx="573087" cy="9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7" name="Google Shape;1547;p5"/>
          <p:cNvPicPr preferRelativeResize="0"/>
          <p:nvPr>
            <p:ph idx="6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0988"/>
            <a:ext cx="758825" cy="709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8" name="Google Shape;1548;p5"/>
          <p:cNvPicPr preferRelativeResize="0"/>
          <p:nvPr>
            <p:ph idx="7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275" y="3937000"/>
            <a:ext cx="7937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9" name="Google Shape;1549;p5"/>
          <p:cNvPicPr preferRelativeResize="0"/>
          <p:nvPr>
            <p:ph idx="8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4538" y="5087938"/>
            <a:ext cx="657225" cy="7191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Description automatically generated" id="1550" name="Google Shape;1550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0" l="0" r="0" t="66"/>
          <a:stretch/>
        </p:blipFill>
        <p:spPr>
          <a:xfrm>
            <a:off x="6175375" y="1557338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4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g2c7aa1ef376_0_357"/>
          <p:cNvSpPr txBox="1"/>
          <p:nvPr>
            <p:ph idx="1" type="body"/>
          </p:nvPr>
        </p:nvSpPr>
        <p:spPr>
          <a:xfrm>
            <a:off x="4943592" y="15025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56" name="Google Shape;1556;g2c7aa1ef376_0_357"/>
          <p:cNvSpPr txBox="1"/>
          <p:nvPr>
            <p:ph idx="2" type="body"/>
          </p:nvPr>
        </p:nvSpPr>
        <p:spPr>
          <a:xfrm>
            <a:off x="4943592" y="26661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57" name="Google Shape;1557;g2c7aa1ef376_0_357"/>
          <p:cNvSpPr txBox="1"/>
          <p:nvPr>
            <p:ph idx="3" type="body"/>
          </p:nvPr>
        </p:nvSpPr>
        <p:spPr>
          <a:xfrm>
            <a:off x="4943592" y="38297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58" name="Google Shape;1558;g2c7aa1ef376_0_357"/>
          <p:cNvSpPr txBox="1"/>
          <p:nvPr>
            <p:ph idx="4" type="body"/>
          </p:nvPr>
        </p:nvSpPr>
        <p:spPr>
          <a:xfrm>
            <a:off x="4943592" y="50047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59" name="Google Shape;1559;g2c7aa1ef376_0_357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</a:pPr>
            <a:r>
              <a:rPr lang="en-US"/>
              <a:t>Gid pou atelye yo </a:t>
            </a:r>
            <a:endParaRPr/>
          </a:p>
        </p:txBody>
      </p:sp>
      <p:sp>
        <p:nvSpPr>
          <p:cNvPr id="1560" name="Google Shape;1560;g2c7aa1ef376_0_357"/>
          <p:cNvSpPr txBox="1"/>
          <p:nvPr>
            <p:ph idx="1" type="body"/>
          </p:nvPr>
        </p:nvSpPr>
        <p:spPr>
          <a:xfrm>
            <a:off x="1044575" y="1501775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Prepare ou.</a:t>
            </a:r>
            <a:endParaRPr/>
          </a:p>
        </p:txBody>
      </p:sp>
      <p:sp>
        <p:nvSpPr>
          <p:cNvPr id="1561" name="Google Shape;1561;g2c7aa1ef376_0_357"/>
          <p:cNvSpPr txBox="1"/>
          <p:nvPr>
            <p:ph idx="2" type="body"/>
          </p:nvPr>
        </p:nvSpPr>
        <p:spPr>
          <a:xfrm>
            <a:off x="1046163" y="2652713"/>
            <a:ext cx="34338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Montre ou prezan.</a:t>
            </a:r>
            <a:endParaRPr/>
          </a:p>
        </p:txBody>
      </p:sp>
      <p:sp>
        <p:nvSpPr>
          <p:cNvPr id="1562" name="Google Shape;1562;g2c7aa1ef376_0_357"/>
          <p:cNvSpPr txBox="1"/>
          <p:nvPr>
            <p:ph idx="3" type="body"/>
          </p:nvPr>
        </p:nvSpPr>
        <p:spPr>
          <a:xfrm>
            <a:off x="1044575" y="3803650"/>
            <a:ext cx="34338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Montre ou gen koutwazi.</a:t>
            </a:r>
            <a:endParaRPr/>
          </a:p>
        </p:txBody>
      </p:sp>
      <p:sp>
        <p:nvSpPr>
          <p:cNvPr id="1563" name="Google Shape;1563;g2c7aa1ef376_0_357"/>
          <p:cNvSpPr txBox="1"/>
          <p:nvPr>
            <p:ph idx="4" type="body"/>
          </p:nvPr>
        </p:nvSpPr>
        <p:spPr>
          <a:xfrm>
            <a:off x="1044575" y="4959350"/>
            <a:ext cx="34338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Poze kesyon.</a:t>
            </a:r>
            <a:endParaRPr/>
          </a:p>
        </p:txBody>
      </p:sp>
      <p:pic>
        <p:nvPicPr>
          <p:cNvPr descr="IconDescription automatically generated" id="1564" name="Google Shape;1564;g2c7aa1ef376_0_3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838" y="1601788"/>
            <a:ext cx="585787" cy="8318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Description automatically generated" id="1565" name="Google Shape;1565;g2c7aa1ef376_0_3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838" y="5187950"/>
            <a:ext cx="585787" cy="585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Description automatically generated" id="1566" name="Google Shape;1566;g2c7aa1ef376_0_3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838" y="4116388"/>
            <a:ext cx="585786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Description automatically generated" id="1567" name="Google Shape;1567;g2c7aa1ef376_0_35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9425" y="2797175"/>
            <a:ext cx="328613" cy="66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p12"/>
          <p:cNvSpPr txBox="1"/>
          <p:nvPr>
            <p:ph type="title"/>
          </p:nvPr>
        </p:nvSpPr>
        <p:spPr>
          <a:xfrm>
            <a:off x="-7938" y="0"/>
            <a:ext cx="8639176" cy="1250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Calibri"/>
              <a:buNone/>
            </a:pPr>
            <a:r>
              <a:rPr b="1" lang="en-US" sz="5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Di silab yo epi konte yo</a:t>
            </a:r>
            <a:endParaRPr/>
          </a:p>
        </p:txBody>
      </p:sp>
      <p:sp>
        <p:nvSpPr>
          <p:cNvPr id="1573" name="Google Shape;1573;p12"/>
          <p:cNvSpPr txBox="1"/>
          <p:nvPr>
            <p:ph idx="1" type="body"/>
          </p:nvPr>
        </p:nvSpPr>
        <p:spPr>
          <a:xfrm>
            <a:off x="9223375" y="4318000"/>
            <a:ext cx="2497138" cy="29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Sa ap ede pitit ou tande son ki nan mo yo– yon pati enpòtan nan dekodaj!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4" name="Google Shape;1574;p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2113" y="2227263"/>
            <a:ext cx="2378075" cy="128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5" name="Google Shape;1575;p12"/>
          <p:cNvSpPr txBox="1"/>
          <p:nvPr>
            <p:ph idx="3" type="title"/>
          </p:nvPr>
        </p:nvSpPr>
        <p:spPr>
          <a:xfrm>
            <a:off x="371475" y="2473325"/>
            <a:ext cx="969963" cy="1022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Calibri"/>
              <a:buNone/>
            </a:pPr>
            <a:r>
              <a:rPr b="1" lang="en-US" sz="500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576" name="Google Shape;1576;p12"/>
          <p:cNvSpPr txBox="1"/>
          <p:nvPr>
            <p:ph idx="5" type="title"/>
          </p:nvPr>
        </p:nvSpPr>
        <p:spPr>
          <a:xfrm>
            <a:off x="371475" y="3624263"/>
            <a:ext cx="969963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Calibri"/>
              <a:buNone/>
            </a:pPr>
            <a:r>
              <a:rPr b="1" lang="en-US" sz="500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577" name="Google Shape;1577;p12"/>
          <p:cNvSpPr txBox="1"/>
          <p:nvPr>
            <p:ph idx="2" type="body"/>
          </p:nvPr>
        </p:nvSpPr>
        <p:spPr>
          <a:xfrm>
            <a:off x="1341438" y="1350963"/>
            <a:ext cx="4916487" cy="10223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None/>
            </a:pPr>
            <a:r>
              <a:rPr b="0" i="0" lang="en-US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Tande yon mo.</a:t>
            </a:r>
            <a:endParaRPr/>
          </a:p>
        </p:txBody>
      </p:sp>
      <p:sp>
        <p:nvSpPr>
          <p:cNvPr id="1578" name="Google Shape;1578;p12"/>
          <p:cNvSpPr txBox="1"/>
          <p:nvPr>
            <p:ph idx="3" type="body"/>
          </p:nvPr>
        </p:nvSpPr>
        <p:spPr>
          <a:xfrm>
            <a:off x="1341438" y="2473325"/>
            <a:ext cx="4916487" cy="10223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None/>
            </a:pPr>
            <a:r>
              <a:rPr b="0" i="0" lang="en-US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Di mo a. </a:t>
            </a:r>
            <a:endParaRPr/>
          </a:p>
        </p:txBody>
      </p:sp>
      <p:sp>
        <p:nvSpPr>
          <p:cNvPr id="1579" name="Google Shape;1579;p12"/>
          <p:cNvSpPr txBox="1"/>
          <p:nvPr>
            <p:ph idx="4" type="body"/>
          </p:nvPr>
        </p:nvSpPr>
        <p:spPr>
          <a:xfrm>
            <a:off x="1341438" y="3624263"/>
            <a:ext cx="4916487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None/>
            </a:pPr>
            <a:r>
              <a:rPr b="0" i="0" lang="en-US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Tande epi santi silab ki nan mo a pou konte yo. </a:t>
            </a:r>
            <a:endParaRPr/>
          </a:p>
        </p:txBody>
      </p:sp>
      <p:sp>
        <p:nvSpPr>
          <p:cNvPr id="1580" name="Google Shape;1580;p12"/>
          <p:cNvSpPr txBox="1"/>
          <p:nvPr>
            <p:ph idx="13" type="title"/>
          </p:nvPr>
        </p:nvSpPr>
        <p:spPr>
          <a:xfrm>
            <a:off x="371475" y="1350963"/>
            <a:ext cx="969963" cy="1022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Calibri"/>
              <a:buNone/>
            </a:pPr>
            <a:r>
              <a:rPr b="1" lang="en-US" sz="500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13"/>
          <p:cNvSpPr txBox="1"/>
          <p:nvPr>
            <p:ph idx="1" type="body"/>
          </p:nvPr>
        </p:nvSpPr>
        <p:spPr>
          <a:xfrm>
            <a:off x="4587875" y="1489075"/>
            <a:ext cx="7205663" cy="1055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Yon “frap” nan yo mo</a:t>
            </a:r>
            <a:endParaRPr/>
          </a:p>
        </p:txBody>
      </p:sp>
      <p:sp>
        <p:nvSpPr>
          <p:cNvPr id="1586" name="Google Shape;1586;p13"/>
          <p:cNvSpPr txBox="1"/>
          <p:nvPr>
            <p:ph idx="2" type="body"/>
          </p:nvPr>
        </p:nvSpPr>
        <p:spPr>
          <a:xfrm>
            <a:off x="4587875" y="2652713"/>
            <a:ext cx="7205663" cy="1055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7" name="Google Shape;1587;p13"/>
          <p:cNvSpPr txBox="1"/>
          <p:nvPr>
            <p:ph idx="3" type="body"/>
          </p:nvPr>
        </p:nvSpPr>
        <p:spPr>
          <a:xfrm>
            <a:off x="4587875" y="3816350"/>
            <a:ext cx="7205663" cy="1055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8" name="Google Shape;1588;p13"/>
          <p:cNvSpPr txBox="1"/>
          <p:nvPr>
            <p:ph idx="4" type="body"/>
          </p:nvPr>
        </p:nvSpPr>
        <p:spPr>
          <a:xfrm>
            <a:off x="4587875" y="4992688"/>
            <a:ext cx="7205663" cy="1055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9" name="Google Shape;1589;p13"/>
          <p:cNvSpPr txBox="1"/>
          <p:nvPr>
            <p:ph idx="5" type="body"/>
          </p:nvPr>
        </p:nvSpPr>
        <p:spPr>
          <a:xfrm>
            <a:off x="690563" y="1501775"/>
            <a:ext cx="3435350" cy="1044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Silab</a:t>
            </a:r>
            <a:endParaRPr/>
          </a:p>
        </p:txBody>
      </p:sp>
      <p:sp>
        <p:nvSpPr>
          <p:cNvPr id="1590" name="Google Shape;1590;p13"/>
          <p:cNvSpPr txBox="1"/>
          <p:nvPr>
            <p:ph idx="6" type="body"/>
          </p:nvPr>
        </p:nvSpPr>
        <p:spPr>
          <a:xfrm>
            <a:off x="693738" y="2652713"/>
            <a:ext cx="3432175" cy="1044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1" name="Google Shape;1591;p13"/>
          <p:cNvSpPr txBox="1"/>
          <p:nvPr>
            <p:ph idx="7" type="body"/>
          </p:nvPr>
        </p:nvSpPr>
        <p:spPr>
          <a:xfrm>
            <a:off x="690563" y="3803650"/>
            <a:ext cx="3433762" cy="1044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2" name="Google Shape;1592;p13"/>
          <p:cNvSpPr txBox="1"/>
          <p:nvPr>
            <p:ph idx="8" type="body"/>
          </p:nvPr>
        </p:nvSpPr>
        <p:spPr>
          <a:xfrm>
            <a:off x="690563" y="4959350"/>
            <a:ext cx="3433762" cy="1042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3" name="Google Shape;1593;p1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Calibri"/>
              <a:buNone/>
            </a:pPr>
            <a:r>
              <a:rPr b="1" i="0" lang="en-US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Verifye tèm alfabetizasyon yo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7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p14"/>
          <p:cNvSpPr txBox="1"/>
          <p:nvPr>
            <p:ph type="title"/>
          </p:nvPr>
        </p:nvSpPr>
        <p:spPr>
          <a:xfrm>
            <a:off x="3536950" y="0"/>
            <a:ext cx="5683250" cy="1577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Calibri"/>
              <a:buNone/>
            </a:pPr>
            <a:r>
              <a:rPr b="1" lang="en-US" sz="500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Tande yon mo</a:t>
            </a:r>
            <a:endParaRPr/>
          </a:p>
        </p:txBody>
      </p:sp>
      <p:sp>
        <p:nvSpPr>
          <p:cNvPr id="1599" name="Google Shape;1599;p14"/>
          <p:cNvSpPr txBox="1"/>
          <p:nvPr>
            <p:ph idx="1" type="body"/>
          </p:nvPr>
        </p:nvSpPr>
        <p:spPr>
          <a:xfrm>
            <a:off x="223838" y="3792538"/>
            <a:ext cx="3089275" cy="2262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Pou kòmanse, chwazi non yon zanmi oswa yon manm fanmi.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Kite pitit ou chwazi mo a! </a:t>
            </a:r>
            <a:endParaRPr/>
          </a:p>
        </p:txBody>
      </p:sp>
      <p:pic>
        <p:nvPicPr>
          <p:cNvPr id="1600" name="Google Shape;1600;p14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-33411" l="-5815" r="-5815" t="-33394"/>
          <a:stretch/>
        </p:blipFill>
        <p:spPr>
          <a:xfrm>
            <a:off x="728663" y="1112838"/>
            <a:ext cx="1971675" cy="230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1" name="Google Shape;1601;p14"/>
          <p:cNvSpPr txBox="1"/>
          <p:nvPr>
            <p:ph idx="2" type="body"/>
          </p:nvPr>
        </p:nvSpPr>
        <p:spPr>
          <a:xfrm>
            <a:off x="247650" y="239713"/>
            <a:ext cx="3041650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Konsèy ak sijesyon</a:t>
            </a:r>
            <a:endParaRPr/>
          </a:p>
        </p:txBody>
      </p:sp>
      <p:pic>
        <p:nvPicPr>
          <p:cNvPr descr="A zebra is looking at the cameraDescription automatically generated" id="1602" name="Google Shape;160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30800" y="1577975"/>
            <a:ext cx="5461000" cy="4521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3" name="Google Shape;1603;p14"/>
          <p:cNvCxnSpPr/>
          <p:nvPr/>
        </p:nvCxnSpPr>
        <p:spPr>
          <a:xfrm>
            <a:off x="4565650" y="3470275"/>
            <a:ext cx="2563813" cy="1852613"/>
          </a:xfrm>
          <a:prstGeom prst="straightConnector1">
            <a:avLst/>
          </a:prstGeom>
          <a:noFill/>
          <a:ln cap="flat" cmpd="sng" w="149225">
            <a:solidFill>
              <a:srgbClr val="006FB6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7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p15"/>
          <p:cNvSpPr txBox="1"/>
          <p:nvPr>
            <p:ph type="title"/>
          </p:nvPr>
        </p:nvSpPr>
        <p:spPr>
          <a:xfrm>
            <a:off x="3536950" y="0"/>
            <a:ext cx="5683250" cy="1577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Calibri"/>
              <a:buNone/>
            </a:pPr>
            <a:r>
              <a:rPr b="1" lang="en-US" sz="500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Di yon mo </a:t>
            </a:r>
            <a:endParaRPr/>
          </a:p>
        </p:txBody>
      </p:sp>
      <p:sp>
        <p:nvSpPr>
          <p:cNvPr id="1609" name="Google Shape;1609;p15"/>
          <p:cNvSpPr txBox="1"/>
          <p:nvPr>
            <p:ph idx="1" type="body"/>
          </p:nvPr>
        </p:nvSpPr>
        <p:spPr>
          <a:xfrm>
            <a:off x="138113" y="227013"/>
            <a:ext cx="3200400" cy="839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Konsèy ak sijesyon</a:t>
            </a:r>
            <a:endParaRPr/>
          </a:p>
        </p:txBody>
      </p:sp>
      <p:sp>
        <p:nvSpPr>
          <p:cNvPr id="1610" name="Google Shape;1610;p15"/>
          <p:cNvSpPr txBox="1"/>
          <p:nvPr>
            <p:ph idx="2" type="body"/>
          </p:nvPr>
        </p:nvSpPr>
        <p:spPr>
          <a:xfrm>
            <a:off x="138113" y="3883025"/>
            <a:ext cx="320040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Sonje, n ap travay avèk </a:t>
            </a:r>
            <a:r>
              <a:rPr b="1" i="0" lang="en-US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mo pale,</a:t>
            </a:r>
            <a:r>
              <a:rPr b="0" i="0" lang="en-US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 pa avèk mo ekri. 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1" name="Google Shape;1611;p15"/>
          <p:cNvSpPr txBox="1"/>
          <p:nvPr>
            <p:ph idx="3" type="body"/>
          </p:nvPr>
        </p:nvSpPr>
        <p:spPr>
          <a:xfrm rot="-2160000">
            <a:off x="3565525" y="2170113"/>
            <a:ext cx="2720975" cy="1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/>
          <a:p>
            <a:pPr indent="-9525" lvl="0" marL="23812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Granmoun nan: </a:t>
            </a:r>
            <a:r>
              <a:rPr b="0" i="0" lang="en-US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An nou jwe avèk ‘zebra.’ Èske ou te tande li? Èske ou kapab di ‘zebra’?</a:t>
            </a:r>
            <a:endParaRPr/>
          </a:p>
        </p:txBody>
      </p:sp>
      <p:sp>
        <p:nvSpPr>
          <p:cNvPr id="1612" name="Google Shape;1612;p15"/>
          <p:cNvSpPr txBox="1"/>
          <p:nvPr>
            <p:ph idx="4" type="body"/>
          </p:nvPr>
        </p:nvSpPr>
        <p:spPr>
          <a:xfrm rot="840000">
            <a:off x="8789988" y="1868488"/>
            <a:ext cx="288607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-9525" lvl="0" marL="23812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Timoun nan: </a:t>
            </a:r>
            <a:r>
              <a:rPr b="0" i="0" lang="en-US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Zebra.</a:t>
            </a:r>
            <a:endParaRPr/>
          </a:p>
        </p:txBody>
      </p:sp>
      <p:pic>
        <p:nvPicPr>
          <p:cNvPr id="1613" name="Google Shape;1613;p15"/>
          <p:cNvPicPr preferRelativeResize="0"/>
          <p:nvPr>
            <p:ph idx="6" type="pic"/>
          </p:nvPr>
        </p:nvPicPr>
        <p:blipFill rotWithShape="1">
          <a:blip r:embed="rId3">
            <a:alphaModFix/>
          </a:blip>
          <a:srcRect b="-15860" l="-10646" r="-10634" t="-15872"/>
          <a:stretch/>
        </p:blipFill>
        <p:spPr>
          <a:xfrm>
            <a:off x="612775" y="1404938"/>
            <a:ext cx="2325688" cy="2020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7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p16"/>
          <p:cNvSpPr txBox="1"/>
          <p:nvPr>
            <p:ph type="title"/>
          </p:nvPr>
        </p:nvSpPr>
        <p:spPr>
          <a:xfrm>
            <a:off x="3565525" y="138113"/>
            <a:ext cx="5684838" cy="1577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Calibri"/>
              <a:buNone/>
            </a:pPr>
            <a:r>
              <a:rPr b="1" lang="en-US" sz="420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Tande epi santi silab ki nan mo a pou konte</a:t>
            </a:r>
            <a:endParaRPr/>
          </a:p>
        </p:txBody>
      </p:sp>
      <p:sp>
        <p:nvSpPr>
          <p:cNvPr id="1619" name="Google Shape;1619;p16"/>
          <p:cNvSpPr txBox="1"/>
          <p:nvPr>
            <p:ph idx="1" type="body"/>
          </p:nvPr>
        </p:nvSpPr>
        <p:spPr>
          <a:xfrm>
            <a:off x="247650" y="239713"/>
            <a:ext cx="3041650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Konsèy ak sijesyon</a:t>
            </a:r>
            <a:endParaRPr/>
          </a:p>
        </p:txBody>
      </p:sp>
      <p:sp>
        <p:nvSpPr>
          <p:cNvPr id="1620" name="Google Shape;1620;p16"/>
          <p:cNvSpPr txBox="1"/>
          <p:nvPr>
            <p:ph idx="2" type="body"/>
          </p:nvPr>
        </p:nvSpPr>
        <p:spPr>
          <a:xfrm>
            <a:off x="214313" y="3352800"/>
            <a:ext cx="3040062" cy="2994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Itilize kò ou pou “santi” rim yo ki nan mo a.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Ou kapab bat men, pyetine oswa klake. Montre ou dinamik!</a:t>
            </a:r>
            <a:endParaRPr/>
          </a:p>
        </p:txBody>
      </p:sp>
      <p:sp>
        <p:nvSpPr>
          <p:cNvPr id="1621" name="Google Shape;1621;p16"/>
          <p:cNvSpPr txBox="1"/>
          <p:nvPr>
            <p:ph idx="3" type="body"/>
          </p:nvPr>
        </p:nvSpPr>
        <p:spPr>
          <a:xfrm>
            <a:off x="8462963" y="3092450"/>
            <a:ext cx="3514725" cy="11938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ze/bra</a:t>
            </a:r>
            <a:endParaRPr/>
          </a:p>
        </p:txBody>
      </p:sp>
      <p:pic>
        <p:nvPicPr>
          <p:cNvPr id="1622" name="Google Shape;1622;p16"/>
          <p:cNvPicPr preferRelativeResize="0"/>
          <p:nvPr>
            <p:ph idx="4" type="pic"/>
          </p:nvPr>
        </p:nvPicPr>
        <p:blipFill rotWithShape="1">
          <a:blip r:embed="rId3">
            <a:alphaModFix/>
          </a:blip>
          <a:srcRect b="-5127" l="-15208" r="-15219" t="-5136"/>
          <a:stretch/>
        </p:blipFill>
        <p:spPr>
          <a:xfrm>
            <a:off x="355600" y="793750"/>
            <a:ext cx="2871788" cy="24939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hild sitting at a deskDescription automatically generated" id="1623" name="Google Shape;1623;p16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20886" l="0" r="0" t="3492"/>
          <a:stretch/>
        </p:blipFill>
        <p:spPr>
          <a:xfrm>
            <a:off x="4122738" y="1819275"/>
            <a:ext cx="3698875" cy="4194175"/>
          </a:xfrm>
          <a:prstGeom prst="rect">
            <a:avLst/>
          </a:prstGeom>
          <a:noFill/>
          <a:ln cap="flat" cmpd="sng" w="222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1601-01-01T00:00:00Z</dcterms:created>
  <dc:creator>Denise D'Amaddio</dc:creator>
</cp:coreProperties>
</file>