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5" r:id="rId6"/>
    <p:sldMasterId id="2147483661" r:id="rId7"/>
    <p:sldMasterId id="2147483682" r:id="rId8"/>
    <p:sldMasterId id="2147483696" r:id="rId9"/>
    <p:sldMasterId id="2147483709" r:id="rId10"/>
    <p:sldMasterId id="2147483727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+K/AuvoC6KmeopfDuT3ocHcR0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9" name="Google Shape;1209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7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2" name="Google Shape;1302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dd462adb47_0_136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g1dd462adb47_0_13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8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8" name="Google Shape;1328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7" name="Google Shape;1337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0" name="Google Shape;1350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8" name="Google Shape;1358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5" name="Google Shape;1365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6" name="Google Shape;1216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1" name="Google Shape;122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5" name="Google Shape;1235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2" name="Google Shape;1252;p12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3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5" name="Google Shape;126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2" name="Google Shape;128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6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2" name="Google Shape;1292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4.jp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47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4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png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5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2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1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47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47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7.png"/><Relationship Id="rId5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Relationship Id="rId3" Type="http://schemas.openxmlformats.org/officeDocument/2006/relationships/image" Target="../media/image1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png"/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5.png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5.jp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9.jpg"/><Relationship Id="rId3" Type="http://schemas.openxmlformats.org/officeDocument/2006/relationships/image" Target="../media/image25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6" name="Google Shape;126;p10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04"/>
          <p:cNvCxnSpPr>
            <a:endCxn id="12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" name="Google Shape;129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0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5" name="Google Shape;14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46" name="Google Shape;14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7" name="Google Shape;14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8" name="Google Shape;14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52" name="Google Shape;15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54" name="Google Shape;15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-at home reading coach">
  <p:cSld name="You-at home reading coach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/>
          <p:nvPr>
            <p:ph idx="2" type="pic"/>
          </p:nvPr>
        </p:nvSpPr>
        <p:spPr>
          <a:xfrm>
            <a:off x="3927763" y="1523898"/>
            <a:ext cx="4336500" cy="35418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62" name="Google Shape;162;p36"/>
          <p:cNvGrpSpPr/>
          <p:nvPr/>
        </p:nvGrpSpPr>
        <p:grpSpPr>
          <a:xfrm flipH="1">
            <a:off x="-46438" y="6196177"/>
            <a:ext cx="12249191" cy="626186"/>
            <a:chOff x="-46438" y="6196177"/>
            <a:chExt cx="12249191" cy="626186"/>
          </a:xfrm>
        </p:grpSpPr>
        <p:pic>
          <p:nvPicPr>
            <p:cNvPr id="163" name="Google Shape;163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4" name="Google Shape;164;p36"/>
            <p:cNvCxnSpPr/>
            <p:nvPr/>
          </p:nvCxnSpPr>
          <p:spPr>
            <a:xfrm>
              <a:off x="-46438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3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3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69" name="Google Shape;169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1" name="Google Shape;171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1790881" y="5311507"/>
            <a:ext cx="9005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>
            <p:ph idx="1" type="body"/>
          </p:nvPr>
        </p:nvSpPr>
        <p:spPr>
          <a:xfrm>
            <a:off x="4838699" y="412903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7"/>
          <p:cNvSpPr txBox="1"/>
          <p:nvPr>
            <p:ph idx="2" type="body"/>
          </p:nvPr>
        </p:nvSpPr>
        <p:spPr>
          <a:xfrm>
            <a:off x="8862853" y="41825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77" name="Google Shape;177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178" name="Google Shape;178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9" name="Google Shape;179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Google Shape;180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1" name="Google Shape;181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4" name="Google Shape;184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6" name="Google Shape;186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37"/>
          <p:cNvSpPr txBox="1"/>
          <p:nvPr>
            <p:ph idx="3" type="body"/>
          </p:nvPr>
        </p:nvSpPr>
        <p:spPr>
          <a:xfrm>
            <a:off x="686991" y="1545350"/>
            <a:ext cx="2514600" cy="2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4" type="body"/>
          </p:nvPr>
        </p:nvSpPr>
        <p:spPr>
          <a:xfrm>
            <a:off x="4432817" y="1545350"/>
            <a:ext cx="33264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5" type="body"/>
          </p:nvPr>
        </p:nvSpPr>
        <p:spPr>
          <a:xfrm>
            <a:off x="686991" y="412903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6" type="body"/>
          </p:nvPr>
        </p:nvSpPr>
        <p:spPr>
          <a:xfrm>
            <a:off x="8442900" y="1536993"/>
            <a:ext cx="3062100" cy="24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7"/>
          <p:cNvSpPr txBox="1"/>
          <p:nvPr/>
        </p:nvSpPr>
        <p:spPr>
          <a:xfrm>
            <a:off x="3685075" y="3526627"/>
            <a:ext cx="44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7879538" y="3562722"/>
            <a:ext cx="443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5" name="Google Shape;195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96" name="Google Shape;196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7" name="Google Shape;197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4" name="Google Shape;204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7" name="Google Shape;20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7"/>
          <p:cNvPicPr preferRelativeResize="0"/>
          <p:nvPr/>
        </p:nvPicPr>
        <p:blipFill rotWithShape="1">
          <a:blip r:embed="rId2">
            <a:alphaModFix/>
          </a:blip>
          <a:srcRect b="1768" l="0" r="3427" t="0"/>
          <a:stretch/>
        </p:blipFill>
        <p:spPr>
          <a:xfrm>
            <a:off x="6318650" y="1690950"/>
            <a:ext cx="5619569" cy="41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47"/>
          <p:cNvSpPr/>
          <p:nvPr/>
        </p:nvSpPr>
        <p:spPr>
          <a:xfrm flipH="1">
            <a:off x="250845" y="2998070"/>
            <a:ext cx="3801300" cy="1403946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2" name="Google Shape;212;p47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213" name="Google Shape;213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4" name="Google Shape;214;p4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4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4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4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4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9" name="Google Shape;219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1" name="Google Shape;221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47"/>
          <p:cNvSpPr/>
          <p:nvPr/>
        </p:nvSpPr>
        <p:spPr>
          <a:xfrm flipH="1">
            <a:off x="2135852" y="1345241"/>
            <a:ext cx="3801300" cy="12366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47"/>
          <p:cNvSpPr/>
          <p:nvPr/>
        </p:nvSpPr>
        <p:spPr>
          <a:xfrm flipH="1">
            <a:off x="280424" y="4712182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5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29" name="Google Shape;229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0" name="Google Shape;230;p5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1" name="Google Shape;231;p5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5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3" name="Google Shape;23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4" name="Google Shape;234;p5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5" name="Google Shape;235;p5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6" name="Google Shape;236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37" name="Google Shape;237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5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6" name="Google Shape;24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4" name="Google Shape;25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7" name="Google Shape;257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5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2" name="Google Shape;26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0" name="Google Shape;27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5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5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1" name="Google Shape;28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7" name="Google Shape;28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9" name="Google Shape;28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6" name="Google Shape;2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2" name="Google Shape;30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4" name="Google Shape;30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6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6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4" name="Google Shape;31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0" name="Google Shape;3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2" name="Google Shape;3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6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6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6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6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6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6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6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6" name="Google Shape;3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2" name="Google Shape;34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4" name="Google Shape;34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0" name="Google Shape;35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3" name="Google Shape;353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4" name="Google Shape;35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4" name="Google Shape;364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" name="Google Shape;368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0" name="Google Shape;37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4" name="Google Shape;37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6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6" name="Google Shape;386;p6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6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6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6" name="Google Shape;39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8" name="Google Shape;39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6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6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7" name="Google Shape;40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1" name="Google Shape;41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6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6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0" name="Google Shape;42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3" name="Google Shape;42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4" name="Google Shape;42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6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6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6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6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6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2" name="Google Shape;44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6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0" name="Google Shape;45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3" name="Google Shape;45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4" name="Google Shape;45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6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9" name="Google Shape;469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470" name="Google Shape;470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3" name="Google Shape;473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4" name="Google Shape;47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5" name="Google Shape;47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6" name="Google Shape;476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7" name="Google Shape;477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4" name="Google Shape;484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85" name="Google Shape;485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6" name="Google Shape;486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7" name="Google Shape;487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8" name="Google Shape;488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89" name="Google Shape;489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1" name="Google Shape;491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2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4" name="Google Shape;504;p52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05" name="Google Shape;505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6" name="Google Shape;506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7" name="Google Shape;507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8" name="Google Shape;508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9" name="Google Shape;509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5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5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5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5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5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24" name="Google Shape;524;p53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25" name="Google Shape;525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6" name="Google Shape;526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7" name="Google Shape;527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8" name="Google Shape;528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29" name="Google Shape;529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2" name="Google Shape;532;p5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5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37" name="Google Shape;537;p5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38" name="Google Shape;538;p54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39" name="Google Shape;539;p54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0" name="Google Shape;540;p54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1" name="Google Shape;541;p54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42" name="Google Shape;542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43" name="Google Shape;543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6" name="Google Shape;546;p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2" name="Google Shape;552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5" name="Google Shape;55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6" name="Google Shape;55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9" name="Google Shape;569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1" name="Google Shape;571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2" name="Google Shape;572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3" name="Google Shape;57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8" name="Google Shape;57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2" name="Google Shape;58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7" name="Google Shape;587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6" name="Google Shape;596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8" name="Google Shape;59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5" name="Google Shape;605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8" name="Google Shape;60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14" name="Google Shape;614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6" name="Google Shape;616;p92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7" name="Google Shape;617;p92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8" name="Google Shape;618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9" name="Google Shape;619;p92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92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92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2" name="Google Shape;62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3" name="Google Shape;62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7" name="Google Shape;627;p92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92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92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9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92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92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9" name="Google Shape;639;p93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93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93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9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p9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9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43"/>
          <p:cNvSpPr txBox="1"/>
          <p:nvPr>
            <p:ph idx="1" type="body"/>
          </p:nvPr>
        </p:nvSpPr>
        <p:spPr>
          <a:xfrm>
            <a:off x="224228" y="3792504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43"/>
          <p:cNvSpPr txBox="1"/>
          <p:nvPr>
            <p:ph idx="2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58" name="Google Shape;658;p43"/>
          <p:cNvGrpSpPr/>
          <p:nvPr/>
        </p:nvGrpSpPr>
        <p:grpSpPr>
          <a:xfrm flipH="1">
            <a:off x="336579" y="6196177"/>
            <a:ext cx="8086609" cy="626185"/>
            <a:chOff x="3847875" y="6196177"/>
            <a:chExt cx="8086609" cy="626185"/>
          </a:xfrm>
        </p:grpSpPr>
        <p:cxnSp>
          <p:nvCxnSpPr>
            <p:cNvPr id="659" name="Google Shape;659;p4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0" name="Google Shape;660;p4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1" name="Google Shape;661;p4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62" name="Google Shape;662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63" name="Google Shape;663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6" name="Google Shape;666;p43"/>
          <p:cNvSpPr/>
          <p:nvPr>
            <p:ph idx="3" type="pic"/>
          </p:nvPr>
        </p:nvSpPr>
        <p:spPr>
          <a:xfrm>
            <a:off x="457146" y="796384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43"/>
          <p:cNvSpPr txBox="1"/>
          <p:nvPr>
            <p:ph idx="4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44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44"/>
          <p:cNvSpPr txBox="1"/>
          <p:nvPr>
            <p:ph idx="2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72" name="Google Shape;672;p44"/>
          <p:cNvGrpSpPr/>
          <p:nvPr/>
        </p:nvGrpSpPr>
        <p:grpSpPr>
          <a:xfrm flipH="1">
            <a:off x="318291" y="6196177"/>
            <a:ext cx="8086609" cy="626185"/>
            <a:chOff x="3847875" y="6196177"/>
            <a:chExt cx="8086609" cy="626185"/>
          </a:xfrm>
        </p:grpSpPr>
        <p:cxnSp>
          <p:nvCxnSpPr>
            <p:cNvPr id="673" name="Google Shape;673;p44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4" name="Google Shape;674;p44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5" name="Google Shape;675;p44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76" name="Google Shape;676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77" name="Google Shape;677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8" name="Google Shape;678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9" name="Google Shape;679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0" name="Google Shape;680;p44"/>
          <p:cNvSpPr txBox="1"/>
          <p:nvPr>
            <p:ph idx="3" type="body"/>
          </p:nvPr>
        </p:nvSpPr>
        <p:spPr>
          <a:xfrm rot="-2153581">
            <a:off x="3698452" y="2197688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1" name="Google Shape;681;p44"/>
          <p:cNvSpPr/>
          <p:nvPr/>
        </p:nvSpPr>
        <p:spPr>
          <a:xfrm rot="949913">
            <a:off x="4741514" y="1549935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2" name="Google Shape;682;p44"/>
          <p:cNvSpPr txBox="1"/>
          <p:nvPr>
            <p:ph idx="4" type="body"/>
          </p:nvPr>
        </p:nvSpPr>
        <p:spPr>
          <a:xfrm rot="860453">
            <a:off x="8789270" y="1869148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2016 FirstPhilly Workshop.JPG" id="683" name="Google Shape;683;p44"/>
          <p:cNvPicPr preferRelativeResize="0"/>
          <p:nvPr/>
        </p:nvPicPr>
        <p:blipFill rotWithShape="1">
          <a:blip r:embed="rId6">
            <a:alphaModFix amt="98000"/>
          </a:blip>
          <a:srcRect b="-8" l="4789" r="0" t="606"/>
          <a:stretch/>
        </p:blipFill>
        <p:spPr>
          <a:xfrm>
            <a:off x="2639568" y="3616575"/>
            <a:ext cx="3680278" cy="260854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4" name="Google Shape;684;p44"/>
          <p:cNvSpPr/>
          <p:nvPr/>
        </p:nvSpPr>
        <p:spPr>
          <a:xfrm flipH="1" rot="-2036101">
            <a:off x="-75700" y="1812658"/>
            <a:ext cx="3328065" cy="23819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5" name="Google Shape;685;p44"/>
          <p:cNvSpPr txBox="1"/>
          <p:nvPr>
            <p:ph idx="5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4"/>
          <p:cNvSpPr/>
          <p:nvPr>
            <p:ph idx="6" type="pic"/>
          </p:nvPr>
        </p:nvSpPr>
        <p:spPr>
          <a:xfrm>
            <a:off x="339604" y="1167672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5"/>
          <p:cNvSpPr txBox="1"/>
          <p:nvPr>
            <p:ph type="title"/>
          </p:nvPr>
        </p:nvSpPr>
        <p:spPr>
          <a:xfrm>
            <a:off x="3566265" y="1383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45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5"/>
          <p:cNvSpPr txBox="1"/>
          <p:nvPr>
            <p:ph idx="2" type="body"/>
          </p:nvPr>
        </p:nvSpPr>
        <p:spPr>
          <a:xfrm>
            <a:off x="214306" y="3352510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91" name="Google Shape;691;p45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692" name="Google Shape;692;p4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3" name="Google Shape;693;p4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4" name="Google Shape;694;p4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5" name="Google Shape;695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96" name="Google Shape;696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9" name="Google Shape;699;p45"/>
          <p:cNvSpPr txBox="1"/>
          <p:nvPr>
            <p:ph idx="3" type="body"/>
          </p:nvPr>
        </p:nvSpPr>
        <p:spPr>
          <a:xfrm>
            <a:off x="8463361" y="309251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45"/>
          <p:cNvSpPr/>
          <p:nvPr>
            <p:ph idx="4" type="pic"/>
          </p:nvPr>
        </p:nvSpPr>
        <p:spPr>
          <a:xfrm>
            <a:off x="355947" y="793031"/>
            <a:ext cx="2871300" cy="2495100"/>
          </a:xfrm>
          <a:prstGeom prst="rect">
            <a:avLst/>
          </a:prstGeom>
          <a:noFill/>
          <a:ln>
            <a:noFill/>
          </a:ln>
        </p:spPr>
      </p:sp>
      <p:sp>
        <p:nvSpPr>
          <p:cNvPr id="701" name="Google Shape;701;p45"/>
          <p:cNvSpPr txBox="1"/>
          <p:nvPr>
            <p:ph idx="5" type="body"/>
          </p:nvPr>
        </p:nvSpPr>
        <p:spPr>
          <a:xfrm>
            <a:off x="3728640" y="1818827"/>
            <a:ext cx="4486500" cy="4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 1">
  <p:cSld name="2_Title Slide 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46"/>
          <p:cNvSpPr txBox="1"/>
          <p:nvPr>
            <p:ph idx="2" type="body"/>
          </p:nvPr>
        </p:nvSpPr>
        <p:spPr>
          <a:xfrm>
            <a:off x="260350" y="1577975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46"/>
          <p:cNvSpPr txBox="1"/>
          <p:nvPr>
            <p:ph idx="3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46"/>
          <p:cNvSpPr txBox="1"/>
          <p:nvPr>
            <p:ph idx="4" type="body"/>
          </p:nvPr>
        </p:nvSpPr>
        <p:spPr>
          <a:xfrm>
            <a:off x="3790950" y="1947062"/>
            <a:ext cx="35769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08" name="Google Shape;708;p46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709" name="Google Shape;709;p4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0" name="Google Shape;710;p4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1" name="Google Shape;711;p4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12" name="Google Shape;712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13" name="Google Shape;713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6" name="Google Shape;716;p46"/>
          <p:cNvSpPr/>
          <p:nvPr>
            <p:ph idx="5" type="pic"/>
          </p:nvPr>
        </p:nvSpPr>
        <p:spPr>
          <a:xfrm>
            <a:off x="7865512" y="1933588"/>
            <a:ext cx="4066200" cy="415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9" name="Google Shape;719;p5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720" name="Google Shape;720;p50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1" name="Google Shape;721;p50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22" name="Google Shape;722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23" name="Google Shape;72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4" name="Google Shape;724;p50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25" name="Google Shape;725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6" name="Google Shape;726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7" name="Google Shape;727;p5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5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p5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2" name="Google Shape;73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6" name="Google Shape;73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8" name="Google Shape;73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9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9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9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9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5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5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" name="Google Shape;80;p5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81" name="Google Shape;81;p5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6" name="Google Shape;746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9" name="Google Shape;74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0" name="Google Shape;75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9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9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55" name="Google Shape;755;p9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8" name="Google Shape;758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9" name="Google Shape;759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2" name="Google Shape;76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9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66" name="Google Shape;766;p9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9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9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3" name="Google Shape;773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6" name="Google Shape;77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9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1" name="Google Shape;781;p9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9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9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5" name="Google Shape;795;p9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9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9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9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9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10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5" name="Google Shape;805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9" name="Google Shape;809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0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10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10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10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10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10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10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10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4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827" name="Google Shape;827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28" name="Google Shape;828;p4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9" name="Google Shape;829;p4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0" name="Google Shape;830;p4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1" name="Google Shape;83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2" name="Google Shape;832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3" name="Google Shape;833;p4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4" name="Google Shape;834;p4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5" name="Google Shape;835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6" name="Google Shape;836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7" name="Google Shape;837;p4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4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4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4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4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4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4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4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4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846" name="Google Shape;846;p4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70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7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0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70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3" name="Google Shape;853;p70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4" name="Google Shape;85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0" name="Google Shape;86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2" name="Google Shape;86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70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70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70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0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69" name="Google Shape;86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7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7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7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80" name="Google Shape;88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85" name="Google Shape;88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8" name="Google Shape;888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3" name="Google Shape;89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91" name="Google Shape;91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2" name="Google Shape;92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94" name="Google Shape;94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" name="Google Shape;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0" name="Google Shape;900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Google Shape;905;p7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7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7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7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7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7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4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74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74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5" name="Google Shape;915;p74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7" name="Google Shape;91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3" name="Google Shape;92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5" name="Google Shape;92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8" name="Google Shape;928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2" name="Google Shape;93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3" name="Google Shape;933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8" name="Google Shape;93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0" name="Google Shape;94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7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7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7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7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0" name="Google Shape;95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1" name="Google Shape;951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5" name="Google Shape;955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6" name="Google Shape;95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8" name="Google Shape;95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7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p7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7" name="Google Shape;967;p7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2" name="Google Shape;97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8" name="Google Shape;98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2" name="Google Shape;992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0" name="Google Shape;1000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3" name="Google Shape;1003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8" name="Google Shape;1008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2" name="Google Shape;1012;p7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7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7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p7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9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21" name="Google Shape;1021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22" name="Google Shape;1022;p79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p79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4" name="Google Shape;1024;p79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Google Shape;102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2" name="Google Shape;103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p8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8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Google Shape;104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3" name="Google Shape;104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5" name="Google Shape;104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p81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81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3" name="Google Shape;1053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6" name="Google Shape;105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2" name="Google Shape;1062;p82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82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82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82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82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82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82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0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00" name="Google Shape;100;p10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01" name="Google Shape;101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3" name="Google Shape;103;p10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" name="Google Shape;10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0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5" name="Google Shape;1075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8" name="Google Shape;107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0" name="Google Shape;1080;p83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3" name="Google Shape;1083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0" name="Google Shape;1090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2" name="Google Shape;1092;p8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85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p85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dd462adb47_0_1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4" name="Google Shape;1104;g1dd462adb47_0_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5" name="Google Shape;1105;g1dd462adb47_0_148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g1dd462adb47_0_148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g1dd462adb47_0_148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g1dd462adb47_0_148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g1dd462adb47_0_148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0" name="Google Shape;1110;g1dd462adb47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g1dd462adb47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2" name="Google Shape;1112;g1dd462adb47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13" name="Google Shape;1113;g1dd462adb47_0_148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dd462adb47_0_148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g1dd462adb47_0_148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g1dd462adb47_0_148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g1dd462adb47_0_1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g1dd462adb47_0_1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g1dd462adb47_0_148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g1dd462adb47_0_1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1dd462adb47_0_167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g1dd462adb47_0_167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g1dd462adb47_0_167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5" name="Google Shape;1125;g1dd462adb47_0_167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26" name="Google Shape;1126;g1dd462adb47_0_167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27" name="Google Shape;1127;g1dd462adb47_0_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8" name="Google Shape;1128;g1dd462adb47_0_1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g1dd462adb47_0_1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g1dd462adb47_0_1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g1dd462adb47_0_1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g1dd462adb47_0_1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33" name="Google Shape;1133;g1dd462adb47_0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4" name="Google Shape;1134;g1dd462adb47_0_1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35" name="Google Shape;1135;g1dd462adb47_0_1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6" name="Google Shape;1136;g1dd462adb47_0_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1dd462adb47_0_1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dd462adb47_0_1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39" name="Google Shape;1139;g1dd462adb47_0_1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1dd462adb47_0_186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g1dd462adb47_0_186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g1dd462adb47_0_186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g1dd462adb47_0_186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g1dd462adb47_0_186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g1dd462adb47_0_186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g1dd462adb47_0_186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g1dd462adb47_0_186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g1dd462adb47_0_186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50" name="Google Shape;1150;g1dd462adb47_0_186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51" name="Google Shape;1151;g1dd462adb47_0_1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2" name="Google Shape;1152;g1dd462adb47_0_18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g1dd462adb47_0_18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4" name="Google Shape;1154;g1dd462adb47_0_18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5" name="Google Shape;1155;g1dd462adb47_0_18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6" name="Google Shape;1156;g1dd462adb47_0_18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7" name="Google Shape;1157;g1dd462adb47_0_1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g1dd462adb47_0_1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9" name="Google Shape;1159;g1dd462adb47_0_1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dd462adb47_0_206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62" name="Google Shape;1162;g1dd462adb47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g1dd462adb47_0_206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4" name="Google Shape;1164;g1dd462adb47_0_206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65" name="Google Shape;1165;g1dd462adb47_0_206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66" name="Google Shape;1166;g1dd462adb47_0_2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67" name="Google Shape;1167;g1dd462adb47_0_20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g1dd462adb47_0_20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g1dd462adb47_0_20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g1dd462adb47_0_20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g1dd462adb47_0_20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2" name="Google Shape;1172;g1dd462adb47_0_2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3" name="Google Shape;1173;g1dd462adb47_0_2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74" name="Google Shape;1174;g1dd462adb47_0_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5" name="Google Shape;1175;g1dd462adb47_0_206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6" name="Google Shape;1176;g1dd462adb47_0_206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7" name="Google Shape;1177;g1dd462adb47_0_206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d462adb47_0_206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d462adb47_0_206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d462adb47_0_2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" name="Google Shape;1182;g1dd462adb47_0_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g1dd462adb47_0_227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g1dd462adb47_0_227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85" name="Google Shape;1185;g1dd462adb47_0_227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86" name="Google Shape;1186;g1dd462adb47_0_2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7" name="Google Shape;1187;g1dd462adb47_0_22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8" name="Google Shape;1188;g1dd462adb47_0_22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9" name="Google Shape;1189;g1dd462adb47_0_22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0" name="Google Shape;1190;g1dd462adb47_0_22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1" name="Google Shape;1191;g1dd462adb47_0_22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2" name="Google Shape;1192;g1dd462adb47_0_2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3" name="Google Shape;1193;g1dd462adb47_0_2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4" name="Google Shape;1194;g1dd462adb47_0_2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5" name="Google Shape;1195;g1dd462adb47_0_227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6" name="Google Shape;1196;g1dd462adb47_0_227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7" name="Google Shape;1197;g1dd462adb47_0_227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g1dd462adb47_0_227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d462adb47_0_227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dd462adb47_0_24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2" name="Google Shape;1202;g1dd462adb47_0_24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1dd462adb47_0_246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4" name="Google Shape;1204;g1dd462adb47_0_246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05" name="Google Shape;1205;g1dd462adb47_0_24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6" name="Google Shape;1206;g1dd462adb47_0_24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0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0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09" name="Google Shape;109;p10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0" name="Google Shape;110;p10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" name="Google Shape;111;p10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2" name="Google Shape;112;p10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" name="Google Shape;11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0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0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18" name="Google Shape;118;p10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9" name="Google Shape;119;p10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" name="Google Shape;120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1" name="Google Shape;121;p10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" name="Google Shape;12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0.xml"/><Relationship Id="rId22" Type="http://schemas.openxmlformats.org/officeDocument/2006/relationships/theme" Target="../theme/theme9.xml"/><Relationship Id="rId1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85" name="Google Shape;85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6" name="Google Shape;86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5" name="Google Shape;135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5" name="Google Shape;465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9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1" name="Google Shape;651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2" name="Google Shape;652;p42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3" name="Google Shape;65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22" name="Google Shape;822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3" name="Google Shape;823;p48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4" name="Google Shape;82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1dd462adb47_0_144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00" name="Google Shape;1100;g1dd462adb47_0_1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g1dd462adb47_0_1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79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Relationship Id="rId4" Type="http://schemas.openxmlformats.org/officeDocument/2006/relationships/image" Target="../media/image75.png"/><Relationship Id="rId9" Type="http://schemas.openxmlformats.org/officeDocument/2006/relationships/image" Target="../media/image86.png"/><Relationship Id="rId5" Type="http://schemas.openxmlformats.org/officeDocument/2006/relationships/image" Target="../media/image67.png"/><Relationship Id="rId6" Type="http://schemas.openxmlformats.org/officeDocument/2006/relationships/image" Target="../media/image89.png"/><Relationship Id="rId7" Type="http://schemas.openxmlformats.org/officeDocument/2006/relationships/image" Target="../media/image74.png"/><Relationship Id="rId8" Type="http://schemas.openxmlformats.org/officeDocument/2006/relationships/image" Target="../media/image6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Relationship Id="rId4" Type="http://schemas.openxmlformats.org/officeDocument/2006/relationships/image" Target="../media/image7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0.png"/><Relationship Id="rId4" Type="http://schemas.openxmlformats.org/officeDocument/2006/relationships/image" Target="../media/image8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1.jpg"/><Relationship Id="rId7" Type="http://schemas.openxmlformats.org/officeDocument/2006/relationships/image" Target="../media/image6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1.png"/><Relationship Id="rId4" Type="http://schemas.openxmlformats.org/officeDocument/2006/relationships/image" Target="../media/image52.png"/><Relationship Id="rId5" Type="http://schemas.openxmlformats.org/officeDocument/2006/relationships/image" Target="../media/image62.png"/><Relationship Id="rId6" Type="http://schemas.openxmlformats.org/officeDocument/2006/relationships/image" Target="../media/image8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6.png"/><Relationship Id="rId4" Type="http://schemas.openxmlformats.org/officeDocument/2006/relationships/image" Target="../media/image7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6.png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Say and count syllables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"/>
          <p:cNvSpPr txBox="1"/>
          <p:nvPr>
            <p:ph type="title"/>
          </p:nvPr>
        </p:nvSpPr>
        <p:spPr>
          <a:xfrm>
            <a:off x="2823451" y="1573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en-US" sz="5000" u="none"/>
              <a:t>لنتدرب</a:t>
            </a:r>
            <a:endParaRPr/>
          </a:p>
        </p:txBody>
      </p:sp>
      <p:sp>
        <p:nvSpPr>
          <p:cNvPr id="1305" name="Google Shape;1305;p17"/>
          <p:cNvSpPr txBox="1"/>
          <p:nvPr>
            <p:ph idx="1" type="body"/>
          </p:nvPr>
        </p:nvSpPr>
        <p:spPr>
          <a:xfrm>
            <a:off x="8742315" y="529785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3200" u="none"/>
              <a:t>النصائح والحيل</a:t>
            </a:r>
            <a:endParaRPr/>
          </a:p>
        </p:txBody>
      </p:sp>
      <p:sp>
        <p:nvSpPr>
          <p:cNvPr id="1306" name="Google Shape;1306;p17"/>
          <p:cNvSpPr txBox="1"/>
          <p:nvPr>
            <p:ph idx="2" type="body"/>
          </p:nvPr>
        </p:nvSpPr>
        <p:spPr>
          <a:xfrm>
            <a:off x="8892286" y="2382097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ضع يدك أسفل ذقنك. بينما تقول الكلمة، لاحظ كل مرة ينخفض فيها ذقنك. هذا مقطع.</a:t>
            </a:r>
            <a:endParaRPr/>
          </a:p>
        </p:txBody>
      </p:sp>
      <p:sp>
        <p:nvSpPr>
          <p:cNvPr id="1307" name="Google Shape;1307;p17"/>
          <p:cNvSpPr txBox="1"/>
          <p:nvPr>
            <p:ph idx="4" type="body"/>
          </p:nvPr>
        </p:nvSpPr>
        <p:spPr>
          <a:xfrm>
            <a:off x="3271784" y="1437247"/>
            <a:ext cx="50412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08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4000" u="none"/>
              <a:t>bubble (فقاعة)</a:t>
            </a:r>
            <a:endParaRPr/>
          </a:p>
          <a:p>
            <a:pPr indent="-457200" lvl="0" marL="508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4000" u="none"/>
              <a:t>chicken (دجاجة)</a:t>
            </a:r>
            <a:endParaRPr/>
          </a:p>
          <a:p>
            <a:pPr indent="-457200" lvl="0" marL="508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4000" u="none"/>
              <a:t>apple (تفاحة)</a:t>
            </a:r>
            <a:endParaRPr/>
          </a:p>
          <a:p>
            <a:pPr indent="-457200" lvl="0" marL="508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4000" u="none"/>
              <a:t>car (سيارة)</a:t>
            </a:r>
            <a:endParaRPr/>
          </a:p>
          <a:p>
            <a:pPr indent="-457200" lvl="0" marL="508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4000" u="none"/>
              <a:t>umbrella (شمسية)</a:t>
            </a:r>
            <a:endParaRPr/>
          </a:p>
          <a:p>
            <a:pPr indent="-457200" lvl="0" marL="508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4000" u="none"/>
              <a:t>اسم طفلك</a:t>
            </a:r>
            <a:endParaRPr/>
          </a:p>
          <a:p>
            <a:pPr indent="-279400" lvl="0" marL="5080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5080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308" name="Google Shape;1308;p17"/>
          <p:cNvGrpSpPr/>
          <p:nvPr/>
        </p:nvGrpSpPr>
        <p:grpSpPr>
          <a:xfrm>
            <a:off x="3254736" y="1590090"/>
            <a:ext cx="749244" cy="3663434"/>
            <a:chOff x="5968179" y="1690392"/>
            <a:chExt cx="749244" cy="3663434"/>
          </a:xfrm>
        </p:grpSpPr>
        <p:pic>
          <p:nvPicPr>
            <p:cNvPr descr="Bubble (فقاعة)" id="1309" name="Google Shape;130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20890" y="1690392"/>
              <a:ext cx="694568" cy="69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icken (دجاجة)" id="1310" name="Google Shape;131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17293" y="2414102"/>
              <a:ext cx="694568" cy="69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pple (تفاحة)" id="1311" name="Google Shape;1311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75317" y="3152813"/>
              <a:ext cx="694568" cy="69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r (سيارة)" id="1312" name="Google Shape;1312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968179" y="3876523"/>
              <a:ext cx="694568" cy="694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ach umbrella (شمسية شاطئ)" id="1313" name="Google Shape;1313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22855" y="4659258"/>
              <a:ext cx="694568" cy="6945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4" name="Google Shape;131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002464" y="1690412"/>
            <a:ext cx="1452940" cy="1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1070143" y="4329415"/>
            <a:ext cx="1317600" cy="13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1019531" y="3085826"/>
            <a:ext cx="1418825" cy="11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dd462adb47_0_136"/>
          <p:cNvSpPr txBox="1"/>
          <p:nvPr>
            <p:ph type="ctrTitle"/>
          </p:nvPr>
        </p:nvSpPr>
        <p:spPr>
          <a:xfrm>
            <a:off x="2910961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en-US" u="none"/>
              <a:t>الأسر التي تتحدث لغات متعددة</a:t>
            </a:r>
            <a:endParaRPr/>
          </a:p>
        </p:txBody>
      </p:sp>
      <p:sp>
        <p:nvSpPr>
          <p:cNvPr id="1322" name="Google Shape;1322;g1dd462adb47_0_136"/>
          <p:cNvSpPr txBox="1"/>
          <p:nvPr>
            <p:ph idx="1" type="body"/>
          </p:nvPr>
        </p:nvSpPr>
        <p:spPr>
          <a:xfrm>
            <a:off x="644295" y="1621849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en-US" u="none"/>
              <a:t>قدم الكثير من التشجيع للمساعدة في بناء مهارات القراءة</a:t>
            </a:r>
            <a:endParaRPr/>
          </a:p>
        </p:txBody>
      </p:sp>
      <p:sp>
        <p:nvSpPr>
          <p:cNvPr id="1323" name="Google Shape;1323;g1dd462adb47_0_136"/>
          <p:cNvSpPr txBox="1"/>
          <p:nvPr>
            <p:ph idx="2" type="body"/>
          </p:nvPr>
        </p:nvSpPr>
        <p:spPr>
          <a:xfrm>
            <a:off x="1110005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en-US" u="none"/>
              <a:t>استخدم هذا مع الكتب بأي لغة</a:t>
            </a:r>
            <a:endParaRPr/>
          </a:p>
        </p:txBody>
      </p:sp>
      <p:pic>
        <p:nvPicPr>
          <p:cNvPr id="1324" name="Google Shape;1324;g1dd462adb47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85892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g1dd462adb47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5900" y="2871133"/>
            <a:ext cx="994233" cy="91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8"/>
          <p:cNvSpPr txBox="1"/>
          <p:nvPr>
            <p:ph idx="1" type="body"/>
          </p:nvPr>
        </p:nvSpPr>
        <p:spPr>
          <a:xfrm>
            <a:off x="425806" y="3165416"/>
            <a:ext cx="3466149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/>
              <a:t>هل يمكنك التصفيق/فرقعة الأصابع/ضرب الأرض بالقدمين مع المقاطع؟</a:t>
            </a:r>
            <a:endParaRPr/>
          </a:p>
        </p:txBody>
      </p:sp>
      <p:sp>
        <p:nvSpPr>
          <p:cNvPr id="1331" name="Google Shape;1331;p18"/>
          <p:cNvSpPr txBox="1"/>
          <p:nvPr>
            <p:ph idx="2" type="body"/>
          </p:nvPr>
        </p:nvSpPr>
        <p:spPr>
          <a:xfrm>
            <a:off x="21588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/>
              <a:t>كم عدد المقاطع في اسمك؟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32" name="Google Shape;1332;p18"/>
          <p:cNvSpPr txBox="1"/>
          <p:nvPr>
            <p:ph idx="3" type="body"/>
          </p:nvPr>
        </p:nvSpPr>
        <p:spPr>
          <a:xfrm>
            <a:off x="425806" y="4784548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/>
              <a:t>هل يمكنك الإصغاء بانتباه للإيقاعات في الكلمة؟ </a:t>
            </a:r>
            <a:endParaRPr/>
          </a:p>
        </p:txBody>
      </p:sp>
      <p:sp>
        <p:nvSpPr>
          <p:cNvPr id="1333" name="Google Shape;1333;p18"/>
          <p:cNvSpPr txBox="1"/>
          <p:nvPr>
            <p:ph type="ctrTitle"/>
          </p:nvPr>
        </p:nvSpPr>
        <p:spPr>
          <a:xfrm>
            <a:off x="-331919" y="54572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القراءة = محادثة</a:t>
            </a:r>
            <a:endParaRPr/>
          </a:p>
        </p:txBody>
      </p:sp>
      <p:pic>
        <p:nvPicPr>
          <p:cNvPr id="1334" name="Google Shape;1334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82007" y="112696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9"/>
          <p:cNvSpPr txBox="1"/>
          <p:nvPr>
            <p:ph type="ctrTitle"/>
          </p:nvPr>
        </p:nvSpPr>
        <p:spPr>
          <a:xfrm>
            <a:off x="-34290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وقت التدرب</a:t>
            </a:r>
            <a:endParaRPr/>
          </a:p>
        </p:txBody>
      </p:sp>
      <p:sp>
        <p:nvSpPr>
          <p:cNvPr id="1340" name="Google Shape;1340;p19"/>
          <p:cNvSpPr txBox="1"/>
          <p:nvPr>
            <p:ph idx="1" type="body"/>
          </p:nvPr>
        </p:nvSpPr>
        <p:spPr>
          <a:xfrm>
            <a:off x="9191463" y="1583975"/>
            <a:ext cx="210804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/>
              <a:t>اسمع كلمة وقلها.</a:t>
            </a:r>
            <a:endParaRPr sz="2800"/>
          </a:p>
        </p:txBody>
      </p:sp>
      <p:sp>
        <p:nvSpPr>
          <p:cNvPr id="1341" name="Google Shape;1341;p19"/>
          <p:cNvSpPr txBox="1"/>
          <p:nvPr>
            <p:ph idx="2" type="body"/>
          </p:nvPr>
        </p:nvSpPr>
        <p:spPr>
          <a:xfrm>
            <a:off x="6096000" y="2801800"/>
            <a:ext cx="5277137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None/>
            </a:pPr>
            <a:r>
              <a:rPr b="0" i="0" lang="en-US" sz="2800" u="none"/>
              <a:t>اسمع واشعر بالمقاطع في الكلمة لتعدها. </a:t>
            </a:r>
            <a:endParaRPr sz="2800"/>
          </a:p>
        </p:txBody>
      </p:sp>
      <p:sp>
        <p:nvSpPr>
          <p:cNvPr id="1342" name="Google Shape;1342;p19"/>
          <p:cNvSpPr txBox="1"/>
          <p:nvPr>
            <p:ph idx="3" type="body"/>
          </p:nvPr>
        </p:nvSpPr>
        <p:spPr>
          <a:xfrm>
            <a:off x="6644165" y="4015260"/>
            <a:ext cx="471959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None/>
            </a:pPr>
            <a:r>
              <a:rPr b="0" i="0" lang="en-US" sz="2800" u="none"/>
              <a:t>هنئ طفلك عندما يواصل المحاولة.</a:t>
            </a:r>
            <a:endParaRPr sz="2800"/>
          </a:p>
        </p:txBody>
      </p:sp>
      <p:sp>
        <p:nvSpPr>
          <p:cNvPr id="1343" name="Google Shape;1343;p19"/>
          <p:cNvSpPr txBox="1"/>
          <p:nvPr>
            <p:ph idx="4" type="body"/>
          </p:nvPr>
        </p:nvSpPr>
        <p:spPr>
          <a:xfrm>
            <a:off x="11433069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1</a:t>
            </a:r>
            <a:endParaRPr/>
          </a:p>
        </p:txBody>
      </p:sp>
      <p:sp>
        <p:nvSpPr>
          <p:cNvPr id="1344" name="Google Shape;1344;p19"/>
          <p:cNvSpPr txBox="1"/>
          <p:nvPr>
            <p:ph idx="5" type="body"/>
          </p:nvPr>
        </p:nvSpPr>
        <p:spPr>
          <a:xfrm>
            <a:off x="11433069" y="37967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3</a:t>
            </a:r>
            <a:endParaRPr/>
          </a:p>
        </p:txBody>
      </p:sp>
      <p:sp>
        <p:nvSpPr>
          <p:cNvPr id="1345" name="Google Shape;1345;p19"/>
          <p:cNvSpPr txBox="1"/>
          <p:nvPr>
            <p:ph idx="7" type="body"/>
          </p:nvPr>
        </p:nvSpPr>
        <p:spPr>
          <a:xfrm>
            <a:off x="11433069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/>
              <a:t>2</a:t>
            </a:r>
            <a:endParaRPr/>
          </a:p>
        </p:txBody>
      </p:sp>
      <p:sp>
        <p:nvSpPr>
          <p:cNvPr id="1346" name="Google Shape;1346;p19"/>
          <p:cNvSpPr txBox="1"/>
          <p:nvPr>
            <p:ph idx="13" type="body"/>
          </p:nvPr>
        </p:nvSpPr>
        <p:spPr>
          <a:xfrm>
            <a:off x="4544175" y="1420397"/>
            <a:ext cx="2108049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en-US" sz="3000" u="none"/>
              <a:t>استدعني عندما يكون لديك سؤال!</a:t>
            </a:r>
            <a:endParaRPr/>
          </a:p>
        </p:txBody>
      </p:sp>
      <p:pic>
        <p:nvPicPr>
          <p:cNvPr id="1347" name="Google Shape;1347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366552" y="1420397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0"/>
          <p:cNvSpPr txBox="1"/>
          <p:nvPr>
            <p:ph type="title"/>
          </p:nvPr>
        </p:nvSpPr>
        <p:spPr>
          <a:xfrm>
            <a:off x="2981277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تأمل </a:t>
            </a:r>
            <a:endParaRPr/>
          </a:p>
        </p:txBody>
      </p:sp>
      <p:sp>
        <p:nvSpPr>
          <p:cNvPr id="1353" name="Google Shape;1353;p20"/>
          <p:cNvSpPr txBox="1"/>
          <p:nvPr>
            <p:ph idx="1" type="body"/>
          </p:nvPr>
        </p:nvSpPr>
        <p:spPr>
          <a:xfrm>
            <a:off x="457146" y="1992348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20"/>
          <p:cNvSpPr txBox="1"/>
          <p:nvPr>
            <p:ph idx="3" type="body"/>
          </p:nvPr>
        </p:nvSpPr>
        <p:spPr>
          <a:xfrm>
            <a:off x="9020342" y="394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en-US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355" name="Google Shape;1355;p20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481546" y="8837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21"/>
          <p:cNvSpPr txBox="1"/>
          <p:nvPr>
            <p:ph type="ctrTitle"/>
          </p:nvPr>
        </p:nvSpPr>
        <p:spPr>
          <a:xfrm>
            <a:off x="3610708" y="0"/>
            <a:ext cx="8280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اللعب الهادف -&gt; التعلم</a:t>
            </a:r>
            <a:endParaRPr/>
          </a:p>
        </p:txBody>
      </p:sp>
      <p:sp>
        <p:nvSpPr>
          <p:cNvPr id="1361" name="Google Shape;1361;p21"/>
          <p:cNvSpPr txBox="1"/>
          <p:nvPr>
            <p:ph idx="2" type="body"/>
          </p:nvPr>
        </p:nvSpPr>
        <p:spPr>
          <a:xfrm>
            <a:off x="960962" y="17176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en-US" u="none"/>
              <a:t>تعمل </a:t>
            </a:r>
            <a:r>
              <a:rPr b="1" i="0" lang="en-US" u="none"/>
              <a:t>الأسئلة</a:t>
            </a:r>
            <a:r>
              <a:rPr b="0" i="0" lang="en-US" u="none"/>
              <a:t> و</a:t>
            </a:r>
            <a:r>
              <a:rPr b="1" i="0" lang="en-US" u="none"/>
              <a:t>المحادثات الهادفة </a:t>
            </a:r>
            <a:r>
              <a:rPr b="0" i="0" lang="en-US" u="none"/>
              <a:t>على تعلم أسس القراءة!</a:t>
            </a:r>
            <a:endParaRPr/>
          </a:p>
        </p:txBody>
      </p:sp>
      <p:pic>
        <p:nvPicPr>
          <p:cNvPr id="1362" name="Google Shape;13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730" y="1754665"/>
            <a:ext cx="4569364" cy="406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u="none"/>
              <a:t>يرجى تقديم الآراء والملاحظات</a:t>
            </a:r>
            <a:endParaRPr/>
          </a:p>
        </p:txBody>
      </p:sp>
      <p:pic>
        <p:nvPicPr>
          <p:cNvPr id="1368" name="Google Shape;1368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en-US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370" name="Google Shape;1370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"/>
          <p:cNvSpPr txBox="1"/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en-US" sz="4400" u="none"/>
              <a:t>قل المقاطع وعِدّها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u="none"/>
              <a:t>الترحيب</a:t>
            </a:r>
            <a:endParaRPr/>
          </a:p>
        </p:txBody>
      </p:sp>
      <p:sp>
        <p:nvSpPr>
          <p:cNvPr id="1224" name="Google Shape;1224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u="none"/>
              <a:t>نصيحة للقراءة</a:t>
            </a:r>
            <a:endParaRPr/>
          </a:p>
        </p:txBody>
      </p:sp>
      <p:sp>
        <p:nvSpPr>
          <p:cNvPr id="1225" name="Google Shape;1225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u="none"/>
              <a:t>وقت الممارسة</a:t>
            </a:r>
            <a:endParaRPr/>
          </a:p>
        </p:txBody>
      </p:sp>
      <p:sp>
        <p:nvSpPr>
          <p:cNvPr id="1226" name="Google Shape;1226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جدول الأعمال</a:t>
            </a:r>
            <a:endParaRPr/>
          </a:p>
        </p:txBody>
      </p:sp>
      <p:sp>
        <p:nvSpPr>
          <p:cNvPr id="1227" name="Google Shape;1227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en-US" u="none"/>
              <a:t>التفكُّر والمستجدات</a:t>
            </a:r>
            <a:endParaRPr/>
          </a:p>
        </p:txBody>
      </p:sp>
      <p:pic>
        <p:nvPicPr>
          <p:cNvPr id="1228" name="Google Shape;1228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38" name="Google Shape;1238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39" name="Google Shape;1239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40" name="Google Shape;1240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41" name="Google Shape;1241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u="none"/>
              <a:t>كن مستعدًا.</a:t>
            </a:r>
            <a:endParaRPr/>
          </a:p>
        </p:txBody>
      </p:sp>
      <p:sp>
        <p:nvSpPr>
          <p:cNvPr id="1242" name="Google Shape;1242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u="none"/>
              <a:t>كن حاضرًا.</a:t>
            </a:r>
            <a:endParaRPr/>
          </a:p>
        </p:txBody>
      </p:sp>
      <p:sp>
        <p:nvSpPr>
          <p:cNvPr id="1243" name="Google Shape;1243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u="none"/>
              <a:t>كن مهذبًا.</a:t>
            </a:r>
            <a:endParaRPr/>
          </a:p>
        </p:txBody>
      </p:sp>
      <p:sp>
        <p:nvSpPr>
          <p:cNvPr id="1244" name="Google Shape;1244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en-US" u="none"/>
              <a:t>اطرح أسئلة.</a:t>
            </a:r>
            <a:endParaRPr/>
          </a:p>
        </p:txBody>
      </p:sp>
      <p:sp>
        <p:nvSpPr>
          <p:cNvPr id="1245" name="Google Shape;1245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246" name="Google Shape;12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47" name="Google Shape;12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48" name="Google Shape;12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49" name="Google Shape;124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2"/>
          <p:cNvSpPr txBox="1"/>
          <p:nvPr>
            <p:ph type="title"/>
          </p:nvPr>
        </p:nvSpPr>
        <p:spPr>
          <a:xfrm>
            <a:off x="300990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قل المقاطع وعِدّها</a:t>
            </a:r>
            <a:endParaRPr/>
          </a:p>
        </p:txBody>
      </p:sp>
      <p:sp>
        <p:nvSpPr>
          <p:cNvPr id="1255" name="Google Shape;1255;p12"/>
          <p:cNvSpPr txBox="1"/>
          <p:nvPr>
            <p:ph idx="1" type="body"/>
          </p:nvPr>
        </p:nvSpPr>
        <p:spPr>
          <a:xfrm>
            <a:off x="225204" y="3193130"/>
            <a:ext cx="3084924" cy="2031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u="none"/>
              <a:t>يساعد ذلك طفلك على تعلم الأصوات في الكلمات، وهو جزء مهم من عملية التعرف على الكلمات.</a:t>
            </a:r>
            <a:endParaRPr/>
          </a:p>
        </p:txBody>
      </p:sp>
      <p:sp>
        <p:nvSpPr>
          <p:cNvPr id="1256" name="Google Shape;1256;p12"/>
          <p:cNvSpPr txBox="1"/>
          <p:nvPr>
            <p:ph idx="3" type="title"/>
          </p:nvPr>
        </p:nvSpPr>
        <p:spPr>
          <a:xfrm>
            <a:off x="1070457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257" name="Google Shape;1257;p12"/>
          <p:cNvSpPr txBox="1"/>
          <p:nvPr>
            <p:ph idx="5" type="title"/>
          </p:nvPr>
        </p:nvSpPr>
        <p:spPr>
          <a:xfrm>
            <a:off x="1070457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3</a:t>
            </a:r>
            <a:endParaRPr/>
          </a:p>
        </p:txBody>
      </p:sp>
      <p:sp>
        <p:nvSpPr>
          <p:cNvPr id="1258" name="Google Shape;1258;p12"/>
          <p:cNvSpPr txBox="1"/>
          <p:nvPr>
            <p:ph idx="6" type="body"/>
          </p:nvPr>
        </p:nvSpPr>
        <p:spPr>
          <a:xfrm>
            <a:off x="5949426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اسمع كلمة.</a:t>
            </a:r>
            <a:endParaRPr/>
          </a:p>
        </p:txBody>
      </p:sp>
      <p:sp>
        <p:nvSpPr>
          <p:cNvPr id="1259" name="Google Shape;1259;p12"/>
          <p:cNvSpPr txBox="1"/>
          <p:nvPr>
            <p:ph idx="7" type="body"/>
          </p:nvPr>
        </p:nvSpPr>
        <p:spPr>
          <a:xfrm>
            <a:off x="5949426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قل الكلمة. </a:t>
            </a:r>
            <a:endParaRPr/>
          </a:p>
        </p:txBody>
      </p:sp>
      <p:sp>
        <p:nvSpPr>
          <p:cNvPr id="1260" name="Google Shape;1260;p12"/>
          <p:cNvSpPr txBox="1"/>
          <p:nvPr>
            <p:ph idx="8" type="body"/>
          </p:nvPr>
        </p:nvSpPr>
        <p:spPr>
          <a:xfrm>
            <a:off x="5949414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اسمع واشعر بالمقاطع في الكلمة لتعدها. </a:t>
            </a:r>
            <a:endParaRPr/>
          </a:p>
        </p:txBody>
      </p:sp>
      <p:sp>
        <p:nvSpPr>
          <p:cNvPr id="1261" name="Google Shape;1261;p12"/>
          <p:cNvSpPr txBox="1"/>
          <p:nvPr>
            <p:ph idx="13" type="title"/>
          </p:nvPr>
        </p:nvSpPr>
        <p:spPr>
          <a:xfrm>
            <a:off x="1070457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1</a:t>
            </a:r>
            <a:endParaRPr/>
          </a:p>
        </p:txBody>
      </p:sp>
      <p:pic>
        <p:nvPicPr>
          <p:cNvPr id="1262" name="Google Shape;126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16" y="1579639"/>
            <a:ext cx="2377500" cy="1285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تفقد مصطلحات معرفة القراءة والكتابة</a:t>
            </a:r>
            <a:endParaRPr/>
          </a:p>
        </p:txBody>
      </p:sp>
      <p:sp>
        <p:nvSpPr>
          <p:cNvPr id="1268" name="Google Shape;1268;p13"/>
          <p:cNvSpPr txBox="1"/>
          <p:nvPr>
            <p:ph idx="1" type="body"/>
          </p:nvPr>
        </p:nvSpPr>
        <p:spPr>
          <a:xfrm>
            <a:off x="3208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u="none"/>
              <a:t>"نبضة" في كلمة</a:t>
            </a:r>
            <a:endParaRPr/>
          </a:p>
        </p:txBody>
      </p:sp>
      <p:sp>
        <p:nvSpPr>
          <p:cNvPr id="1269" name="Google Shape;1269;p13"/>
          <p:cNvSpPr txBox="1"/>
          <p:nvPr>
            <p:ph idx="5" type="body"/>
          </p:nvPr>
        </p:nvSpPr>
        <p:spPr>
          <a:xfrm>
            <a:off x="8292195" y="15787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المقطع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4"/>
          <p:cNvSpPr txBox="1"/>
          <p:nvPr>
            <p:ph type="title"/>
          </p:nvPr>
        </p:nvSpPr>
        <p:spPr>
          <a:xfrm>
            <a:off x="2700648" y="3150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en-US" sz="5000" u="none"/>
              <a:t>اسمع كلمة</a:t>
            </a:r>
            <a:endParaRPr/>
          </a:p>
        </p:txBody>
      </p:sp>
      <p:sp>
        <p:nvSpPr>
          <p:cNvPr id="1275" name="Google Shape;1275;p14"/>
          <p:cNvSpPr txBox="1"/>
          <p:nvPr>
            <p:ph idx="1" type="body"/>
          </p:nvPr>
        </p:nvSpPr>
        <p:spPr>
          <a:xfrm>
            <a:off x="8672441" y="3429000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للبدء، اختر اسم صديق أو فرد من الأسرة.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دع طفلك يختار الكلمة. </a:t>
            </a:r>
            <a:endParaRPr/>
          </a:p>
        </p:txBody>
      </p:sp>
      <p:pic>
        <p:nvPicPr>
          <p:cNvPr id="1276" name="Google Shape;1276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33411" l="-5816" r="-5815" t="-33394"/>
          <a:stretch/>
        </p:blipFill>
        <p:spPr>
          <a:xfrm flipH="1">
            <a:off x="9296088" y="1033474"/>
            <a:ext cx="1972397" cy="230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14"/>
          <p:cNvSpPr txBox="1"/>
          <p:nvPr>
            <p:ph idx="4" type="body"/>
          </p:nvPr>
        </p:nvSpPr>
        <p:spPr>
          <a:xfrm>
            <a:off x="8836445" y="48417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3200" u="none"/>
              <a:t>النصائح والحيل</a:t>
            </a:r>
            <a:endParaRPr/>
          </a:p>
        </p:txBody>
      </p:sp>
      <p:pic>
        <p:nvPicPr>
          <p:cNvPr descr="حمار وحشي ينظر إلى الكاميرا&#10;&#10;يُستحدث الوصف تلقائيًا" id="1278" name="Google Shape;12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384" y="1670601"/>
            <a:ext cx="5461616" cy="4521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p14"/>
          <p:cNvCxnSpPr/>
          <p:nvPr/>
        </p:nvCxnSpPr>
        <p:spPr>
          <a:xfrm flipH="1">
            <a:off x="3054096" y="2708550"/>
            <a:ext cx="3595683" cy="2478849"/>
          </a:xfrm>
          <a:prstGeom prst="straightConnector1">
            <a:avLst/>
          </a:prstGeom>
          <a:noFill/>
          <a:ln cap="flat" cmpd="sng" w="149225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5"/>
          <p:cNvSpPr txBox="1"/>
          <p:nvPr>
            <p:ph type="title"/>
          </p:nvPr>
        </p:nvSpPr>
        <p:spPr>
          <a:xfrm>
            <a:off x="2773048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en-US" sz="5000" u="none"/>
              <a:t>قل كلمة</a:t>
            </a:r>
            <a:endParaRPr/>
          </a:p>
        </p:txBody>
      </p:sp>
      <p:sp>
        <p:nvSpPr>
          <p:cNvPr id="1285" name="Google Shape;1285;p15"/>
          <p:cNvSpPr txBox="1"/>
          <p:nvPr>
            <p:ph idx="1" type="body"/>
          </p:nvPr>
        </p:nvSpPr>
        <p:spPr>
          <a:xfrm>
            <a:off x="8861888" y="213221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3200" u="none"/>
              <a:t>النصائح والحيل</a:t>
            </a:r>
            <a:endParaRPr/>
          </a:p>
        </p:txBody>
      </p:sp>
      <p:sp>
        <p:nvSpPr>
          <p:cNvPr id="1286" name="Google Shape;1286;p15"/>
          <p:cNvSpPr txBox="1"/>
          <p:nvPr>
            <p:ph idx="2" type="body"/>
          </p:nvPr>
        </p:nvSpPr>
        <p:spPr>
          <a:xfrm>
            <a:off x="8861888" y="4322250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تذكر أننا نتعامل مع </a:t>
            </a:r>
            <a:r>
              <a:rPr b="1" i="0" lang="en-US" u="none"/>
              <a:t>الكلمات المنطوقة</a:t>
            </a:r>
            <a:r>
              <a:rPr b="0" i="0" lang="en-US" u="none"/>
              <a:t>، وليس الكلمات المكتوبة. </a:t>
            </a:r>
            <a:endParaRPr/>
          </a:p>
          <a:p>
            <a:pPr indent="0" lvl="0" marL="508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7" name="Google Shape;1287;p15"/>
          <p:cNvSpPr txBox="1"/>
          <p:nvPr>
            <p:ph idx="3" type="body"/>
          </p:nvPr>
        </p:nvSpPr>
        <p:spPr>
          <a:xfrm rot="1182171">
            <a:off x="5320212" y="2076813"/>
            <a:ext cx="2721154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/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u="none"/>
              <a:t>الطفل: </a:t>
            </a:r>
            <a:r>
              <a:rPr b="0" i="0" lang="en-US" u="none"/>
              <a:t>Zebra (حمار وحشي).</a:t>
            </a:r>
            <a:endParaRPr/>
          </a:p>
        </p:txBody>
      </p:sp>
      <p:sp>
        <p:nvSpPr>
          <p:cNvPr id="1288" name="Google Shape;1288;p15"/>
          <p:cNvSpPr txBox="1"/>
          <p:nvPr>
            <p:ph idx="4" type="body"/>
          </p:nvPr>
        </p:nvSpPr>
        <p:spPr>
          <a:xfrm rot="-1778258">
            <a:off x="263298" y="2009584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en-US" u="none"/>
              <a:t>الشخص البالغ: </a:t>
            </a:r>
            <a:r>
              <a:rPr b="0" i="0" lang="en-US" u="none"/>
              <a:t>هيّا بنا نلعب مع "zebra". هل سمعتها؟ هل يمكنك قول "zebra"؟</a:t>
            </a:r>
            <a:endParaRPr b="1" i="0" u="none"/>
          </a:p>
        </p:txBody>
      </p:sp>
      <p:pic>
        <p:nvPicPr>
          <p:cNvPr id="1289" name="Google Shape;1289;p15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-15860" l="-10635" r="-10647" t="-15874"/>
          <a:stretch/>
        </p:blipFill>
        <p:spPr>
          <a:xfrm>
            <a:off x="9299051" y="1407675"/>
            <a:ext cx="2326074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6"/>
          <p:cNvSpPr txBox="1"/>
          <p:nvPr>
            <p:ph type="title"/>
          </p:nvPr>
        </p:nvSpPr>
        <p:spPr>
          <a:xfrm>
            <a:off x="2779861" y="55725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en-US" u="none"/>
              <a:t>اسمع واشعر بالمقاطع في الكلمة لتعدها</a:t>
            </a:r>
            <a:endParaRPr/>
          </a:p>
        </p:txBody>
      </p:sp>
      <p:sp>
        <p:nvSpPr>
          <p:cNvPr id="1295" name="Google Shape;1295;p16"/>
          <p:cNvSpPr txBox="1"/>
          <p:nvPr>
            <p:ph idx="1" type="body"/>
          </p:nvPr>
        </p:nvSpPr>
        <p:spPr>
          <a:xfrm>
            <a:off x="8937361" y="141865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en-US" sz="3200" u="none"/>
              <a:t>النصائح والحيل</a:t>
            </a:r>
            <a:endParaRPr/>
          </a:p>
        </p:txBody>
      </p:sp>
      <p:sp>
        <p:nvSpPr>
          <p:cNvPr id="1296" name="Google Shape;1296;p16"/>
          <p:cNvSpPr txBox="1"/>
          <p:nvPr>
            <p:ph idx="2" type="body"/>
          </p:nvPr>
        </p:nvSpPr>
        <p:spPr>
          <a:xfrm>
            <a:off x="8937361" y="3086321"/>
            <a:ext cx="3254638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استخدم جسمك حتى "تشعر" بالإيقاعات في الكلمة.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en-US" u="none"/>
              <a:t>يمكنك التصفيق/فرقعة الأصابع/ضرب الأرض بالقدمين مع الإيقاع. كن خلاّقًا.</a:t>
            </a:r>
            <a:endParaRPr/>
          </a:p>
        </p:txBody>
      </p:sp>
      <p:sp>
        <p:nvSpPr>
          <p:cNvPr id="1297" name="Google Shape;1297;p16"/>
          <p:cNvSpPr txBox="1"/>
          <p:nvPr>
            <p:ph idx="3" type="body"/>
          </p:nvPr>
        </p:nvSpPr>
        <p:spPr>
          <a:xfrm>
            <a:off x="372181" y="2722725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en-US" u="none"/>
              <a:t>ze/bra</a:t>
            </a:r>
            <a:endParaRPr/>
          </a:p>
        </p:txBody>
      </p:sp>
      <p:pic>
        <p:nvPicPr>
          <p:cNvPr id="1298" name="Google Shape;1298;p1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-5127" l="-15208" r="-15221" t="-5137"/>
          <a:stretch/>
        </p:blipFill>
        <p:spPr>
          <a:xfrm flipH="1">
            <a:off x="8937361" y="660920"/>
            <a:ext cx="2871367" cy="2495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طفل يجلس في مكتب&#10;&#10;يُستحدث الوصف تلقائيًا" id="1299" name="Google Shape;1299;p16"/>
          <p:cNvPicPr preferRelativeResize="0"/>
          <p:nvPr>
            <p:ph idx="5" type="body"/>
          </p:nvPr>
        </p:nvPicPr>
        <p:blipFill rotWithShape="1">
          <a:blip r:embed="rId4">
            <a:alphaModFix/>
          </a:blip>
          <a:srcRect b="20886" l="0" r="0" t="3492"/>
          <a:stretch/>
        </p:blipFill>
        <p:spPr>
          <a:xfrm>
            <a:off x="4123381" y="1819275"/>
            <a:ext cx="3697500" cy="419430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