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2" r:id="rId9"/>
    <p:sldMasterId id="2147483697" r:id="rId10"/>
    <p:sldMasterId id="2147483709" r:id="rId11"/>
    <p:sldMasterId id="2147483728" r:id="rId12"/>
    <p:sldMasterId id="2147483743" r:id="rId13"/>
    <p:sldMasterId id="2147483751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jK1MkiStDloDody/48+L58L+Io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32" Type="http://customschemas.google.com/relationships/presentationmetadata" Target="metadata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7" name="Google Shape;1527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17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7" name="Google Shape;1627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1dd575440b7_0_150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3" name="Google Shape;1643;g1dd575440b7_0_15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0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18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2" name="Google Shape;1652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1" name="Google Shape;1661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3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2c7a7af7041_0_12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5" name="Google Shape;1675;g2c7a7af7041_0_125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p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3" name="Google Shape;1683;p21:notes"/>
          <p:cNvSpPr/>
          <p:nvPr>
            <p:ph idx="2" type="sldImg"/>
          </p:nvPr>
        </p:nvSpPr>
        <p:spPr>
          <a:xfrm>
            <a:off x="3533775" y="13811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0" name="Google Shape;1690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4" name="Google Shape;1534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9" name="Google Shape;1539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4" name="Google Shape;1554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1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t/>
            </a:r>
            <a:endParaRPr i="1"/>
          </a:p>
        </p:txBody>
      </p:sp>
      <p:sp>
        <p:nvSpPr>
          <p:cNvPr id="1571" name="Google Shape;1571;p12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13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4" name="Google Shape;1584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14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7" name="Google Shape;1597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5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7" name="Google Shape;1607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16:notes"/>
          <p:cNvSpPr/>
          <p:nvPr>
            <p:ph idx="2" type="sldImg"/>
          </p:nvPr>
        </p:nvSpPr>
        <p:spPr>
          <a:xfrm>
            <a:off x="3533775" y="13811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7" name="Google Shape;1617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Relationship Id="rId3" Type="http://schemas.openxmlformats.org/officeDocument/2006/relationships/image" Target="../media/image14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34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jpg"/><Relationship Id="rId3" Type="http://schemas.openxmlformats.org/officeDocument/2006/relationships/image" Target="../media/image1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jpg"/><Relationship Id="rId3" Type="http://schemas.openxmlformats.org/officeDocument/2006/relationships/image" Target="../media/image1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2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22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2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29.png"/><Relationship Id="rId5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34.png"/><Relationship Id="rId5" Type="http://schemas.openxmlformats.org/officeDocument/2006/relationships/image" Target="../media/image11.png"/><Relationship Id="rId6" Type="http://schemas.openxmlformats.org/officeDocument/2006/relationships/image" Target="../media/image30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23.png"/><Relationship Id="rId8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23.png"/><Relationship Id="rId8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23.png"/><Relationship Id="rId8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34.png"/><Relationship Id="rId5" Type="http://schemas.openxmlformats.org/officeDocument/2006/relationships/image" Target="../media/image11.png"/><Relationship Id="rId6" Type="http://schemas.openxmlformats.org/officeDocument/2006/relationships/image" Target="../media/image40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34.png"/><Relationship Id="rId5" Type="http://schemas.openxmlformats.org/officeDocument/2006/relationships/image" Target="../media/image11.png"/><Relationship Id="rId6" Type="http://schemas.openxmlformats.org/officeDocument/2006/relationships/image" Target="../media/image40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29.png"/><Relationship Id="rId5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34.png"/><Relationship Id="rId5" Type="http://schemas.openxmlformats.org/officeDocument/2006/relationships/image" Target="../media/image1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34.png"/><Relationship Id="rId5" Type="http://schemas.openxmlformats.org/officeDocument/2006/relationships/image" Target="../media/image1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22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31.jp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23.png"/><Relationship Id="rId8" Type="http://schemas.openxmlformats.org/officeDocument/2006/relationships/image" Target="../media/image10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22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29.png"/><Relationship Id="rId5" Type="http://schemas.openxmlformats.org/officeDocument/2006/relationships/image" Target="../media/image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Relationship Id="rId4" Type="http://schemas.openxmlformats.org/officeDocument/2006/relationships/image" Target="../media/image4.png"/><Relationship Id="rId5" Type="http://schemas.openxmlformats.org/officeDocument/2006/relationships/image" Target="../media/image29.png"/><Relationship Id="rId6" Type="http://schemas.openxmlformats.org/officeDocument/2006/relationships/image" Target="../media/image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jp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29.png"/><Relationship Id="rId6" Type="http://schemas.openxmlformats.org/officeDocument/2006/relationships/image" Target="../media/image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Relationship Id="rId6" Type="http://schemas.openxmlformats.org/officeDocument/2006/relationships/image" Target="../media/image77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Relationship Id="rId6" Type="http://schemas.openxmlformats.org/officeDocument/2006/relationships/image" Target="../media/image60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Relationship Id="rId4" Type="http://schemas.openxmlformats.org/officeDocument/2006/relationships/image" Target="../media/image4.png"/><Relationship Id="rId5" Type="http://schemas.openxmlformats.org/officeDocument/2006/relationships/image" Target="../media/image29.png"/><Relationship Id="rId6" Type="http://schemas.openxmlformats.org/officeDocument/2006/relationships/image" Target="../media/image5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34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1.jp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29.png"/><Relationship Id="rId6" Type="http://schemas.openxmlformats.org/officeDocument/2006/relationships/image" Target="../media/image5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34.png"/><Relationship Id="rId5" Type="http://schemas.openxmlformats.org/officeDocument/2006/relationships/image" Target="../media/image1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22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26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1.jp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29.png"/><Relationship Id="rId6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29.png"/><Relationship Id="rId6" Type="http://schemas.openxmlformats.org/officeDocument/2006/relationships/image" Target="../media/image5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29.png"/><Relationship Id="rId5" Type="http://schemas.openxmlformats.org/officeDocument/2006/relationships/image" Target="../media/image5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23.png"/><Relationship Id="rId8" Type="http://schemas.openxmlformats.org/officeDocument/2006/relationships/image" Target="../media/image2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23.png"/><Relationship Id="rId8" Type="http://schemas.openxmlformats.org/officeDocument/2006/relationships/image" Target="../media/image10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34.png"/><Relationship Id="rId5" Type="http://schemas.openxmlformats.org/officeDocument/2006/relationships/image" Target="../media/image11.png"/><Relationship Id="rId6" Type="http://schemas.openxmlformats.org/officeDocument/2006/relationships/image" Target="../media/image40.jp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34.png"/><Relationship Id="rId5" Type="http://schemas.openxmlformats.org/officeDocument/2006/relationships/image" Target="../media/image11.png"/><Relationship Id="rId6" Type="http://schemas.openxmlformats.org/officeDocument/2006/relationships/image" Target="../media/image40.jp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29.png"/><Relationship Id="rId5" Type="http://schemas.openxmlformats.org/officeDocument/2006/relationships/image" Target="../media/image5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34.png"/><Relationship Id="rId5" Type="http://schemas.openxmlformats.org/officeDocument/2006/relationships/image" Target="../media/image1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34.png"/><Relationship Id="rId5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22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22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29.png"/><Relationship Id="rId5" Type="http://schemas.openxmlformats.org/officeDocument/2006/relationships/image" Target="../media/image5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29.png"/><Relationship Id="rId5" Type="http://schemas.openxmlformats.org/officeDocument/2006/relationships/image" Target="../media/image5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23.png"/><Relationship Id="rId8" Type="http://schemas.openxmlformats.org/officeDocument/2006/relationships/image" Target="../media/image2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31.jp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23.png"/><Relationship Id="rId8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Relationship Id="rId3" Type="http://schemas.openxmlformats.org/officeDocument/2006/relationships/image" Target="../media/image14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Relationship Id="rId4" Type="http://schemas.openxmlformats.org/officeDocument/2006/relationships/image" Target="../media/image4.png"/><Relationship Id="rId5" Type="http://schemas.openxmlformats.org/officeDocument/2006/relationships/image" Target="../media/image29.png"/><Relationship Id="rId6" Type="http://schemas.openxmlformats.org/officeDocument/2006/relationships/image" Target="../media/image5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jp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29.png"/><Relationship Id="rId6" Type="http://schemas.openxmlformats.org/officeDocument/2006/relationships/image" Target="../media/image5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Relationship Id="rId6" Type="http://schemas.openxmlformats.org/officeDocument/2006/relationships/image" Target="../media/image60.jp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4" name="Google Shape;154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2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2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2c7a7af7041_0_21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06" name="Google Shape;1506;g2c7a7af7041_0_21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7" name="Google Shape;1507;g2c7a7af7041_0_21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8" name="Google Shape;1508;g2c7a7af7041_0_2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g2c7a7af7041_0_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0" name="Google Shape;1510;g2c7a7af7041_0_21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1" name="Google Shape;1511;g2c7a7af7041_0_2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2" name="Google Shape;1512;g2c7a7af7041_0_2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2c7a7af7041_0_222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15" name="Google Shape;1515;g2c7a7af7041_0_22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6" name="Google Shape;1516;g2c7a7af7041_0_22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7" name="Google Shape;1517;g2c7a7af7041_0_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18" name="Google Shape;1518;g2c7a7af7041_0_2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9" name="Google Shape;1519;g2c7a7af7041_0_22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0" name="Google Shape;1520;g2c7a7af7041_0_2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1" name="Google Shape;1521;g2c7a7af7041_0_2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22" name="Google Shape;1522;g2c7a7af7041_0_222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3" name="Google Shape;1523;g2c7a7af7041_0_222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24" name="Google Shape;1524;g2c7a7af7041_0_222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3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3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4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4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5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5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5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9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9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9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2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22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22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12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2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2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2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2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2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22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122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1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2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2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2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2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2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2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2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2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2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2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2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2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24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24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24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5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25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25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25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25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25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25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25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2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2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6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2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26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26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2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2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2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2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2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2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2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2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2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2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2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2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2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2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28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28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28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28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28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28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28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28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2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2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2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2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2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2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2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2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2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2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2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2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2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2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3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3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3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3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3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3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3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3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30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30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30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30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3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3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3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3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3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3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31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31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32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32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33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33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33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33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33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33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33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34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3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3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3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36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36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3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3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3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3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3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3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3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3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3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3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3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1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11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11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11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111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111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111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11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11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11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112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112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112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112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1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113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113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113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113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14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11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11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11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115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115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115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115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115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16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6" name="Google Shape;556;p11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11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11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116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116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116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116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116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116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116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116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1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117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11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11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11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8" name="Google Shape;578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117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117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117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117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117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117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117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117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5" name="Google Shape;59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6" name="Google Shape;596;p4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4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4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3" name="Google Shape;603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4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4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4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4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4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4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4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4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4" name="Google Shape;614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15" name="Google Shape;61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8" name="Google Shape;618;p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1" name="Google Shape;621;p66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66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25" name="Google Shape;625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66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66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66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66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66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66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6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5" name="Google Shape;635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6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6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6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6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6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6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44" name="Google Shape;644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6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6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6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6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6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8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68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68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54" name="Google Shape;654;p68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655" name="Google Shape;655;p68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6" name="Google Shape;656;p6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47"/>
          <p:cNvSpPr txBox="1"/>
          <p:nvPr>
            <p:ph idx="1" type="body"/>
          </p:nvPr>
        </p:nvSpPr>
        <p:spPr>
          <a:xfrm>
            <a:off x="224228" y="3792504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47"/>
          <p:cNvSpPr txBox="1"/>
          <p:nvPr>
            <p:ph idx="2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66" name="Google Shape;666;p4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4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4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9" name="Google Shape;669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0" name="Google Shape;67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47"/>
          <p:cNvSpPr/>
          <p:nvPr>
            <p:ph idx="3" type="pic"/>
          </p:nvPr>
        </p:nvSpPr>
        <p:spPr>
          <a:xfrm>
            <a:off x="457146" y="796384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674" name="Google Shape;674;p47"/>
          <p:cNvSpPr txBox="1"/>
          <p:nvPr>
            <p:ph idx="4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1_2 Reading tip with pic and conversation bubbles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7" name="Google Shape;677;p48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8" name="Google Shape;678;p48"/>
          <p:cNvSpPr txBox="1"/>
          <p:nvPr>
            <p:ph idx="2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79" name="Google Shape;679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0" name="Google Shape;680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1" name="Google Shape;681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2" name="Google Shape;68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3" name="Google Shape;68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48"/>
          <p:cNvSpPr txBox="1"/>
          <p:nvPr>
            <p:ph idx="3" type="body"/>
          </p:nvPr>
        </p:nvSpPr>
        <p:spPr>
          <a:xfrm rot="-2153581">
            <a:off x="3698452" y="2197688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p48"/>
          <p:cNvSpPr/>
          <p:nvPr/>
        </p:nvSpPr>
        <p:spPr>
          <a:xfrm rot="949913">
            <a:off x="8197946" y="1549935"/>
            <a:ext cx="3910333" cy="2463141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48"/>
          <p:cNvSpPr txBox="1"/>
          <p:nvPr>
            <p:ph idx="4" type="body"/>
          </p:nvPr>
        </p:nvSpPr>
        <p:spPr>
          <a:xfrm rot="860453">
            <a:off x="8789270" y="1869148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2016 FirstPhilly Workshop.JPG" id="689" name="Google Shape;689;p48"/>
          <p:cNvPicPr preferRelativeResize="0"/>
          <p:nvPr/>
        </p:nvPicPr>
        <p:blipFill rotWithShape="1">
          <a:blip r:embed="rId6">
            <a:alphaModFix amt="98000"/>
          </a:blip>
          <a:srcRect b="-8" l="4789" r="0" t="606"/>
          <a:stretch/>
        </p:blipFill>
        <p:spPr>
          <a:xfrm>
            <a:off x="6096000" y="3616575"/>
            <a:ext cx="3680278" cy="260854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0" name="Google Shape;690;p48"/>
          <p:cNvSpPr/>
          <p:nvPr/>
        </p:nvSpPr>
        <p:spPr>
          <a:xfrm flipH="1" rot="-2036101">
            <a:off x="3380732" y="1812658"/>
            <a:ext cx="3328065" cy="23819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48"/>
          <p:cNvSpPr txBox="1"/>
          <p:nvPr>
            <p:ph idx="5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48"/>
          <p:cNvSpPr/>
          <p:nvPr>
            <p:ph idx="6" type="pic"/>
          </p:nvPr>
        </p:nvSpPr>
        <p:spPr>
          <a:xfrm>
            <a:off x="339604" y="1167672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2_2 reading tip more options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9"/>
          <p:cNvSpPr txBox="1"/>
          <p:nvPr>
            <p:ph type="title"/>
          </p:nvPr>
        </p:nvSpPr>
        <p:spPr>
          <a:xfrm>
            <a:off x="3566265" y="138335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5" name="Google Shape;695;p49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6" name="Google Shape;696;p49"/>
          <p:cNvSpPr txBox="1"/>
          <p:nvPr>
            <p:ph idx="2" type="body"/>
          </p:nvPr>
        </p:nvSpPr>
        <p:spPr>
          <a:xfrm>
            <a:off x="214306" y="3352510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97" name="Google Shape;697;p4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4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4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0" name="Google Shape;700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1" name="Google Shape;70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49"/>
          <p:cNvSpPr txBox="1"/>
          <p:nvPr>
            <p:ph idx="3" type="body"/>
          </p:nvPr>
        </p:nvSpPr>
        <p:spPr>
          <a:xfrm>
            <a:off x="8463361" y="3092515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5" name="Google Shape;705;p49"/>
          <p:cNvSpPr/>
          <p:nvPr>
            <p:ph idx="4" type="pic"/>
          </p:nvPr>
        </p:nvSpPr>
        <p:spPr>
          <a:xfrm>
            <a:off x="355947" y="793031"/>
            <a:ext cx="2871300" cy="2495100"/>
          </a:xfrm>
          <a:prstGeom prst="rect">
            <a:avLst/>
          </a:prstGeom>
          <a:noFill/>
          <a:ln>
            <a:noFill/>
          </a:ln>
        </p:spPr>
      </p:sp>
      <p:sp>
        <p:nvSpPr>
          <p:cNvPr id="706" name="Google Shape;706;p49"/>
          <p:cNvSpPr txBox="1"/>
          <p:nvPr>
            <p:ph idx="5" type="body"/>
          </p:nvPr>
        </p:nvSpPr>
        <p:spPr>
          <a:xfrm>
            <a:off x="3728640" y="1818827"/>
            <a:ext cx="4486500" cy="41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 1">
  <p:cSld name="3_Title Slide 2"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9" name="Google Shape;709;p50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0" name="Google Shape;710;p50"/>
          <p:cNvSpPr txBox="1"/>
          <p:nvPr>
            <p:ph idx="2" type="body"/>
          </p:nvPr>
        </p:nvSpPr>
        <p:spPr>
          <a:xfrm>
            <a:off x="260350" y="1577975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1" name="Google Shape;711;p50"/>
          <p:cNvSpPr txBox="1"/>
          <p:nvPr>
            <p:ph idx="3" type="body"/>
          </p:nvPr>
        </p:nvSpPr>
        <p:spPr>
          <a:xfrm>
            <a:off x="257516" y="3992563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2" name="Google Shape;712;p50"/>
          <p:cNvSpPr txBox="1"/>
          <p:nvPr>
            <p:ph idx="4" type="body"/>
          </p:nvPr>
        </p:nvSpPr>
        <p:spPr>
          <a:xfrm>
            <a:off x="3790950" y="1947062"/>
            <a:ext cx="3576900" cy="4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13" name="Google Shape;713;p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5" name="Google Shape;715;p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6" name="Google Shape;71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7" name="Google Shape;71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50"/>
          <p:cNvSpPr/>
          <p:nvPr>
            <p:ph idx="5" type="pic"/>
          </p:nvPr>
        </p:nvSpPr>
        <p:spPr>
          <a:xfrm>
            <a:off x="7865512" y="1933588"/>
            <a:ext cx="4066200" cy="415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8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3" name="Google Shape;723;p89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4" name="Google Shape;724;p89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25" name="Google Shape;725;p8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8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8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8" name="Google Shape;728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9" name="Google Shape;729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32" name="Google Shape;732;p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33" name="Google Shape;733;p89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89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89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6" name="Google Shape;736;p89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7" name="Google Shape;737;p89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9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0" name="Google Shape;740;p9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1" name="Google Shape;741;p9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2" name="Google Shape;742;p9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43" name="Google Shape;743;p9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9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9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6" name="Google Shape;746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7" name="Google Shape;747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9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Google Shape;751;p9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2" name="Google Shape;752;p9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3" name="Google Shape;753;p9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1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18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8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1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8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8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8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18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18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18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6" name="Google Shape;756;p91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7" name="Google Shape;757;p91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8" name="Google Shape;758;p91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9" name="Google Shape;759;p91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60" name="Google Shape;760;p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1" name="Google Shape;761;p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2" name="Google Shape;762;p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3" name="Google Shape;763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4" name="Google Shape;764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9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69" name="Google Shape;769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0" name="Google Shape;770;p9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1" name="Google Shape;771;p9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2" name="Google Shape;772;p9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3" name="Google Shape;773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5" name="Google Shape;775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9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78" name="Google Shape;778;p9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9" name="Google Shape;779;p9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0" name="Google Shape;780;p9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1" name="Google Shape;781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2" name="Google Shape;782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9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87" name="Google Shape;787;p9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9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9" name="Google Shape;789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1" name="Google Shape;791;p9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2" name="Google Shape;792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95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96" name="Google Shape;796;p9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7" name="Google Shape;797;p9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8" name="Google Shape;798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9" name="Google Shape;799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0" name="Google Shape;800;p9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1" name="Google Shape;801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95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4" name="Google Shape;804;p95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805" name="Google Shape;805;p95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" name="Google Shape;812;p52"/>
          <p:cNvPicPr preferRelativeResize="0"/>
          <p:nvPr/>
        </p:nvPicPr>
        <p:blipFill rotWithShape="1">
          <a:blip r:embed="rId2">
            <a:alphaModFix/>
          </a:blip>
          <a:srcRect b="1768" l="0" r="3427" t="0"/>
          <a:stretch/>
        </p:blipFill>
        <p:spPr>
          <a:xfrm>
            <a:off x="100730" y="1690950"/>
            <a:ext cx="5619569" cy="4136177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14" name="Google Shape;81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5" name="Google Shape;815;p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7" name="Google Shape;817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8" name="Google Shape;818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9" name="Google Shape;819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0" name="Google Shape;820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52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23" name="Google Shape;823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52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52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52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52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8" name="Google Shape;828;p52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Google Shape;830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1" name="Google Shape;831;p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2" name="Google Shape;832;p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4" name="Google Shape;83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6" name="Google Shape;836;p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8" name="Google Shape;838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5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0" name="Google Shape;840;p53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1" name="Google Shape;841;p53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p53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p53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53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53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6" name="Google Shape;846;p53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53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53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849" name="Google Shape;849;p53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1" name="Google Shape;851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2" name="Google Shape;852;p5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3" name="Google Shape;853;p5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4" name="Google Shape;854;p5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5" name="Google Shape;855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6" name="Google Shape;856;p5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7" name="Google Shape;857;p5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8" name="Google Shape;858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9" name="Google Shape;859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5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1" name="Google Shape;861;p56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2" name="Google Shape;862;p56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96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5" name="Google Shape;865;p96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6" name="Google Shape;866;p96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7" name="Google Shape;867;p9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68" name="Google Shape;868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9" name="Google Shape;869;p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0" name="Google Shape;870;p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1" name="Google Shape;871;p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2" name="Google Shape;872;p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3" name="Google Shape;873;p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4" name="Google Shape;874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6" name="Google Shape;876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96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8" name="Google Shape;878;p96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79" name="Google Shape;879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Google Shape;881;p97"/>
          <p:cNvPicPr preferRelativeResize="0"/>
          <p:nvPr/>
        </p:nvPicPr>
        <p:blipFill rotWithShape="1">
          <a:blip r:embed="rId2">
            <a:alphaModFix/>
          </a:blip>
          <a:srcRect b="1768" l="0" r="3427" t="0"/>
          <a:stretch/>
        </p:blipFill>
        <p:spPr>
          <a:xfrm>
            <a:off x="6410030" y="1489638"/>
            <a:ext cx="5619569" cy="4136177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Google Shape;882;p9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83" name="Google Shape;883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4" name="Google Shape;884;p9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5" name="Google Shape;885;p9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6" name="Google Shape;886;p9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7" name="Google Shape;887;p9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8" name="Google Shape;888;p9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9" name="Google Shape;889;p97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0" name="Google Shape;890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97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93" name="Google Shape;893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97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9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9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7" name="Google Shape;897;p9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p97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9" name="Google Shape;899;p9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1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1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19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19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9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19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19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19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9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2" name="Google Shape;902;p98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3" name="Google Shape;903;p98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04" name="Google Shape;904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5" name="Google Shape;905;p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6" name="Google Shape;906;p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9" name="Google Shape;909;p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0" name="Google Shape;910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2" name="Google Shape;912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9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5" name="Google Shape;915;p9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9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9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99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99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99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99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9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3" name="Google Shape;92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4" name="Google Shape;924;p9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9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9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9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9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9" name="Google Shape;929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1" name="Google Shape;931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00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4" name="Google Shape;934;p10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5" name="Google Shape;935;p100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6" name="Google Shape;936;p10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7" name="Google Shape;937;p100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8" name="Google Shape;938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9" name="Google Shape;939;p10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p10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10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2" name="Google Shape;942;p10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3" name="Google Shape;943;p10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4" name="Google Shape;944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6" name="Google Shape;946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1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1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01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2" name="Google Shape;952;p10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10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10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5" name="Google Shape;955;p10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56" name="Google Shape;956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7" name="Google Shape;957;p10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8" name="Google Shape;958;p10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9" name="Google Shape;959;p10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10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10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2" name="Google Shape;962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4" name="Google Shape;964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1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10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10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p10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10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10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3" name="Google Shape;973;p10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10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p10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10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10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78" name="Google Shape;978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9" name="Google Shape;979;p10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0" name="Google Shape;980;p10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1" name="Google Shape;981;p10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2" name="Google Shape;982;p10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3" name="Google Shape;983;p10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4" name="Google Shape;984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6" name="Google Shape;986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8" name="Google Shape;988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9" name="Google Shape;989;p10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0" name="Google Shape;990;p10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10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2" name="Google Shape;992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4" name="Google Shape;994;p10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5" name="Google Shape;995;p10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6" name="Google Shape;996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Google Shape;997;p1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8" name="Google Shape;998;p103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9" name="Google Shape;999;p103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0" name="Google Shape;1000;p103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1" name="Google Shape;1001;p103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p103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p103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103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5" name="Google Shape;1005;p103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06" name="Google Shape;1006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8" name="Google Shape;1008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9" name="Google Shape;1009;p10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0" name="Google Shape;1010;p10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1" name="Google Shape;1011;p10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2" name="Google Shape;1012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4" name="Google Shape;1014;p10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5" name="Google Shape;1015;p10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6" name="Google Shape;1016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Google Shape;1017;p10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8" name="Google Shape;1018;p104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9" name="Google Shape;1019;p104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p104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104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2" name="Google Shape;1022;p104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3" name="Google Shape;1023;p104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4" name="Google Shape;1024;p104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104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6" name="Google Shape;1026;p104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27" name="Google Shape;1027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28" name="Google Shape;1028;p104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04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04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Google Shape;1032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3" name="Google Shape;1033;p10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4" name="Google Shape;1034;p10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5" name="Google Shape;1035;p10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6" name="Google Shape;1036;p10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7" name="Google Shape;1037;p10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8" name="Google Shape;1038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0" name="Google Shape;1040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Google Shape;1041;p10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2" name="Google Shape;1042;p105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105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Google Shape;1045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6" name="Google Shape;1046;p10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10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10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9" name="Google Shape;1049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Google Shape;1050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1" name="Google Shape;1051;p10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2" name="Google Shape;1052;p10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3" name="Google Shape;1053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10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5" name="Google Shape;1055;p106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106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Google Shape;1058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9" name="Google Shape;1059;p10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0" name="Google Shape;1060;p10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1" name="Google Shape;1061;p10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2" name="Google Shape;1062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4" name="Google Shape;1064;p10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5" name="Google Shape;1065;p10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6" name="Google Shape;1066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7" name="Google Shape;1067;p10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8" name="Google Shape;1068;p107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9" name="Google Shape;1069;p107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0" name="Google Shape;1070;p107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1" name="Google Shape;1071;p107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2" name="Google Shape;1072;p107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p107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p107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2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2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120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12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2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6" name="Google Shape;1076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7" name="Google Shape;1077;p10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8" name="Google Shape;1078;p10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9" name="Google Shape;1079;p10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0" name="Google Shape;1080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1" name="Google Shape;1081;p10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2" name="Google Shape;1082;p10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3" name="Google Shape;1083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4" name="Google Shape;1084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85" name="Google Shape;1085;p10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6" name="Google Shape;1086;p108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9" name="Google Shape;1089;p10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0" name="Google Shape;1090;p10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1" name="Google Shape;1091;p10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2" name="Google Shape;1092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3" name="Google Shape;1093;p10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4" name="Google Shape;1094;p10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5" name="Google Shape;1095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6" name="Google Shape;1096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97" name="Google Shape;1097;p10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8" name="Google Shape;1098;p109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9" name="Google Shape;1099;p109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10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2" name="Google Shape;1102;p110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3" name="Google Shape;1103;p11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5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1" name="Google Shape;1111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2" name="Google Shape;1112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3" name="Google Shape;1113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4" name="Google Shape;1114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5" name="Google Shape;111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8" name="Google Shape;1118;p58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19" name="Google Shape;1119;p58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0" name="Google Shape;1120;p5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1" name="Google Shape;1121;p58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2" name="Google Shape;1122;p5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3" name="Google Shape;1123;p5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p58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p5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6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8" name="Google Shape;1128;p60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29" name="Google Shape;1129;p60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30" name="Google Shape;1130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1" name="Google Shape;1131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2" name="Google Shape;1132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3" name="Google Shape;1133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4" name="Google Shape;113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7" name="Google Shape;1137;p60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61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140" name="Google Shape;1140;p61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1" name="Google Shape;1141;p61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142" name="Google Shape;1142;p61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43" name="Google Shape;1143;p6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p6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p6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6" name="Google Shape;114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7" name="Google Shape;114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0" name="Google Shape;1150;p6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5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53" name="Google Shape;1153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4" name="Google Shape;1154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5" name="Google Shape;1155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6" name="Google Shape;1156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7" name="Google Shape;1157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9" name="Google Shape;1159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60" name="Google Shape;1160;p156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1" name="Google Shape;1161;p156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2" name="Google Shape;1162;p156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3" name="Google Shape;1163;p156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4" name="Google Shape;1164;p156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5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7" name="Google Shape;1167;p1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8" name="Google Shape;1168;p1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9" name="Google Shape;1169;p1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0" name="Google Shape;1170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1" name="Google Shape;1171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74" name="Google Shape;1174;p157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175" name="Google Shape;1175;p157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6" name="Google Shape;1176;p157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7" name="Google Shape;1177;p157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8" name="Google Shape;1178;p157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9" name="Google Shape;1179;p157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p157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p157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2" name="Google Shape;1182;p157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3" name="Google Shape;1183;p157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1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86" name="Google Shape;1186;p1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7" name="Google Shape;1187;p1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p1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9" name="Google Shape;1189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0" name="Google Shape;1190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93" name="Google Shape;1193;p15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4" name="Google Shape;1194;p15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195" name="Google Shape;1195;p15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1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8" name="Google Shape;1198;p1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p1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0" name="Google Shape;1200;p1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1" name="Google Shape;1201;p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2" name="Google Shape;1202;p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Google Shape;1205;p15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06" name="Google Shape;1206;p15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p15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15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2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12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2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2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2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21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21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21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21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2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2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21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2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16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1" name="Google Shape;1211;p160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2" name="Google Shape;1212;p160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3" name="Google Shape;1213;p160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4" name="Google Shape;1214;p160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6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16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19" name="Google Shape;1219;p1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0" name="Google Shape;1220;p1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1" name="Google Shape;1221;p1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2" name="Google Shape;1222;p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3" name="Google Shape;1223;p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26" name="Google Shape;1226;p16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27" name="Google Shape;1227;p162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8" name="Google Shape;1228;p162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9" name="Google Shape;1229;p162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0" name="Google Shape;1230;p162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16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33" name="Google Shape;1233;p16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4" name="Google Shape;1234;p16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5" name="Google Shape;1235;p16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6" name="Google Shape;1236;p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7" name="Google Shape;1237;p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p16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41" name="Google Shape;1241;p16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2" name="Google Shape;1242;p16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3" name="Google Shape;1243;p16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p16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5" name="Google Shape;1245;p16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6" name="Google Shape;1246;p16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7" name="Google Shape;1247;p16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16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0" name="Google Shape;1250;p164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51" name="Google Shape;1251;p16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2" name="Google Shape;1252;p16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3" name="Google Shape;1253;p16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4" name="Google Shape;1254;p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5" name="Google Shape;1255;p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p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p1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8" name="Google Shape;1258;p164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9" name="Google Shape;1259;p16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0" name="Google Shape;1260;p164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1" name="Google Shape;1261;p164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2" name="Google Shape;1262;p16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3" name="Google Shape;1263;p164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4" name="Google Shape;1264;p164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p164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7" name="Google Shape;1267;p165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8" name="Google Shape;1268;p165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9" name="Google Shape;1269;p16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0" name="Google Shape;1270;p16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1" name="Google Shape;1271;p16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2" name="Google Shape;1272;p16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3" name="Google Shape;1273;p1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4" name="Google Shape;1274;p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Google Shape;1276;p1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77" name="Google Shape;1277;p165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8" name="Google Shape;1278;p165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79" name="Google Shape;1279;p165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0" name="Google Shape;1280;p165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165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165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165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165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5" name="Google Shape;1285;p165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6" name="Google Shape;1286;p165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7" name="Google Shape;1287;p165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16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0" name="Google Shape;1290;p16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1" name="Google Shape;1291;p16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2" name="Google Shape;1292;p16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3" name="Google Shape;1293;p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4" name="Google Shape;1294;p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p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p166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8" name="Google Shape;1298;p166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99" name="Google Shape;1299;p166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1dd575440b7_0_1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06" name="Google Shape;1306;g1dd575440b7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7" name="Google Shape;1307;g1dd575440b7_0_162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8" name="Google Shape;1308;g1dd575440b7_0_162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9" name="Google Shape;1309;g1dd575440b7_0_162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0" name="Google Shape;1310;g1dd575440b7_0_162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1" name="Google Shape;1311;g1dd575440b7_0_162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2" name="Google Shape;1312;g1dd575440b7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g1dd575440b7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4" name="Google Shape;1314;g1dd575440b7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g1dd575440b7_0_162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6" name="Google Shape;1316;g1dd575440b7_0_162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g1dd575440b7_0_162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g1dd575440b7_0_162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g1dd575440b7_0_16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g1dd575440b7_0_16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g1dd575440b7_0_162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g1dd575440b7_0_16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1dd575440b7_0_181"/>
          <p:cNvSpPr/>
          <p:nvPr>
            <p:ph idx="2" type="pic"/>
          </p:nvPr>
        </p:nvSpPr>
        <p:spPr>
          <a:xfrm>
            <a:off x="5292892" y="1502509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5" name="Google Shape;1325;g1dd575440b7_0_181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6" name="Google Shape;1326;g1dd575440b7_0_18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g1dd575440b7_0_18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8" name="Google Shape;1328;g1dd575440b7_0_18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9" name="Google Shape;1329;g1dd575440b7_0_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0" name="Google Shape;1330;g1dd575440b7_0_181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1" name="Google Shape;1331;g1dd575440b7_0_181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2" name="Google Shape;1332;g1dd575440b7_0_181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3" name="Google Shape;1333;g1dd575440b7_0_181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4" name="Google Shape;1334;g1dd575440b7_0_181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5" name="Google Shape;1335;g1dd575440b7_0_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6" name="Google Shape;1336;g1dd575440b7_0_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7" name="Google Shape;1337;g1dd575440b7_0_1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8" name="Google Shape;1338;g1dd575440b7_0_18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Google Shape;1339;g1dd575440b7_0_18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g1dd575440b7_0_18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1dd575440b7_0_199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3" name="Google Shape;1343;g1dd575440b7_0_199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4" name="Google Shape;1344;g1dd575440b7_0_19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5" name="Google Shape;1345;g1dd575440b7_0_199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46" name="Google Shape;1346;g1dd575440b7_0_1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7" name="Google Shape;1347;g1dd575440b7_0_199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8" name="Google Shape;1348;g1dd575440b7_0_199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9" name="Google Shape;1349;g1dd575440b7_0_199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0" name="Google Shape;1350;g1dd575440b7_0_199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1" name="Google Shape;1351;g1dd575440b7_0_199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2" name="Google Shape;1352;g1dd575440b7_0_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g1dd575440b7_0_1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4" name="Google Shape;1354;g1dd575440b7_0_1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5" name="Google Shape;1355;g1dd575440b7_0_1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g1dd575440b7_0_19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g1dd575440b7_0_19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358" name="Google Shape;1358;g1dd575440b7_0_19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1dd575440b7_0_217"/>
          <p:cNvSpPr txBox="1"/>
          <p:nvPr>
            <p:ph idx="1" type="body"/>
          </p:nvPr>
        </p:nvSpPr>
        <p:spPr>
          <a:xfrm>
            <a:off x="4588043" y="148980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1" name="Google Shape;1361;g1dd575440b7_0_217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2" name="Google Shape;1362;g1dd575440b7_0_217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3" name="Google Shape;1363;g1dd575440b7_0_217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4" name="Google Shape;1364;g1dd575440b7_0_21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5" name="Google Shape;1365;g1dd575440b7_0_21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6" name="Google Shape;1366;g1dd575440b7_0_217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7" name="Google Shape;1367;g1dd575440b7_0_21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8" name="Google Shape;1368;g1dd575440b7_0_21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69" name="Google Shape;1369;g1dd575440b7_0_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0" name="Google Shape;1370;g1dd575440b7_0_217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1" name="Google Shape;1371;g1dd575440b7_0_217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2" name="Google Shape;1372;g1dd575440b7_0_217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3" name="Google Shape;1373;g1dd575440b7_0_217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4" name="Google Shape;1374;g1dd575440b7_0_217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5" name="Google Shape;1375;g1dd575440b7_0_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6" name="Google Shape;1376;g1dd575440b7_0_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7" name="Google Shape;1377;g1dd575440b7_0_2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g1dd575440b7_0_23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80" name="Google Shape;1380;g1dd575440b7_0_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381" name="Google Shape;1381;g1dd575440b7_0_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2" name="Google Shape;1382;g1dd575440b7_0_236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3" name="Google Shape;1383;g1dd575440b7_0_236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4" name="Google Shape;1384;g1dd575440b7_0_236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5" name="Google Shape;1385;g1dd575440b7_0_236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6" name="Google Shape;1386;g1dd575440b7_0_236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87" name="Google Shape;1387;g1dd575440b7_0_236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8" name="Google Shape;1388;g1dd575440b7_0_2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9" name="Google Shape;1389;g1dd575440b7_0_2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0" name="Google Shape;1390;g1dd575440b7_0_236"/>
          <p:cNvSpPr/>
          <p:nvPr/>
        </p:nvSpPr>
        <p:spPr>
          <a:xfrm>
            <a:off x="1586775" y="2772169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91" name="Google Shape;1391;g1dd575440b7_0_2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g1dd575440b7_0_236"/>
          <p:cNvSpPr/>
          <p:nvPr/>
        </p:nvSpPr>
        <p:spPr>
          <a:xfrm>
            <a:off x="144716" y="1293951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g1dd575440b7_0_236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g1dd575440b7_0_236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5" name="Google Shape;1395;g1dd575440b7_0_236"/>
          <p:cNvSpPr txBox="1"/>
          <p:nvPr>
            <p:ph idx="2" type="body"/>
          </p:nvPr>
        </p:nvSpPr>
        <p:spPr>
          <a:xfrm>
            <a:off x="4072873" y="4724937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6" name="Google Shape;1396;g1dd575440b7_0_236"/>
          <p:cNvSpPr txBox="1"/>
          <p:nvPr>
            <p:ph idx="3" type="body"/>
          </p:nvPr>
        </p:nvSpPr>
        <p:spPr>
          <a:xfrm>
            <a:off x="240913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7" name="Google Shape;1397;g1dd575440b7_0_236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9" name="Google Shape;1399;g1dd575440b7_0_2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00" name="Google Shape;1400;g1dd575440b7_0_25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01" name="Google Shape;1401;g1dd575440b7_0_2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2" name="Google Shape;1402;g1dd575440b7_0_256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3" name="Google Shape;1403;g1dd575440b7_0_256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4" name="Google Shape;1404;g1dd575440b7_0_256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5" name="Google Shape;1405;g1dd575440b7_0_256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6" name="Google Shape;1406;g1dd575440b7_0_256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7" name="Google Shape;1407;g1dd575440b7_0_2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g1dd575440b7_0_2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9" name="Google Shape;1409;g1dd575440b7_0_256"/>
          <p:cNvSpPr/>
          <p:nvPr/>
        </p:nvSpPr>
        <p:spPr>
          <a:xfrm>
            <a:off x="8260989" y="2998069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410" name="Google Shape;1410;g1dd575440b7_0_2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11" name="Google Shape;1411;g1dd575440b7_0_256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g1dd575440b7_0_256"/>
          <p:cNvSpPr/>
          <p:nvPr/>
        </p:nvSpPr>
        <p:spPr>
          <a:xfrm>
            <a:off x="5839976" y="4511015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g1dd575440b7_0_256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4" name="Google Shape;1414;g1dd575440b7_0_256"/>
          <p:cNvSpPr txBox="1"/>
          <p:nvPr>
            <p:ph idx="2" type="body"/>
          </p:nvPr>
        </p:nvSpPr>
        <p:spPr>
          <a:xfrm>
            <a:off x="5816499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5" name="Google Shape;1415;g1dd575440b7_0_256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1dd575440b7_0_274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8" name="Google Shape;1418;g1dd575440b7_0_274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9" name="Google Shape;1419;g1dd575440b7_0_274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420" name="Google Shape;1420;g1dd575440b7_0_274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421" name="Google Shape;1421;g1dd575440b7_0_27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22" name="Google Shape;1422;g1dd575440b7_0_27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2c7a7af7041_0_137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30" name="Google Shape;1430;g2c7a7af7041_0_13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1" name="Google Shape;1431;g2c7a7af7041_0_13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2" name="Google Shape;1432;g2c7a7af7041_0_1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3" name="Google Shape;1433;g2c7a7af7041_0_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4" name="Google Shape;1434;g2c7a7af7041_0_13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5" name="Google Shape;1435;g2c7a7af7041_0_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6" name="Google Shape;1436;g2c7a7af7041_0_1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g2c7a7af7041_0_137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8" name="Google Shape;1438;g2c7a7af7041_0_137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39" name="Google Shape;1439;g2c7a7af7041_0_137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g2c7a7af7041_0_14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2" name="Google Shape;1442;g2c7a7af7041_0_149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3" name="Google Shape;1443;g2c7a7af7041_0_149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44" name="Google Shape;1444;g2c7a7af7041_0_14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5" name="Google Shape;1445;g2c7a7af7041_0_14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6" name="Google Shape;1446;g2c7a7af7041_0_14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7" name="Google Shape;1447;g2c7a7af7041_0_1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48" name="Google Shape;1448;g2c7a7af7041_0_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9" name="Google Shape;1449;g2c7a7af7041_0_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g2c7a7af7041_0_1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451" name="Google Shape;1451;g2c7a7af7041_0_1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52" name="Google Shape;1452;g2c7a7af7041_0_149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3" name="Google Shape;1453;g2c7a7af7041_0_149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4" name="Google Shape;1454;g2c7a7af7041_0_149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5" name="Google Shape;1455;g2c7a7af7041_0_149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6" name="Google Shape;1456;g2c7a7af7041_0_149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2c7a7af7041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9" name="Google Shape;1459;g2c7a7af7041_0_166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0" name="Google Shape;1460;g2c7a7af7041_0_166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1" name="Google Shape;1461;g2c7a7af7041_0_166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62" name="Google Shape;1462;g2c7a7af7041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3" name="Google Shape;1463;g2c7a7af7041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4" name="Google Shape;1464;g2c7a7af7041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5" name="Google Shape;1465;g2c7a7af7041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66" name="Google Shape;1466;g2c7a7af7041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g2c7a7af7041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g2c7a7af7041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g2c7a7af7041_0_166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0" name="Google Shape;1470;g2c7a7af7041_0_166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1" name="Google Shape;1471;g2c7a7af7041_0_166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2" name="Google Shape;1472;g2c7a7af7041_0_166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g2c7a7af7041_0_18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5" name="Google Shape;1475;g2c7a7af7041_0_182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6" name="Google Shape;1476;g2c7a7af7041_0_182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7" name="Google Shape;1477;g2c7a7af7041_0_182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8" name="Google Shape;1478;g2c7a7af7041_0_182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79" name="Google Shape;1479;g2c7a7af7041_0_18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0" name="Google Shape;1480;g2c7a7af7041_0_18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1" name="Google Shape;1481;g2c7a7af7041_0_18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2" name="Google Shape;1482;g2c7a7af7041_0_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83" name="Google Shape;1483;g2c7a7af7041_0_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g2c7a7af7041_0_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g2c7a7af7041_0_1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g2c7a7af7041_0_19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88" name="Google Shape;1488;g2c7a7af7041_0_1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9" name="Google Shape;1489;g2c7a7af7041_0_19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0" name="Google Shape;1490;g2c7a7af7041_0_19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1" name="Google Shape;1491;g2c7a7af7041_0_19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2" name="Google Shape;1492;g2c7a7af7041_0_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3" name="Google Shape;1493;g2c7a7af7041_0_1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94" name="Google Shape;1494;g2c7a7af7041_0_1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2c7a7af7041_0_20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97" name="Google Shape;1497;g2c7a7af7041_0_20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8" name="Google Shape;1498;g2c7a7af7041_0_20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9" name="Google Shape;1499;g2c7a7af7041_0_20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0" name="Google Shape;1500;g2c7a7af7041_0_2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01" name="Google Shape;1501;g2c7a7af7041_0_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2" name="Google Shape;1502;g2c7a7af7041_0_2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Google Shape;1503;g2c7a7af7041_0_2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3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8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9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7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theme" Target="../theme/theme11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theme" Target="../theme/theme12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8.xml.rels><?xml version="1.0" encoding="UTF-8" standalone="yes"?><Relationships xmlns="http://schemas.openxmlformats.org/package/2006/relationships"><Relationship Id="rId20" Type="http://schemas.openxmlformats.org/officeDocument/2006/relationships/theme" Target="../theme/theme5.xml"/><Relationship Id="rId11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5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72.xml"/><Relationship Id="rId6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71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3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5.xml"/><Relationship Id="rId16" Type="http://schemas.openxmlformats.org/officeDocument/2006/relationships/theme" Target="../theme/theme10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1dd575440b7_0_158"/>
          <p:cNvSpPr/>
          <p:nvPr/>
        </p:nvSpPr>
        <p:spPr>
          <a:xfrm>
            <a:off x="0" y="-11087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2" name="Google Shape;1302;g1dd575440b7_0_15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3" name="Google Shape;1303;g1dd575440b7_0_15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2c7a7af7041_0_132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5" name="Google Shape;1425;g2c7a7af7041_0_132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6" name="Google Shape;1426;g2c7a7af7041_0_1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427" name="Google Shape;1427;g2c7a7af7041_0_13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2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2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2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4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9" name="Google Shape;659;p4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0" name="Google Shape;660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4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51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8" name="Google Shape;808;p5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9" name="Google Shape;809;p51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0" name="Google Shape;810;p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5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6" name="Google Shape;1106;p57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7" name="Google Shape;1107;p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08" name="Google Shape;1108;p5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83.png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5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5" Type="http://schemas.openxmlformats.org/officeDocument/2006/relationships/image" Target="../media/image91.png"/><Relationship Id="rId6" Type="http://schemas.openxmlformats.org/officeDocument/2006/relationships/image" Target="../media/image104.png"/><Relationship Id="rId7" Type="http://schemas.openxmlformats.org/officeDocument/2006/relationships/image" Target="../media/image87.png"/><Relationship Id="rId8" Type="http://schemas.openxmlformats.org/officeDocument/2006/relationships/image" Target="../media/image8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0.png"/><Relationship Id="rId4" Type="http://schemas.openxmlformats.org/officeDocument/2006/relationships/image" Target="../media/image9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5.png"/><Relationship Id="rId4" Type="http://schemas.openxmlformats.org/officeDocument/2006/relationships/image" Target="../media/image9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5.jpg"/><Relationship Id="rId4" Type="http://schemas.openxmlformats.org/officeDocument/2006/relationships/image" Target="../media/image71.jpg"/><Relationship Id="rId5" Type="http://schemas.openxmlformats.org/officeDocument/2006/relationships/image" Target="../media/image74.jpg"/><Relationship Id="rId6" Type="http://schemas.openxmlformats.org/officeDocument/2006/relationships/image" Target="../media/image85.jpg"/><Relationship Id="rId7" Type="http://schemas.openxmlformats.org/officeDocument/2006/relationships/image" Target="../media/image7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2.png"/><Relationship Id="rId4" Type="http://schemas.openxmlformats.org/officeDocument/2006/relationships/image" Target="../media/image101.png"/><Relationship Id="rId5" Type="http://schemas.openxmlformats.org/officeDocument/2006/relationships/image" Target="../media/image75.png"/><Relationship Id="rId6" Type="http://schemas.openxmlformats.org/officeDocument/2006/relationships/image" Target="../media/image7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2.png"/><Relationship Id="rId4" Type="http://schemas.openxmlformats.org/officeDocument/2006/relationships/image" Target="../media/image10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6.png"/><Relationship Id="rId4" Type="http://schemas.openxmlformats.org/officeDocument/2006/relationships/image" Target="../media/image7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530" name="Google Shape;1530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>
                <a:solidFill>
                  <a:srgbClr val="006FB6"/>
                </a:solidFill>
              </a:rPr>
              <a:t>Say and count syllables</a:t>
            </a:r>
            <a:endParaRPr/>
          </a:p>
        </p:txBody>
      </p:sp>
      <p:sp>
        <p:nvSpPr>
          <p:cNvPr id="1531" name="Google Shape;1531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file. </a:t>
            </a:r>
            <a:endParaRPr sz="4000">
              <a:solidFill>
                <a:srgbClr val="006FB6"/>
              </a:solidFill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1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en-US"/>
              <a:t>እንለማመድ</a:t>
            </a:r>
            <a:endParaRPr/>
          </a:p>
        </p:txBody>
      </p:sp>
      <p:sp>
        <p:nvSpPr>
          <p:cNvPr id="1630" name="Google Shape;1630;p17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ጠቃሚ ምክሮች እና ብልሃቶች</a:t>
            </a:r>
            <a:endParaRPr/>
          </a:p>
        </p:txBody>
      </p:sp>
      <p:sp>
        <p:nvSpPr>
          <p:cNvPr id="1631" name="Google Shape;1631;p17"/>
          <p:cNvSpPr txBox="1"/>
          <p:nvPr>
            <p:ph idx="2" type="body"/>
          </p:nvPr>
        </p:nvSpPr>
        <p:spPr>
          <a:xfrm>
            <a:off x="260350" y="1577975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/>
              <a:t>እጅህን/ሽን ከአገጭህ/ሽ ስር አድርግ/ጊ። ቃሉን ስትናገር/ሪ አገጭህ/ሽ ምን ያህል ጊዜ እንደሚወርድ አስተውል/ይ። ይሄ ነው ድምፀት!</a:t>
            </a:r>
            <a:endParaRPr/>
          </a:p>
        </p:txBody>
      </p:sp>
      <p:sp>
        <p:nvSpPr>
          <p:cNvPr id="1632" name="Google Shape;1632;p17"/>
          <p:cNvSpPr txBox="1"/>
          <p:nvPr>
            <p:ph idx="4" type="body"/>
          </p:nvPr>
        </p:nvSpPr>
        <p:spPr>
          <a:xfrm>
            <a:off x="3802043" y="1577339"/>
            <a:ext cx="5041200" cy="4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08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4000"/>
              <a:t>bubble</a:t>
            </a:r>
            <a:endParaRPr/>
          </a:p>
          <a:p>
            <a:pPr indent="-457200" lvl="0" marL="508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4000"/>
              <a:t>chicken</a:t>
            </a:r>
            <a:endParaRPr/>
          </a:p>
          <a:p>
            <a:pPr indent="-457200" lvl="0" marL="508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4000"/>
              <a:t>apple</a:t>
            </a:r>
            <a:endParaRPr/>
          </a:p>
          <a:p>
            <a:pPr indent="-457200" lvl="0" marL="508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4000"/>
              <a:t>car</a:t>
            </a:r>
            <a:endParaRPr/>
          </a:p>
          <a:p>
            <a:pPr indent="-457200" lvl="0" marL="508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4000"/>
              <a:t>umbrella</a:t>
            </a:r>
            <a:endParaRPr/>
          </a:p>
          <a:p>
            <a:pPr indent="-457200" lvl="0" marL="508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4000"/>
              <a:t>your child’s name</a:t>
            </a:r>
            <a:endParaRPr/>
          </a:p>
          <a:p>
            <a:pPr indent="-279400" lvl="0" marL="508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-279400" lvl="0" marL="508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-279400" lvl="0" marL="508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-279400" lvl="0" marL="508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Bubbles" id="1633" name="Google Shape;163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0890" y="1690392"/>
            <a:ext cx="694568" cy="694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icken" id="1634" name="Google Shape;163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7293" y="2414102"/>
            <a:ext cx="694568" cy="694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" id="1635" name="Google Shape;163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75317" y="3152813"/>
            <a:ext cx="694568" cy="694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" id="1636" name="Google Shape;1636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68179" y="3876523"/>
            <a:ext cx="694568" cy="694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ch umbrella" id="1637" name="Google Shape;1637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15463" y="4659258"/>
            <a:ext cx="694568" cy="694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" name="Google Shape;1638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957744" y="1690412"/>
            <a:ext cx="1452940" cy="113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" name="Google Shape;1639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025423" y="4329415"/>
            <a:ext cx="1317600" cy="135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0" name="Google Shape;1640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974811" y="3085826"/>
            <a:ext cx="1418825" cy="113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1dd575440b7_0_150"/>
          <p:cNvSpPr txBox="1"/>
          <p:nvPr>
            <p:ph type="ctrTitle"/>
          </p:nvPr>
        </p:nvSpPr>
        <p:spPr>
          <a:xfrm>
            <a:off x="0" y="123288"/>
            <a:ext cx="91440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US"/>
              <a:t>ባለብዙ ቋንቋ ቤተሰብ</a:t>
            </a:r>
            <a:endParaRPr/>
          </a:p>
        </p:txBody>
      </p:sp>
      <p:sp>
        <p:nvSpPr>
          <p:cNvPr id="1646" name="Google Shape;1646;g1dd575440b7_0_150"/>
          <p:cNvSpPr txBox="1"/>
          <p:nvPr>
            <p:ph idx="1" type="body"/>
          </p:nvPr>
        </p:nvSpPr>
        <p:spPr>
          <a:xfrm>
            <a:off x="4588065" y="1621852"/>
            <a:ext cx="54039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የማንበብ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ክህሎቶችን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ለማዳበር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እንዲረዳ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ብዙ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ማበረታቻ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ስጡ</a:t>
            </a:r>
            <a:r>
              <a:rPr lang="en-US"/>
              <a:t> </a:t>
            </a:r>
            <a:endParaRPr/>
          </a:p>
        </p:txBody>
      </p:sp>
      <p:sp>
        <p:nvSpPr>
          <p:cNvPr id="1647" name="Google Shape;1647;g1dd575440b7_0_150"/>
          <p:cNvSpPr txBox="1"/>
          <p:nvPr>
            <p:ph idx="2" type="body"/>
          </p:nvPr>
        </p:nvSpPr>
        <p:spPr>
          <a:xfrm>
            <a:off x="4588043" y="2802915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ይሄንን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በማንኛውም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ቋንቋ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ለተፃፉ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መፅሀፍት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ተጠቀሙ</a:t>
            </a:r>
            <a:r>
              <a:rPr lang="en-US"/>
              <a:t> </a:t>
            </a:r>
            <a:endParaRPr/>
          </a:p>
        </p:txBody>
      </p:sp>
      <p:pic>
        <p:nvPicPr>
          <p:cNvPr id="1648" name="Google Shape;1648;g1dd575440b7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4399" y="1489800"/>
            <a:ext cx="994256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9" name="Google Shape;1649;g1dd575440b7_0_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4400" y="2901148"/>
            <a:ext cx="1141976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3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18"/>
          <p:cNvSpPr txBox="1"/>
          <p:nvPr>
            <p:ph idx="1" type="body"/>
          </p:nvPr>
        </p:nvSpPr>
        <p:spPr>
          <a:xfrm>
            <a:off x="8324768" y="3165416"/>
            <a:ext cx="3739715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ድምፀቶችን ማጨብጨብ፣ በጣት ድምፅ ማውጣት፣ በመርገጥ ማሳየት ትችላለህ/ያለሽ?</a:t>
            </a:r>
            <a:endParaRPr/>
          </a:p>
        </p:txBody>
      </p:sp>
      <p:sp>
        <p:nvSpPr>
          <p:cNvPr id="1655" name="Google Shape;1655;p18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ስምህ/ሽ ስንት ድምፀቶች አሉት?</a:t>
            </a:r>
            <a:endParaRPr/>
          </a:p>
        </p:txBody>
      </p:sp>
      <p:sp>
        <p:nvSpPr>
          <p:cNvPr id="1656" name="Google Shape;1656;p18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ቃሉ ውስጥ ያሉትን ምቶች በጥሞና መስማት ትችላለህ/ያለሽ?</a:t>
            </a:r>
            <a:endParaRPr/>
          </a:p>
        </p:txBody>
      </p:sp>
      <p:sp>
        <p:nvSpPr>
          <p:cNvPr id="1657" name="Google Shape;1657;p18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ንባብ = ውይይት</a:t>
            </a:r>
            <a:endParaRPr/>
          </a:p>
        </p:txBody>
      </p:sp>
      <p:pic>
        <p:nvPicPr>
          <p:cNvPr id="1658" name="Google Shape;1658;p18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የልምምድ ጊዜ</a:t>
            </a:r>
            <a:endParaRPr/>
          </a:p>
        </p:txBody>
      </p:sp>
      <p:sp>
        <p:nvSpPr>
          <p:cNvPr id="1664" name="Google Shape;1664;p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ቃሉን አድምጡ እና ተናገሩት።</a:t>
            </a:r>
            <a:endParaRPr/>
          </a:p>
        </p:txBody>
      </p:sp>
      <p:sp>
        <p:nvSpPr>
          <p:cNvPr id="1665" name="Google Shape;1665;p19"/>
          <p:cNvSpPr txBox="1"/>
          <p:nvPr>
            <p:ph idx="2" type="body"/>
          </p:nvPr>
        </p:nvSpPr>
        <p:spPr>
          <a:xfrm>
            <a:off x="1639564" y="2647954"/>
            <a:ext cx="36108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7500"/>
              <a:buNone/>
            </a:pPr>
            <a:r>
              <a:rPr lang="en-US" sz="4400"/>
              <a:t>የቃሉን ድምጸቶች ለመቁጠር ድምፀቶችን አዳምጡና ተረዱ።</a:t>
            </a:r>
            <a:endParaRPr sz="3200"/>
          </a:p>
        </p:txBody>
      </p:sp>
      <p:sp>
        <p:nvSpPr>
          <p:cNvPr id="1666" name="Google Shape;1666;p1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7500"/>
              <a:buNone/>
            </a:pPr>
            <a:r>
              <a:rPr lang="en-US" sz="3200"/>
              <a:t>ልጅዎ በተደጋጋሚ ሲሞክር/ስትሞክር አድንቁት/ቋት! </a:t>
            </a:r>
            <a:endParaRPr/>
          </a:p>
        </p:txBody>
      </p:sp>
      <p:sp>
        <p:nvSpPr>
          <p:cNvPr id="1667" name="Google Shape;1667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1</a:t>
            </a:r>
            <a:endParaRPr/>
          </a:p>
        </p:txBody>
      </p:sp>
      <p:sp>
        <p:nvSpPr>
          <p:cNvPr id="1668" name="Google Shape;1668;p1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3</a:t>
            </a:r>
            <a:endParaRPr/>
          </a:p>
        </p:txBody>
      </p:sp>
      <p:sp>
        <p:nvSpPr>
          <p:cNvPr id="1669" name="Google Shape;1669;p1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2</a:t>
            </a:r>
            <a:endParaRPr/>
          </a:p>
        </p:txBody>
      </p:sp>
      <p:sp>
        <p:nvSpPr>
          <p:cNvPr id="1670" name="Google Shape;1670;p19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/>
              <a:t>ጥያቄ ካለዎት ጥሩኝ!</a:t>
            </a:r>
            <a:endParaRPr/>
          </a:p>
        </p:txBody>
      </p:sp>
      <p:sp>
        <p:nvSpPr>
          <p:cNvPr id="1671" name="Google Shape;1671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72" name="Google Shape;1672;p19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2c7a7af7041_0_125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US"/>
              <a:t>በጥልቀት ያስቡ</a:t>
            </a:r>
            <a:endParaRPr/>
          </a:p>
        </p:txBody>
      </p:sp>
      <p:sp>
        <p:nvSpPr>
          <p:cNvPr id="1678" name="Google Shape;1678;g2c7a7af7041_0_125"/>
          <p:cNvSpPr txBox="1"/>
          <p:nvPr>
            <p:ph idx="1" type="body"/>
          </p:nvPr>
        </p:nvSpPr>
        <p:spPr>
          <a:xfrm>
            <a:off x="3720662" y="1901394"/>
            <a:ext cx="7974000" cy="4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የንባብ  ጠቃሚ ምክር ላይ ጥያቄዎች አሎዎት?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ይዙሩ እና ከልጅዎ ጋር ይነጋገሩ: ይህንን የንባብ ጠቃሚ ምክር በቤት ውስጥ ለመሞከር ዝግጁ እንደሆንን ይሰማናል?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እባክዎን ይህንን በቤት ውስጥ እንዴት ሊጠቀሙት እንደሚችሉ ያጋሩ።</a:t>
            </a:r>
            <a:endParaRPr/>
          </a:p>
        </p:txBody>
      </p:sp>
      <p:sp>
        <p:nvSpPr>
          <p:cNvPr id="1679" name="Google Shape;1679;g2c7a7af7041_0_125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ጥያቄዎ በክፍሉ ውስጥ ያለን ሌላ ሰው ይረዳል!</a:t>
            </a:r>
            <a:endParaRPr/>
          </a:p>
        </p:txBody>
      </p:sp>
      <p:pic>
        <p:nvPicPr>
          <p:cNvPr descr="A close up of a logo&#10;&#10;Description automatically generated" id="1680" name="Google Shape;1680;g2c7a7af7041_0_1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4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p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አላማ ያለው ጨዋታ -&gt; ትምህርት</a:t>
            </a:r>
            <a:endParaRPr/>
          </a:p>
        </p:txBody>
      </p:sp>
      <p:pic>
        <p:nvPicPr>
          <p:cNvPr id="1686" name="Google Shape;1686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974" y="1692275"/>
            <a:ext cx="4569300" cy="40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7" name="Google Shape;1687;p21"/>
          <p:cNvSpPr txBox="1"/>
          <p:nvPr>
            <p:ph idx="2" type="body"/>
          </p:nvPr>
        </p:nvSpPr>
        <p:spPr>
          <a:xfrm>
            <a:off x="5884338" y="1692275"/>
            <a:ext cx="5122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/>
              <a:t>ጥያቄዎች </a:t>
            </a:r>
            <a:r>
              <a:rPr lang="en-US"/>
              <a:t>እና </a:t>
            </a:r>
            <a:r>
              <a:rPr b="1" lang="en-US"/>
              <a:t>ትርጉም ያላቸው ንግግሮች </a:t>
            </a:r>
            <a:r>
              <a:rPr lang="en-US"/>
              <a:t>የማንበብ መሰረትን ይገነባሉ!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አስተያየት፣ እባክዎ</a:t>
            </a:r>
            <a:endParaRPr/>
          </a:p>
        </p:txBody>
      </p:sp>
      <p:pic>
        <p:nvPicPr>
          <p:cNvPr id="1693" name="Google Shape;1693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94" name="Google Shape;1694;p2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en-US"/>
              <a:t>የእርስዎ ግብአት የጋራ ጊዜያችንን ያሻሽልልናል!</a:t>
            </a:r>
            <a:endParaRPr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695" name="Google Shape;1695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4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/>
              <a:t>ድምፀቶችን ተናገሩ እና ቁጠሩ</a:t>
            </a:r>
            <a:endParaRPr sz="4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እንኩዋን ደህና መጡ</a:t>
            </a:r>
            <a:endParaRPr/>
          </a:p>
        </p:txBody>
      </p:sp>
      <p:sp>
        <p:nvSpPr>
          <p:cNvPr id="1542" name="Google Shape;1542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የንባብ ጠቃሚ ምክር</a:t>
            </a:r>
            <a:endParaRPr/>
          </a:p>
        </p:txBody>
      </p:sp>
      <p:sp>
        <p:nvSpPr>
          <p:cNvPr id="1543" name="Google Shape;1543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የልምምድ ጊዜ</a:t>
            </a:r>
            <a:endParaRPr/>
          </a:p>
        </p:txBody>
      </p:sp>
      <p:sp>
        <p:nvSpPr>
          <p:cNvPr id="1544" name="Google Shape;1544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አጀንዳ</a:t>
            </a:r>
            <a:endParaRPr/>
          </a:p>
        </p:txBody>
      </p:sp>
      <p:sp>
        <p:nvSpPr>
          <p:cNvPr id="1545" name="Google Shape;1545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በጥልቀት ማሰብ እና ማስተካከል</a:t>
            </a:r>
            <a:endParaRPr/>
          </a:p>
        </p:txBody>
      </p:sp>
      <p:pic>
        <p:nvPicPr>
          <p:cNvPr id="1546" name="Google Shape;1546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7" name="Google Shape;1547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8" name="Google Shape;1548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9" name="Google Shape;1549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550" name="Google Shape;1550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236904" y="1677637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51" name="Google Shape;1551;p5"/>
          <p:cNvSpPr txBox="1"/>
          <p:nvPr/>
        </p:nvSpPr>
        <p:spPr>
          <a:xfrm>
            <a:off x="9739315" y="3521247"/>
            <a:ext cx="1523053" cy="11387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“ከባድ ቃላትን እንዴት ማያያዝ እንዳለብኝ </a:t>
            </a:r>
            <a:r>
              <a:rPr b="0" i="0" lang="en-US" sz="20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ተማርኩ</a:t>
            </a:r>
            <a:r>
              <a:rPr b="0" i="0" lang="en-US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57" name="Google Shape;1557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58" name="Google Shape;1558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59" name="Google Shape;1559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60" name="Google Shape;1560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መዘጋጀት።</a:t>
            </a:r>
            <a:endParaRPr/>
          </a:p>
        </p:txBody>
      </p:sp>
      <p:sp>
        <p:nvSpPr>
          <p:cNvPr id="1561" name="Google Shape;1561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ተገኙ።</a:t>
            </a:r>
            <a:endParaRPr/>
          </a:p>
        </p:txBody>
      </p:sp>
      <p:sp>
        <p:nvSpPr>
          <p:cNvPr id="1562" name="Google Shape;1562;p6"/>
          <p:cNvSpPr txBox="1"/>
          <p:nvPr>
            <p:ph idx="7" type="body"/>
          </p:nvPr>
        </p:nvSpPr>
        <p:spPr>
          <a:xfrm>
            <a:off x="1042393" y="3804369"/>
            <a:ext cx="3435277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ትሁት ሁኑ።</a:t>
            </a:r>
            <a:endParaRPr/>
          </a:p>
        </p:txBody>
      </p:sp>
      <p:sp>
        <p:nvSpPr>
          <p:cNvPr id="1563" name="Google Shape;1563;p6"/>
          <p:cNvSpPr txBox="1"/>
          <p:nvPr>
            <p:ph idx="8" type="body"/>
          </p:nvPr>
        </p:nvSpPr>
        <p:spPr>
          <a:xfrm>
            <a:off x="1042392" y="495955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ጥያቄ ይጠይቁ።</a:t>
            </a:r>
            <a:endParaRPr/>
          </a:p>
        </p:txBody>
      </p:sp>
      <p:sp>
        <p:nvSpPr>
          <p:cNvPr id="1564" name="Google Shape;1564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የአውደ ጥናት መመሪያዎች</a:t>
            </a:r>
            <a:endParaRPr/>
          </a:p>
        </p:txBody>
      </p:sp>
      <p:pic>
        <p:nvPicPr>
          <p:cNvPr descr="Icon&#10;&#10;Description automatically generated" id="1565" name="Google Shape;156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91" y="1714072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66" name="Google Shape;156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67" name="Google Shape;156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68" name="Google Shape;156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1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None/>
            </a:pPr>
            <a:r>
              <a:rPr lang="en-US">
                <a:solidFill>
                  <a:srgbClr val="006FB6"/>
                </a:solidFill>
              </a:rPr>
              <a:t>ድምፀቶችን ተናገሩ እና ቁጠሩ</a:t>
            </a:r>
            <a:endParaRPr/>
          </a:p>
        </p:txBody>
      </p:sp>
      <p:sp>
        <p:nvSpPr>
          <p:cNvPr id="1574" name="Google Shape;1574;p12"/>
          <p:cNvSpPr txBox="1"/>
          <p:nvPr>
            <p:ph idx="1" type="body"/>
          </p:nvPr>
        </p:nvSpPr>
        <p:spPr>
          <a:xfrm>
            <a:off x="9159209" y="4318314"/>
            <a:ext cx="2624583" cy="251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en-US"/>
              <a:t>ይህ ልጅዎ የቃላትን ድምፆች መስማት ይረዳዋል/ታል–በግልፅ የመገንዘብ ዋነኛ አካል ነው!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575" name="Google Shape;1575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2227616"/>
            <a:ext cx="2377500" cy="1285135"/>
          </a:xfrm>
          <a:prstGeom prst="rect">
            <a:avLst/>
          </a:prstGeom>
          <a:noFill/>
          <a:ln>
            <a:noFill/>
          </a:ln>
        </p:spPr>
      </p:pic>
      <p:sp>
        <p:nvSpPr>
          <p:cNvPr id="1576" name="Google Shape;1576;p1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577" name="Google Shape;1577;p1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578" name="Google Shape;1578;p1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ቃል አድምጡ።</a:t>
            </a:r>
            <a:endParaRPr/>
          </a:p>
        </p:txBody>
      </p:sp>
      <p:sp>
        <p:nvSpPr>
          <p:cNvPr id="1579" name="Google Shape;1579;p1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ቃሉን ተናገሩ።</a:t>
            </a:r>
            <a:endParaRPr/>
          </a:p>
        </p:txBody>
      </p:sp>
      <p:sp>
        <p:nvSpPr>
          <p:cNvPr id="1580" name="Google Shape;1580;p1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የቃሉን ድምጸቶች ለመቁጠር ድምፀቶችን አዳምጡና ተረዱ ።</a:t>
            </a:r>
            <a:endParaRPr/>
          </a:p>
        </p:txBody>
      </p:sp>
      <p:sp>
        <p:nvSpPr>
          <p:cNvPr id="1581" name="Google Shape;1581;p1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1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/>
              <a:t>ቃል ውስጥ ያለ “ምት”</a:t>
            </a:r>
            <a:endParaRPr/>
          </a:p>
        </p:txBody>
      </p:sp>
      <p:sp>
        <p:nvSpPr>
          <p:cNvPr id="1587" name="Google Shape;1587;p1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88" name="Google Shape;1588;p1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89" name="Google Shape;1589;p1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90" name="Google Shape;1590;p1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US"/>
              <a:t>ድምፀት</a:t>
            </a:r>
            <a:endParaRPr b="1"/>
          </a:p>
        </p:txBody>
      </p:sp>
      <p:sp>
        <p:nvSpPr>
          <p:cNvPr id="1591" name="Google Shape;1591;p1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92" name="Google Shape;1592;p1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93" name="Google Shape;1593;p1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94" name="Google Shape;1594;p1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የስነ-ፅሁፍ ስያሜዎችን አረጋግጡ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en-US"/>
              <a:t>ቃል አድምጡ</a:t>
            </a:r>
            <a:endParaRPr/>
          </a:p>
        </p:txBody>
      </p:sp>
      <p:sp>
        <p:nvSpPr>
          <p:cNvPr id="1600" name="Google Shape;1600;p14"/>
          <p:cNvSpPr txBox="1"/>
          <p:nvPr>
            <p:ph idx="1" type="body"/>
          </p:nvPr>
        </p:nvSpPr>
        <p:spPr>
          <a:xfrm>
            <a:off x="161525" y="3792504"/>
            <a:ext cx="3213906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ለመጀመር የጓደኛ ወይም የቤተሰብ አባል ስም ምረጡ።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/>
              <a:t>ልጅዎ ቃሉን ይምረጥ/ትምረጥ! </a:t>
            </a:r>
            <a:endParaRPr/>
          </a:p>
        </p:txBody>
      </p:sp>
      <p:pic>
        <p:nvPicPr>
          <p:cNvPr id="1601" name="Google Shape;1601;p14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-33411" l="-5816" r="-5815" t="-33394"/>
          <a:stretch/>
        </p:blipFill>
        <p:spPr>
          <a:xfrm>
            <a:off x="728251" y="1112827"/>
            <a:ext cx="1972397" cy="230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2" name="Google Shape;1602;p14"/>
          <p:cNvSpPr txBox="1"/>
          <p:nvPr>
            <p:ph idx="4" type="body"/>
          </p:nvPr>
        </p:nvSpPr>
        <p:spPr>
          <a:xfrm>
            <a:off x="186721" y="239394"/>
            <a:ext cx="3163644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ጠቃሚ ምክሮች እና ብልሃቶች</a:t>
            </a:r>
            <a:endParaRPr/>
          </a:p>
        </p:txBody>
      </p:sp>
      <p:pic>
        <p:nvPicPr>
          <p:cNvPr descr="A zebra is looking at the camera&#10;&#10;Description automatically generated" id="1603" name="Google Shape;160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0492" y="1577339"/>
            <a:ext cx="5461616" cy="45218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4" name="Google Shape;1604;p14"/>
          <p:cNvCxnSpPr/>
          <p:nvPr/>
        </p:nvCxnSpPr>
        <p:spPr>
          <a:xfrm>
            <a:off x="4565555" y="3470602"/>
            <a:ext cx="2563800" cy="1851600"/>
          </a:xfrm>
          <a:prstGeom prst="straightConnector1">
            <a:avLst/>
          </a:prstGeom>
          <a:noFill/>
          <a:ln cap="flat" cmpd="sng" w="149225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1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</a:pPr>
            <a:r>
              <a:rPr lang="en-US"/>
              <a:t>ቃሉን ተናገር/ሪ</a:t>
            </a:r>
            <a:endParaRPr/>
          </a:p>
        </p:txBody>
      </p:sp>
      <p:sp>
        <p:nvSpPr>
          <p:cNvPr id="1610" name="Google Shape;1610;p15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ጠቃሚ ምክሮች እና ብልሃቶች</a:t>
            </a:r>
            <a:endParaRPr/>
          </a:p>
        </p:txBody>
      </p:sp>
      <p:sp>
        <p:nvSpPr>
          <p:cNvPr id="1611" name="Google Shape;1611;p15"/>
          <p:cNvSpPr txBox="1"/>
          <p:nvPr>
            <p:ph idx="2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/>
              <a:t>አስታውሱ እየተጠቀምን ያለነው </a:t>
            </a:r>
            <a:r>
              <a:rPr b="1" lang="en-US"/>
              <a:t>የንግግር ቃላትን</a:t>
            </a:r>
            <a:r>
              <a:rPr lang="en-US"/>
              <a:t> ነው እንጂ የፅሁፍ ቃላትን አይደለም። 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12" name="Google Shape;1612;p15"/>
          <p:cNvSpPr txBox="1"/>
          <p:nvPr>
            <p:ph idx="3" type="body"/>
          </p:nvPr>
        </p:nvSpPr>
        <p:spPr>
          <a:xfrm rot="-2153673">
            <a:off x="3398998" y="2170329"/>
            <a:ext cx="3222676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/>
          <a:p>
            <a:pPr indent="-11111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lang="en-US" sz="2600"/>
              <a:t>አዋቂ: </a:t>
            </a:r>
            <a:r>
              <a:rPr lang="en-US" sz="2600"/>
              <a:t>‘zebra’ በሚለው እንጫወት። ሰማሀው/ሽው? ‘zebra’ ማለት ትችላለህ/ያለሽ?</a:t>
            </a:r>
            <a:endParaRPr sz="2600"/>
          </a:p>
        </p:txBody>
      </p:sp>
      <p:sp>
        <p:nvSpPr>
          <p:cNvPr id="1613" name="Google Shape;1613;p15"/>
          <p:cNvSpPr txBox="1"/>
          <p:nvPr>
            <p:ph idx="4" type="body"/>
          </p:nvPr>
        </p:nvSpPr>
        <p:spPr>
          <a:xfrm rot="860453">
            <a:off x="8789270" y="1869148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-11111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lang="en-US"/>
              <a:t>ልጅ: </a:t>
            </a:r>
            <a:r>
              <a:rPr lang="en-US"/>
              <a:t>Zebra.</a:t>
            </a:r>
            <a:endParaRPr/>
          </a:p>
        </p:txBody>
      </p:sp>
      <p:pic>
        <p:nvPicPr>
          <p:cNvPr id="1614" name="Google Shape;1614;p15"/>
          <p:cNvPicPr preferRelativeResize="0"/>
          <p:nvPr>
            <p:ph idx="6" type="pic"/>
          </p:nvPr>
        </p:nvPicPr>
        <p:blipFill rotWithShape="1">
          <a:blip r:embed="rId3">
            <a:alphaModFix/>
          </a:blip>
          <a:srcRect b="-15860" l="-10635" r="-10647" t="-15874"/>
          <a:stretch/>
        </p:blipFill>
        <p:spPr>
          <a:xfrm flipH="1">
            <a:off x="612251" y="1404600"/>
            <a:ext cx="2326074" cy="202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8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16"/>
          <p:cNvSpPr txBox="1"/>
          <p:nvPr>
            <p:ph type="title"/>
          </p:nvPr>
        </p:nvSpPr>
        <p:spPr>
          <a:xfrm>
            <a:off x="3566265" y="138335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</a:pPr>
            <a:r>
              <a:rPr lang="en-US"/>
              <a:t>የቃሉን ድምጸቶች ለመቁጠር ድምፀቶችን አዳምጡና ተረዱ ።</a:t>
            </a:r>
            <a:endParaRPr/>
          </a:p>
        </p:txBody>
      </p:sp>
      <p:sp>
        <p:nvSpPr>
          <p:cNvPr id="1620" name="Google Shape;1620;p16"/>
          <p:cNvSpPr txBox="1"/>
          <p:nvPr>
            <p:ph idx="1" type="body"/>
          </p:nvPr>
        </p:nvSpPr>
        <p:spPr>
          <a:xfrm>
            <a:off x="77897" y="239394"/>
            <a:ext cx="3325021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ጠቃሚ ምክሮችና ብልሃቶች</a:t>
            </a:r>
            <a:endParaRPr/>
          </a:p>
        </p:txBody>
      </p:sp>
      <p:sp>
        <p:nvSpPr>
          <p:cNvPr id="1621" name="Google Shape;1621;p16"/>
          <p:cNvSpPr txBox="1"/>
          <p:nvPr>
            <p:ph idx="2" type="body"/>
          </p:nvPr>
        </p:nvSpPr>
        <p:spPr>
          <a:xfrm>
            <a:off x="38479" y="3352510"/>
            <a:ext cx="3391854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 sz="2400"/>
              <a:t>የቃሉ ምቶች “ስሜት እንዲሰማህ/ሽ” ሰውነትህን/ሽን ተጠቀም/ሚ። </a:t>
            </a:r>
            <a:endParaRPr sz="2400"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 sz="2400"/>
              <a:t>ማጨብጨብ፣ መርገጥ፣ በጣት ድምፅ ማውጣት ትችላለህ/ያለሽ። የፈጠራ ችሎታህን/ሽን ተጠቀም/ሞ!</a:t>
            </a:r>
            <a:endParaRPr sz="2400"/>
          </a:p>
        </p:txBody>
      </p:sp>
      <p:sp>
        <p:nvSpPr>
          <p:cNvPr id="1622" name="Google Shape;1622;p16"/>
          <p:cNvSpPr txBox="1"/>
          <p:nvPr>
            <p:ph idx="3" type="body"/>
          </p:nvPr>
        </p:nvSpPr>
        <p:spPr>
          <a:xfrm>
            <a:off x="8463361" y="3092515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/>
              <a:t>ze/bra</a:t>
            </a:r>
            <a:endParaRPr/>
          </a:p>
        </p:txBody>
      </p:sp>
      <p:pic>
        <p:nvPicPr>
          <p:cNvPr id="1623" name="Google Shape;1623;p16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-5127" l="-15208" r="-15221" t="-5137"/>
          <a:stretch/>
        </p:blipFill>
        <p:spPr>
          <a:xfrm>
            <a:off x="355947" y="905575"/>
            <a:ext cx="2871367" cy="24951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hild sitting at a desk&#10;&#10;Description automatically generated" id="1624" name="Google Shape;1624;p16"/>
          <p:cNvPicPr preferRelativeResize="0"/>
          <p:nvPr>
            <p:ph idx="5" type="body"/>
          </p:nvPr>
        </p:nvPicPr>
        <p:blipFill rotWithShape="1">
          <a:blip r:embed="rId4">
            <a:alphaModFix/>
          </a:blip>
          <a:srcRect b="20886" l="0" r="0" t="3492"/>
          <a:stretch/>
        </p:blipFill>
        <p:spPr>
          <a:xfrm>
            <a:off x="4123381" y="1819275"/>
            <a:ext cx="3697500" cy="4194300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