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11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9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50" r:id="rId5"/>
    <p:sldMasterId id="2147483658" r:id="rId6"/>
    <p:sldMasterId id="2147483664" r:id="rId7"/>
    <p:sldMasterId id="2147483683" r:id="rId8"/>
    <p:sldMasterId id="2147483693" r:id="rId9"/>
    <p:sldMasterId id="2147483698" r:id="rId10"/>
    <p:sldMasterId id="2147483709" r:id="rId11"/>
    <p:sldMasterId id="2147483728" r:id="rId12"/>
    <p:sldMasterId id="2147483743" r:id="rId13"/>
  </p:sldMasterIdLst>
  <p:notesMasterIdLst>
    <p:notesMasterId r:id="rId14"/>
  </p:notes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</p:sldIdLst>
  <p:sldSz cy="6858000" cx="12192000"/>
  <p:notesSz cx="9144000" cy="6858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29" roundtripDataSignature="AMtx7mjj0DhFlH87wrK9D8nNYLVPHWOU5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6.xml"/><Relationship Id="rId22" Type="http://schemas.openxmlformats.org/officeDocument/2006/relationships/slide" Target="slides/slide8.xml"/><Relationship Id="rId21" Type="http://schemas.openxmlformats.org/officeDocument/2006/relationships/slide" Target="slides/slide7.xml"/><Relationship Id="rId24" Type="http://schemas.openxmlformats.org/officeDocument/2006/relationships/slide" Target="slides/slide10.xml"/><Relationship Id="rId23" Type="http://schemas.openxmlformats.org/officeDocument/2006/relationships/slide" Target="slides/slide9.xml"/><Relationship Id="rId1" Type="http://schemas.openxmlformats.org/officeDocument/2006/relationships/theme" Target="theme/theme10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26" Type="http://schemas.openxmlformats.org/officeDocument/2006/relationships/slide" Target="slides/slide12.xml"/><Relationship Id="rId25" Type="http://schemas.openxmlformats.org/officeDocument/2006/relationships/slide" Target="slides/slide11.xml"/><Relationship Id="rId28" Type="http://schemas.openxmlformats.org/officeDocument/2006/relationships/slide" Target="slides/slide14.xml"/><Relationship Id="rId27" Type="http://schemas.openxmlformats.org/officeDocument/2006/relationships/slide" Target="slides/slide13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customschemas.google.com/relationships/presentationmetadata" Target="metadata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11" Type="http://schemas.openxmlformats.org/officeDocument/2006/relationships/slideMaster" Target="slideMasters/slideMaster8.xml"/><Relationship Id="rId10" Type="http://schemas.openxmlformats.org/officeDocument/2006/relationships/slideMaster" Target="slideMasters/slideMaster7.xml"/><Relationship Id="rId13" Type="http://schemas.openxmlformats.org/officeDocument/2006/relationships/slideMaster" Target="slideMasters/slideMaster10.xml"/><Relationship Id="rId12" Type="http://schemas.openxmlformats.org/officeDocument/2006/relationships/slideMaster" Target="slideMasters/slideMaster9.xml"/><Relationship Id="rId15" Type="http://schemas.openxmlformats.org/officeDocument/2006/relationships/slide" Target="slides/slide1.xml"/><Relationship Id="rId14" Type="http://schemas.openxmlformats.org/officeDocument/2006/relationships/notesMaster" Target="notesMasters/notesMaster1.xml"/><Relationship Id="rId17" Type="http://schemas.openxmlformats.org/officeDocument/2006/relationships/slide" Target="slides/slide3.xml"/><Relationship Id="rId16" Type="http://schemas.openxmlformats.org/officeDocument/2006/relationships/slide" Target="slides/slide2.xml"/><Relationship Id="rId19" Type="http://schemas.openxmlformats.org/officeDocument/2006/relationships/slide" Target="slides/slide5.xml"/><Relationship Id="rId1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30629" y="10556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0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1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02" name="Google Shape;1402;p1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0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p17:notes"/>
          <p:cNvSpPr/>
          <p:nvPr>
            <p:ph idx="2" type="sldImg"/>
          </p:nvPr>
        </p:nvSpPr>
        <p:spPr>
          <a:xfrm>
            <a:off x="3533775" y="12700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2" name="Google Shape;1502;p17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8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p18:notes"/>
          <p:cNvSpPr/>
          <p:nvPr>
            <p:ph idx="2" type="sldImg"/>
          </p:nvPr>
        </p:nvSpPr>
        <p:spPr>
          <a:xfrm>
            <a:off x="3533775" y="8255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0" name="Google Shape;1510;p18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8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g2c88cc13441_0_109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20" name="Google Shape;1520;g2c88cc13441_0_109:notes"/>
          <p:cNvSpPr/>
          <p:nvPr>
            <p:ph idx="2" type="sldImg"/>
          </p:nvPr>
        </p:nvSpPr>
        <p:spPr>
          <a:xfrm>
            <a:off x="130175" y="104775"/>
            <a:ext cx="2076600" cy="1168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6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p20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28" name="Google Shape;1528;p20:notes"/>
          <p:cNvSpPr/>
          <p:nvPr>
            <p:ph idx="2" type="sldImg"/>
          </p:nvPr>
        </p:nvSpPr>
        <p:spPr>
          <a:xfrm>
            <a:off x="3533775" y="13811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5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23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47" name="Google Shape;1547;p23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7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4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09" name="Google Shape;1409;p4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2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p5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14" name="Google Shape;1414;p5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7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6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29" name="Google Shape;1429;p6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4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p12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46" name="Google Shape;1446;p12:notes"/>
          <p:cNvSpPr/>
          <p:nvPr>
            <p:ph idx="2" type="sldImg"/>
          </p:nvPr>
        </p:nvSpPr>
        <p:spPr>
          <a:xfrm>
            <a:off x="3533775" y="12700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5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p13:notes"/>
          <p:cNvSpPr/>
          <p:nvPr>
            <p:ph idx="2" type="sldImg"/>
          </p:nvPr>
        </p:nvSpPr>
        <p:spPr>
          <a:xfrm>
            <a:off x="128588" y="104775"/>
            <a:ext cx="2079625" cy="1169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7" name="Google Shape;1457;p13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8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14:notes"/>
          <p:cNvSpPr/>
          <p:nvPr>
            <p:ph idx="2" type="sldImg"/>
          </p:nvPr>
        </p:nvSpPr>
        <p:spPr>
          <a:xfrm>
            <a:off x="3533775" y="22542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0" name="Google Shape;1470;p14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p15:notes"/>
          <p:cNvSpPr/>
          <p:nvPr>
            <p:ph idx="2" type="sldImg"/>
          </p:nvPr>
        </p:nvSpPr>
        <p:spPr>
          <a:xfrm>
            <a:off x="3533775" y="12700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3" name="Google Shape;1483;p15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2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3" name="Google Shape;1493;p16:notes"/>
          <p:cNvSpPr/>
          <p:nvPr>
            <p:ph idx="2" type="sldImg"/>
          </p:nvPr>
        </p:nvSpPr>
        <p:spPr>
          <a:xfrm>
            <a:off x="3533775" y="12700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4" name="Google Shape;1494;p16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5.png"/><Relationship Id="rId3" Type="http://schemas.openxmlformats.org/officeDocument/2006/relationships/image" Target="../media/image17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0.jpg"/><Relationship Id="rId3" Type="http://schemas.openxmlformats.org/officeDocument/2006/relationships/image" Target="../media/image17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1.jpg"/><Relationship Id="rId3" Type="http://schemas.openxmlformats.org/officeDocument/2006/relationships/image" Target="../media/image17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7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4.png"/><Relationship Id="rId6" Type="http://schemas.openxmlformats.org/officeDocument/2006/relationships/image" Target="../media/image33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5.png"/><Relationship Id="rId3" Type="http://schemas.openxmlformats.org/officeDocument/2006/relationships/image" Target="../media/image25.pn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4.png"/><Relationship Id="rId6" Type="http://schemas.openxmlformats.org/officeDocument/2006/relationships/image" Target="../media/image30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5.png"/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5" Type="http://schemas.openxmlformats.org/officeDocument/2006/relationships/image" Target="../media/image4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5.png"/><Relationship Id="rId3" Type="http://schemas.openxmlformats.org/officeDocument/2006/relationships/image" Target="../media/image2.png"/><Relationship Id="rId4" Type="http://schemas.openxmlformats.org/officeDocument/2006/relationships/image" Target="../media/image28.png"/><Relationship Id="rId5" Type="http://schemas.openxmlformats.org/officeDocument/2006/relationships/image" Target="../media/image1.png"/><Relationship Id="rId6" Type="http://schemas.openxmlformats.org/officeDocument/2006/relationships/image" Target="../media/image29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8.png"/><Relationship Id="rId8" Type="http://schemas.openxmlformats.org/officeDocument/2006/relationships/image" Target="../media/image7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8.png"/><Relationship Id="rId8" Type="http://schemas.openxmlformats.org/officeDocument/2006/relationships/image" Target="../media/image7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4.png"/><Relationship Id="rId6" Type="http://schemas.openxmlformats.org/officeDocument/2006/relationships/image" Target="../media/image22.png"/><Relationship Id="rId7" Type="http://schemas.openxmlformats.org/officeDocument/2006/relationships/image" Target="../media/image8.png"/><Relationship Id="rId8" Type="http://schemas.openxmlformats.org/officeDocument/2006/relationships/image" Target="../media/image19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5.png"/><Relationship Id="rId3" Type="http://schemas.openxmlformats.org/officeDocument/2006/relationships/image" Target="../media/image2.png"/><Relationship Id="rId4" Type="http://schemas.openxmlformats.org/officeDocument/2006/relationships/image" Target="../media/image28.png"/><Relationship Id="rId5" Type="http://schemas.openxmlformats.org/officeDocument/2006/relationships/image" Target="../media/image1.png"/><Relationship Id="rId6" Type="http://schemas.openxmlformats.org/officeDocument/2006/relationships/image" Target="../media/image36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5.png"/><Relationship Id="rId3" Type="http://schemas.openxmlformats.org/officeDocument/2006/relationships/image" Target="../media/image2.png"/><Relationship Id="rId4" Type="http://schemas.openxmlformats.org/officeDocument/2006/relationships/image" Target="../media/image28.png"/><Relationship Id="rId5" Type="http://schemas.openxmlformats.org/officeDocument/2006/relationships/image" Target="../media/image1.png"/><Relationship Id="rId6" Type="http://schemas.openxmlformats.org/officeDocument/2006/relationships/image" Target="../media/image36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5.png"/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5" Type="http://schemas.openxmlformats.org/officeDocument/2006/relationships/image" Target="../media/image4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5.png"/><Relationship Id="rId3" Type="http://schemas.openxmlformats.org/officeDocument/2006/relationships/image" Target="../media/image2.png"/><Relationship Id="rId4" Type="http://schemas.openxmlformats.org/officeDocument/2006/relationships/image" Target="../media/image28.png"/><Relationship Id="rId5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5.png"/><Relationship Id="rId3" Type="http://schemas.openxmlformats.org/officeDocument/2006/relationships/image" Target="../media/image2.png"/><Relationship Id="rId4" Type="http://schemas.openxmlformats.org/officeDocument/2006/relationships/image" Target="../media/image28.png"/><Relationship Id="rId5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5.png"/><Relationship Id="rId3" Type="http://schemas.openxmlformats.org/officeDocument/2006/relationships/image" Target="../media/image25.pn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13.jpg"/><Relationship Id="rId5" Type="http://schemas.openxmlformats.org/officeDocument/2006/relationships/image" Target="../media/image4.png"/><Relationship Id="rId6" Type="http://schemas.openxmlformats.org/officeDocument/2006/relationships/image" Target="../media/image22.png"/><Relationship Id="rId7" Type="http://schemas.openxmlformats.org/officeDocument/2006/relationships/image" Target="../media/image8.png"/><Relationship Id="rId8" Type="http://schemas.openxmlformats.org/officeDocument/2006/relationships/image" Target="../media/image19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5.png"/><Relationship Id="rId3" Type="http://schemas.openxmlformats.org/officeDocument/2006/relationships/image" Target="../media/image25.pn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5.png"/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5" Type="http://schemas.openxmlformats.org/officeDocument/2006/relationships/image" Target="../media/image4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15.png"/><Relationship Id="rId5" Type="http://schemas.openxmlformats.org/officeDocument/2006/relationships/image" Target="../media/image2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15.png"/><Relationship Id="rId5" Type="http://schemas.openxmlformats.org/officeDocument/2006/relationships/image" Target="../media/image25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5.png"/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5" Type="http://schemas.openxmlformats.org/officeDocument/2006/relationships/image" Target="../media/image4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5.png"/><Relationship Id="rId3" Type="http://schemas.openxmlformats.org/officeDocument/2006/relationships/image" Target="../media/image26.jpg"/><Relationship Id="rId4" Type="http://schemas.openxmlformats.org/officeDocument/2006/relationships/image" Target="../media/image2.png"/><Relationship Id="rId5" Type="http://schemas.openxmlformats.org/officeDocument/2006/relationships/image" Target="../media/image16.png"/><Relationship Id="rId6" Type="http://schemas.openxmlformats.org/officeDocument/2006/relationships/image" Target="../media/image4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3.jpg"/><Relationship Id="rId3" Type="http://schemas.openxmlformats.org/officeDocument/2006/relationships/image" Target="../media/image15.png"/><Relationship Id="rId4" Type="http://schemas.openxmlformats.org/officeDocument/2006/relationships/image" Target="../media/image2.png"/><Relationship Id="rId5" Type="http://schemas.openxmlformats.org/officeDocument/2006/relationships/image" Target="../media/image16.png"/><Relationship Id="rId6" Type="http://schemas.openxmlformats.org/officeDocument/2006/relationships/image" Target="../media/image4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Relationship Id="rId6" Type="http://schemas.openxmlformats.org/officeDocument/2006/relationships/image" Target="../media/image39.jp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Relationship Id="rId3" Type="http://schemas.openxmlformats.org/officeDocument/2006/relationships/image" Target="../media/image26.jpg"/><Relationship Id="rId4" Type="http://schemas.openxmlformats.org/officeDocument/2006/relationships/image" Target="../media/image2.png"/><Relationship Id="rId5" Type="http://schemas.openxmlformats.org/officeDocument/2006/relationships/image" Target="../media/image16.png"/><Relationship Id="rId6" Type="http://schemas.openxmlformats.org/officeDocument/2006/relationships/image" Target="../media/image4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28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15.png"/><Relationship Id="rId5" Type="http://schemas.openxmlformats.org/officeDocument/2006/relationships/image" Target="../media/image25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5.png"/><Relationship Id="rId3" Type="http://schemas.openxmlformats.org/officeDocument/2006/relationships/image" Target="../media/image25.pn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4.png"/><Relationship Id="rId6" Type="http://schemas.openxmlformats.org/officeDocument/2006/relationships/image" Target="../media/image30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1.jpg"/><Relationship Id="rId3" Type="http://schemas.openxmlformats.org/officeDocument/2006/relationships/image" Target="../media/image15.png"/><Relationship Id="rId4" Type="http://schemas.openxmlformats.org/officeDocument/2006/relationships/image" Target="../media/image2.png"/><Relationship Id="rId5" Type="http://schemas.openxmlformats.org/officeDocument/2006/relationships/image" Target="../media/image16.png"/><Relationship Id="rId6" Type="http://schemas.openxmlformats.org/officeDocument/2006/relationships/image" Target="../media/image4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1.jpg"/><Relationship Id="rId3" Type="http://schemas.openxmlformats.org/officeDocument/2006/relationships/image" Target="../media/image15.png"/><Relationship Id="rId4" Type="http://schemas.openxmlformats.org/officeDocument/2006/relationships/image" Target="../media/image2.png"/><Relationship Id="rId5" Type="http://schemas.openxmlformats.org/officeDocument/2006/relationships/image" Target="../media/image16.png"/><Relationship Id="rId6" Type="http://schemas.openxmlformats.org/officeDocument/2006/relationships/image" Target="../media/image4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5.png"/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5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jpg"/><Relationship Id="rId3" Type="http://schemas.openxmlformats.org/officeDocument/2006/relationships/image" Target="../media/image15.png"/><Relationship Id="rId4" Type="http://schemas.openxmlformats.org/officeDocument/2006/relationships/image" Target="../media/image2.png"/><Relationship Id="rId5" Type="http://schemas.openxmlformats.org/officeDocument/2006/relationships/image" Target="../media/image16.png"/><Relationship Id="rId6" Type="http://schemas.openxmlformats.org/officeDocument/2006/relationships/image" Target="../media/image4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5.png"/><Relationship Id="rId3" Type="http://schemas.openxmlformats.org/officeDocument/2006/relationships/image" Target="../media/image2.png"/><Relationship Id="rId4" Type="http://schemas.openxmlformats.org/officeDocument/2006/relationships/image" Target="../media/image28.png"/><Relationship Id="rId5" Type="http://schemas.openxmlformats.org/officeDocument/2006/relationships/image" Target="../media/image1.png"/><Relationship Id="rId6" Type="http://schemas.openxmlformats.org/officeDocument/2006/relationships/image" Target="../media/image29.jp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8.png"/><Relationship Id="rId8" Type="http://schemas.openxmlformats.org/officeDocument/2006/relationships/image" Target="../media/image7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4.png"/><Relationship Id="rId6" Type="http://schemas.openxmlformats.org/officeDocument/2006/relationships/image" Target="../media/image22.png"/><Relationship Id="rId7" Type="http://schemas.openxmlformats.org/officeDocument/2006/relationships/image" Target="../media/image8.png"/><Relationship Id="rId8" Type="http://schemas.openxmlformats.org/officeDocument/2006/relationships/image" Target="../media/image19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5.png"/><Relationship Id="rId3" Type="http://schemas.openxmlformats.org/officeDocument/2006/relationships/image" Target="../media/image2.png"/><Relationship Id="rId4" Type="http://schemas.openxmlformats.org/officeDocument/2006/relationships/image" Target="../media/image28.png"/><Relationship Id="rId5" Type="http://schemas.openxmlformats.org/officeDocument/2006/relationships/image" Target="../media/image1.png"/><Relationship Id="rId6" Type="http://schemas.openxmlformats.org/officeDocument/2006/relationships/image" Target="../media/image36.jp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5.png"/><Relationship Id="rId3" Type="http://schemas.openxmlformats.org/officeDocument/2006/relationships/image" Target="../media/image2.png"/><Relationship Id="rId4" Type="http://schemas.openxmlformats.org/officeDocument/2006/relationships/image" Target="../media/image28.png"/><Relationship Id="rId5" Type="http://schemas.openxmlformats.org/officeDocument/2006/relationships/image" Target="../media/image1.png"/><Relationship Id="rId6" Type="http://schemas.openxmlformats.org/officeDocument/2006/relationships/image" Target="../media/image36.jp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5.png"/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5" Type="http://schemas.openxmlformats.org/officeDocument/2006/relationships/image" Target="../media/image4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5.png"/><Relationship Id="rId3" Type="http://schemas.openxmlformats.org/officeDocument/2006/relationships/image" Target="../media/image2.png"/><Relationship Id="rId4" Type="http://schemas.openxmlformats.org/officeDocument/2006/relationships/image" Target="../media/image28.png"/><Relationship Id="rId5" Type="http://schemas.openxmlformats.org/officeDocument/2006/relationships/image" Target="../media/image1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5.png"/><Relationship Id="rId3" Type="http://schemas.openxmlformats.org/officeDocument/2006/relationships/image" Target="../media/image2.png"/><Relationship Id="rId4" Type="http://schemas.openxmlformats.org/officeDocument/2006/relationships/image" Target="../media/image28.png"/><Relationship Id="rId5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5.png"/><Relationship Id="rId3" Type="http://schemas.openxmlformats.org/officeDocument/2006/relationships/image" Target="../media/image25.pn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5.png"/><Relationship Id="rId3" Type="http://schemas.openxmlformats.org/officeDocument/2006/relationships/image" Target="../media/image25.pn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15.png"/><Relationship Id="rId5" Type="http://schemas.openxmlformats.org/officeDocument/2006/relationships/image" Target="../media/image25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15.png"/><Relationship Id="rId5" Type="http://schemas.openxmlformats.org/officeDocument/2006/relationships/image" Target="../media/image25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15.png"/><Relationship Id="rId5" Type="http://schemas.openxmlformats.org/officeDocument/2006/relationships/image" Target="../media/image25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5" Type="http://schemas.openxmlformats.org/officeDocument/2006/relationships/image" Target="../media/image4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15.png"/><Relationship Id="rId5" Type="http://schemas.openxmlformats.org/officeDocument/2006/relationships/image" Target="../media/image25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15.png"/><Relationship Id="rId5" Type="http://schemas.openxmlformats.org/officeDocument/2006/relationships/image" Target="../media/image25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15.png"/><Relationship Id="rId5" Type="http://schemas.openxmlformats.org/officeDocument/2006/relationships/image" Target="../media/image25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Relationship Id="rId6" Type="http://schemas.openxmlformats.org/officeDocument/2006/relationships/image" Target="../media/image39.jp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8.jpg"/><Relationship Id="rId3" Type="http://schemas.openxmlformats.org/officeDocument/2006/relationships/image" Target="../media/image17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28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15.png"/><Relationship Id="rId5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6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26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6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" name="Google Shape;11;p26"/>
          <p:cNvGrpSpPr/>
          <p:nvPr/>
        </p:nvGrpSpPr>
        <p:grpSpPr>
          <a:xfrm>
            <a:off x="-12180" y="5607273"/>
            <a:ext cx="12219900" cy="83414"/>
            <a:chOff x="-12180" y="5607273"/>
            <a:chExt cx="12219900" cy="83414"/>
          </a:xfrm>
        </p:grpSpPr>
        <p:cxnSp>
          <p:nvCxnSpPr>
            <p:cNvPr id="12" name="Google Shape;12;p26"/>
            <p:cNvCxnSpPr/>
            <p:nvPr/>
          </p:nvCxnSpPr>
          <p:spPr>
            <a:xfrm>
              <a:off x="-12180" y="5607273"/>
              <a:ext cx="122199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" name="Google Shape;13;p26"/>
            <p:cNvCxnSpPr/>
            <p:nvPr/>
          </p:nvCxnSpPr>
          <p:spPr>
            <a:xfrm>
              <a:off x="-12180" y="5690687"/>
              <a:ext cx="122076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Understand the story">
  <p:cSld name="Title, Subtitle_1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610" y="0"/>
            <a:ext cx="12152782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" name="Google Shape;153;p59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54" name="Google Shape;154;p59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5" name="Google Shape;155;p59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6" name="Google Shape;156;p59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57" name="Google Shape;157;p59"/>
          <p:cNvSpPr txBox="1"/>
          <p:nvPr>
            <p:ph type="title"/>
          </p:nvPr>
        </p:nvSpPr>
        <p:spPr>
          <a:xfrm>
            <a:off x="22142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58" name="Google Shape;158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59"/>
          <p:cNvSpPr/>
          <p:nvPr/>
        </p:nvSpPr>
        <p:spPr>
          <a:xfrm>
            <a:off x="-15450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ound like a storyteller">
  <p:cSld name="Title, Subtitle_2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60"/>
          <p:cNvPicPr preferRelativeResize="0"/>
          <p:nvPr/>
        </p:nvPicPr>
        <p:blipFill rotWithShape="1">
          <a:blip r:embed="rId2">
            <a:alphaModFix/>
          </a:blip>
          <a:srcRect b="12168" l="0" r="0" t="3434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" name="Google Shape;162;p60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63" name="Google Shape;163;p60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4" name="Google Shape;164;p60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5" name="Google Shape;165;p60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66" name="Google Shape;166;p60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67" name="Google Shape;167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60"/>
          <p:cNvSpPr/>
          <p:nvPr/>
        </p:nvSpPr>
        <p:spPr>
          <a:xfrm>
            <a:off x="-4600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enjoy and engage">
  <p:cSld name="Title, Subtitle_3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61"/>
          <p:cNvPicPr preferRelativeResize="0"/>
          <p:nvPr/>
        </p:nvPicPr>
        <p:blipFill rotWithShape="1">
          <a:blip r:embed="rId2">
            <a:alphaModFix/>
          </a:blip>
          <a:srcRect b="7385" l="549" r="-548" t="8195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" name="Google Shape;171;p61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72" name="Google Shape;172;p61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3" name="Google Shape;173;p61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4" name="Google Shape;174;p6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75" name="Google Shape;175;p61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76" name="Google Shape;176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61"/>
          <p:cNvSpPr/>
          <p:nvPr/>
        </p:nvSpPr>
        <p:spPr>
          <a:xfrm>
            <a:off x="-4587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acilitator">
  <p:cSld name="Facilitator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2"/>
          <p:cNvSpPr/>
          <p:nvPr/>
        </p:nvSpPr>
        <p:spPr>
          <a:xfrm>
            <a:off x="0" y="0"/>
            <a:ext cx="12192000" cy="1291245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0" name="Google Shape;180;p62"/>
          <p:cNvCxnSpPr/>
          <p:nvPr/>
        </p:nvCxnSpPr>
        <p:spPr>
          <a:xfrm>
            <a:off x="0" y="1291245"/>
            <a:ext cx="12192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81" name="Google Shape;181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62"/>
          <p:cNvCxnSpPr>
            <a:endCxn id="179" idx="2"/>
          </p:cNvCxnSpPr>
          <p:nvPr/>
        </p:nvCxnSpPr>
        <p:spPr>
          <a:xfrm>
            <a:off x="0" y="1291245"/>
            <a:ext cx="6096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83" name="Google Shape;183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62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5" name="Google Shape;185;p62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6" name="Google Shape;186;p62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4 Points, Pic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3"/>
          <p:cNvSpPr/>
          <p:nvPr>
            <p:ph idx="2" type="pic"/>
          </p:nvPr>
        </p:nvSpPr>
        <p:spPr>
          <a:xfrm>
            <a:off x="5305232" y="1853299"/>
            <a:ext cx="6578600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p33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5" name="Google Shape;195;p33"/>
          <p:cNvSpPr txBox="1"/>
          <p:nvPr>
            <p:ph idx="3" type="body"/>
          </p:nvPr>
        </p:nvSpPr>
        <p:spPr>
          <a:xfrm>
            <a:off x="1660585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6" name="Google Shape;196;p33"/>
          <p:cNvSpPr txBox="1"/>
          <p:nvPr>
            <p:ph idx="4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7" name="Google Shape;197;p3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8" name="Google Shape;198;p33"/>
          <p:cNvSpPr txBox="1"/>
          <p:nvPr>
            <p:ph idx="5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99" name="Google Shape;199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0" name="Google Shape;200;p3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1" name="Google Shape;201;p3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2" name="Google Shape;202;p3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3" name="Google Shape;203;p3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4" name="Google Shape;204;p3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05" name="Google Shape;205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07" name="Google Shape;207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3"/>
          <p:cNvSpPr txBox="1"/>
          <p:nvPr>
            <p:ph idx="6" type="body"/>
          </p:nvPr>
        </p:nvSpPr>
        <p:spPr>
          <a:xfrm>
            <a:off x="691245" y="1502511"/>
            <a:ext cx="576072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9" name="Google Shape;209;p33"/>
          <p:cNvSpPr txBox="1"/>
          <p:nvPr>
            <p:ph idx="7" type="body"/>
          </p:nvPr>
        </p:nvSpPr>
        <p:spPr>
          <a:xfrm>
            <a:off x="693292" y="2822770"/>
            <a:ext cx="758952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0" name="Google Shape;210;p33"/>
          <p:cNvSpPr txBox="1"/>
          <p:nvPr>
            <p:ph idx="8" type="body"/>
          </p:nvPr>
        </p:nvSpPr>
        <p:spPr>
          <a:xfrm>
            <a:off x="691246" y="3939833"/>
            <a:ext cx="795528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1" name="Google Shape;211;p33"/>
          <p:cNvSpPr txBox="1"/>
          <p:nvPr>
            <p:ph idx="9" type="body"/>
          </p:nvPr>
        </p:nvSpPr>
        <p:spPr>
          <a:xfrm>
            <a:off x="691245" y="5162747"/>
            <a:ext cx="658368" cy="76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Pic">
  <p:cSld name="1_Title, Pic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14" name="Google Shape;214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5" name="Google Shape;215;p38"/>
          <p:cNvCxnSpPr/>
          <p:nvPr/>
        </p:nvCxnSpPr>
        <p:spPr>
          <a:xfrm>
            <a:off x="-46438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6" name="Google Shape;216;p3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7" name="Google Shape;217;p3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8" name="Google Shape;218;p3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9" name="Google Shape;219;p3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20" name="Google Shape;22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22" name="Google Shape;222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8"/>
          <p:cNvSpPr txBox="1"/>
          <p:nvPr>
            <p:ph idx="1" type="body"/>
          </p:nvPr>
        </p:nvSpPr>
        <p:spPr>
          <a:xfrm>
            <a:off x="6303981" y="1659612"/>
            <a:ext cx="5353397" cy="1193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4" name="Google Shape;224;p38"/>
          <p:cNvSpPr txBox="1"/>
          <p:nvPr>
            <p:ph idx="2" type="body"/>
          </p:nvPr>
        </p:nvSpPr>
        <p:spPr>
          <a:xfrm>
            <a:off x="6303981" y="4001457"/>
            <a:ext cx="5353397" cy="15541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picture containing person, indoor&#10;&#10;Description automatically generated" id="225" name="Google Shape;225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1712" y="1659612"/>
            <a:ext cx="4253837" cy="4198988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2 Content boxes">
  <p:cSld name="4_2 Content boxes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8" name="Google Shape;228;p5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9" name="Google Shape;229;p5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0" name="Google Shape;230;p5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31" name="Google Shape;231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2" name="Google Shape;232;p5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3" name="Google Shape;233;p5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34" name="Google Shape;234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35" name="Google Shape;235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5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7" name="Google Shape;237;p56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8" name="Google Shape;238;p56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 1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21"/>
          <p:cNvSpPr txBox="1"/>
          <p:nvPr>
            <p:ph idx="1" type="body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1" name="Google Shape;241;p121"/>
          <p:cNvSpPr txBox="1"/>
          <p:nvPr>
            <p:ph idx="2" type="body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2" name="Google Shape;242;p121"/>
          <p:cNvSpPr txBox="1"/>
          <p:nvPr>
            <p:ph idx="3" type="body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3" name="Google Shape;243;p121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44" name="Google Shape;244;p1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5" name="Google Shape;245;p121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6" name="Google Shape;246;p121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7" name="Google Shape;247;p121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8" name="Google Shape;248;p121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9" name="Google Shape;249;p121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50" name="Google Shape;250;p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52" name="Google Shape;252;p1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21"/>
          <p:cNvSpPr txBox="1"/>
          <p:nvPr>
            <p:ph idx="4" type="body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4" name="Google Shape;254;p121"/>
          <p:cNvSpPr txBox="1"/>
          <p:nvPr>
            <p:ph idx="5" type="body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55" name="Google Shape;255;p1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5450" y="1494950"/>
            <a:ext cx="5661102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2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8" name="Google Shape;258;p122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9" name="Google Shape;259;p122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60" name="Google Shape;260;p1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1" name="Google Shape;261;p12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2" name="Google Shape;262;p12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3" name="Google Shape;263;p12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4" name="Google Shape;264;p12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5" name="Google Shape;265;p12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66" name="Google Shape;266;p1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68" name="Google Shape;268;p1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3_Title, 3 points,content box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1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1" name="Google Shape;271;p12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2" name="Google Shape;272;p12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3" name="Google Shape;273;p12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74" name="Google Shape;274;p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6" name="Google Shape;276;p12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7" name="Google Shape;277;p12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78" name="Google Shape;278;p1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2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0" name="Google Shape;280;p123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1" name="Google Shape;281;p123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2" name="Google Shape;282;p123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3" name="Google Shape;283;p123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4" name="Google Shape;284;p123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5" name="Google Shape;285;p123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6" name="Google Shape;286;p123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7" name="Google Shape;287;p123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8" name="Google Shape;288;p123"/>
          <p:cNvSpPr/>
          <p:nvPr>
            <p:ph idx="9" type="pic"/>
          </p:nvPr>
        </p:nvSpPr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sp>
      <p:sp>
        <p:nvSpPr>
          <p:cNvPr id="289" name="Google Shape;289;p123"/>
          <p:cNvSpPr txBox="1"/>
          <p:nvPr>
            <p:ph idx="13" type="body"/>
          </p:nvPr>
        </p:nvSpPr>
        <p:spPr>
          <a:xfrm>
            <a:off x="6381858" y="5027422"/>
            <a:ext cx="5547838" cy="1053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90" name="Google Shape;290;p1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4535" y="4975017"/>
            <a:ext cx="982993" cy="1105646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23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8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" name="Google Shape;20;p28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28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2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28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4" name="Google Shape;24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25;p2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" name="Google Shape;26;p2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" name="Google Shape;27;p2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" name="Google Shape;28;p2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" name="Google Shape;29;p2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0" name="Google Shape;3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2" name="Google Shape;32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24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4" name="Google Shape;294;p124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5" name="Google Shape;295;p124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6" name="Google Shape;296;p124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7" name="Google Shape;297;p124"/>
          <p:cNvSpPr txBox="1"/>
          <p:nvPr>
            <p:ph idx="5" type="body"/>
          </p:nvPr>
        </p:nvSpPr>
        <p:spPr>
          <a:xfrm>
            <a:off x="651620" y="1700202"/>
            <a:ext cx="2130552" cy="2130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8" name="Google Shape;298;p124"/>
          <p:cNvSpPr txBox="1"/>
          <p:nvPr>
            <p:ph idx="6" type="body"/>
          </p:nvPr>
        </p:nvSpPr>
        <p:spPr>
          <a:xfrm>
            <a:off x="3479964" y="1854357"/>
            <a:ext cx="2487168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9" name="Google Shape;299;p124"/>
          <p:cNvSpPr txBox="1"/>
          <p:nvPr>
            <p:ph idx="7" type="body"/>
          </p:nvPr>
        </p:nvSpPr>
        <p:spPr>
          <a:xfrm>
            <a:off x="6416856" y="186161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0" name="Google Shape;300;p124"/>
          <p:cNvSpPr txBox="1"/>
          <p:nvPr>
            <p:ph idx="8" type="body"/>
          </p:nvPr>
        </p:nvSpPr>
        <p:spPr>
          <a:xfrm>
            <a:off x="9355776" y="185255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1" name="Google Shape;301;p124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02" name="Google Shape;302;p1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3" name="Google Shape;303;p12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4" name="Google Shape;304;p12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5" name="Google Shape;305;p12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6" name="Google Shape;306;p12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7" name="Google Shape;307;p12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08" name="Google Shape;308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10" name="Google Shape;310;p1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25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p125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4" name="Google Shape;314;p125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5" name="Google Shape;315;p12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6" name="Google Shape;316;p125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17" name="Google Shape;317;p1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8" name="Google Shape;318;p12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9" name="Google Shape;319;p12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0" name="Google Shape;320;p12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1" name="Google Shape;321;p12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2" name="Google Shape;322;p12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23" name="Google Shape;323;p1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25" name="Google Shape;325;p1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26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p126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2" name="Google Shape;332;p126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3" name="Google Shape;333;p12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4" name="Google Shape;334;p126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35" name="Google Shape;335;p1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6" name="Google Shape;336;p12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7" name="Google Shape;337;p12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8" name="Google Shape;338;p12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9" name="Google Shape;339;p12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0" name="Google Shape;340;p12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41" name="Google Shape;341;p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43" name="Google Shape;343;p1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27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9" name="Google Shape;349;p127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0" name="Google Shape;350;p127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1" name="Google Shape;351;p127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2" name="Google Shape;352;p127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3" name="Google Shape;353;p127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4" name="Google Shape;354;p127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5" name="Google Shape;355;p127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6" name="Google Shape;356;p127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57" name="Google Shape;357;p1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8" name="Google Shape;358;p12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9" name="Google Shape;359;p12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0" name="Google Shape;360;p12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1" name="Google Shape;361;p12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2" name="Google Shape;362;p12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63" name="Google Shape;363;p1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65" name="Google Shape;365;p1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1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8" name="Google Shape;368;p12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9" name="Google Shape;369;p12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0" name="Google Shape;370;p12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71" name="Google Shape;371;p1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3" name="Google Shape;373;p12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4" name="Google Shape;374;p12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75" name="Google Shape;375;p1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12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7" name="Google Shape;377;p128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8" name="Google Shape;378;p128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9" name="Google Shape;379;p128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0" name="Google Shape;380;p128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1" name="Google Shape;381;p128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2" name="Google Shape;382;p128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3" name="Google Shape;383;p128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4" name="Google Shape;384;p128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385" name="Google Shape;385;p1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7" y="2127658"/>
            <a:ext cx="5112983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1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8" name="Google Shape;388;p12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9" name="Google Shape;389;p12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0" name="Google Shape;390;p12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91" name="Google Shape;391;p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3" name="Google Shape;393;p12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4" name="Google Shape;394;p12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95" name="Google Shape;395;p1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12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7" name="Google Shape;397;p129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8" name="Google Shape;398;p129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9" name="Google Shape;399;p129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0" name="Google Shape;400;p129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1" name="Google Shape;401;p129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2" name="Google Shape;402;p129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3" name="Google Shape;403;p129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4" name="Google Shape;404;p129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5" name="Google Shape;405;p129"/>
          <p:cNvSpPr txBox="1"/>
          <p:nvPr>
            <p:ph idx="9" type="body"/>
          </p:nvPr>
        </p:nvSpPr>
        <p:spPr>
          <a:xfrm>
            <a:off x="8389001" y="1520875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406" name="Google Shape;406;p1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8" y="3084976"/>
            <a:ext cx="3642577" cy="2854739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407" name="Google Shape;407;p129"/>
          <p:cNvSpPr/>
          <p:nvPr/>
        </p:nvSpPr>
        <p:spPr>
          <a:xfrm>
            <a:off x="8182573" y="1374414"/>
            <a:ext cx="3801397" cy="1571144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129"/>
          <p:cNvSpPr/>
          <p:nvPr/>
        </p:nvSpPr>
        <p:spPr>
          <a:xfrm>
            <a:off x="8852546" y="4379200"/>
            <a:ext cx="3206776" cy="1571145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129"/>
          <p:cNvSpPr txBox="1"/>
          <p:nvPr>
            <p:ph idx="13" type="body"/>
          </p:nvPr>
        </p:nvSpPr>
        <p:spPr>
          <a:xfrm>
            <a:off x="8991285" y="4468187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1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2" name="Google Shape;412;p13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3" name="Google Shape;413;p13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4" name="Google Shape;414;p13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5" name="Google Shape;415;p13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6" name="Google Shape;416;p13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17" name="Google Shape;417;p1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1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19" name="Google Shape;419;p1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13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1" name="Google Shape;421;p130"/>
          <p:cNvSpPr txBox="1"/>
          <p:nvPr>
            <p:ph idx="1" type="body"/>
          </p:nvPr>
        </p:nvSpPr>
        <p:spPr>
          <a:xfrm>
            <a:off x="421059" y="1739549"/>
            <a:ext cx="6408738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2" name="Google Shape;422;p130"/>
          <p:cNvSpPr txBox="1"/>
          <p:nvPr>
            <p:ph idx="2" type="body"/>
          </p:nvPr>
        </p:nvSpPr>
        <p:spPr>
          <a:xfrm>
            <a:off x="7182346" y="1811338"/>
            <a:ext cx="4443597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1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5" name="Google Shape;425;p13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6" name="Google Shape;426;p13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7" name="Google Shape;427;p13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28" name="Google Shape;428;p1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0" name="Google Shape;430;p13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1" name="Google Shape;431;p13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32" name="Google Shape;432;p1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13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4" name="Google Shape;434;p131"/>
          <p:cNvSpPr txBox="1"/>
          <p:nvPr>
            <p:ph idx="1" type="body"/>
          </p:nvPr>
        </p:nvSpPr>
        <p:spPr>
          <a:xfrm>
            <a:off x="1114424" y="1558925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5" name="Google Shape;435;p131"/>
          <p:cNvSpPr txBox="1"/>
          <p:nvPr>
            <p:ph idx="2" type="body"/>
          </p:nvPr>
        </p:nvSpPr>
        <p:spPr>
          <a:xfrm>
            <a:off x="6494085" y="1558924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1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8" name="Google Shape;438;p13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9" name="Google Shape;439;p13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0" name="Google Shape;440;p13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41" name="Google Shape;441;p1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1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3" name="Google Shape;443;p13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4" name="Google Shape;444;p13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45" name="Google Shape;445;p1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13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7" name="Google Shape;447;p132"/>
          <p:cNvSpPr txBox="1"/>
          <p:nvPr>
            <p:ph idx="1" type="body"/>
          </p:nvPr>
        </p:nvSpPr>
        <p:spPr>
          <a:xfrm>
            <a:off x="5528247" y="1563523"/>
            <a:ext cx="6168431" cy="411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8" name="Google Shape;448;p132"/>
          <p:cNvSpPr txBox="1"/>
          <p:nvPr>
            <p:ph idx="2" type="body"/>
          </p:nvPr>
        </p:nvSpPr>
        <p:spPr>
          <a:xfrm>
            <a:off x="1660584" y="16041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9" name="Google Shape;449;p132"/>
          <p:cNvSpPr txBox="1"/>
          <p:nvPr>
            <p:ph idx="3" type="body"/>
          </p:nvPr>
        </p:nvSpPr>
        <p:spPr>
          <a:xfrm>
            <a:off x="1660585" y="3034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0" name="Google Shape;450;p132"/>
          <p:cNvSpPr txBox="1"/>
          <p:nvPr>
            <p:ph idx="4" type="body"/>
          </p:nvPr>
        </p:nvSpPr>
        <p:spPr>
          <a:xfrm>
            <a:off x="1660585" y="4505841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1" name="Google Shape;451;p132"/>
          <p:cNvSpPr txBox="1"/>
          <p:nvPr>
            <p:ph idx="5" type="body"/>
          </p:nvPr>
        </p:nvSpPr>
        <p:spPr>
          <a:xfrm>
            <a:off x="698500" y="1615215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2" name="Google Shape;452;p132"/>
          <p:cNvSpPr txBox="1"/>
          <p:nvPr>
            <p:ph idx="6" type="body"/>
          </p:nvPr>
        </p:nvSpPr>
        <p:spPr>
          <a:xfrm>
            <a:off x="698498" y="3040794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3" name="Google Shape;453;p132"/>
          <p:cNvSpPr txBox="1"/>
          <p:nvPr>
            <p:ph idx="7" type="body"/>
          </p:nvPr>
        </p:nvSpPr>
        <p:spPr>
          <a:xfrm>
            <a:off x="698498" y="450584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1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6" name="Google Shape;456;p13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7" name="Google Shape;457;p13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8" name="Google Shape;458;p13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59" name="Google Shape;459;p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0" name="Google Shape;460;p13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1" name="Google Shape;461;p13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62" name="Google Shape;462;p1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63" name="Google Shape;463;p1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13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5" name="Google Shape;465;p133"/>
          <p:cNvSpPr txBox="1"/>
          <p:nvPr>
            <p:ph idx="1" type="body"/>
          </p:nvPr>
        </p:nvSpPr>
        <p:spPr>
          <a:xfrm>
            <a:off x="1265238" y="1692275"/>
            <a:ext cx="9766300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9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29"/>
          <p:cNvSpPr txBox="1"/>
          <p:nvPr>
            <p:ph idx="2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2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29"/>
          <p:cNvSpPr txBox="1"/>
          <p:nvPr>
            <p:ph idx="3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Google Shape;42;p2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" name="Google Shape;43;p2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" name="Google Shape;44;p2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" name="Google Shape;45;p2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" name="Google Shape;46;p2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" name="Google Shape;47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9" name="Google Shape;49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53" name="Google Shape;53;p2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1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8" name="Google Shape;468;p13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9" name="Google Shape;469;p13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0" name="Google Shape;470;p13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1" name="Google Shape;471;p1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2" name="Google Shape;472;p13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3" name="Google Shape;473;p13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4" name="Google Shape;474;p1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75" name="Google Shape;475;p1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13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7" name="Google Shape;477;p134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8" name="Google Shape;478;p134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35"/>
          <p:cNvSpPr/>
          <p:nvPr>
            <p:ph idx="2" type="pic"/>
          </p:nvPr>
        </p:nvSpPr>
        <p:spPr>
          <a:xfrm>
            <a:off x="8142818" y="1687513"/>
            <a:ext cx="3587749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1" name="Google Shape;481;p135"/>
          <p:cNvSpPr txBox="1"/>
          <p:nvPr>
            <p:ph idx="1" type="body"/>
          </p:nvPr>
        </p:nvSpPr>
        <p:spPr>
          <a:xfrm>
            <a:off x="258234" y="1687513"/>
            <a:ext cx="7884583" cy="3763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2" name="Google Shape;482;p13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3_Reading tip"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2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490" name="Google Shape;490;p42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91" name="Google Shape;491;p42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92" name="Google Shape;492;p42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93" name="Google Shape;493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94" name="Google Shape;494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42"/>
          <p:cNvSpPr/>
          <p:nvPr>
            <p:ph idx="2" type="pic"/>
          </p:nvPr>
        </p:nvSpPr>
        <p:spPr>
          <a:xfrm>
            <a:off x="9282749" y="1283634"/>
            <a:ext cx="2377500" cy="31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98" name="Google Shape;498;p42"/>
          <p:cNvSpPr txBox="1"/>
          <p:nvPr>
            <p:ph idx="1" type="body"/>
          </p:nvPr>
        </p:nvSpPr>
        <p:spPr>
          <a:xfrm>
            <a:off x="9222900" y="4748864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9" name="Google Shape;499;p42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0" name="Google Shape;500;p42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1" name="Google Shape;501;p42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2" name="Google Shape;502;p42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3" name="Google Shape;503;p42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4" name="Google Shape;504;p42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5" name="Google Shape;505;p42"/>
          <p:cNvSpPr txBox="1"/>
          <p:nvPr>
            <p:ph idx="9" type="body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6" name="Google Shape;506;p42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9" name="Google Shape;509;p4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0" name="Google Shape;510;p4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1" name="Google Shape;511;p4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2" name="Google Shape;512;p4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3" name="Google Shape;513;p4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14" name="Google Shape;514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16" name="Google Shape;516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48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/>
        </p:txBody>
      </p:sp>
      <p:sp>
        <p:nvSpPr>
          <p:cNvPr id="518" name="Google Shape;518;p48"/>
          <p:cNvSpPr txBox="1"/>
          <p:nvPr>
            <p:ph idx="1" type="body"/>
          </p:nvPr>
        </p:nvSpPr>
        <p:spPr>
          <a:xfrm>
            <a:off x="346770" y="1770858"/>
            <a:ext cx="45789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9" name="Google Shape;519;p48"/>
          <p:cNvSpPr/>
          <p:nvPr>
            <p:ph idx="2" type="pic"/>
          </p:nvPr>
        </p:nvSpPr>
        <p:spPr>
          <a:xfrm>
            <a:off x="4988162" y="1731765"/>
            <a:ext cx="3473700" cy="3918000"/>
          </a:xfrm>
          <a:prstGeom prst="rect">
            <a:avLst/>
          </a:prstGeom>
          <a:noFill/>
          <a:ln>
            <a:noFill/>
          </a:ln>
        </p:spPr>
      </p:sp>
      <p:sp>
        <p:nvSpPr>
          <p:cNvPr id="520" name="Google Shape;520;p48"/>
          <p:cNvSpPr txBox="1"/>
          <p:nvPr>
            <p:ph idx="3" type="body"/>
          </p:nvPr>
        </p:nvSpPr>
        <p:spPr>
          <a:xfrm>
            <a:off x="8951630" y="1770857"/>
            <a:ext cx="29613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3_Reading tip with wider picture"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10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23" name="Google Shape;523;p110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24" name="Google Shape;524;p110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25" name="Google Shape;525;p110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26" name="Google Shape;526;p1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27" name="Google Shape;527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1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1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110"/>
          <p:cNvSpPr txBox="1"/>
          <p:nvPr>
            <p:ph idx="1" type="body"/>
          </p:nvPr>
        </p:nvSpPr>
        <p:spPr>
          <a:xfrm>
            <a:off x="500204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1" name="Google Shape;531;p110"/>
          <p:cNvSpPr/>
          <p:nvPr>
            <p:ph idx="2" type="pic"/>
          </p:nvPr>
        </p:nvSpPr>
        <p:spPr>
          <a:xfrm>
            <a:off x="8832388" y="1251284"/>
            <a:ext cx="3251700" cy="2499000"/>
          </a:xfrm>
          <a:prstGeom prst="rect">
            <a:avLst/>
          </a:prstGeom>
          <a:noFill/>
          <a:ln>
            <a:noFill/>
          </a:ln>
        </p:spPr>
      </p:sp>
      <p:sp>
        <p:nvSpPr>
          <p:cNvPr id="532" name="Google Shape;532;p110"/>
          <p:cNvSpPr txBox="1"/>
          <p:nvPr>
            <p:ph idx="3" type="body"/>
          </p:nvPr>
        </p:nvSpPr>
        <p:spPr>
          <a:xfrm>
            <a:off x="9209609" y="4065956"/>
            <a:ext cx="2497200" cy="21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11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35" name="Google Shape;535;p111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36" name="Google Shape;536;p111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37" name="Google Shape;537;p111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38" name="Google Shape;538;p1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39" name="Google Shape;539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1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1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111"/>
          <p:cNvSpPr/>
          <p:nvPr>
            <p:ph idx="2" type="pic"/>
          </p:nvPr>
        </p:nvSpPr>
        <p:spPr>
          <a:xfrm>
            <a:off x="9209369" y="1251283"/>
            <a:ext cx="2404500" cy="2949900"/>
          </a:xfrm>
          <a:prstGeom prst="rect">
            <a:avLst/>
          </a:prstGeom>
          <a:noFill/>
          <a:ln>
            <a:noFill/>
          </a:ln>
        </p:spPr>
      </p:sp>
      <p:sp>
        <p:nvSpPr>
          <p:cNvPr id="543" name="Google Shape;543;p111"/>
          <p:cNvSpPr txBox="1"/>
          <p:nvPr>
            <p:ph idx="1" type="body"/>
          </p:nvPr>
        </p:nvSpPr>
        <p:spPr>
          <a:xfrm>
            <a:off x="8822723" y="4264514"/>
            <a:ext cx="3212700" cy="23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4" name="Google Shape;544;p111"/>
          <p:cNvSpPr txBox="1"/>
          <p:nvPr>
            <p:ph idx="3" type="body"/>
          </p:nvPr>
        </p:nvSpPr>
        <p:spPr>
          <a:xfrm>
            <a:off x="500205" y="1566099"/>
            <a:ext cx="7528800" cy="3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5" name="Google Shape;545;p111"/>
          <p:cNvSpPr txBox="1"/>
          <p:nvPr>
            <p:ph idx="4" type="body"/>
          </p:nvPr>
        </p:nvSpPr>
        <p:spPr>
          <a:xfrm>
            <a:off x="5940679" y="1768203"/>
            <a:ext cx="2692800" cy="256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112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8" name="Google Shape;548;p112"/>
          <p:cNvSpPr txBox="1"/>
          <p:nvPr>
            <p:ph idx="1" type="body"/>
          </p:nvPr>
        </p:nvSpPr>
        <p:spPr>
          <a:xfrm>
            <a:off x="-1" y="1623059"/>
            <a:ext cx="8589900" cy="42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9" name="Google Shape;549;p112"/>
          <p:cNvSpPr txBox="1"/>
          <p:nvPr>
            <p:ph idx="2" type="body"/>
          </p:nvPr>
        </p:nvSpPr>
        <p:spPr>
          <a:xfrm>
            <a:off x="8783638" y="1622425"/>
            <a:ext cx="3306900" cy="23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0" name="Google Shape;550;p112"/>
          <p:cNvSpPr txBox="1"/>
          <p:nvPr>
            <p:ph idx="3" type="body"/>
          </p:nvPr>
        </p:nvSpPr>
        <p:spPr>
          <a:xfrm>
            <a:off x="8783638" y="5737860"/>
            <a:ext cx="3306900" cy="6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1" name="Google Shape;551;p112"/>
          <p:cNvSpPr txBox="1"/>
          <p:nvPr>
            <p:ph idx="4" type="body"/>
          </p:nvPr>
        </p:nvSpPr>
        <p:spPr>
          <a:xfrm>
            <a:off x="8783638" y="4225881"/>
            <a:ext cx="3306900" cy="12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13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114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56" name="Google Shape;556;p114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57" name="Google Shape;557;p114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58" name="Google Shape;558;p114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59" name="Google Shape;559;p1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60" name="Google Shape;560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1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1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114"/>
          <p:cNvSpPr/>
          <p:nvPr>
            <p:ph idx="2" type="pic"/>
          </p:nvPr>
        </p:nvSpPr>
        <p:spPr>
          <a:xfrm>
            <a:off x="8916576" y="1661249"/>
            <a:ext cx="2990100" cy="2715900"/>
          </a:xfrm>
          <a:prstGeom prst="rect">
            <a:avLst/>
          </a:prstGeom>
          <a:noFill/>
          <a:ln>
            <a:noFill/>
          </a:ln>
        </p:spPr>
      </p:sp>
      <p:sp>
        <p:nvSpPr>
          <p:cNvPr id="564" name="Google Shape;564;p114"/>
          <p:cNvSpPr txBox="1"/>
          <p:nvPr>
            <p:ph idx="1" type="body"/>
          </p:nvPr>
        </p:nvSpPr>
        <p:spPr>
          <a:xfrm>
            <a:off x="8916576" y="4120489"/>
            <a:ext cx="29901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5" name="Google Shape;565;p114"/>
          <p:cNvSpPr txBox="1"/>
          <p:nvPr>
            <p:ph idx="3" type="body"/>
          </p:nvPr>
        </p:nvSpPr>
        <p:spPr>
          <a:xfrm>
            <a:off x="740937" y="1831445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6" name="Google Shape;566;p114"/>
          <p:cNvSpPr txBox="1"/>
          <p:nvPr>
            <p:ph idx="4" type="body"/>
          </p:nvPr>
        </p:nvSpPr>
        <p:spPr>
          <a:xfrm>
            <a:off x="740937" y="3256853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7" name="Google Shape;567;p114"/>
          <p:cNvSpPr txBox="1"/>
          <p:nvPr>
            <p:ph idx="5" type="body"/>
          </p:nvPr>
        </p:nvSpPr>
        <p:spPr>
          <a:xfrm>
            <a:off x="740937" y="4726515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115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70" name="Google Shape;570;p115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71" name="Google Shape;571;p115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72" name="Google Shape;572;p115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73" name="Google Shape;573;p1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74" name="Google Shape;574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1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1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115"/>
          <p:cNvSpPr/>
          <p:nvPr>
            <p:ph idx="2" type="pic"/>
          </p:nvPr>
        </p:nvSpPr>
        <p:spPr>
          <a:xfrm>
            <a:off x="9093038" y="1058781"/>
            <a:ext cx="2715900" cy="2715900"/>
          </a:xfrm>
          <a:prstGeom prst="rect">
            <a:avLst/>
          </a:prstGeom>
          <a:noFill/>
          <a:ln>
            <a:noFill/>
          </a:ln>
        </p:spPr>
      </p:sp>
      <p:sp>
        <p:nvSpPr>
          <p:cNvPr id="578" name="Google Shape;578;p115"/>
          <p:cNvSpPr txBox="1"/>
          <p:nvPr>
            <p:ph idx="1" type="body"/>
          </p:nvPr>
        </p:nvSpPr>
        <p:spPr>
          <a:xfrm>
            <a:off x="1660584" y="1489802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9" name="Google Shape;579;p115"/>
          <p:cNvSpPr txBox="1"/>
          <p:nvPr>
            <p:ph idx="3" type="body"/>
          </p:nvPr>
        </p:nvSpPr>
        <p:spPr>
          <a:xfrm>
            <a:off x="1660584" y="3034440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0" name="Google Shape;580;p115"/>
          <p:cNvSpPr txBox="1"/>
          <p:nvPr>
            <p:ph idx="4" type="body"/>
          </p:nvPr>
        </p:nvSpPr>
        <p:spPr>
          <a:xfrm>
            <a:off x="1660585" y="4620141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1" name="Google Shape;581;p115"/>
          <p:cNvSpPr txBox="1"/>
          <p:nvPr>
            <p:ph idx="5" type="body"/>
          </p:nvPr>
        </p:nvSpPr>
        <p:spPr>
          <a:xfrm>
            <a:off x="698499" y="148979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2" name="Google Shape;582;p115"/>
          <p:cNvSpPr txBox="1"/>
          <p:nvPr>
            <p:ph idx="6" type="body"/>
          </p:nvPr>
        </p:nvSpPr>
        <p:spPr>
          <a:xfrm>
            <a:off x="698499" y="462013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3" name="Google Shape;583;p115"/>
          <p:cNvSpPr txBox="1"/>
          <p:nvPr>
            <p:ph idx="7" type="body"/>
          </p:nvPr>
        </p:nvSpPr>
        <p:spPr>
          <a:xfrm>
            <a:off x="698499" y="305496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4" name="Google Shape;584;p115"/>
          <p:cNvSpPr/>
          <p:nvPr>
            <p:ph idx="8" type="pic"/>
          </p:nvPr>
        </p:nvSpPr>
        <p:spPr>
          <a:xfrm>
            <a:off x="8788240" y="3300664"/>
            <a:ext cx="3346800" cy="315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34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34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34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34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34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34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34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34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4" name="Google Shape;64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3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6" name="Google Shape;66;p3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" name="Google Shape;67;p3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" name="Google Shape;68;p3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" name="Google Shape;69;p3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0" name="Google Shape;7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2" name="Google Shape;72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116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7" name="Google Shape;587;p116"/>
          <p:cNvSpPr/>
          <p:nvPr>
            <p:ph idx="2" type="pic"/>
          </p:nvPr>
        </p:nvSpPr>
        <p:spPr>
          <a:xfrm>
            <a:off x="9510134" y="1431036"/>
            <a:ext cx="1965900" cy="3996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588" name="Google Shape;588;p116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89" name="Google Shape;589;p116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90" name="Google Shape;590;p116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91" name="Google Shape;591;p1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92" name="Google Shape;592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1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1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116"/>
          <p:cNvSpPr txBox="1"/>
          <p:nvPr>
            <p:ph idx="1" type="body"/>
          </p:nvPr>
        </p:nvSpPr>
        <p:spPr>
          <a:xfrm>
            <a:off x="1660583" y="1489802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6" name="Google Shape;596;p116"/>
          <p:cNvSpPr txBox="1"/>
          <p:nvPr>
            <p:ph idx="3" type="body"/>
          </p:nvPr>
        </p:nvSpPr>
        <p:spPr>
          <a:xfrm>
            <a:off x="1660584" y="2653440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7" name="Google Shape;597;p116"/>
          <p:cNvSpPr txBox="1"/>
          <p:nvPr>
            <p:ph idx="4" type="body"/>
          </p:nvPr>
        </p:nvSpPr>
        <p:spPr>
          <a:xfrm>
            <a:off x="1660583" y="3817079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8" name="Google Shape;598;p116"/>
          <p:cNvSpPr txBox="1"/>
          <p:nvPr>
            <p:ph idx="5" type="body"/>
          </p:nvPr>
        </p:nvSpPr>
        <p:spPr>
          <a:xfrm>
            <a:off x="1660583" y="5006628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9" name="Google Shape;599;p116"/>
          <p:cNvSpPr txBox="1"/>
          <p:nvPr>
            <p:ph idx="6" type="body"/>
          </p:nvPr>
        </p:nvSpPr>
        <p:spPr>
          <a:xfrm>
            <a:off x="691245" y="1502511"/>
            <a:ext cx="795600" cy="10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0" name="Google Shape;600;p116"/>
          <p:cNvSpPr txBox="1"/>
          <p:nvPr>
            <p:ph idx="7" type="body"/>
          </p:nvPr>
        </p:nvSpPr>
        <p:spPr>
          <a:xfrm>
            <a:off x="693291" y="2653441"/>
            <a:ext cx="79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1" name="Google Shape;601;p116"/>
          <p:cNvSpPr txBox="1"/>
          <p:nvPr>
            <p:ph idx="8" type="body"/>
          </p:nvPr>
        </p:nvSpPr>
        <p:spPr>
          <a:xfrm>
            <a:off x="691246" y="3817079"/>
            <a:ext cx="795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2" name="Google Shape;602;p116"/>
          <p:cNvSpPr txBox="1"/>
          <p:nvPr>
            <p:ph idx="9" type="body"/>
          </p:nvPr>
        </p:nvSpPr>
        <p:spPr>
          <a:xfrm>
            <a:off x="691245" y="5006628"/>
            <a:ext cx="795600" cy="10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Custom Layout_1"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44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09" name="Google Shape;609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0" name="Google Shape;610;p44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1" name="Google Shape;611;p44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2" name="Google Shape;612;p44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3" name="Google Shape;613;p44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4" name="Google Shape;614;p44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15" name="Google Shape;615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17" name="Google Shape;617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44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9" name="Google Shape;619;p44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0" name="Google Shape;620;p44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1" name="Google Shape;621;p44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2" name="Google Shape;622;p44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3" name="Google Shape;623;p44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4" name="Google Shape;624;p44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5" name="Google Shape;625;p44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63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28" name="Google Shape;628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629" name="Google Shape;629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0" name="Google Shape;630;p6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1" name="Google Shape;631;p6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2" name="Google Shape;632;p6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3" name="Google Shape;633;p6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4" name="Google Shape;634;p6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35" name="Google Shape;635;p63"/>
          <p:cNvSpPr/>
          <p:nvPr/>
        </p:nvSpPr>
        <p:spPr>
          <a:xfrm>
            <a:off x="3812820" y="4636967"/>
            <a:ext cx="3808200" cy="1571100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6" name="Google Shape;636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63"/>
          <p:cNvSpPr/>
          <p:nvPr/>
        </p:nvSpPr>
        <p:spPr>
          <a:xfrm>
            <a:off x="1586774" y="2772170"/>
            <a:ext cx="3801300" cy="1571100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639" name="Google Shape;639;p6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63"/>
          <p:cNvSpPr/>
          <p:nvPr/>
        </p:nvSpPr>
        <p:spPr>
          <a:xfrm>
            <a:off x="144716" y="1293950"/>
            <a:ext cx="3801300" cy="1571100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63"/>
          <p:cNvSpPr/>
          <p:nvPr/>
        </p:nvSpPr>
        <p:spPr>
          <a:xfrm>
            <a:off x="158984" y="4417887"/>
            <a:ext cx="3206700" cy="1571100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63"/>
          <p:cNvSpPr txBox="1"/>
          <p:nvPr>
            <p:ph idx="1" type="body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3" name="Google Shape;643;p63"/>
          <p:cNvSpPr txBox="1"/>
          <p:nvPr>
            <p:ph idx="2" type="body"/>
          </p:nvPr>
        </p:nvSpPr>
        <p:spPr>
          <a:xfrm>
            <a:off x="4072874" y="4724938"/>
            <a:ext cx="33069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4" name="Google Shape;644;p63"/>
          <p:cNvSpPr txBox="1"/>
          <p:nvPr>
            <p:ph idx="3" type="body"/>
          </p:nvPr>
        </p:nvSpPr>
        <p:spPr>
          <a:xfrm>
            <a:off x="240914" y="1445813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5" name="Google Shape;645;p63"/>
          <p:cNvSpPr txBox="1"/>
          <p:nvPr>
            <p:ph idx="4" type="body"/>
          </p:nvPr>
        </p:nvSpPr>
        <p:spPr>
          <a:xfrm>
            <a:off x="319505" y="4495585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Google Shape;647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64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49" name="Google Shape;649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0" name="Google Shape;650;p64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1" name="Google Shape;651;p64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2" name="Google Shape;652;p64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3" name="Google Shape;653;p64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4" name="Google Shape;654;p64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55" name="Google Shape;655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64"/>
          <p:cNvSpPr/>
          <p:nvPr/>
        </p:nvSpPr>
        <p:spPr>
          <a:xfrm>
            <a:off x="8260989" y="2998070"/>
            <a:ext cx="3801300" cy="1571100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658" name="Google Shape;658;p6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64"/>
          <p:cNvSpPr/>
          <p:nvPr/>
        </p:nvSpPr>
        <p:spPr>
          <a:xfrm>
            <a:off x="5720300" y="1436681"/>
            <a:ext cx="3801300" cy="1571100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64"/>
          <p:cNvSpPr/>
          <p:nvPr/>
        </p:nvSpPr>
        <p:spPr>
          <a:xfrm>
            <a:off x="5839976" y="4511014"/>
            <a:ext cx="5789100" cy="1571100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64"/>
          <p:cNvSpPr txBox="1"/>
          <p:nvPr>
            <p:ph idx="1" type="body"/>
          </p:nvPr>
        </p:nvSpPr>
        <p:spPr>
          <a:xfrm>
            <a:off x="8450575" y="3165416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2" name="Google Shape;662;p64"/>
          <p:cNvSpPr txBox="1"/>
          <p:nvPr>
            <p:ph idx="2" type="body"/>
          </p:nvPr>
        </p:nvSpPr>
        <p:spPr>
          <a:xfrm>
            <a:off x="5816498" y="1588544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3" name="Google Shape;663;p64"/>
          <p:cNvSpPr txBox="1"/>
          <p:nvPr>
            <p:ph idx="3" type="body"/>
          </p:nvPr>
        </p:nvSpPr>
        <p:spPr>
          <a:xfrm>
            <a:off x="6003646" y="4619956"/>
            <a:ext cx="53886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65"/>
          <p:cNvSpPr txBox="1"/>
          <p:nvPr>
            <p:ph type="title"/>
          </p:nvPr>
        </p:nvSpPr>
        <p:spPr>
          <a:xfrm>
            <a:off x="0" y="-1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6" name="Google Shape;666;p65"/>
          <p:cNvSpPr txBox="1"/>
          <p:nvPr>
            <p:ph idx="1" type="body"/>
          </p:nvPr>
        </p:nvSpPr>
        <p:spPr>
          <a:xfrm>
            <a:off x="0" y="5764437"/>
            <a:ext cx="12192000" cy="10935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7" name="Google Shape;667;p65"/>
          <p:cNvSpPr txBox="1"/>
          <p:nvPr>
            <p:ph idx="2" type="body"/>
          </p:nvPr>
        </p:nvSpPr>
        <p:spPr>
          <a:xfrm>
            <a:off x="0" y="1657350"/>
            <a:ext cx="12192000" cy="35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668" name="Google Shape;668;p65"/>
          <p:cNvGrpSpPr/>
          <p:nvPr/>
        </p:nvGrpSpPr>
        <p:grpSpPr>
          <a:xfrm>
            <a:off x="1" y="5607273"/>
            <a:ext cx="12196128" cy="83414"/>
            <a:chOff x="-33239" y="5603791"/>
            <a:chExt cx="9147325" cy="83414"/>
          </a:xfrm>
        </p:grpSpPr>
        <p:cxnSp>
          <p:nvCxnSpPr>
            <p:cNvPr id="669" name="Google Shape;669;p65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70" name="Google Shape;670;p65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2 reading tip more options">
  <p:cSld name="2_2 reading tip more options"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4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8" name="Google Shape;678;p46"/>
          <p:cNvSpPr txBox="1"/>
          <p:nvPr>
            <p:ph idx="1" type="body"/>
          </p:nvPr>
        </p:nvSpPr>
        <p:spPr>
          <a:xfrm>
            <a:off x="248443" y="239394"/>
            <a:ext cx="30402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9" name="Google Shape;679;p46"/>
          <p:cNvSpPr txBox="1"/>
          <p:nvPr>
            <p:ph idx="2" type="body"/>
          </p:nvPr>
        </p:nvSpPr>
        <p:spPr>
          <a:xfrm>
            <a:off x="243874" y="1023994"/>
            <a:ext cx="3040200" cy="29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0" name="Google Shape;680;p46"/>
          <p:cNvSpPr txBox="1"/>
          <p:nvPr>
            <p:ph idx="3" type="body"/>
          </p:nvPr>
        </p:nvSpPr>
        <p:spPr>
          <a:xfrm>
            <a:off x="243875" y="4235887"/>
            <a:ext cx="30402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1" name="Google Shape;681;p46"/>
          <p:cNvSpPr txBox="1"/>
          <p:nvPr>
            <p:ph idx="4" type="body"/>
          </p:nvPr>
        </p:nvSpPr>
        <p:spPr>
          <a:xfrm>
            <a:off x="3790950" y="1944688"/>
            <a:ext cx="39816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682" name="Google Shape;682;p4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3" name="Google Shape;683;p4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4" name="Google Shape;684;p4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85" name="Google Shape;685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86" name="Google Shape;686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46"/>
          <p:cNvSpPr txBox="1"/>
          <p:nvPr>
            <p:ph idx="5" type="body"/>
          </p:nvPr>
        </p:nvSpPr>
        <p:spPr>
          <a:xfrm>
            <a:off x="7953034" y="1936264"/>
            <a:ext cx="39816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47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2" name="Google Shape;692;p47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3" name="Google Shape;693;p47"/>
          <p:cNvSpPr txBox="1"/>
          <p:nvPr>
            <p:ph idx="2" type="body"/>
          </p:nvPr>
        </p:nvSpPr>
        <p:spPr>
          <a:xfrm>
            <a:off x="260350" y="1577975"/>
            <a:ext cx="30885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4" name="Google Shape;694;p47"/>
          <p:cNvSpPr txBox="1"/>
          <p:nvPr>
            <p:ph idx="3" type="body"/>
          </p:nvPr>
        </p:nvSpPr>
        <p:spPr>
          <a:xfrm>
            <a:off x="257516" y="3992563"/>
            <a:ext cx="30885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5" name="Google Shape;695;p47"/>
          <p:cNvSpPr txBox="1"/>
          <p:nvPr>
            <p:ph idx="4" type="body"/>
          </p:nvPr>
        </p:nvSpPr>
        <p:spPr>
          <a:xfrm>
            <a:off x="3547798" y="1624653"/>
            <a:ext cx="8193000" cy="44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696" name="Google Shape;696;p47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7" name="Google Shape;697;p47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8" name="Google Shape;698;p47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99" name="Google Shape;699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00" name="Google Shape;700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 1">
  <p:cSld name="3_Title Slide"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49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5" name="Google Shape;705;p49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6" name="Google Shape;706;p49"/>
          <p:cNvSpPr txBox="1"/>
          <p:nvPr>
            <p:ph idx="2" type="body"/>
          </p:nvPr>
        </p:nvSpPr>
        <p:spPr>
          <a:xfrm>
            <a:off x="260350" y="1577975"/>
            <a:ext cx="30885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7" name="Google Shape;707;p49"/>
          <p:cNvSpPr txBox="1"/>
          <p:nvPr>
            <p:ph idx="3" type="body"/>
          </p:nvPr>
        </p:nvSpPr>
        <p:spPr>
          <a:xfrm>
            <a:off x="257516" y="3992563"/>
            <a:ext cx="30885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8" name="Google Shape;708;p49"/>
          <p:cNvSpPr txBox="1"/>
          <p:nvPr>
            <p:ph idx="4" type="body"/>
          </p:nvPr>
        </p:nvSpPr>
        <p:spPr>
          <a:xfrm>
            <a:off x="3790950" y="1947062"/>
            <a:ext cx="3576900" cy="41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09" name="Google Shape;709;p49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10" name="Google Shape;710;p49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11" name="Google Shape;711;p49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12" name="Google Shape;712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13" name="Google Shape;713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49"/>
          <p:cNvSpPr/>
          <p:nvPr>
            <p:ph idx="5" type="pic"/>
          </p:nvPr>
        </p:nvSpPr>
        <p:spPr>
          <a:xfrm>
            <a:off x="7367954" y="1933588"/>
            <a:ext cx="4563600" cy="4152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">
  <p:cSld name="2 Reading tip with pic and conversation bubbles"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8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9" name="Google Shape;719;p86"/>
          <p:cNvSpPr txBox="1"/>
          <p:nvPr>
            <p:ph idx="1" type="body"/>
          </p:nvPr>
        </p:nvSpPr>
        <p:spPr>
          <a:xfrm>
            <a:off x="207818" y="1577975"/>
            <a:ext cx="29892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0" name="Google Shape;720;p86"/>
          <p:cNvSpPr txBox="1"/>
          <p:nvPr>
            <p:ph idx="2" type="body"/>
          </p:nvPr>
        </p:nvSpPr>
        <p:spPr>
          <a:xfrm>
            <a:off x="207817" y="3992563"/>
            <a:ext cx="30201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21" name="Google Shape;721;p8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22" name="Google Shape;722;p8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23" name="Google Shape;723;p8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24" name="Google Shape;724;p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25" name="Google Shape;725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able&#10;&#10;Description generated with very high confidence" id="728" name="Google Shape;728;p8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3129" y="2343959"/>
            <a:ext cx="2453431" cy="3680153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729" name="Google Shape;729;p86"/>
          <p:cNvSpPr/>
          <p:nvPr/>
        </p:nvSpPr>
        <p:spPr>
          <a:xfrm rot="949803">
            <a:off x="8632588" y="1934638"/>
            <a:ext cx="3479666" cy="2748714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p86"/>
          <p:cNvSpPr/>
          <p:nvPr/>
        </p:nvSpPr>
        <p:spPr>
          <a:xfrm flipH="1" rot="-2036003">
            <a:off x="3537616" y="1994863"/>
            <a:ext cx="3036928" cy="2147042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p86"/>
          <p:cNvSpPr txBox="1"/>
          <p:nvPr>
            <p:ph idx="3" type="body"/>
          </p:nvPr>
        </p:nvSpPr>
        <p:spPr>
          <a:xfrm rot="-2153668">
            <a:off x="3954263" y="2367682"/>
            <a:ext cx="2234544" cy="1408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2" name="Google Shape;732;p86"/>
          <p:cNvSpPr txBox="1"/>
          <p:nvPr>
            <p:ph idx="4" type="body"/>
          </p:nvPr>
        </p:nvSpPr>
        <p:spPr>
          <a:xfrm rot="860265">
            <a:off x="9153635" y="2384138"/>
            <a:ext cx="2405938" cy="1828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3" name="Google Shape;733;p86"/>
          <p:cNvSpPr txBox="1"/>
          <p:nvPr>
            <p:ph idx="5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87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6" name="Google Shape;736;p87"/>
          <p:cNvSpPr txBox="1"/>
          <p:nvPr>
            <p:ph idx="1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7" name="Google Shape;737;p87"/>
          <p:cNvSpPr txBox="1"/>
          <p:nvPr>
            <p:ph idx="2" type="body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8" name="Google Shape;738;p87"/>
          <p:cNvSpPr txBox="1"/>
          <p:nvPr>
            <p:ph idx="3" type="body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39" name="Google Shape;739;p87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40" name="Google Shape;740;p87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41" name="Google Shape;741;p87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42" name="Google Shape;742;p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43" name="Google Shape;743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8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87"/>
          <p:cNvSpPr txBox="1"/>
          <p:nvPr>
            <p:ph idx="4" type="body"/>
          </p:nvPr>
        </p:nvSpPr>
        <p:spPr>
          <a:xfrm>
            <a:off x="4104471" y="1818827"/>
            <a:ext cx="75420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7" name="Google Shape;747;p87"/>
          <p:cNvSpPr txBox="1"/>
          <p:nvPr>
            <p:ph idx="5" type="body"/>
          </p:nvPr>
        </p:nvSpPr>
        <p:spPr>
          <a:xfrm>
            <a:off x="3969386" y="3243174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8" name="Google Shape;748;p87"/>
          <p:cNvSpPr txBox="1"/>
          <p:nvPr>
            <p:ph idx="6" type="body"/>
          </p:nvPr>
        </p:nvSpPr>
        <p:spPr>
          <a:xfrm>
            <a:off x="3987210" y="4810036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9" name="Google Shape;749;p87"/>
          <p:cNvSpPr txBox="1"/>
          <p:nvPr>
            <p:ph idx="7" type="body"/>
          </p:nvPr>
        </p:nvSpPr>
        <p:spPr>
          <a:xfrm>
            <a:off x="7676147" y="3224908"/>
            <a:ext cx="39702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75" name="Google Shape;75;p1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76" name="Google Shape;76;p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" name="Google Shape;77;p11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" name="Google Shape;78;p11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" name="Google Shape;79;p11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" name="Google Shape;80;p11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" name="Google Shape;81;p11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2" name="Google Shape;82;p117"/>
          <p:cNvSpPr/>
          <p:nvPr/>
        </p:nvSpPr>
        <p:spPr>
          <a:xfrm>
            <a:off x="3812820" y="4636967"/>
            <a:ext cx="3808179" cy="1571145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" name="Google Shape;83;p1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17"/>
          <p:cNvSpPr/>
          <p:nvPr/>
        </p:nvSpPr>
        <p:spPr>
          <a:xfrm>
            <a:off x="1586774" y="2772170"/>
            <a:ext cx="3801397" cy="1571144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86" name="Google Shape;86;p1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7"/>
          <p:cNvSpPr/>
          <p:nvPr/>
        </p:nvSpPr>
        <p:spPr>
          <a:xfrm>
            <a:off x="144716" y="1293950"/>
            <a:ext cx="3801397" cy="1571144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17"/>
          <p:cNvSpPr/>
          <p:nvPr/>
        </p:nvSpPr>
        <p:spPr>
          <a:xfrm>
            <a:off x="158984" y="4417887"/>
            <a:ext cx="3206776" cy="1571145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17"/>
          <p:cNvSpPr txBox="1"/>
          <p:nvPr>
            <p:ph idx="1" type="body"/>
          </p:nvPr>
        </p:nvSpPr>
        <p:spPr>
          <a:xfrm>
            <a:off x="1743463" y="2939667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117"/>
          <p:cNvSpPr txBox="1"/>
          <p:nvPr>
            <p:ph idx="2" type="body"/>
          </p:nvPr>
        </p:nvSpPr>
        <p:spPr>
          <a:xfrm>
            <a:off x="4072874" y="4724938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117"/>
          <p:cNvSpPr txBox="1"/>
          <p:nvPr>
            <p:ph idx="3" type="body"/>
          </p:nvPr>
        </p:nvSpPr>
        <p:spPr>
          <a:xfrm>
            <a:off x="240914" y="1445813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117"/>
          <p:cNvSpPr txBox="1"/>
          <p:nvPr>
            <p:ph idx="4" type="body"/>
          </p:nvPr>
        </p:nvSpPr>
        <p:spPr>
          <a:xfrm>
            <a:off x="319505" y="4495585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88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2" name="Google Shape;752;p88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3" name="Google Shape;753;p88"/>
          <p:cNvSpPr txBox="1"/>
          <p:nvPr>
            <p:ph idx="2" type="body"/>
          </p:nvPr>
        </p:nvSpPr>
        <p:spPr>
          <a:xfrm>
            <a:off x="0" y="1577975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4" name="Google Shape;754;p88"/>
          <p:cNvSpPr txBox="1"/>
          <p:nvPr>
            <p:ph idx="3" type="body"/>
          </p:nvPr>
        </p:nvSpPr>
        <p:spPr>
          <a:xfrm>
            <a:off x="-39687" y="3992563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5" name="Google Shape;755;p88"/>
          <p:cNvSpPr txBox="1"/>
          <p:nvPr>
            <p:ph idx="4" type="body"/>
          </p:nvPr>
        </p:nvSpPr>
        <p:spPr>
          <a:xfrm>
            <a:off x="3790950" y="1944688"/>
            <a:ext cx="81408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56" name="Google Shape;756;p88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7" name="Google Shape;757;p88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8" name="Google Shape;758;p88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59" name="Google Shape;759;p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60" name="Google Shape;760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89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65" name="Google Shape;765;p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6" name="Google Shape;766;p89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67" name="Google Shape;767;p89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68" name="Google Shape;768;p89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69" name="Google Shape;769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71" name="Google Shape;771;p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90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74" name="Google Shape;774;p90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75" name="Google Shape;775;p90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76" name="Google Shape;776;p90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77" name="Google Shape;777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78" name="Google Shape;778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9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91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83" name="Google Shape;783;p91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4" name="Google Shape;784;p91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85" name="Google Shape;785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7" name="Google Shape;787;p91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88" name="Google Shape;788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92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92" name="Google Shape;792;p92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3" name="Google Shape;793;p92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94" name="Google Shape;794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95" name="Google Shape;795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6" name="Google Shape;796;p92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97" name="Google Shape;797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9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Google Shape;799;p92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0" name="Google Shape;800;p92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801" name="Google Shape;801;p92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2 Content boxes">
  <p:cSld name="4_2 Content boxes"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" name="Google Shape;808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9" name="Google Shape;809;p5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0" name="Google Shape;810;p5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1" name="Google Shape;811;p5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12" name="Google Shape;812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3" name="Google Shape;813;p5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4" name="Google Shape;814;p5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15" name="Google Shape;815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16" name="Google Shape;816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p53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8" name="Google Shape;818;p53"/>
          <p:cNvSpPr txBox="1"/>
          <p:nvPr>
            <p:ph idx="1" type="body"/>
          </p:nvPr>
        </p:nvSpPr>
        <p:spPr>
          <a:xfrm>
            <a:off x="1185028" y="1692275"/>
            <a:ext cx="48309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9" name="Google Shape;819;p53"/>
          <p:cNvSpPr txBox="1"/>
          <p:nvPr>
            <p:ph idx="2" type="body"/>
          </p:nvPr>
        </p:nvSpPr>
        <p:spPr>
          <a:xfrm>
            <a:off x="6250420" y="1692275"/>
            <a:ext cx="47565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1_Title and Content_1"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93"/>
          <p:cNvSpPr txBox="1"/>
          <p:nvPr>
            <p:ph idx="1" type="body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2" name="Google Shape;822;p93"/>
          <p:cNvSpPr txBox="1"/>
          <p:nvPr>
            <p:ph idx="2" type="body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3" name="Google Shape;823;p93"/>
          <p:cNvSpPr txBox="1"/>
          <p:nvPr>
            <p:ph idx="3" type="body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4" name="Google Shape;824;p93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25" name="Google Shape;825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6" name="Google Shape;826;p9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7" name="Google Shape;827;p9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8" name="Google Shape;828;p9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9" name="Google Shape;829;p9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30" name="Google Shape;830;p9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31" name="Google Shape;831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33" name="Google Shape;833;p9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34" name="Google Shape;834;p93"/>
          <p:cNvSpPr txBox="1"/>
          <p:nvPr>
            <p:ph idx="4" type="body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5" name="Google Shape;835;p93"/>
          <p:cNvSpPr txBox="1"/>
          <p:nvPr>
            <p:ph idx="5" type="body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36" name="Google Shape;836;p9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5450" y="1494950"/>
            <a:ext cx="5661102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Google Shape;838;p94"/>
          <p:cNvPicPr preferRelativeResize="0"/>
          <p:nvPr/>
        </p:nvPicPr>
        <p:blipFill rotWithShape="1">
          <a:blip r:embed="rId2">
            <a:alphaModFix/>
          </a:blip>
          <a:srcRect b="1768" l="0" r="3427" t="0"/>
          <a:stretch/>
        </p:blipFill>
        <p:spPr>
          <a:xfrm>
            <a:off x="6410030" y="1489638"/>
            <a:ext cx="5619569" cy="4136177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p94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40" name="Google Shape;840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1" name="Google Shape;841;p94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2" name="Google Shape;842;p94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3" name="Google Shape;843;p94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4" name="Google Shape;844;p94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5" name="Google Shape;845;p94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46" name="Google Shape;846;p94"/>
          <p:cNvSpPr/>
          <p:nvPr/>
        </p:nvSpPr>
        <p:spPr>
          <a:xfrm>
            <a:off x="3812820" y="4636967"/>
            <a:ext cx="3808200" cy="1571100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7" name="Google Shape;847;p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p94"/>
          <p:cNvSpPr/>
          <p:nvPr/>
        </p:nvSpPr>
        <p:spPr>
          <a:xfrm>
            <a:off x="1586774" y="2772170"/>
            <a:ext cx="3801300" cy="1571100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850" name="Google Shape;850;p9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p94"/>
          <p:cNvSpPr/>
          <p:nvPr/>
        </p:nvSpPr>
        <p:spPr>
          <a:xfrm>
            <a:off x="144716" y="1293950"/>
            <a:ext cx="3801300" cy="1571100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94"/>
          <p:cNvSpPr/>
          <p:nvPr/>
        </p:nvSpPr>
        <p:spPr>
          <a:xfrm>
            <a:off x="158984" y="4417887"/>
            <a:ext cx="3206700" cy="1571100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p94"/>
          <p:cNvSpPr txBox="1"/>
          <p:nvPr>
            <p:ph idx="1" type="body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4" name="Google Shape;854;p94"/>
          <p:cNvSpPr txBox="1"/>
          <p:nvPr>
            <p:ph idx="2" type="body"/>
          </p:nvPr>
        </p:nvSpPr>
        <p:spPr>
          <a:xfrm>
            <a:off x="4072874" y="4724938"/>
            <a:ext cx="33069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5" name="Google Shape;855;p94"/>
          <p:cNvSpPr txBox="1"/>
          <p:nvPr>
            <p:ph idx="3" type="body"/>
          </p:nvPr>
        </p:nvSpPr>
        <p:spPr>
          <a:xfrm>
            <a:off x="240914" y="1445813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6" name="Google Shape;856;p94"/>
          <p:cNvSpPr txBox="1"/>
          <p:nvPr>
            <p:ph idx="4" type="body"/>
          </p:nvPr>
        </p:nvSpPr>
        <p:spPr>
          <a:xfrm>
            <a:off x="319505" y="4495585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8" name="Google Shape;858;p95"/>
          <p:cNvPicPr preferRelativeResize="0"/>
          <p:nvPr/>
        </p:nvPicPr>
        <p:blipFill rotWithShape="1">
          <a:blip r:embed="rId2">
            <a:alphaModFix/>
          </a:blip>
          <a:srcRect b="1768" l="0" r="3427" t="0"/>
          <a:stretch/>
        </p:blipFill>
        <p:spPr>
          <a:xfrm>
            <a:off x="100730" y="1690950"/>
            <a:ext cx="5619569" cy="4136177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p9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60" name="Google Shape;860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1" name="Google Shape;861;p95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2" name="Google Shape;862;p95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3" name="Google Shape;863;p95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4" name="Google Shape;864;p95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5" name="Google Shape;865;p95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66" name="Google Shape;866;p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p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868" name="Google Shape;868;p95"/>
          <p:cNvSpPr/>
          <p:nvPr/>
        </p:nvSpPr>
        <p:spPr>
          <a:xfrm>
            <a:off x="8260989" y="2998070"/>
            <a:ext cx="3801300" cy="1571100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869" name="Google Shape;869;p9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70" name="Google Shape;870;p95"/>
          <p:cNvSpPr/>
          <p:nvPr/>
        </p:nvSpPr>
        <p:spPr>
          <a:xfrm>
            <a:off x="5720300" y="1436681"/>
            <a:ext cx="3801300" cy="1571100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1" name="Google Shape;871;p95"/>
          <p:cNvSpPr/>
          <p:nvPr/>
        </p:nvSpPr>
        <p:spPr>
          <a:xfrm>
            <a:off x="5839976" y="4511014"/>
            <a:ext cx="5789100" cy="1571100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95"/>
          <p:cNvSpPr txBox="1"/>
          <p:nvPr>
            <p:ph idx="1" type="body"/>
          </p:nvPr>
        </p:nvSpPr>
        <p:spPr>
          <a:xfrm>
            <a:off x="8450575" y="3165416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3" name="Google Shape;873;p95"/>
          <p:cNvSpPr txBox="1"/>
          <p:nvPr>
            <p:ph idx="2" type="body"/>
          </p:nvPr>
        </p:nvSpPr>
        <p:spPr>
          <a:xfrm>
            <a:off x="5816498" y="1588544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4" name="Google Shape;874;p95"/>
          <p:cNvSpPr txBox="1"/>
          <p:nvPr>
            <p:ph idx="3" type="body"/>
          </p:nvPr>
        </p:nvSpPr>
        <p:spPr>
          <a:xfrm>
            <a:off x="6003646" y="4619956"/>
            <a:ext cx="53886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96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7" name="Google Shape;877;p96"/>
          <p:cNvSpPr txBox="1"/>
          <p:nvPr>
            <p:ph idx="1" type="body"/>
          </p:nvPr>
        </p:nvSpPr>
        <p:spPr>
          <a:xfrm>
            <a:off x="1185028" y="1692275"/>
            <a:ext cx="48309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8" name="Google Shape;878;p96"/>
          <p:cNvSpPr txBox="1"/>
          <p:nvPr>
            <p:ph idx="2" type="body"/>
          </p:nvPr>
        </p:nvSpPr>
        <p:spPr>
          <a:xfrm>
            <a:off x="6250420" y="1692275"/>
            <a:ext cx="47565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79" name="Google Shape;879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0" name="Google Shape;880;p96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81" name="Google Shape;881;p96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82" name="Google Shape;882;p96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83" name="Google Shape;883;p96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84" name="Google Shape;884;p96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85" name="Google Shape;885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87" name="Google Shape;887;p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1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6" name="Google Shape;96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" name="Google Shape;97;p11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8" name="Google Shape;98;p11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" name="Google Shape;99;p11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0" name="Google Shape;100;p11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" name="Google Shape;101;p11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2" name="Google Shape;102;p1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18"/>
          <p:cNvSpPr/>
          <p:nvPr/>
        </p:nvSpPr>
        <p:spPr>
          <a:xfrm>
            <a:off x="8260989" y="2998070"/>
            <a:ext cx="3801397" cy="1571144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105" name="Google Shape;105;p1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18"/>
          <p:cNvSpPr/>
          <p:nvPr/>
        </p:nvSpPr>
        <p:spPr>
          <a:xfrm>
            <a:off x="5720300" y="1436681"/>
            <a:ext cx="3801397" cy="1571144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18"/>
          <p:cNvSpPr/>
          <p:nvPr/>
        </p:nvSpPr>
        <p:spPr>
          <a:xfrm>
            <a:off x="5839976" y="4511014"/>
            <a:ext cx="5789039" cy="1571145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18"/>
          <p:cNvSpPr txBox="1"/>
          <p:nvPr>
            <p:ph idx="1" type="body"/>
          </p:nvPr>
        </p:nvSpPr>
        <p:spPr>
          <a:xfrm>
            <a:off x="8450575" y="3165416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118"/>
          <p:cNvSpPr txBox="1"/>
          <p:nvPr>
            <p:ph idx="2" type="body"/>
          </p:nvPr>
        </p:nvSpPr>
        <p:spPr>
          <a:xfrm>
            <a:off x="5816498" y="1588544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118"/>
          <p:cNvSpPr txBox="1"/>
          <p:nvPr>
            <p:ph idx="3" type="body"/>
          </p:nvPr>
        </p:nvSpPr>
        <p:spPr>
          <a:xfrm>
            <a:off x="6003646" y="4619956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9" name="Google Shape;889;p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0" name="Google Shape;890;p97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1" name="Google Shape;891;p97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2" name="Google Shape;892;p97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93" name="Google Shape;893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5" name="Google Shape;895;p97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6" name="Google Shape;896;p97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97" name="Google Shape;897;p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898" name="Google Shape;898;p9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9" name="Google Shape;899;p97"/>
          <p:cNvSpPr txBox="1"/>
          <p:nvPr>
            <p:ph idx="1" type="body"/>
          </p:nvPr>
        </p:nvSpPr>
        <p:spPr>
          <a:xfrm>
            <a:off x="1639564" y="13744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0" name="Google Shape;900;p97"/>
          <p:cNvSpPr txBox="1"/>
          <p:nvPr>
            <p:ph idx="2" type="body"/>
          </p:nvPr>
        </p:nvSpPr>
        <p:spPr>
          <a:xfrm>
            <a:off x="1627989" y="259224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1" name="Google Shape;901;p97"/>
          <p:cNvSpPr txBox="1"/>
          <p:nvPr>
            <p:ph idx="3" type="body"/>
          </p:nvPr>
        </p:nvSpPr>
        <p:spPr>
          <a:xfrm>
            <a:off x="1655384" y="38091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2" name="Google Shape;902;p97"/>
          <p:cNvSpPr txBox="1"/>
          <p:nvPr>
            <p:ph idx="4" type="body"/>
          </p:nvPr>
        </p:nvSpPr>
        <p:spPr>
          <a:xfrm>
            <a:off x="698497" y="1377337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3" name="Google Shape;903;p97"/>
          <p:cNvSpPr txBox="1"/>
          <p:nvPr>
            <p:ph idx="5" type="body"/>
          </p:nvPr>
        </p:nvSpPr>
        <p:spPr>
          <a:xfrm>
            <a:off x="698497" y="3809178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4" name="Google Shape;904;p97"/>
          <p:cNvSpPr txBox="1"/>
          <p:nvPr>
            <p:ph idx="6" type="body"/>
          </p:nvPr>
        </p:nvSpPr>
        <p:spPr>
          <a:xfrm>
            <a:off x="1627989" y="50249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5" name="Google Shape;905;p97"/>
          <p:cNvSpPr txBox="1"/>
          <p:nvPr>
            <p:ph idx="7" type="body"/>
          </p:nvPr>
        </p:nvSpPr>
        <p:spPr>
          <a:xfrm>
            <a:off x="698497" y="25922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6" name="Google Shape;906;p97"/>
          <p:cNvSpPr txBox="1"/>
          <p:nvPr>
            <p:ph idx="8" type="body"/>
          </p:nvPr>
        </p:nvSpPr>
        <p:spPr>
          <a:xfrm>
            <a:off x="698497" y="5027421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7" name="Google Shape;907;p97"/>
          <p:cNvSpPr/>
          <p:nvPr>
            <p:ph idx="9" type="pic"/>
          </p:nvPr>
        </p:nvSpPr>
        <p:spPr>
          <a:xfrm>
            <a:off x="7967502" y="1420398"/>
            <a:ext cx="3962100" cy="3122700"/>
          </a:xfrm>
          <a:prstGeom prst="rect">
            <a:avLst/>
          </a:prstGeom>
          <a:noFill/>
          <a:ln>
            <a:noFill/>
          </a:ln>
        </p:spPr>
      </p:sp>
      <p:sp>
        <p:nvSpPr>
          <p:cNvPr id="908" name="Google Shape;908;p97"/>
          <p:cNvSpPr txBox="1"/>
          <p:nvPr>
            <p:ph idx="13" type="body"/>
          </p:nvPr>
        </p:nvSpPr>
        <p:spPr>
          <a:xfrm>
            <a:off x="6381858" y="5027422"/>
            <a:ext cx="5547900" cy="10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09" name="Google Shape;909;p9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4535" y="4975017"/>
            <a:ext cx="982993" cy="1105644"/>
          </a:xfrm>
          <a:prstGeom prst="rect">
            <a:avLst/>
          </a:prstGeom>
          <a:noFill/>
          <a:ln>
            <a:noFill/>
          </a:ln>
        </p:spPr>
      </p:pic>
      <p:sp>
        <p:nvSpPr>
          <p:cNvPr id="910" name="Google Shape;910;p97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1_Title and Content"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98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3" name="Google Shape;913;p98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4" name="Google Shape;914;p98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5" name="Google Shape;915;p98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6" name="Google Shape;916;p98"/>
          <p:cNvSpPr txBox="1"/>
          <p:nvPr>
            <p:ph idx="5" type="body"/>
          </p:nvPr>
        </p:nvSpPr>
        <p:spPr>
          <a:xfrm>
            <a:off x="651620" y="1700202"/>
            <a:ext cx="2130600" cy="21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7" name="Google Shape;917;p98"/>
          <p:cNvSpPr txBox="1"/>
          <p:nvPr>
            <p:ph idx="6" type="body"/>
          </p:nvPr>
        </p:nvSpPr>
        <p:spPr>
          <a:xfrm>
            <a:off x="3479964" y="1854357"/>
            <a:ext cx="2487300" cy="19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8" name="Google Shape;918;p98"/>
          <p:cNvSpPr txBox="1"/>
          <p:nvPr>
            <p:ph idx="7" type="body"/>
          </p:nvPr>
        </p:nvSpPr>
        <p:spPr>
          <a:xfrm>
            <a:off x="6416856" y="1861619"/>
            <a:ext cx="2084700" cy="19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9" name="Google Shape;919;p98"/>
          <p:cNvSpPr txBox="1"/>
          <p:nvPr>
            <p:ph idx="8" type="body"/>
          </p:nvPr>
        </p:nvSpPr>
        <p:spPr>
          <a:xfrm>
            <a:off x="9355776" y="1852559"/>
            <a:ext cx="2084700" cy="19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0" name="Google Shape;920;p98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21" name="Google Shape;921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2" name="Google Shape;922;p9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3" name="Google Shape;923;p9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4" name="Google Shape;924;p9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5" name="Google Shape;925;p9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6" name="Google Shape;926;p9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27" name="Google Shape;927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29" name="Google Shape;929;p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99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2" name="Google Shape;932;p99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3" name="Google Shape;933;p99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4" name="Google Shape;934;p99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5" name="Google Shape;935;p99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36" name="Google Shape;936;p9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7" name="Google Shape;937;p99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38" name="Google Shape;938;p99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39" name="Google Shape;939;p99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0" name="Google Shape;940;p99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1" name="Google Shape;941;p99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42" name="Google Shape;942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p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44" name="Google Shape;944;p9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5" name="Google Shape;945;p9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6" name="Google Shape;946;p9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9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(Virtual) 4 Points, Pic"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100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0" name="Google Shape;950;p100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1" name="Google Shape;951;p100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2" name="Google Shape;952;p100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53" name="Google Shape;953;p100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54" name="Google Shape;954;p1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55" name="Google Shape;955;p100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6" name="Google Shape;956;p100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7" name="Google Shape;957;p100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8" name="Google Shape;958;p100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9" name="Google Shape;959;p100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60" name="Google Shape;960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62" name="Google Shape;962;p1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3" name="Google Shape;963;p10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4" name="Google Shape;964;p10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5" name="Google Shape;965;p10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"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101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8" name="Google Shape;968;p101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9" name="Google Shape;969;p101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0" name="Google Shape;970;p101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1" name="Google Shape;971;p101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2" name="Google Shape;972;p101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3" name="Google Shape;973;p101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4" name="Google Shape;974;p101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5" name="Google Shape;975;p101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76" name="Google Shape;976;p1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7" name="Google Shape;977;p101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8" name="Google Shape;978;p101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9" name="Google Shape;979;p101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80" name="Google Shape;980;p101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81" name="Google Shape;981;p101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82" name="Google Shape;982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1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84" name="Google Shape;984;p10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6" name="Google Shape;986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7" name="Google Shape;987;p102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88" name="Google Shape;988;p102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89" name="Google Shape;989;p102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90" name="Google Shape;990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2" name="Google Shape;992;p102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3" name="Google Shape;993;p102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94" name="Google Shape;994;p10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995" name="Google Shape;995;p10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6" name="Google Shape;996;p102"/>
          <p:cNvSpPr txBox="1"/>
          <p:nvPr>
            <p:ph idx="1" type="body"/>
          </p:nvPr>
        </p:nvSpPr>
        <p:spPr>
          <a:xfrm>
            <a:off x="1639564" y="13744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7" name="Google Shape;997;p102"/>
          <p:cNvSpPr txBox="1"/>
          <p:nvPr>
            <p:ph idx="2" type="body"/>
          </p:nvPr>
        </p:nvSpPr>
        <p:spPr>
          <a:xfrm>
            <a:off x="1627989" y="259224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8" name="Google Shape;998;p102"/>
          <p:cNvSpPr txBox="1"/>
          <p:nvPr>
            <p:ph idx="3" type="body"/>
          </p:nvPr>
        </p:nvSpPr>
        <p:spPr>
          <a:xfrm>
            <a:off x="1655384" y="38091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9" name="Google Shape;999;p102"/>
          <p:cNvSpPr txBox="1"/>
          <p:nvPr>
            <p:ph idx="4" type="body"/>
          </p:nvPr>
        </p:nvSpPr>
        <p:spPr>
          <a:xfrm>
            <a:off x="698497" y="1377337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0" name="Google Shape;1000;p102"/>
          <p:cNvSpPr txBox="1"/>
          <p:nvPr>
            <p:ph idx="5" type="body"/>
          </p:nvPr>
        </p:nvSpPr>
        <p:spPr>
          <a:xfrm>
            <a:off x="698497" y="3809178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1" name="Google Shape;1001;p102"/>
          <p:cNvSpPr txBox="1"/>
          <p:nvPr>
            <p:ph idx="6" type="body"/>
          </p:nvPr>
        </p:nvSpPr>
        <p:spPr>
          <a:xfrm>
            <a:off x="1627989" y="50249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2" name="Google Shape;1002;p102"/>
          <p:cNvSpPr txBox="1"/>
          <p:nvPr>
            <p:ph idx="7" type="body"/>
          </p:nvPr>
        </p:nvSpPr>
        <p:spPr>
          <a:xfrm>
            <a:off x="698497" y="25922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3" name="Google Shape;1003;p102"/>
          <p:cNvSpPr txBox="1"/>
          <p:nvPr>
            <p:ph idx="8" type="body"/>
          </p:nvPr>
        </p:nvSpPr>
        <p:spPr>
          <a:xfrm>
            <a:off x="698497" y="5027421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1004" name="Google Shape;1004;p10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7" y="2127658"/>
            <a:ext cx="5112981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3"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6" name="Google Shape;1006;p1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7" name="Google Shape;1007;p10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08" name="Google Shape;1008;p10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09" name="Google Shape;1009;p10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10" name="Google Shape;1010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2" name="Google Shape;1012;p10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3" name="Google Shape;1013;p10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14" name="Google Shape;1014;p10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15" name="Google Shape;1015;p103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6" name="Google Shape;1016;p103"/>
          <p:cNvSpPr txBox="1"/>
          <p:nvPr>
            <p:ph idx="1" type="body"/>
          </p:nvPr>
        </p:nvSpPr>
        <p:spPr>
          <a:xfrm>
            <a:off x="1639564" y="13744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7" name="Google Shape;1017;p103"/>
          <p:cNvSpPr txBox="1"/>
          <p:nvPr>
            <p:ph idx="2" type="body"/>
          </p:nvPr>
        </p:nvSpPr>
        <p:spPr>
          <a:xfrm>
            <a:off x="1627989" y="259224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8" name="Google Shape;1018;p103"/>
          <p:cNvSpPr txBox="1"/>
          <p:nvPr>
            <p:ph idx="3" type="body"/>
          </p:nvPr>
        </p:nvSpPr>
        <p:spPr>
          <a:xfrm>
            <a:off x="1655384" y="38091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9" name="Google Shape;1019;p103"/>
          <p:cNvSpPr txBox="1"/>
          <p:nvPr>
            <p:ph idx="4" type="body"/>
          </p:nvPr>
        </p:nvSpPr>
        <p:spPr>
          <a:xfrm>
            <a:off x="698497" y="1377337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0" name="Google Shape;1020;p103"/>
          <p:cNvSpPr txBox="1"/>
          <p:nvPr>
            <p:ph idx="5" type="body"/>
          </p:nvPr>
        </p:nvSpPr>
        <p:spPr>
          <a:xfrm>
            <a:off x="698497" y="3809178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1" name="Google Shape;1021;p103"/>
          <p:cNvSpPr txBox="1"/>
          <p:nvPr>
            <p:ph idx="6" type="body"/>
          </p:nvPr>
        </p:nvSpPr>
        <p:spPr>
          <a:xfrm>
            <a:off x="1627989" y="50249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2" name="Google Shape;1022;p103"/>
          <p:cNvSpPr txBox="1"/>
          <p:nvPr>
            <p:ph idx="7" type="body"/>
          </p:nvPr>
        </p:nvSpPr>
        <p:spPr>
          <a:xfrm>
            <a:off x="698497" y="25922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3" name="Google Shape;1023;p103"/>
          <p:cNvSpPr txBox="1"/>
          <p:nvPr>
            <p:ph idx="8" type="body"/>
          </p:nvPr>
        </p:nvSpPr>
        <p:spPr>
          <a:xfrm>
            <a:off x="698497" y="5027421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4" name="Google Shape;1024;p103"/>
          <p:cNvSpPr txBox="1"/>
          <p:nvPr>
            <p:ph idx="9" type="body"/>
          </p:nvPr>
        </p:nvSpPr>
        <p:spPr>
          <a:xfrm>
            <a:off x="8389001" y="1520875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1025" name="Google Shape;1025;p10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8" y="3084976"/>
            <a:ext cx="3642575" cy="2854738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026" name="Google Shape;1026;p103"/>
          <p:cNvSpPr/>
          <p:nvPr/>
        </p:nvSpPr>
        <p:spPr>
          <a:xfrm>
            <a:off x="8182573" y="1374414"/>
            <a:ext cx="3801300" cy="1571100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7" name="Google Shape;1027;p103"/>
          <p:cNvSpPr/>
          <p:nvPr/>
        </p:nvSpPr>
        <p:spPr>
          <a:xfrm>
            <a:off x="8852546" y="4379200"/>
            <a:ext cx="3206700" cy="1571100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8" name="Google Shape;1028;p103"/>
          <p:cNvSpPr txBox="1"/>
          <p:nvPr>
            <p:ph idx="13" type="body"/>
          </p:nvPr>
        </p:nvSpPr>
        <p:spPr>
          <a:xfrm>
            <a:off x="8991285" y="4468187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Google Shape;1030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1" name="Google Shape;1031;p104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2" name="Google Shape;1032;p104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3" name="Google Shape;1033;p104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4" name="Google Shape;1034;p104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5" name="Google Shape;1035;p104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36" name="Google Shape;1036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7" name="Google Shape;1037;p1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38" name="Google Shape;1038;p10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39" name="Google Shape;1039;p104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40" name="Google Shape;1040;p104"/>
          <p:cNvSpPr txBox="1"/>
          <p:nvPr>
            <p:ph idx="1" type="body"/>
          </p:nvPr>
        </p:nvSpPr>
        <p:spPr>
          <a:xfrm>
            <a:off x="421059" y="1739549"/>
            <a:ext cx="64086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1" name="Google Shape;1041;p104"/>
          <p:cNvSpPr txBox="1"/>
          <p:nvPr>
            <p:ph idx="2" type="body"/>
          </p:nvPr>
        </p:nvSpPr>
        <p:spPr>
          <a:xfrm>
            <a:off x="7182346" y="1811338"/>
            <a:ext cx="44436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3" name="Google Shape;1043;p1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4" name="Google Shape;1044;p105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5" name="Google Shape;1045;p105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6" name="Google Shape;1046;p105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47" name="Google Shape;1047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8" name="Google Shape;1048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9" name="Google Shape;1049;p105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0" name="Google Shape;1050;p105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51" name="Google Shape;1051;p10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52" name="Google Shape;1052;p10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3" name="Google Shape;1053;p105"/>
          <p:cNvSpPr txBox="1"/>
          <p:nvPr>
            <p:ph idx="1" type="body"/>
          </p:nvPr>
        </p:nvSpPr>
        <p:spPr>
          <a:xfrm>
            <a:off x="1114424" y="1558925"/>
            <a:ext cx="4583400" cy="44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4" name="Google Shape;1054;p105"/>
          <p:cNvSpPr txBox="1"/>
          <p:nvPr>
            <p:ph idx="2" type="body"/>
          </p:nvPr>
        </p:nvSpPr>
        <p:spPr>
          <a:xfrm>
            <a:off x="6494085" y="1558924"/>
            <a:ext cx="4583400" cy="44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1055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6" name="Google Shape;1056;p1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7" name="Google Shape;1057;p106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8" name="Google Shape;1058;p106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9" name="Google Shape;1059;p106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60" name="Google Shape;1060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p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2" name="Google Shape;1062;p106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63" name="Google Shape;1063;p106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64" name="Google Shape;1064;p1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65" name="Google Shape;1065;p106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66" name="Google Shape;1066;p106"/>
          <p:cNvSpPr txBox="1"/>
          <p:nvPr>
            <p:ph idx="1" type="body"/>
          </p:nvPr>
        </p:nvSpPr>
        <p:spPr>
          <a:xfrm>
            <a:off x="5528247" y="1563523"/>
            <a:ext cx="6168300" cy="41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7" name="Google Shape;1067;p106"/>
          <p:cNvSpPr txBox="1"/>
          <p:nvPr>
            <p:ph idx="2" type="body"/>
          </p:nvPr>
        </p:nvSpPr>
        <p:spPr>
          <a:xfrm>
            <a:off x="1660584" y="16041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8" name="Google Shape;1068;p106"/>
          <p:cNvSpPr txBox="1"/>
          <p:nvPr>
            <p:ph idx="3" type="body"/>
          </p:nvPr>
        </p:nvSpPr>
        <p:spPr>
          <a:xfrm>
            <a:off x="1660585" y="3034440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9" name="Google Shape;1069;p106"/>
          <p:cNvSpPr txBox="1"/>
          <p:nvPr>
            <p:ph idx="4" type="body"/>
          </p:nvPr>
        </p:nvSpPr>
        <p:spPr>
          <a:xfrm>
            <a:off x="1660585" y="4505841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0" name="Google Shape;1070;p106"/>
          <p:cNvSpPr txBox="1"/>
          <p:nvPr>
            <p:ph idx="5" type="body"/>
          </p:nvPr>
        </p:nvSpPr>
        <p:spPr>
          <a:xfrm>
            <a:off x="698500" y="1615215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1" name="Google Shape;1071;p106"/>
          <p:cNvSpPr txBox="1"/>
          <p:nvPr>
            <p:ph idx="6" type="body"/>
          </p:nvPr>
        </p:nvSpPr>
        <p:spPr>
          <a:xfrm>
            <a:off x="698498" y="3040794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2" name="Google Shape;1072;p106"/>
          <p:cNvSpPr txBox="1"/>
          <p:nvPr>
            <p:ph idx="7" type="body"/>
          </p:nvPr>
        </p:nvSpPr>
        <p:spPr>
          <a:xfrm>
            <a:off x="698498" y="4505840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9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Google Shape;113;p119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" name="Google Shape;114;p119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5" name="Google Shape;115;p119"/>
          <p:cNvGrpSpPr/>
          <p:nvPr/>
        </p:nvGrpSpPr>
        <p:grpSpPr>
          <a:xfrm>
            <a:off x="0" y="5607273"/>
            <a:ext cx="12196432" cy="83414"/>
            <a:chOff x="-33239" y="5603791"/>
            <a:chExt cx="9147324" cy="83414"/>
          </a:xfrm>
        </p:grpSpPr>
        <p:cxnSp>
          <p:nvCxnSpPr>
            <p:cNvPr id="116" name="Google Shape;116;p119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7" name="Google Shape;117;p119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4" name="Google Shape;1074;p1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5" name="Google Shape;1075;p107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6" name="Google Shape;1076;p107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7" name="Google Shape;1077;p107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78" name="Google Shape;1078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9" name="Google Shape;1079;p107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0" name="Google Shape;1080;p107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81" name="Google Shape;1081;p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82" name="Google Shape;1082;p10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83" name="Google Shape;1083;p10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84" name="Google Shape;1084;p107"/>
          <p:cNvSpPr txBox="1"/>
          <p:nvPr>
            <p:ph idx="1" type="body"/>
          </p:nvPr>
        </p:nvSpPr>
        <p:spPr>
          <a:xfrm>
            <a:off x="1265238" y="1692275"/>
            <a:ext cx="97662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085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6" name="Google Shape;1086;p1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7" name="Google Shape;1087;p10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8" name="Google Shape;1088;p10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9" name="Google Shape;1089;p10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90" name="Google Shape;1090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1" name="Google Shape;1091;p10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2" name="Google Shape;1092;p10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93" name="Google Shape;1093;p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94" name="Google Shape;1094;p10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95" name="Google Shape;1095;p108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96" name="Google Shape;1096;p108"/>
          <p:cNvSpPr txBox="1"/>
          <p:nvPr>
            <p:ph idx="1" type="body"/>
          </p:nvPr>
        </p:nvSpPr>
        <p:spPr>
          <a:xfrm>
            <a:off x="1185028" y="1692275"/>
            <a:ext cx="48309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7" name="Google Shape;1097;p108"/>
          <p:cNvSpPr txBox="1"/>
          <p:nvPr>
            <p:ph idx="2" type="body"/>
          </p:nvPr>
        </p:nvSpPr>
        <p:spPr>
          <a:xfrm>
            <a:off x="6250420" y="1692275"/>
            <a:ext cx="47565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109"/>
          <p:cNvSpPr/>
          <p:nvPr>
            <p:ph idx="2" type="pic"/>
          </p:nvPr>
        </p:nvSpPr>
        <p:spPr>
          <a:xfrm>
            <a:off x="8142818" y="1687513"/>
            <a:ext cx="3587700" cy="37641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0" name="Google Shape;1100;p109"/>
          <p:cNvSpPr txBox="1"/>
          <p:nvPr>
            <p:ph idx="1" type="body"/>
          </p:nvPr>
        </p:nvSpPr>
        <p:spPr>
          <a:xfrm>
            <a:off x="258234" y="1687513"/>
            <a:ext cx="7884600" cy="37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1" name="Google Shape;1101;p109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Raz Kids">
  <p:cSld name="4_Raz Kids">
    <p:spTree>
      <p:nvGrpSpPr>
        <p:cNvPr id="1107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55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09" name="Google Shape;1109;p55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0" name="Google Shape;1110;p55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1" name="Google Shape;1111;p55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12" name="Google Shape;1112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13" name="Google Shape;1113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16" name="Google Shape;1116;p55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117" name="Google Shape;1117;p55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8" name="Google Shape;1118;p55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9" name="Google Shape;1119;p55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0" name="Google Shape;1120;p55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1" name="Google Shape;1121;p55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2" name="Google Shape;1122;p55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3" name="Google Shape;1123;p55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ent with Caption">
  <p:cSld name="3_Content with Caption">
    <p:spTree>
      <p:nvGrpSpPr>
        <p:cNvPr id="1124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57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6" name="Google Shape;1126;p57"/>
          <p:cNvSpPr/>
          <p:nvPr>
            <p:ph idx="2" type="pic"/>
          </p:nvPr>
        </p:nvSpPr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sp>
      <p:sp>
        <p:nvSpPr>
          <p:cNvPr id="1127" name="Google Shape;1127;p57"/>
          <p:cNvSpPr txBox="1"/>
          <p:nvPr>
            <p:ph idx="1" type="body"/>
          </p:nvPr>
        </p:nvSpPr>
        <p:spPr>
          <a:xfrm>
            <a:off x="9163051" y="4074693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128" name="Google Shape;1128;p5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29" name="Google Shape;1129;p5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30" name="Google Shape;1130;p5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31" name="Google Shape;1131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32" name="Google Shape;1132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3" name="Google Shape;1133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4" name="Google Shape;1134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35" name="Google Shape;1135;p57"/>
          <p:cNvSpPr/>
          <p:nvPr>
            <p:ph idx="3" type="pic"/>
          </p:nvPr>
        </p:nvSpPr>
        <p:spPr>
          <a:xfrm>
            <a:off x="1620982" y="1733964"/>
            <a:ext cx="5123557" cy="38493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cial Media">
  <p:cSld name="Social Media">
    <p:spTree>
      <p:nvGrpSpPr>
        <p:cNvPr id="1136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58"/>
          <p:cNvSpPr/>
          <p:nvPr>
            <p:ph idx="2" type="pic"/>
          </p:nvPr>
        </p:nvSpPr>
        <p:spPr>
          <a:xfrm>
            <a:off x="9810967" y="1562916"/>
            <a:ext cx="1152144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1138" name="Google Shape;1138;p58"/>
          <p:cNvSpPr txBox="1"/>
          <p:nvPr>
            <p:ph idx="1" type="body"/>
          </p:nvPr>
        </p:nvSpPr>
        <p:spPr>
          <a:xfrm>
            <a:off x="371844" y="1687513"/>
            <a:ext cx="8090821" cy="3364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  <a:defRPr b="0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9" name="Google Shape;1139;p58"/>
          <p:cNvSpPr/>
          <p:nvPr>
            <p:ph idx="3" type="pic"/>
          </p:nvPr>
        </p:nvSpPr>
        <p:spPr>
          <a:xfrm>
            <a:off x="9757009" y="3260706"/>
            <a:ext cx="1216152" cy="987552"/>
          </a:xfrm>
          <a:prstGeom prst="rect">
            <a:avLst/>
          </a:prstGeom>
          <a:noFill/>
          <a:ln>
            <a:noFill/>
          </a:ln>
        </p:spPr>
      </p:sp>
      <p:sp>
        <p:nvSpPr>
          <p:cNvPr id="1140" name="Google Shape;1140;p58"/>
          <p:cNvSpPr/>
          <p:nvPr>
            <p:ph idx="4" type="pic"/>
          </p:nvPr>
        </p:nvSpPr>
        <p:spPr>
          <a:xfrm>
            <a:off x="9810967" y="4777725"/>
            <a:ext cx="1143000" cy="1143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141" name="Google Shape;1141;p58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42" name="Google Shape;1142;p58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43" name="Google Shape;1143;p58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44" name="Google Shape;1144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45" name="Google Shape;1145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" name="Google Shape;1146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48" name="Google Shape;1148;p58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d Your Materials">
  <p:cSld name="Find Your Materials">
    <p:spTree>
      <p:nvGrpSpPr>
        <p:cNvPr id="1149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155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51" name="Google Shape;1151;p1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94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2" name="Google Shape;1152;p155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3" name="Google Shape;1153;p155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4" name="Google Shape;1154;p155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55" name="Google Shape;1155;p1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1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57" name="Google Shape;1157;p1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58" name="Google Shape;1158;p155"/>
          <p:cNvSpPr txBox="1"/>
          <p:nvPr>
            <p:ph idx="1" type="body"/>
          </p:nvPr>
        </p:nvSpPr>
        <p:spPr>
          <a:xfrm>
            <a:off x="628275" y="1620838"/>
            <a:ext cx="3081528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9" name="Google Shape;1159;p155"/>
          <p:cNvSpPr txBox="1"/>
          <p:nvPr>
            <p:ph idx="2" type="body"/>
          </p:nvPr>
        </p:nvSpPr>
        <p:spPr>
          <a:xfrm>
            <a:off x="4059003" y="1632097"/>
            <a:ext cx="4005072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0" name="Google Shape;1160;p155"/>
          <p:cNvSpPr txBox="1"/>
          <p:nvPr>
            <p:ph idx="3" type="body"/>
          </p:nvPr>
        </p:nvSpPr>
        <p:spPr>
          <a:xfrm>
            <a:off x="8794864" y="1454588"/>
            <a:ext cx="3347923" cy="1172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1" name="Google Shape;1161;p155"/>
          <p:cNvSpPr txBox="1"/>
          <p:nvPr>
            <p:ph idx="4" type="body"/>
          </p:nvPr>
        </p:nvSpPr>
        <p:spPr>
          <a:xfrm>
            <a:off x="8794863" y="2645354"/>
            <a:ext cx="3347923" cy="1535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2" name="Google Shape;1162;p155"/>
          <p:cNvSpPr/>
          <p:nvPr>
            <p:ph idx="5" type="pic"/>
          </p:nvPr>
        </p:nvSpPr>
        <p:spPr>
          <a:xfrm>
            <a:off x="8989159" y="4407656"/>
            <a:ext cx="2926080" cy="1947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2_Reading tip introduction">
    <p:spTree>
      <p:nvGrpSpPr>
        <p:cNvPr id="1163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156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65" name="Google Shape;1165;p156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6" name="Google Shape;1166;p156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7" name="Google Shape;1167;p156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68" name="Google Shape;1168;p1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69" name="Google Shape;1169;p1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0" name="Google Shape;1170;p1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1" name="Google Shape;1171;p1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172" name="Google Shape;1172;p156"/>
          <p:cNvSpPr/>
          <p:nvPr>
            <p:ph idx="2" type="pic"/>
          </p:nvPr>
        </p:nvSpPr>
        <p:spPr>
          <a:xfrm>
            <a:off x="9282749" y="1283634"/>
            <a:ext cx="2377440" cy="3172968"/>
          </a:xfrm>
          <a:prstGeom prst="rect">
            <a:avLst/>
          </a:prstGeom>
          <a:noFill/>
          <a:ln>
            <a:noFill/>
          </a:ln>
        </p:spPr>
      </p:sp>
      <p:sp>
        <p:nvSpPr>
          <p:cNvPr id="1173" name="Google Shape;1173;p156"/>
          <p:cNvSpPr txBox="1"/>
          <p:nvPr>
            <p:ph idx="1" type="body"/>
          </p:nvPr>
        </p:nvSpPr>
        <p:spPr>
          <a:xfrm>
            <a:off x="9222900" y="4748864"/>
            <a:ext cx="249713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4" name="Google Shape;1174;p156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5" name="Google Shape;1175;p156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6" name="Google Shape;1176;p156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7" name="Google Shape;1177;p156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8" name="Google Shape;1178;p156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9" name="Google Shape;1179;p156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0" name="Google Shape;1180;p156"/>
          <p:cNvSpPr txBox="1"/>
          <p:nvPr>
            <p:ph idx="9" type="body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1" name="Google Shape;1181;p156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2_Reading tip with wider picture">
    <p:spTree>
      <p:nvGrpSpPr>
        <p:cNvPr id="1182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157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84" name="Google Shape;1184;p15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85" name="Google Shape;1185;p15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86" name="Google Shape;1186;p15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87" name="Google Shape;1187;p1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88" name="Google Shape;1188;p1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9" name="Google Shape;1189;p1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0" name="Google Shape;1190;p1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191" name="Google Shape;1191;p157"/>
          <p:cNvSpPr txBox="1"/>
          <p:nvPr>
            <p:ph idx="1" type="body"/>
          </p:nvPr>
        </p:nvSpPr>
        <p:spPr>
          <a:xfrm>
            <a:off x="500204" y="1587499"/>
            <a:ext cx="7520849" cy="4364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2" name="Google Shape;1192;p157"/>
          <p:cNvSpPr/>
          <p:nvPr>
            <p:ph idx="2" type="pic"/>
          </p:nvPr>
        </p:nvSpPr>
        <p:spPr>
          <a:xfrm>
            <a:off x="8832388" y="1251284"/>
            <a:ext cx="3251581" cy="2498913"/>
          </a:xfrm>
          <a:prstGeom prst="rect">
            <a:avLst/>
          </a:prstGeom>
          <a:noFill/>
          <a:ln>
            <a:noFill/>
          </a:ln>
        </p:spPr>
      </p:sp>
      <p:sp>
        <p:nvSpPr>
          <p:cNvPr id="1193" name="Google Shape;1193;p157"/>
          <p:cNvSpPr txBox="1"/>
          <p:nvPr>
            <p:ph idx="3" type="body"/>
          </p:nvPr>
        </p:nvSpPr>
        <p:spPr>
          <a:xfrm>
            <a:off x="9209609" y="4065956"/>
            <a:ext cx="2497138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1194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158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96" name="Google Shape;1196;p158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97" name="Google Shape;1197;p158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98" name="Google Shape;1198;p158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99" name="Google Shape;1199;p1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00" name="Google Shape;1200;p1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p1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1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03" name="Google Shape;1203;p158"/>
          <p:cNvSpPr/>
          <p:nvPr>
            <p:ph idx="2" type="pic"/>
          </p:nvPr>
        </p:nvSpPr>
        <p:spPr>
          <a:xfrm>
            <a:off x="9209369" y="1251283"/>
            <a:ext cx="2404501" cy="2950013"/>
          </a:xfrm>
          <a:prstGeom prst="rect">
            <a:avLst/>
          </a:prstGeom>
          <a:noFill/>
          <a:ln>
            <a:noFill/>
          </a:ln>
        </p:spPr>
      </p:sp>
      <p:sp>
        <p:nvSpPr>
          <p:cNvPr id="1204" name="Google Shape;1204;p158"/>
          <p:cNvSpPr txBox="1"/>
          <p:nvPr>
            <p:ph idx="1" type="body"/>
          </p:nvPr>
        </p:nvSpPr>
        <p:spPr>
          <a:xfrm>
            <a:off x="8822723" y="4264514"/>
            <a:ext cx="3212757" cy="2301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5" name="Google Shape;1205;p158"/>
          <p:cNvSpPr txBox="1"/>
          <p:nvPr>
            <p:ph idx="3" type="body"/>
          </p:nvPr>
        </p:nvSpPr>
        <p:spPr>
          <a:xfrm>
            <a:off x="500205" y="1566099"/>
            <a:ext cx="7528871" cy="3463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6" name="Google Shape;1206;p158"/>
          <p:cNvSpPr txBox="1"/>
          <p:nvPr>
            <p:ph idx="4" type="body"/>
          </p:nvPr>
        </p:nvSpPr>
        <p:spPr>
          <a:xfrm>
            <a:off x="5940679" y="1768203"/>
            <a:ext cx="2692686" cy="2563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literacy terms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20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0" name="Google Shape;120;p1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p120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" name="Google Shape;122;p120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3" name="Google Shape;123;p120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4" name="Google Shape;124;p120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" name="Google Shape;125;p120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6" name="Google Shape;126;p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8" name="Google Shape;128;p1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20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Google Shape;130;p120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p120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Google Shape;132;p120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" name="Google Shape;133;p120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" name="Google Shape;134;p120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p120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Google Shape;136;p120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207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159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9" name="Google Shape;1209;p159"/>
          <p:cNvSpPr txBox="1"/>
          <p:nvPr>
            <p:ph idx="1" type="body"/>
          </p:nvPr>
        </p:nvSpPr>
        <p:spPr>
          <a:xfrm>
            <a:off x="-1" y="1623059"/>
            <a:ext cx="8589819" cy="42976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0" name="Google Shape;1210;p159"/>
          <p:cNvSpPr txBox="1"/>
          <p:nvPr>
            <p:ph idx="2" type="body"/>
          </p:nvPr>
        </p:nvSpPr>
        <p:spPr>
          <a:xfrm>
            <a:off x="8783638" y="1622425"/>
            <a:ext cx="3306762" cy="2309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1" name="Google Shape;1211;p159"/>
          <p:cNvSpPr txBox="1"/>
          <p:nvPr>
            <p:ph idx="3" type="body"/>
          </p:nvPr>
        </p:nvSpPr>
        <p:spPr>
          <a:xfrm>
            <a:off x="8783638" y="5737860"/>
            <a:ext cx="3306762" cy="656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2" name="Google Shape;1212;p159"/>
          <p:cNvSpPr txBox="1"/>
          <p:nvPr>
            <p:ph idx="4" type="body"/>
          </p:nvPr>
        </p:nvSpPr>
        <p:spPr>
          <a:xfrm>
            <a:off x="8783638" y="4225881"/>
            <a:ext cx="3306762" cy="121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213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160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1215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161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17" name="Google Shape;1217;p161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18" name="Google Shape;1218;p161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19" name="Google Shape;1219;p161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20" name="Google Shape;1220;p1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21" name="Google Shape;1221;p1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2" name="Google Shape;1222;p1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3" name="Google Shape;1223;p1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24" name="Google Shape;1224;p161"/>
          <p:cNvSpPr/>
          <p:nvPr>
            <p:ph idx="2" type="pic"/>
          </p:nvPr>
        </p:nvSpPr>
        <p:spPr>
          <a:xfrm>
            <a:off x="8916576" y="1661249"/>
            <a:ext cx="299008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225" name="Google Shape;1225;p161"/>
          <p:cNvSpPr txBox="1"/>
          <p:nvPr>
            <p:ph idx="1" type="body"/>
          </p:nvPr>
        </p:nvSpPr>
        <p:spPr>
          <a:xfrm>
            <a:off x="8916576" y="4120489"/>
            <a:ext cx="299008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6" name="Google Shape;1226;p161"/>
          <p:cNvSpPr txBox="1"/>
          <p:nvPr>
            <p:ph idx="3" type="body"/>
          </p:nvPr>
        </p:nvSpPr>
        <p:spPr>
          <a:xfrm>
            <a:off x="740937" y="1831445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7" name="Google Shape;1227;p161"/>
          <p:cNvSpPr txBox="1"/>
          <p:nvPr>
            <p:ph idx="4" type="body"/>
          </p:nvPr>
        </p:nvSpPr>
        <p:spPr>
          <a:xfrm>
            <a:off x="740937" y="3256853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8" name="Google Shape;1228;p161"/>
          <p:cNvSpPr txBox="1"/>
          <p:nvPr>
            <p:ph idx="5" type="body"/>
          </p:nvPr>
        </p:nvSpPr>
        <p:spPr>
          <a:xfrm>
            <a:off x="740937" y="4726515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229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p162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31" name="Google Shape;1231;p162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32" name="Google Shape;1232;p162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33" name="Google Shape;1233;p162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34" name="Google Shape;1234;p1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35" name="Google Shape;1235;p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6" name="Google Shape;1236;p1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7" name="Google Shape;1237;p1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238" name="Google Shape;1238;p162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239" name="Google Shape;1239;p162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0" name="Google Shape;1240;p162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1" name="Google Shape;1241;p162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2" name="Google Shape;1242;p162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3" name="Google Shape;1243;p162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4" name="Google Shape;1244;p162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5" name="Google Shape;1245;p162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1246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163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8" name="Google Shape;1248;p163"/>
          <p:cNvSpPr/>
          <p:nvPr>
            <p:ph idx="2" type="pic"/>
          </p:nvPr>
        </p:nvSpPr>
        <p:spPr>
          <a:xfrm>
            <a:off x="9510134" y="1431036"/>
            <a:ext cx="1965960" cy="399592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249" name="Google Shape;1249;p163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0" name="Google Shape;1250;p163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1" name="Google Shape;1251;p163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52" name="Google Shape;1252;p1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53" name="Google Shape;1253;p1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4" name="Google Shape;1254;p1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5" name="Google Shape;1255;p1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256" name="Google Shape;1256;p163"/>
          <p:cNvSpPr txBox="1"/>
          <p:nvPr>
            <p:ph idx="1" type="body"/>
          </p:nvPr>
        </p:nvSpPr>
        <p:spPr>
          <a:xfrm>
            <a:off x="1660583" y="1489802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7" name="Google Shape;1257;p163"/>
          <p:cNvSpPr txBox="1"/>
          <p:nvPr>
            <p:ph idx="3" type="body"/>
          </p:nvPr>
        </p:nvSpPr>
        <p:spPr>
          <a:xfrm>
            <a:off x="1660584" y="265344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8" name="Google Shape;1258;p163"/>
          <p:cNvSpPr txBox="1"/>
          <p:nvPr>
            <p:ph idx="4" type="body"/>
          </p:nvPr>
        </p:nvSpPr>
        <p:spPr>
          <a:xfrm>
            <a:off x="1660583" y="3817079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9" name="Google Shape;1259;p163"/>
          <p:cNvSpPr txBox="1"/>
          <p:nvPr>
            <p:ph idx="5" type="body"/>
          </p:nvPr>
        </p:nvSpPr>
        <p:spPr>
          <a:xfrm>
            <a:off x="1660583" y="5006628"/>
            <a:ext cx="6343487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0" name="Google Shape;1260;p163"/>
          <p:cNvSpPr txBox="1"/>
          <p:nvPr>
            <p:ph idx="6" type="body"/>
          </p:nvPr>
        </p:nvSpPr>
        <p:spPr>
          <a:xfrm>
            <a:off x="691245" y="1502511"/>
            <a:ext cx="795528" cy="1041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1" name="Google Shape;1261;p163"/>
          <p:cNvSpPr txBox="1"/>
          <p:nvPr>
            <p:ph idx="7" type="body"/>
          </p:nvPr>
        </p:nvSpPr>
        <p:spPr>
          <a:xfrm>
            <a:off x="693291" y="2653441"/>
            <a:ext cx="793481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2" name="Google Shape;1262;p163"/>
          <p:cNvSpPr txBox="1"/>
          <p:nvPr>
            <p:ph idx="8" type="body"/>
          </p:nvPr>
        </p:nvSpPr>
        <p:spPr>
          <a:xfrm>
            <a:off x="691246" y="3817079"/>
            <a:ext cx="795528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3" name="Google Shape;1263;p163"/>
          <p:cNvSpPr txBox="1"/>
          <p:nvPr>
            <p:ph idx="9" type="body"/>
          </p:nvPr>
        </p:nvSpPr>
        <p:spPr>
          <a:xfrm>
            <a:off x="691245" y="5006628"/>
            <a:ext cx="795528" cy="1041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">
  <p:cSld name="2_Reading tip">
    <p:spTree>
      <p:nvGrpSpPr>
        <p:cNvPr id="1264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65" name="Google Shape;1265;p164"/>
          <p:cNvCxnSpPr/>
          <p:nvPr/>
        </p:nvCxnSpPr>
        <p:spPr>
          <a:xfrm flipH="1">
            <a:off x="3075901" y="3537140"/>
            <a:ext cx="2604900" cy="14433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66" name="Google Shape;1266;p164"/>
          <p:cNvCxnSpPr/>
          <p:nvPr/>
        </p:nvCxnSpPr>
        <p:spPr>
          <a:xfrm>
            <a:off x="5700643" y="3537141"/>
            <a:ext cx="1046400" cy="411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67" name="Google Shape;1267;p164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68" name="Google Shape;1268;p164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69" name="Google Shape;1269;p164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70" name="Google Shape;1270;p164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71" name="Google Shape;1271;p1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72" name="Google Shape;1272;p1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3" name="Google Shape;1273;p1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4" name="Google Shape;1274;p1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275" name="Google Shape;1275;p164"/>
          <p:cNvSpPr txBox="1"/>
          <p:nvPr>
            <p:ph idx="1" type="body"/>
          </p:nvPr>
        </p:nvSpPr>
        <p:spPr>
          <a:xfrm>
            <a:off x="500204" y="1587499"/>
            <a:ext cx="23874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6" name="Google Shape;1276;p164"/>
          <p:cNvSpPr/>
          <p:nvPr>
            <p:ph idx="2" type="pic"/>
          </p:nvPr>
        </p:nvSpPr>
        <p:spPr>
          <a:xfrm>
            <a:off x="8885583" y="1586830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277" name="Google Shape;1277;p164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8" name="Google Shape;1278;p164"/>
          <p:cNvSpPr/>
          <p:nvPr/>
        </p:nvSpPr>
        <p:spPr>
          <a:xfrm>
            <a:off x="1296684" y="4871689"/>
            <a:ext cx="41607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9" name="Google Shape;1279;p164"/>
          <p:cNvSpPr/>
          <p:nvPr/>
        </p:nvSpPr>
        <p:spPr>
          <a:xfrm>
            <a:off x="3056495" y="3893077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0" name="Google Shape;1280;p164"/>
          <p:cNvSpPr/>
          <p:nvPr/>
        </p:nvSpPr>
        <p:spPr>
          <a:xfrm>
            <a:off x="4677392" y="2716041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1" name="Google Shape;1281;p164"/>
          <p:cNvSpPr/>
          <p:nvPr/>
        </p:nvSpPr>
        <p:spPr>
          <a:xfrm>
            <a:off x="6145890" y="3924976"/>
            <a:ext cx="23439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2" name="Google Shape;1282;p164"/>
          <p:cNvSpPr txBox="1"/>
          <p:nvPr>
            <p:ph idx="4" type="body"/>
          </p:nvPr>
        </p:nvSpPr>
        <p:spPr>
          <a:xfrm>
            <a:off x="4677392" y="2778801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3" name="Google Shape;1283;p164"/>
          <p:cNvSpPr txBox="1"/>
          <p:nvPr>
            <p:ph idx="5" type="body"/>
          </p:nvPr>
        </p:nvSpPr>
        <p:spPr>
          <a:xfrm>
            <a:off x="3068857" y="4004175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4" name="Google Shape;1284;p164"/>
          <p:cNvSpPr txBox="1"/>
          <p:nvPr>
            <p:ph idx="6" type="body"/>
          </p:nvPr>
        </p:nvSpPr>
        <p:spPr>
          <a:xfrm>
            <a:off x="6157153" y="4000707"/>
            <a:ext cx="23325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5" name="Google Shape;1285;p164"/>
          <p:cNvSpPr txBox="1"/>
          <p:nvPr>
            <p:ph idx="7" type="body"/>
          </p:nvPr>
        </p:nvSpPr>
        <p:spPr>
          <a:xfrm>
            <a:off x="1413084" y="4967115"/>
            <a:ext cx="39411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1">
  <p:cSld name="2_Reading tip 1">
    <p:spTree>
      <p:nvGrpSpPr>
        <p:cNvPr id="1286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165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88" name="Google Shape;1288;p165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89" name="Google Shape;1289;p165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90" name="Google Shape;1290;p165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91" name="Google Shape;1291;p1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92" name="Google Shape;1292;p1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3" name="Google Shape;1293;p1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4" name="Google Shape;1294;p1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295" name="Google Shape;1295;p165"/>
          <p:cNvSpPr txBox="1"/>
          <p:nvPr>
            <p:ph idx="1" type="body"/>
          </p:nvPr>
        </p:nvSpPr>
        <p:spPr>
          <a:xfrm>
            <a:off x="500204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96" name="Google Shape;1296;p165"/>
          <p:cNvSpPr/>
          <p:nvPr>
            <p:ph idx="2" type="pic"/>
          </p:nvPr>
        </p:nvSpPr>
        <p:spPr>
          <a:xfrm>
            <a:off x="8885583" y="1586830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297" name="Google Shape;1297;p165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1_Title and Vertical Text">
    <p:spTree>
      <p:nvGrpSpPr>
        <p:cNvPr id="1303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g2c88cc13441_0_121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05" name="Google Shape;1305;g2c88cc13441_0_121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06" name="Google Shape;1306;g2c88cc13441_0_121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07" name="Google Shape;1307;g2c88cc13441_0_1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08" name="Google Shape;1308;g2c88cc13441_0_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09" name="Google Shape;1309;g2c88cc13441_0_121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10" name="Google Shape;1310;g2c88cc13441_0_1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1" name="Google Shape;1311;g2c88cc13441_0_1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312" name="Google Shape;1312;g2c88cc13441_0_121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3" name="Google Shape;1313;g2c88cc13441_0_121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314" name="Google Shape;1314;g2c88cc13441_0_121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">
  <p:cSld name="2 Reading tip with pic and conversation bubbles">
    <p:spTree>
      <p:nvGrpSpPr>
        <p:cNvPr id="1315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g2c88cc13441_0_133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7" name="Google Shape;1317;g2c88cc13441_0_133"/>
          <p:cNvSpPr txBox="1"/>
          <p:nvPr>
            <p:ph idx="1" type="body"/>
          </p:nvPr>
        </p:nvSpPr>
        <p:spPr>
          <a:xfrm>
            <a:off x="207818" y="1577975"/>
            <a:ext cx="29892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8" name="Google Shape;1318;g2c88cc13441_0_133"/>
          <p:cNvSpPr txBox="1"/>
          <p:nvPr>
            <p:ph idx="2" type="body"/>
          </p:nvPr>
        </p:nvSpPr>
        <p:spPr>
          <a:xfrm>
            <a:off x="207817" y="3992563"/>
            <a:ext cx="30201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319" name="Google Shape;1319;g2c88cc13441_0_133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0" name="Google Shape;1320;g2c88cc13441_0_133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1" name="Google Shape;1321;g2c88cc13441_0_133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22" name="Google Shape;1322;g2c88cc13441_0_1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23" name="Google Shape;1323;g2c88cc13441_0_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4" name="Google Shape;1324;g2c88cc13441_0_1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5" name="Google Shape;1325;g2c88cc13441_0_1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able&#10;&#10;Description generated with very high confidence" id="1326" name="Google Shape;1326;g2c88cc13441_0_1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3129" y="2343959"/>
            <a:ext cx="2453431" cy="3680153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327" name="Google Shape;1327;g2c88cc13441_0_133"/>
          <p:cNvSpPr/>
          <p:nvPr/>
        </p:nvSpPr>
        <p:spPr>
          <a:xfrm rot="949803">
            <a:off x="8632588" y="1934638"/>
            <a:ext cx="3479666" cy="2748714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8" name="Google Shape;1328;g2c88cc13441_0_133"/>
          <p:cNvSpPr/>
          <p:nvPr/>
        </p:nvSpPr>
        <p:spPr>
          <a:xfrm flipH="1" rot="-2036003">
            <a:off x="3537616" y="1994863"/>
            <a:ext cx="3036928" cy="2147042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9" name="Google Shape;1329;g2c88cc13441_0_133"/>
          <p:cNvSpPr txBox="1"/>
          <p:nvPr>
            <p:ph idx="3" type="body"/>
          </p:nvPr>
        </p:nvSpPr>
        <p:spPr>
          <a:xfrm rot="-2153668">
            <a:off x="3954263" y="2367682"/>
            <a:ext cx="2234544" cy="1408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0" name="Google Shape;1330;g2c88cc13441_0_133"/>
          <p:cNvSpPr txBox="1"/>
          <p:nvPr>
            <p:ph idx="4" type="body"/>
          </p:nvPr>
        </p:nvSpPr>
        <p:spPr>
          <a:xfrm rot="860265">
            <a:off x="9153635" y="2384138"/>
            <a:ext cx="2405938" cy="1828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1" name="Google Shape;1331;g2c88cc13441_0_133"/>
          <p:cNvSpPr txBox="1"/>
          <p:nvPr>
            <p:ph idx="5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1332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g2c88cc13441_0_150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4" name="Google Shape;1334;g2c88cc13441_0_150"/>
          <p:cNvSpPr txBox="1"/>
          <p:nvPr>
            <p:ph idx="1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5" name="Google Shape;1335;g2c88cc13441_0_150"/>
          <p:cNvSpPr txBox="1"/>
          <p:nvPr>
            <p:ph idx="2" type="body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6" name="Google Shape;1336;g2c88cc13441_0_150"/>
          <p:cNvSpPr txBox="1"/>
          <p:nvPr>
            <p:ph idx="3" type="body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337" name="Google Shape;1337;g2c88cc13441_0_150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8" name="Google Shape;1338;g2c88cc13441_0_150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9" name="Google Shape;1339;g2c88cc13441_0_150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40" name="Google Shape;1340;g2c88cc13441_0_1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41" name="Google Shape;1341;g2c88cc13441_0_1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2" name="Google Shape;1342;g2c88cc13441_0_1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3" name="Google Shape;1343;g2c88cc13441_0_1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344" name="Google Shape;1344;g2c88cc13441_0_150"/>
          <p:cNvSpPr txBox="1"/>
          <p:nvPr>
            <p:ph idx="4" type="body"/>
          </p:nvPr>
        </p:nvSpPr>
        <p:spPr>
          <a:xfrm>
            <a:off x="4104471" y="1818827"/>
            <a:ext cx="75420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5" name="Google Shape;1345;g2c88cc13441_0_150"/>
          <p:cNvSpPr txBox="1"/>
          <p:nvPr>
            <p:ph idx="5" type="body"/>
          </p:nvPr>
        </p:nvSpPr>
        <p:spPr>
          <a:xfrm>
            <a:off x="3969386" y="3243174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6" name="Google Shape;1346;g2c88cc13441_0_150"/>
          <p:cNvSpPr txBox="1"/>
          <p:nvPr>
            <p:ph idx="6" type="body"/>
          </p:nvPr>
        </p:nvSpPr>
        <p:spPr>
          <a:xfrm>
            <a:off x="3987210" y="4810036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7" name="Google Shape;1347;g2c88cc13441_0_150"/>
          <p:cNvSpPr txBox="1"/>
          <p:nvPr>
            <p:ph idx="7" type="body"/>
          </p:nvPr>
        </p:nvSpPr>
        <p:spPr>
          <a:xfrm>
            <a:off x="7676147" y="3224908"/>
            <a:ext cx="39702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Figure out the word">
  <p:cSld name="Title, Subtitle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1"/>
          <p:cNvPicPr preferRelativeResize="0"/>
          <p:nvPr/>
        </p:nvPicPr>
        <p:blipFill rotWithShape="1">
          <a:blip r:embed="rId2">
            <a:alphaModFix/>
          </a:blip>
          <a:srcRect b="15736" l="0" r="0" t="0"/>
          <a:stretch/>
        </p:blipFill>
        <p:spPr>
          <a:xfrm>
            <a:off x="22160" y="0"/>
            <a:ext cx="12191999" cy="68579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p31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145" name="Google Shape;145;p31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6" name="Google Shape;146;p31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7" name="Google Shape;147;p3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48" name="Google Shape;148;p31"/>
          <p:cNvSpPr txBox="1"/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49" name="Google Shape;14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48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1"/>
          <p:cNvSpPr/>
          <p:nvPr/>
        </p:nvSpPr>
        <p:spPr>
          <a:xfrm>
            <a:off x="0" y="-38100"/>
            <a:ext cx="12223022" cy="5610904"/>
          </a:xfrm>
          <a:prstGeom prst="rect">
            <a:avLst/>
          </a:prstGeom>
          <a:solidFill>
            <a:srgbClr val="006FB6">
              <a:alpha val="3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348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g2c88cc13441_0_16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0" name="Google Shape;1350;g2c88cc13441_0_166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1" name="Google Shape;1351;g2c88cc13441_0_166"/>
          <p:cNvSpPr txBox="1"/>
          <p:nvPr>
            <p:ph idx="2" type="body"/>
          </p:nvPr>
        </p:nvSpPr>
        <p:spPr>
          <a:xfrm>
            <a:off x="0" y="1577975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2" name="Google Shape;1352;g2c88cc13441_0_166"/>
          <p:cNvSpPr txBox="1"/>
          <p:nvPr>
            <p:ph idx="3" type="body"/>
          </p:nvPr>
        </p:nvSpPr>
        <p:spPr>
          <a:xfrm>
            <a:off x="-39687" y="3992563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3" name="Google Shape;1353;g2c88cc13441_0_166"/>
          <p:cNvSpPr txBox="1"/>
          <p:nvPr>
            <p:ph idx="4" type="body"/>
          </p:nvPr>
        </p:nvSpPr>
        <p:spPr>
          <a:xfrm>
            <a:off x="3790950" y="1944688"/>
            <a:ext cx="81408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354" name="Google Shape;1354;g2c88cc13441_0_16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5" name="Google Shape;1355;g2c88cc13441_0_16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6" name="Google Shape;1356;g2c88cc13441_0_16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57" name="Google Shape;1357;g2c88cc13441_0_1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58" name="Google Shape;1358;g2c88cc13441_0_1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9" name="Google Shape;1359;g2c88cc13441_0_1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0" name="Google Shape;1360;g2c88cc13441_0_1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36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g2c88cc13441_0_179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363" name="Google Shape;1363;g2c88cc13441_0_1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64" name="Google Shape;1364;g2c88cc13441_0_179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65" name="Google Shape;1365;g2c88cc13441_0_179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66" name="Google Shape;1366;g2c88cc13441_0_179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67" name="Google Shape;1367;g2c88cc13441_0_1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8" name="Google Shape;1368;g2c88cc13441_0_1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69" name="Google Shape;1369;g2c88cc13441_0_1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370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g2c88cc13441_0_188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72" name="Google Shape;1372;g2c88cc13441_0_188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3" name="Google Shape;1373;g2c88cc13441_0_188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4" name="Google Shape;1374;g2c88cc13441_0_188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75" name="Google Shape;1375;g2c88cc13441_0_1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76" name="Google Shape;1376;g2c88cc13441_0_1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7" name="Google Shape;1377;g2c88cc13441_0_1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8" name="Google Shape;1378;g2c88cc13441_0_1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1379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g2c88cc13441_0_197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81" name="Google Shape;1381;g2c88cc13441_0_197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82" name="Google Shape;1382;g2c88cc13441_0_197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83" name="Google Shape;1383;g2c88cc13441_0_1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4" name="Google Shape;1384;g2c88cc13441_0_1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5" name="Google Shape;1385;g2c88cc13441_0_197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86" name="Google Shape;1386;g2c88cc13441_0_1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7" name="Google Shape;1387;g2c88cc13441_0_1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388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Google Shape;1389;g2c88cc13441_0_206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90" name="Google Shape;1390;g2c88cc13441_0_20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1" name="Google Shape;1391;g2c88cc13441_0_20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92" name="Google Shape;1392;g2c88cc13441_0_2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93" name="Google Shape;1393;g2c88cc13441_0_2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94" name="Google Shape;1394;g2c88cc13441_0_20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95" name="Google Shape;1395;g2c88cc13441_0_2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6" name="Google Shape;1396;g2c88cc13441_0_2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397" name="Google Shape;1397;g2c88cc13441_0_206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8" name="Google Shape;1398;g2c88cc13441_0_206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399" name="Google Shape;1399;g2c88cc13441_0_206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0.xml"/></Relationships>
</file>

<file path=ppt/slideMasters/_rels/slideMaster10.xml.rels><?xml version="1.0" encoding="UTF-8" standalone="yes"?><Relationships xmlns="http://schemas.openxmlformats.org/package/2006/relationships"><Relationship Id="rId10" Type="http://schemas.openxmlformats.org/officeDocument/2006/relationships/theme" Target="../theme/theme1.xml"/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2.xml"/><Relationship Id="rId8" Type="http://schemas.openxmlformats.org/officeDocument/2006/relationships/slideLayout" Target="../slideLayouts/slideLayout93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theme" Target="../theme/theme6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theme" Target="../theme/theme8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31.xml"/><Relationship Id="rId6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theme" Target="../theme/theme4.xml"/><Relationship Id="rId10" Type="http://schemas.openxmlformats.org/officeDocument/2006/relationships/slideLayout" Target="../slideLayouts/slideLayout40.xml"/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4.xml"/><Relationship Id="rId6" Type="http://schemas.openxmlformats.org/officeDocument/2006/relationships/theme" Target="../theme/theme9.xml"/></Relationships>
</file>

<file path=ppt/slideMasters/_rels/slideMaster7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/Relationships>
</file>

<file path=ppt/slideMasters/_rels/slideMaster8.xml.rels><?xml version="1.0" encoding="UTF-8" standalone="yes"?><Relationships xmlns="http://schemas.openxmlformats.org/package/2006/relationships"><Relationship Id="rId20" Type="http://schemas.openxmlformats.org/officeDocument/2006/relationships/theme" Target="../theme/theme2.xml"/><Relationship Id="rId11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65.xml"/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72.xml"/><Relationship Id="rId6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71.xml"/><Relationship Id="rId7" Type="http://schemas.openxmlformats.org/officeDocument/2006/relationships/slideLayout" Target="../slideLayouts/slideLayout60.xml"/><Relationship Id="rId8" Type="http://schemas.openxmlformats.org/officeDocument/2006/relationships/slideLayout" Target="../slideLayouts/slideLayout61.xml"/></Relationships>
</file>

<file path=ppt/slideMasters/_rels/slideMaster9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3.xml"/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85.xml"/><Relationship Id="rId16" Type="http://schemas.openxmlformats.org/officeDocument/2006/relationships/theme" Target="../theme/theme11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/>
          <p:nvPr/>
        </p:nvSpPr>
        <p:spPr>
          <a:xfrm>
            <a:off x="-12400" y="-11050"/>
            <a:ext cx="12204300" cy="1355100"/>
          </a:xfrm>
          <a:prstGeom prst="rect">
            <a:avLst/>
          </a:prstGeom>
          <a:solidFill>
            <a:srgbClr val="006F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98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g2c88cc13441_0_116"/>
          <p:cNvSpPr/>
          <p:nvPr/>
        </p:nvSpPr>
        <p:spPr>
          <a:xfrm>
            <a:off x="0" y="0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00" name="Google Shape;1300;g2c88cc13441_0_116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01" name="Google Shape;1301;g2c88cc13441_0_11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302" name="Google Shape;1302;g2c88cc13441_0_11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7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Google Shape;16;p27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7" name="Google Shape;17;p2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30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139" name="Google Shape;139;p30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0" name="Google Shape;140;p30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1" name="Google Shape;141;p30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2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9" name="Google Shape;189;p32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0" name="Google Shape;190;p32"/>
          <p:cNvSpPr txBox="1"/>
          <p:nvPr/>
        </p:nvSpPr>
        <p:spPr>
          <a:xfrm>
            <a:off x="0" y="1"/>
            <a:ext cx="12192000" cy="12574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3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1"/>
          <p:cNvSpPr/>
          <p:nvPr/>
        </p:nvSpPr>
        <p:spPr>
          <a:xfrm>
            <a:off x="8655315" y="1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5" name="Google Shape;485;p41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86" name="Google Shape;486;p41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87" name="Google Shape;487;p4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43"/>
          <p:cNvSpPr/>
          <p:nvPr/>
        </p:nvSpPr>
        <p:spPr>
          <a:xfrm>
            <a:off x="0" y="-11086"/>
            <a:ext cx="12192000" cy="1273200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05" name="Google Shape;605;p43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06" name="Google Shape;606;p4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94" r:id="rId2"/>
    <p:sldLayoutId id="2147483695" r:id="rId3"/>
    <p:sldLayoutId id="2147483696" r:id="rId4"/>
    <p:sldLayoutId id="2147483697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45"/>
          <p:cNvSpPr/>
          <p:nvPr/>
        </p:nvSpPr>
        <p:spPr>
          <a:xfrm>
            <a:off x="0" y="0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73" name="Google Shape;673;p45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74" name="Google Shape;674;p4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45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52"/>
          <p:cNvSpPr/>
          <p:nvPr/>
        </p:nvSpPr>
        <p:spPr>
          <a:xfrm>
            <a:off x="0" y="-11086"/>
            <a:ext cx="12192000" cy="12732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04" name="Google Shape;804;p52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05" name="Google Shape;805;p52"/>
          <p:cNvSpPr txBox="1"/>
          <p:nvPr/>
        </p:nvSpPr>
        <p:spPr>
          <a:xfrm>
            <a:off x="0" y="1"/>
            <a:ext cx="121920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6" name="Google Shape;806;p5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02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54"/>
          <p:cNvSpPr/>
          <p:nvPr/>
        </p:nvSpPr>
        <p:spPr>
          <a:xfrm>
            <a:off x="8655315" y="1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04" name="Google Shape;1104;p54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05" name="Google Shape;1105;p54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106" name="Google Shape;1106;p5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8.png"/><Relationship Id="rId4" Type="http://schemas.openxmlformats.org/officeDocument/2006/relationships/image" Target="../media/image7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8.jpg"/><Relationship Id="rId4" Type="http://schemas.openxmlformats.org/officeDocument/2006/relationships/image" Target="../media/image55.jpg"/><Relationship Id="rId5" Type="http://schemas.openxmlformats.org/officeDocument/2006/relationships/image" Target="../media/image56.jpg"/><Relationship Id="rId6" Type="http://schemas.openxmlformats.org/officeDocument/2006/relationships/image" Target="../media/image75.jpg"/><Relationship Id="rId7" Type="http://schemas.openxmlformats.org/officeDocument/2006/relationships/image" Target="../media/image5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9.png"/><Relationship Id="rId4" Type="http://schemas.openxmlformats.org/officeDocument/2006/relationships/image" Target="../media/image63.png"/><Relationship Id="rId5" Type="http://schemas.openxmlformats.org/officeDocument/2006/relationships/image" Target="../media/image62.png"/><Relationship Id="rId6" Type="http://schemas.openxmlformats.org/officeDocument/2006/relationships/image" Target="../media/image6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0.png"/><Relationship Id="rId4" Type="http://schemas.openxmlformats.org/officeDocument/2006/relationships/image" Target="../media/image6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0.png"/><Relationship Id="rId4" Type="http://schemas.openxmlformats.org/officeDocument/2006/relationships/image" Target="../media/image6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3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1"/>
          <p:cNvSpPr txBox="1"/>
          <p:nvPr>
            <p:ph type="title"/>
          </p:nvPr>
        </p:nvSpPr>
        <p:spPr>
          <a:xfrm>
            <a:off x="12783" y="-31960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</a:pPr>
            <a:r>
              <a:rPr lang="vi-VN"/>
              <a:t>Workshop guide</a:t>
            </a:r>
            <a:endParaRPr/>
          </a:p>
        </p:txBody>
      </p:sp>
      <p:sp>
        <p:nvSpPr>
          <p:cNvPr id="1405" name="Google Shape;1405;p1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None/>
            </a:pPr>
            <a:r>
              <a:rPr lang="vi-VN">
                <a:solidFill>
                  <a:srgbClr val="006FB6"/>
                </a:solidFill>
              </a:rPr>
              <a:t>Let’s sing our sounds</a:t>
            </a:r>
            <a:endParaRPr/>
          </a:p>
        </p:txBody>
      </p:sp>
      <p:sp>
        <p:nvSpPr>
          <p:cNvPr id="1406" name="Google Shape;1406;p1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vi-VN" sz="4000">
                <a:solidFill>
                  <a:srgbClr val="006FB6"/>
                </a:solidFill>
              </a:rPr>
              <a:t>Facilitator: </a:t>
            </a:r>
            <a:endParaRPr/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lang="vi-VN" sz="4000">
                <a:solidFill>
                  <a:srgbClr val="006FB6"/>
                </a:solidFill>
              </a:rPr>
              <a:t>Read notes to prepare. See English file. </a:t>
            </a:r>
            <a:endParaRPr/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lang="vi-VN" sz="4000">
                <a:solidFill>
                  <a:srgbClr val="006FB6"/>
                </a:solidFill>
              </a:rPr>
              <a:t>Amend slides if needed.</a:t>
            </a:r>
            <a:endParaRPr/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lang="vi-VN" sz="4000">
                <a:solidFill>
                  <a:srgbClr val="006FB6"/>
                </a:solidFill>
              </a:rPr>
              <a:t>Ready the family-facing materials.</a:t>
            </a:r>
            <a:endParaRPr/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lang="vi-VN" sz="4000">
                <a:solidFill>
                  <a:srgbClr val="006FB6"/>
                </a:solidFill>
              </a:rPr>
              <a:t>Display slide 2 as families arrive.</a:t>
            </a:r>
            <a:endParaRPr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4000">
              <a:solidFill>
                <a:srgbClr val="006FB6"/>
              </a:solidFill>
            </a:endParaRPr>
          </a:p>
          <a:p>
            <a:pPr indent="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3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p1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vi-VN"/>
              <a:t>Chơi với các từ</a:t>
            </a:r>
            <a:endParaRPr/>
          </a:p>
        </p:txBody>
      </p:sp>
      <p:sp>
        <p:nvSpPr>
          <p:cNvPr id="1505" name="Google Shape;1505;p17"/>
          <p:cNvSpPr txBox="1"/>
          <p:nvPr>
            <p:ph idx="1" type="body"/>
          </p:nvPr>
        </p:nvSpPr>
        <p:spPr>
          <a:xfrm>
            <a:off x="138896" y="1770858"/>
            <a:ext cx="4798775" cy="3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vi-VN" sz="4000"/>
              <a:t>Chọn một tên mới!</a:t>
            </a:r>
            <a:endParaRPr/>
          </a:p>
          <a:p>
            <a:pPr indent="-571500" lvl="0" marL="7493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vi-VN" sz="4000"/>
              <a:t>một người bạn</a:t>
            </a:r>
            <a:endParaRPr/>
          </a:p>
          <a:p>
            <a:pPr indent="-571500" lvl="0" marL="7493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vi-VN" sz="4000"/>
              <a:t>một người thân trong gia đình</a:t>
            </a:r>
            <a:endParaRPr/>
          </a:p>
          <a:p>
            <a:pPr indent="-571500" lvl="0" marL="7493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vi-VN" sz="4000"/>
              <a:t>một thú cưng</a:t>
            </a:r>
            <a:endParaRPr/>
          </a:p>
        </p:txBody>
      </p:sp>
      <p:sp>
        <p:nvSpPr>
          <p:cNvPr id="1506" name="Google Shape;1506;p17"/>
          <p:cNvSpPr txBox="1"/>
          <p:nvPr>
            <p:ph idx="3" type="body"/>
          </p:nvPr>
        </p:nvSpPr>
        <p:spPr>
          <a:xfrm>
            <a:off x="8883978" y="1799829"/>
            <a:ext cx="29613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57200" lvl="0" marL="508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vi-VN"/>
              <a:t>Khi học tạo vần điệu, trẻ có thể tạo ra các từ. Điều đó không sao cả!</a:t>
            </a:r>
            <a:endParaRPr/>
          </a:p>
        </p:txBody>
      </p:sp>
      <p:pic>
        <p:nvPicPr>
          <p:cNvPr descr="A child lying on the floor&#10;&#10;Description automatically generated" id="1507" name="Google Shape;1507;p1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6756" r="16748" t="0"/>
          <a:stretch/>
        </p:blipFill>
        <p:spPr>
          <a:xfrm>
            <a:off x="4988162" y="1731765"/>
            <a:ext cx="3473700" cy="3918000"/>
          </a:xfrm>
          <a:prstGeom prst="rect">
            <a:avLst/>
          </a:prstGeom>
          <a:noFill/>
          <a:ln cap="flat" cmpd="sng" w="222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p18"/>
          <p:cNvSpPr txBox="1"/>
          <p:nvPr>
            <p:ph type="title"/>
          </p:nvPr>
        </p:nvSpPr>
        <p:spPr>
          <a:xfrm>
            <a:off x="3536683" y="0"/>
            <a:ext cx="5157919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</a:pPr>
            <a:r>
              <a:rPr lang="vi-VN" sz="5000"/>
              <a:t>Con biết bài hát nào chứ?</a:t>
            </a:r>
            <a:endParaRPr/>
          </a:p>
        </p:txBody>
      </p:sp>
      <p:sp>
        <p:nvSpPr>
          <p:cNvPr id="1513" name="Google Shape;1513;p18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</a:pPr>
            <a:r>
              <a:rPr lang="vi-VN" sz="3200"/>
              <a:t>Mẹo và thủ thuật</a:t>
            </a:r>
            <a:endParaRPr/>
          </a:p>
        </p:txBody>
      </p:sp>
      <p:sp>
        <p:nvSpPr>
          <p:cNvPr id="1514" name="Google Shape;1514;p18"/>
          <p:cNvSpPr txBox="1"/>
          <p:nvPr>
            <p:ph idx="2" type="body"/>
          </p:nvPr>
        </p:nvSpPr>
        <p:spPr>
          <a:xfrm>
            <a:off x="0" y="1577975"/>
            <a:ext cx="334885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</a:pPr>
            <a:r>
              <a:rPr lang="vi-VN"/>
              <a:t>Các bài hát ngớ ngẩn là một cách tuyệt vời để học về cách tạo vần điệu và âm.</a:t>
            </a:r>
            <a:endParaRPr/>
          </a:p>
        </p:txBody>
      </p:sp>
      <p:sp>
        <p:nvSpPr>
          <p:cNvPr id="1515" name="Google Shape;1515;p18"/>
          <p:cNvSpPr txBox="1"/>
          <p:nvPr>
            <p:ph idx="3" type="body"/>
          </p:nvPr>
        </p:nvSpPr>
        <p:spPr>
          <a:xfrm>
            <a:off x="13016" y="3992563"/>
            <a:ext cx="3333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</a:pPr>
            <a:r>
              <a:rPr lang="vi-VN"/>
              <a:t>Tạo vần điệu bằng các ngôn ngữ khác cũng rất hữu ích!</a:t>
            </a:r>
            <a:endParaRPr/>
          </a:p>
        </p:txBody>
      </p:sp>
      <p:sp>
        <p:nvSpPr>
          <p:cNvPr id="1516" name="Google Shape;1516;p18"/>
          <p:cNvSpPr txBox="1"/>
          <p:nvPr>
            <p:ph idx="4" type="body"/>
          </p:nvPr>
        </p:nvSpPr>
        <p:spPr>
          <a:xfrm>
            <a:off x="3790950" y="1947062"/>
            <a:ext cx="3333000" cy="41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508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vi-VN" sz="3200"/>
              <a:t>Ở nhà con hát các bài truyền thống hay đồng dao nào?</a:t>
            </a:r>
            <a:endParaRPr/>
          </a:p>
        </p:txBody>
      </p:sp>
      <p:pic>
        <p:nvPicPr>
          <p:cNvPr descr="A group of people sitting at a table&#10;&#10;Description automatically generated" id="1517" name="Google Shape;1517;p18"/>
          <p:cNvPicPr preferRelativeResize="0"/>
          <p:nvPr>
            <p:ph idx="5" type="pic"/>
          </p:nvPr>
        </p:nvPicPr>
        <p:blipFill rotWithShape="1">
          <a:blip r:embed="rId3">
            <a:alphaModFix/>
          </a:blip>
          <a:srcRect b="0" l="13392" r="13384" t="0"/>
          <a:stretch/>
        </p:blipFill>
        <p:spPr>
          <a:xfrm>
            <a:off x="7367954" y="1933588"/>
            <a:ext cx="4563694" cy="4152109"/>
          </a:xfrm>
          <a:prstGeom prst="rect">
            <a:avLst/>
          </a:prstGeom>
          <a:noFill/>
          <a:ln cap="flat" cmpd="sng" w="222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g2c88cc13441_0_109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</a:pPr>
            <a:r>
              <a:rPr lang="vi-VN"/>
              <a:t>Suy Ngẫm  </a:t>
            </a:r>
            <a:endParaRPr/>
          </a:p>
        </p:txBody>
      </p:sp>
      <p:sp>
        <p:nvSpPr>
          <p:cNvPr id="1523" name="Google Shape;1523;g2c88cc13441_0_109"/>
          <p:cNvSpPr txBox="1"/>
          <p:nvPr>
            <p:ph idx="1" type="body"/>
          </p:nvPr>
        </p:nvSpPr>
        <p:spPr>
          <a:xfrm>
            <a:off x="3961854" y="138338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vi-VN"/>
              <a:t>Quý vị có câu hỏi nào về các mẹo đọc không?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vi-VN"/>
              <a:t>Quay lại và trao đổi với con quý vị: Chúng ta đã sẵn sàng để thử để mẹo đọc này ở nhà chưa?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vi-VN"/>
              <a:t>Hãy chia sẻ cách quý vị có thể sử dụng mẹo đọc này ở nhà.</a:t>
            </a:r>
            <a:endParaRPr/>
          </a:p>
        </p:txBody>
      </p:sp>
      <p:sp>
        <p:nvSpPr>
          <p:cNvPr id="1524" name="Google Shape;1524;g2c88cc13441_0_109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</a:pPr>
            <a:r>
              <a:rPr lang="vi-VN"/>
              <a:t>Câu hỏi của quý vị sẽ giúp ích cho những người khác trong phòng!</a:t>
            </a:r>
            <a:endParaRPr/>
          </a:p>
        </p:txBody>
      </p:sp>
      <p:pic>
        <p:nvPicPr>
          <p:cNvPr descr="A close up of a logo&#10;&#10;Description automatically generated" id="1525" name="Google Shape;1525;g2c88cc13441_0_10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6933" r="6933" t="0"/>
          <a:stretch/>
        </p:blipFill>
        <p:spPr>
          <a:xfrm>
            <a:off x="457146" y="524736"/>
            <a:ext cx="2514599" cy="293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9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p20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vi-VN"/>
              <a:t>Chơi có mục đích -&gt; học tập</a:t>
            </a:r>
            <a:endParaRPr/>
          </a:p>
        </p:txBody>
      </p:sp>
      <p:pic>
        <p:nvPicPr>
          <p:cNvPr id="1531" name="Google Shape;1531;p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4974" y="1692275"/>
            <a:ext cx="4569300" cy="40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2" name="Google Shape;1532;p20"/>
          <p:cNvSpPr txBox="1"/>
          <p:nvPr>
            <p:ph idx="2" type="body"/>
          </p:nvPr>
        </p:nvSpPr>
        <p:spPr>
          <a:xfrm>
            <a:off x="5884338" y="1692275"/>
            <a:ext cx="55283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600"/>
              <a:buNone/>
            </a:pPr>
            <a:r>
              <a:rPr b="1" lang="vi-VN"/>
              <a:t>Các câu hỏi</a:t>
            </a:r>
            <a:r>
              <a:rPr lang="vi-VN"/>
              <a:t> và </a:t>
            </a:r>
            <a:r>
              <a:rPr b="1" lang="vi-VN"/>
              <a:t>cuộc trò chuyện có ý nghĩa</a:t>
            </a:r>
            <a:r>
              <a:rPr lang="vi-VN"/>
              <a:t> sẽ xây dựng nền tảng của việc đọc!</a:t>
            </a:r>
            <a:endParaRPr/>
          </a:p>
        </p:txBody>
      </p:sp>
      <p:sp>
        <p:nvSpPr>
          <p:cNvPr id="1533" name="Google Shape;1533;p20"/>
          <p:cNvSpPr txBox="1"/>
          <p:nvPr/>
        </p:nvSpPr>
        <p:spPr>
          <a:xfrm>
            <a:off x="2285996" y="2863850"/>
            <a:ext cx="957261" cy="261610"/>
          </a:xfrm>
          <a:prstGeom prst="rect">
            <a:avLst/>
          </a:prstGeom>
          <a:solidFill>
            <a:srgbClr val="F3F3F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vi-VN" sz="1100" u="none" cap="none" strike="noStrike">
                <a:solidFill>
                  <a:srgbClr val="006FB4"/>
                </a:solidFill>
                <a:latin typeface="Arial"/>
                <a:ea typeface="Arial"/>
                <a:cs typeface="Arial"/>
                <a:sym typeface="Arial"/>
              </a:rPr>
              <a:t>Nỗ lực</a:t>
            </a:r>
            <a:endParaRPr/>
          </a:p>
        </p:txBody>
      </p:sp>
      <p:sp>
        <p:nvSpPr>
          <p:cNvPr id="1534" name="Google Shape;1534;p20"/>
          <p:cNvSpPr txBox="1"/>
          <p:nvPr/>
        </p:nvSpPr>
        <p:spPr>
          <a:xfrm>
            <a:off x="2038015" y="3083863"/>
            <a:ext cx="1031824" cy="523220"/>
          </a:xfrm>
          <a:prstGeom prst="rect">
            <a:avLst/>
          </a:prstGeom>
          <a:solidFill>
            <a:srgbClr val="F3F3F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vi-VN" sz="1400" u="none" cap="none" strike="noStrike">
                <a:solidFill>
                  <a:srgbClr val="006FB4"/>
                </a:solidFill>
                <a:latin typeface="Arial"/>
                <a:ea typeface="Arial"/>
                <a:cs typeface="Arial"/>
                <a:sym typeface="Arial"/>
              </a:rPr>
              <a:t>Thích thú và nỗ lực</a:t>
            </a:r>
            <a:endParaRPr/>
          </a:p>
        </p:txBody>
      </p:sp>
      <p:sp>
        <p:nvSpPr>
          <p:cNvPr id="1535" name="Google Shape;1535;p20"/>
          <p:cNvSpPr txBox="1"/>
          <p:nvPr/>
        </p:nvSpPr>
        <p:spPr>
          <a:xfrm>
            <a:off x="4085167" y="2851150"/>
            <a:ext cx="957261" cy="261610"/>
          </a:xfrm>
          <a:prstGeom prst="rect">
            <a:avLst/>
          </a:prstGeom>
          <a:solidFill>
            <a:srgbClr val="F3F3F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vi-VN" sz="1100" u="none" cap="none" strike="noStrike">
                <a:solidFill>
                  <a:srgbClr val="006FB4"/>
                </a:solidFill>
                <a:latin typeface="Arial"/>
                <a:ea typeface="Arial"/>
                <a:cs typeface="Arial"/>
                <a:sym typeface="Arial"/>
              </a:rPr>
              <a:t>Chính xác</a:t>
            </a:r>
            <a:endParaRPr/>
          </a:p>
        </p:txBody>
      </p:sp>
      <p:sp>
        <p:nvSpPr>
          <p:cNvPr id="1536" name="Google Shape;1536;p20"/>
          <p:cNvSpPr txBox="1"/>
          <p:nvPr/>
        </p:nvSpPr>
        <p:spPr>
          <a:xfrm>
            <a:off x="4099976" y="3084184"/>
            <a:ext cx="942452" cy="523220"/>
          </a:xfrm>
          <a:prstGeom prst="rect">
            <a:avLst/>
          </a:prstGeom>
          <a:solidFill>
            <a:srgbClr val="F3F3F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vi-VN" sz="1400" u="none" cap="none" strike="noStrike">
                <a:solidFill>
                  <a:srgbClr val="006FB4"/>
                </a:solidFill>
                <a:latin typeface="Arial"/>
                <a:ea typeface="Arial"/>
                <a:cs typeface="Arial"/>
                <a:sym typeface="Arial"/>
              </a:rPr>
              <a:t>Tìm ra từ ngữ</a:t>
            </a:r>
            <a:endParaRPr/>
          </a:p>
        </p:txBody>
      </p:sp>
      <p:sp>
        <p:nvSpPr>
          <p:cNvPr id="1537" name="Google Shape;1537;p20"/>
          <p:cNvSpPr txBox="1"/>
          <p:nvPr/>
        </p:nvSpPr>
        <p:spPr>
          <a:xfrm>
            <a:off x="2112578" y="3901100"/>
            <a:ext cx="957261" cy="261610"/>
          </a:xfrm>
          <a:prstGeom prst="rect">
            <a:avLst/>
          </a:prstGeom>
          <a:solidFill>
            <a:srgbClr val="F3F3F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vi-VN" sz="1100" u="none" cap="none" strike="noStrike">
                <a:solidFill>
                  <a:srgbClr val="006FB4"/>
                </a:solidFill>
                <a:latin typeface="Arial"/>
                <a:ea typeface="Arial"/>
                <a:cs typeface="Arial"/>
                <a:sym typeface="Arial"/>
              </a:rPr>
              <a:t>Hiểu</a:t>
            </a:r>
            <a:endParaRPr/>
          </a:p>
        </p:txBody>
      </p:sp>
      <p:sp>
        <p:nvSpPr>
          <p:cNvPr id="1538" name="Google Shape;1538;p20"/>
          <p:cNvSpPr txBox="1"/>
          <p:nvPr/>
        </p:nvSpPr>
        <p:spPr>
          <a:xfrm>
            <a:off x="2112578" y="4123677"/>
            <a:ext cx="1130679" cy="523220"/>
          </a:xfrm>
          <a:prstGeom prst="rect">
            <a:avLst/>
          </a:prstGeom>
          <a:solidFill>
            <a:srgbClr val="F3F3F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vi-VN" sz="1400" u="none" cap="none" strike="noStrike">
                <a:solidFill>
                  <a:srgbClr val="006FB4"/>
                </a:solidFill>
                <a:latin typeface="Arial"/>
                <a:ea typeface="Arial"/>
                <a:cs typeface="Arial"/>
                <a:sym typeface="Arial"/>
              </a:rPr>
              <a:t>Hiểu câu chuyện</a:t>
            </a:r>
            <a:endParaRPr/>
          </a:p>
        </p:txBody>
      </p:sp>
      <p:sp>
        <p:nvSpPr>
          <p:cNvPr id="1539" name="Google Shape;1539;p20"/>
          <p:cNvSpPr/>
          <p:nvPr/>
        </p:nvSpPr>
        <p:spPr>
          <a:xfrm>
            <a:off x="2845571" y="4759187"/>
            <a:ext cx="397686" cy="215444"/>
          </a:xfrm>
          <a:prstGeom prst="rect">
            <a:avLst/>
          </a:prstGeom>
          <a:solidFill>
            <a:srgbClr val="EEC41B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vi-VN" sz="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CÂU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vi-VN" sz="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CHUYỆN</a:t>
            </a:r>
            <a:endParaRPr/>
          </a:p>
        </p:txBody>
      </p:sp>
      <p:sp>
        <p:nvSpPr>
          <p:cNvPr id="1540" name="Google Shape;1540;p20"/>
          <p:cNvSpPr txBox="1"/>
          <p:nvPr/>
        </p:nvSpPr>
        <p:spPr>
          <a:xfrm>
            <a:off x="4099975" y="3901100"/>
            <a:ext cx="957261" cy="261610"/>
          </a:xfrm>
          <a:prstGeom prst="rect">
            <a:avLst/>
          </a:prstGeom>
          <a:solidFill>
            <a:srgbClr val="F3F3F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vi-VN" sz="1100" u="none" cap="none" strike="noStrike">
                <a:solidFill>
                  <a:srgbClr val="006FB4"/>
                </a:solidFill>
                <a:latin typeface="Arial"/>
                <a:ea typeface="Arial"/>
                <a:cs typeface="Arial"/>
                <a:sym typeface="Arial"/>
              </a:rPr>
              <a:t>Trôi chảy</a:t>
            </a:r>
            <a:endParaRPr/>
          </a:p>
        </p:txBody>
      </p:sp>
      <p:sp>
        <p:nvSpPr>
          <p:cNvPr id="1541" name="Google Shape;1541;p20"/>
          <p:cNvSpPr txBox="1"/>
          <p:nvPr/>
        </p:nvSpPr>
        <p:spPr>
          <a:xfrm>
            <a:off x="3967063" y="4137965"/>
            <a:ext cx="1089653" cy="523220"/>
          </a:xfrm>
          <a:prstGeom prst="rect">
            <a:avLst/>
          </a:prstGeom>
          <a:solidFill>
            <a:srgbClr val="F3F3F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vi-VN" sz="1400" u="none" cap="none" strike="noStrike">
                <a:solidFill>
                  <a:srgbClr val="006FB4"/>
                </a:solidFill>
                <a:latin typeface="Arial"/>
                <a:ea typeface="Arial"/>
                <a:cs typeface="Arial"/>
                <a:sym typeface="Arial"/>
              </a:rPr>
              <a:t>Nghe như kể chuyện</a:t>
            </a:r>
            <a:endParaRPr/>
          </a:p>
        </p:txBody>
      </p:sp>
      <p:sp>
        <p:nvSpPr>
          <p:cNvPr id="1542" name="Google Shape;1542;p20"/>
          <p:cNvSpPr txBox="1"/>
          <p:nvPr/>
        </p:nvSpPr>
        <p:spPr>
          <a:xfrm>
            <a:off x="3967063" y="2454618"/>
            <a:ext cx="297821" cy="107722"/>
          </a:xfrm>
          <a:prstGeom prst="rect">
            <a:avLst/>
          </a:prstGeom>
          <a:solidFill>
            <a:srgbClr val="F3F3F5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vi-VN" sz="700" u="none" cap="none" strike="noStrike">
                <a:solidFill>
                  <a:srgbClr val="006FB4"/>
                </a:solidFill>
                <a:latin typeface="Arial"/>
                <a:ea typeface="Arial"/>
                <a:cs typeface="Arial"/>
                <a:sym typeface="Arial"/>
              </a:rPr>
              <a:t> NGỮ</a:t>
            </a:r>
            <a:endParaRPr/>
          </a:p>
        </p:txBody>
      </p:sp>
      <p:sp>
        <p:nvSpPr>
          <p:cNvPr id="1543" name="Google Shape;1543;p20"/>
          <p:cNvSpPr txBox="1"/>
          <p:nvPr/>
        </p:nvSpPr>
        <p:spPr>
          <a:xfrm>
            <a:off x="3729036" y="2450191"/>
            <a:ext cx="218185" cy="107722"/>
          </a:xfrm>
          <a:prstGeom prst="rect">
            <a:avLst/>
          </a:prstGeom>
          <a:solidFill>
            <a:srgbClr val="F3F3F5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vi-VN" sz="700" u="none" cap="none" strike="noStrike">
                <a:solidFill>
                  <a:srgbClr val="006FB4"/>
                </a:solidFill>
                <a:latin typeface="Arial"/>
                <a:ea typeface="Arial"/>
                <a:cs typeface="Arial"/>
                <a:sym typeface="Arial"/>
              </a:rPr>
              <a:t>TỪ</a:t>
            </a:r>
            <a:endParaRPr/>
          </a:p>
        </p:txBody>
      </p:sp>
      <p:sp>
        <p:nvSpPr>
          <p:cNvPr id="1544" name="Google Shape;1544;p20"/>
          <p:cNvSpPr txBox="1"/>
          <p:nvPr/>
        </p:nvSpPr>
        <p:spPr>
          <a:xfrm>
            <a:off x="3226061" y="3513534"/>
            <a:ext cx="694190" cy="553998"/>
          </a:xfrm>
          <a:prstGeom prst="rect">
            <a:avLst/>
          </a:prstGeom>
          <a:solidFill>
            <a:srgbClr val="A6A8AB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vi-VN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Trở thành </a:t>
            </a:r>
            <a:r>
              <a:rPr b="1" i="0" lang="vi-VN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người đọc giỏi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8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p23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-VN"/>
              <a:t>Xin hãy đóng góp ý kiến</a:t>
            </a:r>
            <a:endParaRPr/>
          </a:p>
        </p:txBody>
      </p:sp>
      <p:pic>
        <p:nvPicPr>
          <p:cNvPr id="1550" name="Google Shape;1550;p2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4522" l="274" r="274" t="-7982"/>
          <a:stretch/>
        </p:blipFill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pic>
      <p:sp>
        <p:nvSpPr>
          <p:cNvPr id="1551" name="Google Shape;1551;p23"/>
          <p:cNvSpPr txBox="1"/>
          <p:nvPr>
            <p:ph idx="1" type="body"/>
          </p:nvPr>
        </p:nvSpPr>
        <p:spPr>
          <a:xfrm>
            <a:off x="9163051" y="4074693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71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None/>
            </a:pPr>
            <a:r>
              <a:rPr lang="vi-VN" sz="2400"/>
              <a:t>Nhận xét của quý vị sẽ giúp cho thời gian chúng ta cùng học tập càng hữu ích hơn!</a:t>
            </a:r>
            <a:endParaRPr/>
          </a:p>
          <a:p>
            <a:pPr indent="0" lvl="0" marL="571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 sz="2400"/>
          </a:p>
          <a:p>
            <a:pPr indent="0" lvl="0" marL="571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</a:pPr>
            <a:r>
              <a:t/>
            </a:r>
            <a:endParaRPr sz="2400"/>
          </a:p>
        </p:txBody>
      </p:sp>
      <p:pic>
        <p:nvPicPr>
          <p:cNvPr descr="A picture containing person, indoor, blue&#10;&#10;Description automatically generated" id="1552" name="Google Shape;1552;p23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21828" r="21827" t="0"/>
          <a:stretch/>
        </p:blipFill>
        <p:spPr>
          <a:xfrm rot="5400000">
            <a:off x="2258219" y="1096169"/>
            <a:ext cx="3849688" cy="512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0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4"/>
          <p:cNvSpPr txBox="1"/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Arial"/>
              <a:buNone/>
            </a:pPr>
            <a:r>
              <a:rPr lang="vi-VN" sz="4400"/>
              <a:t>Hãy hát các âm tiết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5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5"/>
          <p:cNvSpPr txBox="1"/>
          <p:nvPr>
            <p:ph idx="1" type="body"/>
          </p:nvPr>
        </p:nvSpPr>
        <p:spPr>
          <a:xfrm>
            <a:off x="1660583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vi-VN" sz="3200">
                <a:latin typeface="Arial"/>
                <a:ea typeface="Arial"/>
                <a:cs typeface="Arial"/>
                <a:sym typeface="Arial"/>
              </a:rPr>
              <a:t>Chào mừng</a:t>
            </a:r>
            <a:endParaRPr/>
          </a:p>
        </p:txBody>
      </p:sp>
      <p:sp>
        <p:nvSpPr>
          <p:cNvPr id="1417" name="Google Shape;1417;p5"/>
          <p:cNvSpPr txBox="1"/>
          <p:nvPr>
            <p:ph idx="3" type="body"/>
          </p:nvPr>
        </p:nvSpPr>
        <p:spPr>
          <a:xfrm>
            <a:off x="1660582" y="2653440"/>
            <a:ext cx="420778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0480" lvl="0" marL="3048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vi-VN" sz="3200">
                <a:latin typeface="Arial"/>
                <a:ea typeface="Arial"/>
                <a:cs typeface="Arial"/>
                <a:sym typeface="Arial"/>
              </a:rPr>
              <a:t>Hướng dẫn cách đọc</a:t>
            </a:r>
            <a:endParaRPr/>
          </a:p>
        </p:txBody>
      </p:sp>
      <p:sp>
        <p:nvSpPr>
          <p:cNvPr id="1418" name="Google Shape;1418;p5"/>
          <p:cNvSpPr txBox="1"/>
          <p:nvPr>
            <p:ph idx="4" type="body"/>
          </p:nvPr>
        </p:nvSpPr>
        <p:spPr>
          <a:xfrm>
            <a:off x="1660583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60960" lvl="0" marL="6096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vi-VN" sz="3200">
                <a:latin typeface="Arial"/>
                <a:ea typeface="Arial"/>
                <a:cs typeface="Arial"/>
                <a:sym typeface="Arial"/>
              </a:rPr>
              <a:t>Giờ thực hành</a:t>
            </a:r>
            <a:endParaRPr/>
          </a:p>
        </p:txBody>
      </p:sp>
      <p:sp>
        <p:nvSpPr>
          <p:cNvPr id="1419" name="Google Shape;1419;p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-VN"/>
              <a:t>Chương trình buổi học</a:t>
            </a:r>
            <a:endParaRPr/>
          </a:p>
        </p:txBody>
      </p:sp>
      <p:sp>
        <p:nvSpPr>
          <p:cNvPr id="1420" name="Google Shape;1420;p5"/>
          <p:cNvSpPr txBox="1"/>
          <p:nvPr>
            <p:ph idx="5" type="body"/>
          </p:nvPr>
        </p:nvSpPr>
        <p:spPr>
          <a:xfrm>
            <a:off x="1660583" y="4992079"/>
            <a:ext cx="4207782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12700" lvl="0" marL="127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vi-VN" sz="3200">
                <a:latin typeface="Arial"/>
                <a:ea typeface="Arial"/>
                <a:cs typeface="Arial"/>
                <a:sym typeface="Arial"/>
              </a:rPr>
              <a:t>Suy ngẫm &amp; cập nhật</a:t>
            </a:r>
            <a:endParaRPr/>
          </a:p>
        </p:txBody>
      </p:sp>
      <p:pic>
        <p:nvPicPr>
          <p:cNvPr id="1421" name="Google Shape;1421;p5"/>
          <p:cNvPicPr preferRelativeResize="0"/>
          <p:nvPr>
            <p:ph idx="6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2540" y="1504823"/>
            <a:ext cx="573024" cy="90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2" name="Google Shape;1422;p5"/>
          <p:cNvPicPr preferRelativeResize="0"/>
          <p:nvPr>
            <p:ph idx="7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3738" y="2821020"/>
            <a:ext cx="758825" cy="71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3" name="Google Shape;1423;p5"/>
          <p:cNvPicPr preferRelativeResize="0"/>
          <p:nvPr>
            <p:ph idx="8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6611" y="3936650"/>
            <a:ext cx="793077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4" name="Google Shape;1424;p5"/>
          <p:cNvPicPr preferRelativeResize="0"/>
          <p:nvPr>
            <p:ph idx="9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3965" y="5088376"/>
            <a:ext cx="658368" cy="7193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posing for the camera&#10;&#10;Description automatically generated" id="1425" name="Google Shape;1425;p5"/>
          <p:cNvPicPr preferRelativeResize="0"/>
          <p:nvPr>
            <p:ph idx="2" type="pic"/>
          </p:nvPr>
        </p:nvPicPr>
        <p:blipFill rotWithShape="1">
          <a:blip r:embed="rId7">
            <a:alphaModFix/>
          </a:blip>
          <a:srcRect b="61" l="0" r="0" t="65"/>
          <a:stretch/>
        </p:blipFill>
        <p:spPr>
          <a:xfrm>
            <a:off x="6174911" y="1558066"/>
            <a:ext cx="5394325" cy="451802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26" name="Google Shape;1426;p5"/>
          <p:cNvSpPr txBox="1"/>
          <p:nvPr/>
        </p:nvSpPr>
        <p:spPr>
          <a:xfrm>
            <a:off x="9677400" y="3352800"/>
            <a:ext cx="1671918" cy="10772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vi-VN" sz="1600" u="none" cap="none" strike="noStrike">
                <a:solidFill>
                  <a:srgbClr val="F85D08"/>
                </a:solidFill>
                <a:latin typeface="Arial"/>
                <a:ea typeface="Arial"/>
                <a:cs typeface="Arial"/>
                <a:sym typeface="Arial"/>
              </a:rPr>
              <a:t>"Mình đã học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vi-VN" sz="1600" u="none" cap="none" strike="noStrike">
                <a:solidFill>
                  <a:srgbClr val="F85D08"/>
                </a:solidFill>
                <a:latin typeface="Arial"/>
                <a:ea typeface="Arial"/>
                <a:cs typeface="Arial"/>
                <a:sym typeface="Arial"/>
              </a:rPr>
              <a:t>được cách thêm vào những chữ khó!"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0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6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12700" lvl="0" marL="127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432" name="Google Shape;1432;p6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433" name="Google Shape;1433;p6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434" name="Google Shape;1434;p6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435" name="Google Shape;1435;p6"/>
          <p:cNvSpPr txBox="1"/>
          <p:nvPr>
            <p:ph idx="5" type="body"/>
          </p:nvPr>
        </p:nvSpPr>
        <p:spPr>
          <a:xfrm>
            <a:off x="1044438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2700" lvl="0" marL="127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lang="vi-VN" sz="3200">
                <a:latin typeface="Arial"/>
                <a:ea typeface="Arial"/>
                <a:cs typeface="Arial"/>
                <a:sym typeface="Arial"/>
              </a:rPr>
              <a:t>Chuẩn bị.</a:t>
            </a:r>
            <a:endParaRPr/>
          </a:p>
        </p:txBody>
      </p:sp>
      <p:sp>
        <p:nvSpPr>
          <p:cNvPr id="1436" name="Google Shape;1436;p6"/>
          <p:cNvSpPr txBox="1"/>
          <p:nvPr>
            <p:ph idx="6" type="body"/>
          </p:nvPr>
        </p:nvSpPr>
        <p:spPr>
          <a:xfrm>
            <a:off x="1046485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2700" lvl="0" marL="127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lang="vi-VN" sz="3200">
                <a:latin typeface="Arial"/>
                <a:ea typeface="Arial"/>
                <a:cs typeface="Arial"/>
                <a:sym typeface="Arial"/>
              </a:rPr>
              <a:t>Có mặt.</a:t>
            </a:r>
            <a:endParaRPr/>
          </a:p>
        </p:txBody>
      </p:sp>
      <p:sp>
        <p:nvSpPr>
          <p:cNvPr id="1437" name="Google Shape;1437;p6"/>
          <p:cNvSpPr txBox="1"/>
          <p:nvPr>
            <p:ph idx="7" type="body"/>
          </p:nvPr>
        </p:nvSpPr>
        <p:spPr>
          <a:xfrm>
            <a:off x="1044439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2700" lvl="0" marL="127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lang="vi-VN" sz="3200">
                <a:latin typeface="Arial"/>
                <a:ea typeface="Arial"/>
                <a:cs typeface="Arial"/>
                <a:sym typeface="Arial"/>
              </a:rPr>
              <a:t>Hãy tỏ ra lịch sự</a:t>
            </a:r>
            <a:endParaRPr/>
          </a:p>
        </p:txBody>
      </p:sp>
      <p:sp>
        <p:nvSpPr>
          <p:cNvPr id="1438" name="Google Shape;1438;p6"/>
          <p:cNvSpPr txBox="1"/>
          <p:nvPr>
            <p:ph idx="8" type="body"/>
          </p:nvPr>
        </p:nvSpPr>
        <p:spPr>
          <a:xfrm>
            <a:off x="1044438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2700" lvl="0" marL="12700" marR="5080" rtl="0" algn="l">
              <a:lnSpc>
                <a:spcPct val="100625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lang="vi-VN" sz="3200">
                <a:latin typeface="Arial"/>
                <a:ea typeface="Arial"/>
                <a:cs typeface="Arial"/>
                <a:sym typeface="Arial"/>
              </a:rPr>
              <a:t>Hỏi những thắc mắc.</a:t>
            </a:r>
            <a:endParaRPr/>
          </a:p>
        </p:txBody>
      </p:sp>
      <p:sp>
        <p:nvSpPr>
          <p:cNvPr id="1439" name="Google Shape;1439;p6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-VN">
                <a:latin typeface="Arial"/>
                <a:ea typeface="Arial"/>
                <a:cs typeface="Arial"/>
                <a:sym typeface="Arial"/>
              </a:rPr>
              <a:t>Hướng dẫn buổi học</a:t>
            </a:r>
            <a:endParaRPr/>
          </a:p>
        </p:txBody>
      </p:sp>
      <p:pic>
        <p:nvPicPr>
          <p:cNvPr descr="Icon&#10;&#10;Description automatically generated" id="1440" name="Google Shape;144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915" y="1601936"/>
            <a:ext cx="585197" cy="8314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441" name="Google Shape;144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0915" y="5188440"/>
            <a:ext cx="585197" cy="5851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442" name="Google Shape;1442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0915" y="4116743"/>
            <a:ext cx="585197" cy="4182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443" name="Google Shape;1443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8779" y="2796891"/>
            <a:ext cx="329468" cy="666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7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p12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vi-VN">
                <a:solidFill>
                  <a:srgbClr val="006FB6"/>
                </a:solidFill>
              </a:rPr>
              <a:t>Hãy hát các âm tiết</a:t>
            </a:r>
            <a:endParaRPr/>
          </a:p>
        </p:txBody>
      </p:sp>
      <p:sp>
        <p:nvSpPr>
          <p:cNvPr id="1449" name="Google Shape;1449;p12"/>
          <p:cNvSpPr txBox="1"/>
          <p:nvPr>
            <p:ph idx="1" type="body"/>
          </p:nvPr>
        </p:nvSpPr>
        <p:spPr>
          <a:xfrm>
            <a:off x="9222900" y="3428989"/>
            <a:ext cx="2497200" cy="3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lang="vi-VN" sz="2700"/>
              <a:t>Lắng nghe &amp; chơi đùa với âm khác nhau trong từ sẽ giúp trẻ biết rằng từ được tạo thành từ những âm khác nhau. </a:t>
            </a:r>
            <a:r>
              <a:rPr lang="vi-VN"/>
              <a:t>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950"/>
              <a:buNone/>
            </a:pPr>
            <a:r>
              <a:t/>
            </a:r>
            <a:endParaRPr sz="2600">
              <a:solidFill>
                <a:srgbClr val="006FB6"/>
              </a:solidFill>
            </a:endParaRPr>
          </a:p>
        </p:txBody>
      </p:sp>
      <p:pic>
        <p:nvPicPr>
          <p:cNvPr id="1450" name="Google Shape;1450;p1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72287" y="1350298"/>
            <a:ext cx="1798431" cy="17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1" name="Google Shape;1451;p12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-VN"/>
              <a:t>2</a:t>
            </a:r>
            <a:endParaRPr/>
          </a:p>
        </p:txBody>
      </p:sp>
      <p:sp>
        <p:nvSpPr>
          <p:cNvPr id="1452" name="Google Shape;1452;p12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vi-VN"/>
              <a:t>Hát một bài hát vui nhộn. </a:t>
            </a:r>
            <a:endParaRPr/>
          </a:p>
        </p:txBody>
      </p:sp>
      <p:sp>
        <p:nvSpPr>
          <p:cNvPr id="1453" name="Google Shape;1453;p12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vi-VN"/>
              <a:t>Chơi với các từ!</a:t>
            </a:r>
            <a:endParaRPr/>
          </a:p>
        </p:txBody>
      </p:sp>
      <p:sp>
        <p:nvSpPr>
          <p:cNvPr id="1454" name="Google Shape;1454;p12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-VN"/>
              <a:t>1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8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p13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vi-VN"/>
              <a:t>nhận thức rằng các âm và cấu trúc âm khác nhau sẽ tạo nên từ</a:t>
            </a:r>
            <a:endParaRPr/>
          </a:p>
        </p:txBody>
      </p:sp>
      <p:sp>
        <p:nvSpPr>
          <p:cNvPr id="1460" name="Google Shape;1460;p13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461" name="Google Shape;1461;p13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462" name="Google Shape;1462;p13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463" name="Google Shape;1463;p13"/>
          <p:cNvSpPr txBox="1"/>
          <p:nvPr>
            <p:ph idx="5" type="body"/>
          </p:nvPr>
        </p:nvSpPr>
        <p:spPr>
          <a:xfrm>
            <a:off x="691245" y="1502511"/>
            <a:ext cx="3139975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vi-VN"/>
              <a:t>Nhận thức ngữ âm học</a:t>
            </a:r>
            <a:endParaRPr/>
          </a:p>
        </p:txBody>
      </p:sp>
      <p:sp>
        <p:nvSpPr>
          <p:cNvPr id="1464" name="Google Shape;1464;p13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465" name="Google Shape;1465;p13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466" name="Google Shape;1466;p13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467" name="Google Shape;1467;p13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-VN" sz="4000"/>
              <a:t>Kiểm tra thuật ngữ về khả năng đọc viết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p14"/>
          <p:cNvSpPr txBox="1"/>
          <p:nvPr>
            <p:ph type="title"/>
          </p:nvPr>
        </p:nvSpPr>
        <p:spPr>
          <a:xfrm>
            <a:off x="3536683" y="0"/>
            <a:ext cx="4982284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</a:pPr>
            <a:r>
              <a:rPr lang="vi-VN" sz="4600"/>
              <a:t>Hát một bài hát vui nhộn </a:t>
            </a:r>
            <a:endParaRPr/>
          </a:p>
        </p:txBody>
      </p:sp>
      <p:sp>
        <p:nvSpPr>
          <p:cNvPr id="1473" name="Google Shape;1473;p14"/>
          <p:cNvSpPr txBox="1"/>
          <p:nvPr>
            <p:ph idx="1" type="body"/>
          </p:nvPr>
        </p:nvSpPr>
        <p:spPr>
          <a:xfrm>
            <a:off x="248443" y="239394"/>
            <a:ext cx="30402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4000"/>
          </a:p>
        </p:txBody>
      </p:sp>
      <p:sp>
        <p:nvSpPr>
          <p:cNvPr id="1474" name="Google Shape;1474;p14"/>
          <p:cNvSpPr txBox="1"/>
          <p:nvPr>
            <p:ph idx="2" type="body"/>
          </p:nvPr>
        </p:nvSpPr>
        <p:spPr>
          <a:xfrm>
            <a:off x="243874" y="1023994"/>
            <a:ext cx="3040200" cy="29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475" name="Google Shape;1475;p14"/>
          <p:cNvSpPr txBox="1"/>
          <p:nvPr>
            <p:ph idx="3" type="body"/>
          </p:nvPr>
        </p:nvSpPr>
        <p:spPr>
          <a:xfrm>
            <a:off x="243875" y="4235887"/>
            <a:ext cx="30402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476" name="Google Shape;1476;p14"/>
          <p:cNvSpPr txBox="1"/>
          <p:nvPr>
            <p:ph idx="4" type="body"/>
          </p:nvPr>
        </p:nvSpPr>
        <p:spPr>
          <a:xfrm>
            <a:off x="3790950" y="1944688"/>
            <a:ext cx="39816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vi-VN" sz="4000"/>
              <a:t>I like to eat, eat, eat apples and bananas</a:t>
            </a:r>
            <a:endParaRPr/>
          </a:p>
        </p:txBody>
      </p:sp>
      <p:sp>
        <p:nvSpPr>
          <p:cNvPr id="1477" name="Google Shape;1477;p14"/>
          <p:cNvSpPr txBox="1"/>
          <p:nvPr>
            <p:ph idx="5" type="body"/>
          </p:nvPr>
        </p:nvSpPr>
        <p:spPr>
          <a:xfrm>
            <a:off x="7953034" y="1936264"/>
            <a:ext cx="39816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508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4000"/>
          </a:p>
          <a:p>
            <a:pPr indent="0" lvl="0" marL="508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4000"/>
          </a:p>
          <a:p>
            <a:pPr indent="0" lvl="0" marL="508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vi-VN" sz="4000"/>
              <a:t>I like to ote, ote, ote, opples and bononos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</a:pPr>
            <a:r>
              <a:t/>
            </a:r>
            <a:endParaRPr sz="4000"/>
          </a:p>
        </p:txBody>
      </p:sp>
      <p:cxnSp>
        <p:nvCxnSpPr>
          <p:cNvPr id="1478" name="Google Shape;1478;p14"/>
          <p:cNvCxnSpPr/>
          <p:nvPr/>
        </p:nvCxnSpPr>
        <p:spPr>
          <a:xfrm>
            <a:off x="5854200" y="4113459"/>
            <a:ext cx="2098800" cy="0"/>
          </a:xfrm>
          <a:prstGeom prst="straightConnector1">
            <a:avLst/>
          </a:prstGeom>
          <a:noFill/>
          <a:ln cap="flat" cmpd="sng" w="180975">
            <a:solidFill>
              <a:srgbClr val="006FB6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descr="Apple" id="1479" name="Google Shape;147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5646" y="1479658"/>
            <a:ext cx="2116517" cy="21165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1480" name="Google Shape;148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23859" y="3413269"/>
            <a:ext cx="4701540" cy="4701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4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p15"/>
          <p:cNvSpPr txBox="1"/>
          <p:nvPr>
            <p:ph type="title"/>
          </p:nvPr>
        </p:nvSpPr>
        <p:spPr>
          <a:xfrm>
            <a:off x="3536684" y="0"/>
            <a:ext cx="51582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</a:pPr>
            <a:r>
              <a:rPr lang="vi-VN" sz="5000"/>
              <a:t>Chơi với các từ</a:t>
            </a:r>
            <a:endParaRPr/>
          </a:p>
        </p:txBody>
      </p:sp>
      <p:sp>
        <p:nvSpPr>
          <p:cNvPr id="1486" name="Google Shape;1486;p15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</a:pPr>
            <a:r>
              <a:rPr lang="vi-VN" sz="3200"/>
              <a:t>Mẹo và thủ thuật</a:t>
            </a:r>
            <a:endParaRPr/>
          </a:p>
        </p:txBody>
      </p:sp>
      <p:sp>
        <p:nvSpPr>
          <p:cNvPr id="1487" name="Google Shape;1487;p15"/>
          <p:cNvSpPr txBox="1"/>
          <p:nvPr>
            <p:ph idx="2" type="body"/>
          </p:nvPr>
        </p:nvSpPr>
        <p:spPr>
          <a:xfrm>
            <a:off x="81248" y="1577975"/>
            <a:ext cx="3267602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</a:pPr>
            <a:r>
              <a:rPr lang="vi-VN"/>
              <a:t>Chúng ta sẽ thay đổi các nguyên âm trong mỗi câu. Điều này giúp trẻ học được các nguyên âm.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488" name="Google Shape;1488;p15"/>
          <p:cNvSpPr txBox="1"/>
          <p:nvPr>
            <p:ph idx="3" type="body"/>
          </p:nvPr>
        </p:nvSpPr>
        <p:spPr>
          <a:xfrm>
            <a:off x="81248" y="4595812"/>
            <a:ext cx="3267602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</a:pPr>
            <a:r>
              <a:rPr lang="vi-VN"/>
              <a:t>Hãy thực hành ngay nhé!</a:t>
            </a:r>
            <a:endParaRPr/>
          </a:p>
        </p:txBody>
      </p:sp>
      <p:sp>
        <p:nvSpPr>
          <p:cNvPr id="1489" name="Google Shape;1489;p15"/>
          <p:cNvSpPr txBox="1"/>
          <p:nvPr>
            <p:ph idx="4" type="body"/>
          </p:nvPr>
        </p:nvSpPr>
        <p:spPr>
          <a:xfrm>
            <a:off x="3547798" y="1624653"/>
            <a:ext cx="8193000" cy="44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vi-VN" sz="3200"/>
              <a:t>I like to eat, eat, eat…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vi-VN" sz="3200"/>
              <a:t>I like to </a:t>
            </a:r>
            <a:r>
              <a:rPr b="1" lang="vi-VN" sz="3200"/>
              <a:t>ote</a:t>
            </a:r>
            <a:r>
              <a:rPr lang="vi-VN" sz="3200"/>
              <a:t>,</a:t>
            </a:r>
            <a:r>
              <a:rPr b="1" lang="vi-VN" sz="3200"/>
              <a:t> ote</a:t>
            </a:r>
            <a:r>
              <a:rPr lang="vi-VN" sz="3200"/>
              <a:t>, </a:t>
            </a:r>
            <a:r>
              <a:rPr b="1" lang="vi-VN" sz="3200"/>
              <a:t>ote</a:t>
            </a:r>
            <a:r>
              <a:rPr lang="vi-VN" sz="3200"/>
              <a:t>…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vi-VN" sz="3200"/>
              <a:t>I like to </a:t>
            </a:r>
            <a:r>
              <a:rPr b="1" lang="vi-VN" sz="3200"/>
              <a:t>ate</a:t>
            </a:r>
            <a:r>
              <a:rPr lang="vi-VN" sz="3200"/>
              <a:t>, </a:t>
            </a:r>
            <a:r>
              <a:rPr b="1" lang="vi-VN" sz="3200"/>
              <a:t>ate</a:t>
            </a:r>
            <a:r>
              <a:rPr lang="vi-VN" sz="3200"/>
              <a:t>, </a:t>
            </a:r>
            <a:r>
              <a:rPr b="1" lang="vi-VN" sz="3200"/>
              <a:t>ate</a:t>
            </a:r>
            <a:r>
              <a:rPr lang="vi-VN" sz="3200"/>
              <a:t>…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vi-VN" sz="3200"/>
              <a:t>I like to </a:t>
            </a:r>
            <a:r>
              <a:rPr b="1" lang="vi-VN" sz="3200"/>
              <a:t>ute</a:t>
            </a:r>
            <a:r>
              <a:rPr lang="vi-VN" sz="3200"/>
              <a:t>, </a:t>
            </a:r>
            <a:r>
              <a:rPr b="1" lang="vi-VN" sz="3200"/>
              <a:t>ute</a:t>
            </a:r>
            <a:r>
              <a:rPr lang="vi-VN" sz="3200"/>
              <a:t>, </a:t>
            </a:r>
            <a:r>
              <a:rPr b="1" lang="vi-VN" sz="3200"/>
              <a:t>ute</a:t>
            </a:r>
            <a:r>
              <a:rPr lang="vi-VN" sz="3200"/>
              <a:t>…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vi-VN" sz="3200"/>
              <a:t>I like to </a:t>
            </a:r>
            <a:r>
              <a:rPr b="1" lang="vi-VN" sz="3200"/>
              <a:t>ite</a:t>
            </a:r>
            <a:r>
              <a:rPr lang="vi-VN" sz="3200"/>
              <a:t>, </a:t>
            </a:r>
            <a:r>
              <a:rPr b="1" lang="vi-VN" sz="3200"/>
              <a:t>ite</a:t>
            </a:r>
            <a:r>
              <a:rPr lang="vi-VN" sz="3200"/>
              <a:t>, </a:t>
            </a:r>
            <a:r>
              <a:rPr b="1" lang="vi-VN" sz="3200"/>
              <a:t>ite</a:t>
            </a:r>
            <a:r>
              <a:rPr lang="vi-VN" sz="3200"/>
              <a:t>…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Apple" id="1490" name="Google Shape;149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01723" y="1650810"/>
            <a:ext cx="2116517" cy="21165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1491" name="Google Shape;149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09212" y="2583498"/>
            <a:ext cx="4701540" cy="4701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5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p16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vi-VN"/>
              <a:t>Hát một bài hát vui nhộn </a:t>
            </a:r>
            <a:endParaRPr/>
          </a:p>
        </p:txBody>
      </p:sp>
      <p:sp>
        <p:nvSpPr>
          <p:cNvPr id="1497" name="Google Shape;1497;p16"/>
          <p:cNvSpPr txBox="1"/>
          <p:nvPr>
            <p:ph idx="1" type="body"/>
          </p:nvPr>
        </p:nvSpPr>
        <p:spPr>
          <a:xfrm>
            <a:off x="81023" y="1770858"/>
            <a:ext cx="4953964" cy="3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57200" lvl="0" marL="508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vi-VN" sz="3600"/>
              <a:t>Anna, Anna bo- banna</a:t>
            </a:r>
            <a:endParaRPr/>
          </a:p>
          <a:p>
            <a:pPr indent="-457200" lvl="0" marL="508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vi-VN" sz="3600"/>
              <a:t>banana fana fo fanna, </a:t>
            </a:r>
            <a:endParaRPr/>
          </a:p>
          <a:p>
            <a:pPr indent="-457200" lvl="0" marL="508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vi-VN" sz="3600"/>
              <a:t>me mi mo, manna – ANNA!</a:t>
            </a:r>
            <a:endParaRPr/>
          </a:p>
          <a:p>
            <a:pPr indent="-279400" lvl="0" marL="508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None/>
            </a:pPr>
            <a:r>
              <a:t/>
            </a:r>
            <a:endParaRPr sz="3600"/>
          </a:p>
          <a:p>
            <a:pPr indent="-457200" lvl="0" marL="508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vi-VN" sz="3600"/>
              <a:t>[Use your child’s name]</a:t>
            </a:r>
            <a:endParaRPr/>
          </a:p>
        </p:txBody>
      </p:sp>
      <p:sp>
        <p:nvSpPr>
          <p:cNvPr id="1498" name="Google Shape;1498;p16"/>
          <p:cNvSpPr txBox="1"/>
          <p:nvPr>
            <p:ph idx="3" type="body"/>
          </p:nvPr>
        </p:nvSpPr>
        <p:spPr>
          <a:xfrm>
            <a:off x="8773611" y="1799829"/>
            <a:ext cx="3194612" cy="3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57200" lvl="0" marL="508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vi-VN"/>
              <a:t>Tạo vần điệu là một kỹ năng nhận thức ngữ âm học quan trọng đối với người đọc trước. </a:t>
            </a:r>
            <a:endParaRPr/>
          </a:p>
        </p:txBody>
      </p:sp>
      <p:pic>
        <p:nvPicPr>
          <p:cNvPr descr="A child that is standing on the floor&#10;&#10;Description automatically generated" id="1499" name="Google Shape;1499;p1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3574" l="0" r="0" t="3583"/>
          <a:stretch/>
        </p:blipFill>
        <p:spPr>
          <a:xfrm>
            <a:off x="5157748" y="1799829"/>
            <a:ext cx="2961251" cy="3917903"/>
          </a:xfrm>
          <a:prstGeom prst="rect">
            <a:avLst/>
          </a:prstGeom>
          <a:noFill/>
          <a:ln cap="flat" cmpd="sng" w="222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1_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Title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3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2_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Denise D'Amaddio</dc:creator>
</cp:coreProperties>
</file>