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698" r:id="rId10"/>
    <p:sldMasterId id="2147483709" r:id="rId11"/>
    <p:sldMasterId id="2147483728" r:id="rId12"/>
    <p:sldMasterId id="2147483743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j5HTT5jCKbvNmGbpqLqv9m7Q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customschemas.google.com/relationships/presentationmetadata" Target="meta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2" name="Google Shape;140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7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1" name="Google Shape;1501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8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9" name="Google Shape;1509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2c8932a39fe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9" name="Google Shape;1519;g2c8932a39fe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2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7" name="Google Shape;1527;p20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4" name="Google Shape;1534;p2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9" name="Google Shape;1409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4" name="Google Shape;1414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8" name="Google Shape;1428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5" name="Google Shape;1445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6" name="Google Shape;1456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4:notes"/>
          <p:cNvSpPr/>
          <p:nvPr>
            <p:ph idx="2" type="sldImg"/>
          </p:nvPr>
        </p:nvSpPr>
        <p:spPr>
          <a:xfrm>
            <a:off x="3533775" y="22542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9" name="Google Shape;1469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5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2" name="Google Shape;1482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1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3" name="Google Shape;1493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3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Relationship Id="rId3" Type="http://schemas.openxmlformats.org/officeDocument/2006/relationships/image" Target="../media/image3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3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28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3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2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37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37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5.jp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41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3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0.jp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0.jp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26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8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37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Relationship Id="rId6" Type="http://schemas.openxmlformats.org/officeDocument/2006/relationships/image" Target="../media/image37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41.jp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3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1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6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6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6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9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59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59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5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59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9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0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0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0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0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0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1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1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1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2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2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2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3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3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3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3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3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1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1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1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1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1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2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2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3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3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3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4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4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4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4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4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4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4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4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5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5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5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5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6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6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6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7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7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7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7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7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7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7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7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2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2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2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2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2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2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2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2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29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29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29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2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29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29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2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29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29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29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29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29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0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0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1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1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2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2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2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2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2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2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2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3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9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5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5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4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p4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4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4" name="Google Shape;51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6" name="Google Shape;51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18" name="Google Shape;518;p48"/>
          <p:cNvSpPr txBox="1"/>
          <p:nvPr>
            <p:ph idx="1" type="body"/>
          </p:nvPr>
        </p:nvSpPr>
        <p:spPr>
          <a:xfrm>
            <a:off x="346770" y="1770858"/>
            <a:ext cx="4578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8"/>
          <p:cNvSpPr/>
          <p:nvPr>
            <p:ph idx="2" type="pic"/>
          </p:nvPr>
        </p:nvSpPr>
        <p:spPr>
          <a:xfrm>
            <a:off x="4988162" y="1731765"/>
            <a:ext cx="3473700" cy="39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48"/>
          <p:cNvSpPr txBox="1"/>
          <p:nvPr>
            <p:ph idx="3" type="body"/>
          </p:nvPr>
        </p:nvSpPr>
        <p:spPr>
          <a:xfrm>
            <a:off x="8951630" y="1770857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3" name="Google Shape;523;p1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5" name="Google Shape;525;p1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6" name="Google Shape;526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10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110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110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11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11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1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111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1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111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12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2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2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1" name="Google Shape;551;p112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3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6" name="Google Shape;556;p11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8" name="Google Shape;558;p11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9" name="Google Shape;559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0" name="Google Shape;560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14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114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4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4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114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0" name="Google Shape;570;p11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2" name="Google Shape;572;p11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3" name="Google Shape;57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4" name="Google Shape;57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15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115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5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5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5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5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5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115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16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8" name="Google Shape;588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0" name="Google Shape;590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1" name="Google Shape;591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2" name="Google Shape;592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16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6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6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6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6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6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6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116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9" name="Google Shape;60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7" name="Google Shape;61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28" name="Google Shape;62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29" name="Google Shape;62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5" name="Google Shape;635;p6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39" name="Google Shape;639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6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6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9" name="Google Shape;64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6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6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5" name="Google Shape;65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4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58" name="Google Shape;658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4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4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4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64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4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p6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68" name="Google Shape;668;p6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669" name="Google Shape;669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0" name="Google Shape;670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2_2 reading tip more options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46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9" name="Google Shape;679;p46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0" name="Google Shape;680;p46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1" name="Google Shape;681;p46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82" name="Google Shape;682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5" name="Google Shape;68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86" name="Google Shape;68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6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2" name="Google Shape;692;p47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3" name="Google Shape;693;p47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47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47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96" name="Google Shape;696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7" name="Google Shape;697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8" name="Google Shape;698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9" name="Google Shape;69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0" name="Google Shape;70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1">
  <p:cSld name="3_Title Slide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49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49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49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8" name="Google Shape;708;p49"/>
          <p:cNvSpPr txBox="1"/>
          <p:nvPr>
            <p:ph idx="4" type="body"/>
          </p:nvPr>
        </p:nvSpPr>
        <p:spPr>
          <a:xfrm>
            <a:off x="3790950" y="1947062"/>
            <a:ext cx="35769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09" name="Google Shape;709;p4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0" name="Google Shape;710;p4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1" name="Google Shape;711;p4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2" name="Google Shape;71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3" name="Google Shape;71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9"/>
          <p:cNvSpPr/>
          <p:nvPr>
            <p:ph idx="5" type="pic"/>
          </p:nvPr>
        </p:nvSpPr>
        <p:spPr>
          <a:xfrm>
            <a:off x="7367954" y="1933588"/>
            <a:ext cx="4563600" cy="415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86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86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21" name="Google Shape;721;p8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8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8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5" name="Google Shape;72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28" name="Google Shape;728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29" name="Google Shape;729;p86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6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6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86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86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8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p8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p8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9" name="Google Shape;739;p8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8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8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2" name="Google Shape;74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3" name="Google Shape;74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8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8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8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7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7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7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7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7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8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8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8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8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56" name="Google Shape;756;p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8" name="Google Shape;758;p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9" name="Google Shape;759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8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65" name="Google Shape;76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6" name="Google Shape;766;p8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8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8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1" name="Google Shape;771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4" name="Google Shape;774;p9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5" name="Google Shape;775;p9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6" name="Google Shape;776;p9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7" name="Google Shape;777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8" name="Google Shape;77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83" name="Google Shape;783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5" name="Google Shape;78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Google Shape;787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8" name="Google Shape;788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2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92" name="Google Shape;792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3" name="Google Shape;793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4" name="Google Shape;79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5" name="Google Shape;79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7" name="Google Shape;797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2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92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01" name="Google Shape;801;p92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0" name="Google Shape;810;p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8" name="Google Shape;818;p53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53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2" name="Google Shape;822;p9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3" name="Google Shape;823;p9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4" name="Google Shape;824;p9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5" name="Google Shape;82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6" name="Google Shape;826;p9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p9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8" name="Google Shape;828;p9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9" name="Google Shape;829;p9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0" name="Google Shape;830;p9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1" name="Google Shape;83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3" name="Google Shape;833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9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9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36" name="Google Shape;836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94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9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40" name="Google Shape;84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9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2" name="Google Shape;842;p9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3" name="Google Shape;843;p9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9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5" name="Google Shape;845;p9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6" name="Google Shape;846;p94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4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0" name="Google Shape;850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94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4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94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4" name="Google Shape;854;p94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94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4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95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60" name="Google Shape;860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2" name="Google Shape;862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3" name="Google Shape;863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4" name="Google Shape;864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5" name="Google Shape;865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6" name="Google Shape;86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5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9" name="Google Shape;869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95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95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95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95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4" name="Google Shape;874;p95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7" name="Google Shape;877;p96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96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9" name="Google Shape;879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" name="Google Shape;880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1" name="Google Shape;881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2" name="Google Shape;882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3" name="Google Shape;883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4" name="Google Shape;884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5" name="Google Shape;88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7" name="Google Shape;887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1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8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8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18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0" name="Google Shape;890;p9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1" name="Google Shape;891;p9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2" name="Google Shape;892;p9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3" name="Google Shape;89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9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9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7" name="Google Shape;897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9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9" name="Google Shape;899;p97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0" name="Google Shape;900;p97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7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7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7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97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5" name="Google Shape;905;p97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97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97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Google Shape;908;p97"/>
          <p:cNvSpPr txBox="1"/>
          <p:nvPr>
            <p:ph idx="13" type="body"/>
          </p:nvPr>
        </p:nvSpPr>
        <p:spPr>
          <a:xfrm>
            <a:off x="6381858" y="5027422"/>
            <a:ext cx="55479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9" name="Google Shape;909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4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7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8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3" name="Google Shape;913;p98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5" name="Google Shape;915;p98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98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7" name="Google Shape;917;p98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98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9" name="Google Shape;919;p98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1" name="Google Shape;921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2" name="Google Shape;922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5" name="Google Shape;925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7" name="Google Shape;92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9" name="Google Shape;929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9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6" name="Google Shape;936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00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p1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0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3" name="Google Shape;953;p100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4" name="Google Shape;95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5" name="Google Shape;955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6" name="Google Shape;956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7" name="Google Shape;957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8" name="Google Shape;958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9" name="Google Shape;959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0" name="Google Shape;96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2" name="Google Shape;962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0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8" name="Google Shape;968;p10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9" name="Google Shape;969;p10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p10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p10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4" name="Google Shape;974;p10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76" name="Google Shape;976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7" name="Google Shape;977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0" name="Google Shape;980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2" name="Google Shape;98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4" name="Google Shape;984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7" name="Google Shape;987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8" name="Google Shape;98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9" name="Google Shape;98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0" name="Google Shape;99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2" name="Google Shape;99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3" name="Google Shape;99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4" name="Google Shape;994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6" name="Google Shape;996;p10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7" name="Google Shape;997;p10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8" name="Google Shape;998;p10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9" name="Google Shape;999;p10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0" name="Google Shape;1000;p10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1" name="Google Shape;1001;p10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2" name="Google Shape;1002;p10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3" name="Google Shape;1003;p10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04" name="Google Shape;1004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Google Shape;1007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8" name="Google Shape;100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9" name="Google Shape;100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0" name="Google Shape;101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2" name="Google Shape;1012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3" name="Google Shape;1013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4" name="Google Shape;1014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6" name="Google Shape;1016;p103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7" name="Google Shape;1017;p103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8" name="Google Shape;1018;p103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9" name="Google Shape;1019;p103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103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103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103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3" name="Google Shape;1023;p103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4" name="Google Shape;1024;p103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25" name="Google Shape;102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26" name="Google Shape;1026;p103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3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3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1" name="Google Shape;1031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2" name="Google Shape;1032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3" name="Google Shape;1033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4" name="Google Shape;1034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5" name="Google Shape;1035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6" name="Google Shape;103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8" name="Google Shape;103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0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0" name="Google Shape;1040;p104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4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4" name="Google Shape;1044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7" name="Google Shape;104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9" name="Google Shape;1049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0" name="Google Shape;1050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1" name="Google Shape;1051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3" name="Google Shape;1053;p105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4" name="Google Shape;1054;p105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0" name="Google Shape;106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2" name="Google Shape;1062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3" name="Google Shape;1063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4" name="Google Shape;1064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p106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7" name="Google Shape;1067;p106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8" name="Google Shape;1068;p106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9" name="Google Shape;1069;p106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0" name="Google Shape;1070;p106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106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2" name="Google Shape;1072;p106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9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19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19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19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19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1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9" name="Google Shape;1079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0" name="Google Shape;1080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1" name="Google Shape;1081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2" name="Google Shape;108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4" name="Google Shape;1084;p107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9" name="Google Shape;1089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0" name="Google Shape;109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1" name="Google Shape;1091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2" name="Google Shape;1092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3" name="Google Shape;109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4" name="Google Shape;1094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09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0" name="Google Shape;1100;p109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1" name="Google Shape;1101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09" name="Google Shape;1109;p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3" name="Google Shape;111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55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17" name="Google Shape;1117;p55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8" name="Google Shape;1118;p55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9" name="Google Shape;1119;p55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0" name="Google Shape;1120;p55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55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55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p55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6" name="Google Shape;1126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p57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28" name="Google Shape;1128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9" name="Google Shape;1129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57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38" name="Google Shape;1138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58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40" name="Google Shape;1140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41" name="Google Shape;1141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2" name="Google Shape;1142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3" name="Google Shape;1143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4" name="Google Shape;114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5" name="Google Shape;114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1" name="Google Shape;1151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2" name="Google Shape;1152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3" name="Google Shape;1153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5" name="Google Shape;1155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55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15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155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155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2" name="Google Shape;1162;p15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5" name="Google Shape;1165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6" name="Google Shape;1166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8" name="Google Shape;1168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9" name="Google Shape;116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56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73" name="Google Shape;1173;p156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4" name="Google Shape;1174;p156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5" name="Google Shape;1175;p156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6" name="Google Shape;1176;p156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7" name="Google Shape;1177;p156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156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156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0" name="Google Shape;1180;p156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p156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4" name="Google Shape;118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5" name="Google Shape;118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6" name="Google Shape;118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7" name="Google Shape;118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8" name="Google Shape;118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57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2" name="Google Shape;1192;p157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93" name="Google Shape;1193;p157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6" name="Google Shape;1196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7" name="Google Shape;1197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8" name="Google Shape;1198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9" name="Google Shape;1199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0" name="Google Shape;1200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8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04" name="Google Shape;1204;p158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9" name="Google Shape;1209;p159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0" name="Google Shape;1210;p159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p159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9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6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6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17" name="Google Shape;1217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8" name="Google Shape;1218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9" name="Google Shape;1219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0" name="Google Shape;1220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1" name="Google Shape;1221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61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25" name="Google Shape;1225;p161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6" name="Google Shape;1226;p161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7" name="Google Shape;1227;p161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8" name="Google Shape;1228;p161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1" name="Google Shape;1231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2" name="Google Shape;1232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3" name="Google Shape;1233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4" name="Google Shape;1234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5" name="Google Shape;1235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62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39" name="Google Shape;1239;p162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0" name="Google Shape;1240;p16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162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16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6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62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5" name="Google Shape;1245;p16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8" name="Google Shape;1248;p163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49" name="Google Shape;1249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1" name="Google Shape;1251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2" name="Google Shape;1252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3" name="Google Shape;1253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163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7" name="Google Shape;1257;p163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8" name="Google Shape;1258;p163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9" name="Google Shape;1259;p163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0" name="Google Shape;1260;p163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1" name="Google Shape;1261;p163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2" name="Google Shape;1262;p163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3" name="Google Shape;1263;p163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5" name="Google Shape;1265;p164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6" name="Google Shape;1266;p164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7" name="Google Shape;1267;p1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8" name="Google Shape;1268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9" name="Google Shape;1269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1" name="Google Shape;1271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2" name="Google Shape;1272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64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6" name="Google Shape;1276;p164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8" name="Google Shape;1278;p164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64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64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64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64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3" name="Google Shape;1283;p164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4" name="Google Shape;1284;p164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5" name="Google Shape;1285;p164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6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8" name="Google Shape;1288;p16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0" name="Google Shape;1290;p16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1" name="Google Shape;1291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2" name="Google Shape;1292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65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6" name="Google Shape;1296;p165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97" name="Google Shape;1297;p165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c8932a39fe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5" name="Google Shape;1305;g2c8932a39fe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6" name="Google Shape;1306;g2c8932a39fe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7" name="Google Shape;1307;g2c8932a39fe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8" name="Google Shape;1308;g2c8932a39fe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9" name="Google Shape;1309;g2c8932a39fe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0" name="Google Shape;1310;g2c8932a39fe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2c8932a39fe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g2c8932a39fe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3" name="Google Shape;1313;g2c8932a39fe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14" name="Google Shape;1314;g2c8932a39fe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c8932a39fe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7" name="Google Shape;1317;g2c8932a39fe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8" name="Google Shape;1318;g2c8932a39fe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19" name="Google Shape;1319;g2c8932a39fe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0" name="Google Shape;1320;g2c8932a39fe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1" name="Google Shape;1321;g2c8932a39fe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2" name="Google Shape;1322;g2c8932a39fe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3" name="Google Shape;1323;g2c8932a39fe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2c8932a39fe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2c8932a39fe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26" name="Google Shape;1326;g2c8932a39fe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27" name="Google Shape;1327;g2c8932a39fe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g2c8932a39fe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g2c8932a39fe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0" name="Google Shape;1330;g2c8932a39fe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g2c8932a39fe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c8932a39fe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4" name="Google Shape;1334;g2c8932a39fe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g2c8932a39fe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g2c8932a39fe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37" name="Google Shape;1337;g2c8932a39fe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8" name="Google Shape;1338;g2c8932a39fe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g2c8932a39fe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0" name="Google Shape;1340;g2c8932a39fe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1" name="Google Shape;1341;g2c8932a39fe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g2c8932a39fe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g2c8932a39fe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g2c8932a39fe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2c8932a39fe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6" name="Google Shape;1346;g2c8932a39fe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7" name="Google Shape;1347;g2c8932a39fe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1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c8932a39fe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0" name="Google Shape;1350;g2c8932a39fe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1" name="Google Shape;1351;g2c8932a39fe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2c8932a39fe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2c8932a39fe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54" name="Google Shape;1354;g2c8932a39fe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2c8932a39fe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2c8932a39fe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7" name="Google Shape;1357;g2c8932a39fe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8" name="Google Shape;1358;g2c8932a39fe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2c8932a39fe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g2c8932a39fe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2c8932a39fe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63" name="Google Shape;1363;g2c8932a39fe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4" name="Google Shape;1364;g2c8932a39fe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g2c8932a39fe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6" name="Google Shape;1366;g2c8932a39fe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7" name="Google Shape;1367;g2c8932a39fe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g2c8932a39fe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9" name="Google Shape;1369;g2c8932a39fe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c8932a39fe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2" name="Google Shape;1372;g2c8932a39fe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2c8932a39fe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2c8932a39fe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2c8932a39fe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6" name="Google Shape;1376;g2c8932a39fe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g2c8932a39fe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2c8932a39fe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c8932a39fe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81" name="Google Shape;1381;g2c8932a39fe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2" name="Google Shape;1382;g2c8932a39fe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3" name="Google Shape;1383;g2c8932a39fe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g2c8932a39fe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5" name="Google Shape;1385;g2c8932a39fe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6" name="Google Shape;1386;g2c8932a39fe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g2c8932a39fe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c8932a39fe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0" name="Google Shape;1390;g2c8932a39fe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1" name="Google Shape;1391;g2c8932a39fe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2" name="Google Shape;1392;g2c8932a39fe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3" name="Google Shape;1393;g2c8932a39fe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g2c8932a39fe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5" name="Google Shape;1395;g2c8932a39fe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g2c8932a39fe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g2c8932a39fe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2c8932a39fe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99" name="Google Shape;1399;g2c8932a39fe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4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9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theme" Target="../theme/theme10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5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72.xml"/><Relationship Id="rId6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5.xml"/><Relationship Id="rId16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c8932a39fe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0" name="Google Shape;1300;g2c8932a39fe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1" name="Google Shape;1301;g2c8932a39fe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2c8932a39fe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0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0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0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2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3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5" name="Google Shape;605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6" name="Google Shape;606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5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4" name="Google Shape;674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2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4" name="Google Shape;804;p5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5" name="Google Shape;805;p52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54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4" name="Google Shape;1104;p54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5" name="Google Shape;1105;p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06" name="Google Shape;1106;p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7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jpg"/><Relationship Id="rId4" Type="http://schemas.openxmlformats.org/officeDocument/2006/relationships/image" Target="../media/image72.jpg"/><Relationship Id="rId5" Type="http://schemas.openxmlformats.org/officeDocument/2006/relationships/image" Target="../media/image52.jpg"/><Relationship Id="rId6" Type="http://schemas.openxmlformats.org/officeDocument/2006/relationships/image" Target="../media/image69.jpg"/><Relationship Id="rId7" Type="http://schemas.openxmlformats.org/officeDocument/2006/relationships/image" Target="../media/image7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6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JM"/>
              <a:t>Workshop guide</a:t>
            </a:r>
            <a:endParaRPr/>
          </a:p>
        </p:txBody>
      </p:sp>
      <p:sp>
        <p:nvSpPr>
          <p:cNvPr id="1405" name="Google Shape;1405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JM">
                <a:solidFill>
                  <a:srgbClr val="006FB6"/>
                </a:solidFill>
              </a:rPr>
              <a:t>Let’s sing our sounds </a:t>
            </a:r>
            <a:endParaRPr/>
          </a:p>
        </p:txBody>
      </p:sp>
      <p:sp>
        <p:nvSpPr>
          <p:cNvPr id="1406" name="Google Shape;1406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JM" sz="3900">
                <a:solidFill>
                  <a:srgbClr val="006FB6"/>
                </a:solidFill>
              </a:rPr>
              <a:t>Facilitator: 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Amend slides if needed.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Ready the family-facing materials.</a:t>
            </a:r>
            <a:endParaRPr sz="3900"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en-JM" sz="3900">
                <a:solidFill>
                  <a:srgbClr val="006FB6"/>
                </a:solidFill>
              </a:rPr>
              <a:t>Display slide 2 as families arrive.</a:t>
            </a:r>
            <a:endParaRPr sz="4000">
              <a:solidFill>
                <a:srgbClr val="006FB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Jwe avèk mo yo</a:t>
            </a:r>
            <a:endParaRPr/>
          </a:p>
        </p:txBody>
      </p:sp>
      <p:sp>
        <p:nvSpPr>
          <p:cNvPr id="1504" name="Google Shape;1504;p17"/>
          <p:cNvSpPr txBox="1"/>
          <p:nvPr>
            <p:ph idx="1" type="body"/>
          </p:nvPr>
        </p:nvSpPr>
        <p:spPr>
          <a:xfrm>
            <a:off x="346771" y="1770858"/>
            <a:ext cx="4590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 sz="4000"/>
              <a:t>Chwazi yon nouvo non!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4000"/>
              <a:t>yon zanmi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4000"/>
              <a:t>yon manm fanmi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4000"/>
              <a:t>yon bèt kay</a:t>
            </a:r>
            <a:endParaRPr/>
          </a:p>
        </p:txBody>
      </p:sp>
      <p:sp>
        <p:nvSpPr>
          <p:cNvPr id="1505" name="Google Shape;1505;p17"/>
          <p:cNvSpPr txBox="1"/>
          <p:nvPr>
            <p:ph idx="3" type="body"/>
          </p:nvPr>
        </p:nvSpPr>
        <p:spPr>
          <a:xfrm>
            <a:off x="8883978" y="1799829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/>
              <a:t>Lè pitit ou ap aprann rime, li ka fòme mo. Pa gen pwoblèm!</a:t>
            </a:r>
            <a:endParaRPr/>
          </a:p>
        </p:txBody>
      </p:sp>
      <p:pic>
        <p:nvPicPr>
          <p:cNvPr descr="A child lying on the floor&#10;&#10;Description automatically generated" id="1506" name="Google Shape;1506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756" r="16748" t="0"/>
          <a:stretch/>
        </p:blipFill>
        <p:spPr>
          <a:xfrm>
            <a:off x="4988162" y="1731765"/>
            <a:ext cx="3473700" cy="39180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lang="en-JM" sz="5000"/>
              <a:t>Èske ou gen yon chanson?</a:t>
            </a:r>
            <a:endParaRPr/>
          </a:p>
        </p:txBody>
      </p:sp>
      <p:sp>
        <p:nvSpPr>
          <p:cNvPr id="1512" name="Google Shape;1512;p1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JM" sz="3200"/>
              <a:t>Konsèy ak sijesyon</a:t>
            </a:r>
            <a:endParaRPr/>
          </a:p>
        </p:txBody>
      </p:sp>
      <p:sp>
        <p:nvSpPr>
          <p:cNvPr id="1513" name="Google Shape;1513;p1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JM"/>
              <a:t>Chanson amizan yo se yon bon jan fason pou aprann kichòy sou rim ak son.</a:t>
            </a:r>
            <a:endParaRPr/>
          </a:p>
        </p:txBody>
      </p:sp>
      <p:sp>
        <p:nvSpPr>
          <p:cNvPr id="1514" name="Google Shape;1514;p1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JM"/>
              <a:t>Rim nan diferan lang yo itil tou!</a:t>
            </a:r>
            <a:endParaRPr/>
          </a:p>
        </p:txBody>
      </p:sp>
      <p:sp>
        <p:nvSpPr>
          <p:cNvPr id="1515" name="Google Shape;1515;p18"/>
          <p:cNvSpPr txBox="1"/>
          <p:nvPr>
            <p:ph idx="4" type="body"/>
          </p:nvPr>
        </p:nvSpPr>
        <p:spPr>
          <a:xfrm>
            <a:off x="3790950" y="1947062"/>
            <a:ext cx="3333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3200"/>
              <a:t>Ki chanson tradisyonèl oswa konptin ou chante lakay ou?</a:t>
            </a:r>
            <a:endParaRPr/>
          </a:p>
        </p:txBody>
      </p:sp>
      <p:pic>
        <p:nvPicPr>
          <p:cNvPr descr="A group of people sitting at a table&#10;&#10;Description automatically generated" id="1516" name="Google Shape;1516;p18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13392" r="13384" t="0"/>
          <a:stretch/>
        </p:blipFill>
        <p:spPr>
          <a:xfrm>
            <a:off x="7367954" y="1933588"/>
            <a:ext cx="4563694" cy="415210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2c8932a39fe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JM" sz="4400">
                <a:latin typeface="Calibri"/>
                <a:ea typeface="Calibri"/>
                <a:cs typeface="Calibri"/>
                <a:sym typeface="Calibri"/>
              </a:rPr>
              <a:t>Refleksyon</a:t>
            </a:r>
            <a:r>
              <a:rPr lang="en-JM"/>
              <a:t>  </a:t>
            </a:r>
            <a:endParaRPr/>
          </a:p>
        </p:txBody>
      </p:sp>
      <p:sp>
        <p:nvSpPr>
          <p:cNvPr id="1522" name="Google Shape;1522;g2c8932a39fe_0_109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Èske w genyen kesyon sou ti konsèy sou lekti a?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Vire epi pale ak piti ou a: Èske w santi w pare pou eseye ti konsèy sou lekti lakay ou?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JM" sz="3100"/>
              <a:t>Tanpri pataje kijan ou ta ka itilize sa a lakay ou.</a:t>
            </a:r>
            <a:endParaRPr sz="3100"/>
          </a:p>
        </p:txBody>
      </p:sp>
      <p:sp>
        <p:nvSpPr>
          <p:cNvPr id="1523" name="Google Shape;1523;g2c8932a39fe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-JM"/>
              <a:t>Kesyon w lan pral ede yon lòt moun nan sal la!</a:t>
            </a:r>
            <a:endParaRPr/>
          </a:p>
        </p:txBody>
      </p:sp>
      <p:pic>
        <p:nvPicPr>
          <p:cNvPr descr="A close up of a logo&#10;&#10;Description automatically generated" id="1524" name="Google Shape;1524;g2c8932a39fe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Jwèt sible--&gt; aprantisaj</a:t>
            </a:r>
            <a:endParaRPr/>
          </a:p>
        </p:txBody>
      </p:sp>
      <p:pic>
        <p:nvPicPr>
          <p:cNvPr id="1530" name="Google Shape;153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20"/>
          <p:cNvSpPr txBox="1"/>
          <p:nvPr>
            <p:ph idx="2" type="body"/>
          </p:nvPr>
        </p:nvSpPr>
        <p:spPr>
          <a:xfrm>
            <a:off x="5884338" y="1692275"/>
            <a:ext cx="5122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lang="en-JM"/>
              <a:t>Kesyon </a:t>
            </a:r>
            <a:r>
              <a:rPr lang="en-JM"/>
              <a:t>ak </a:t>
            </a:r>
            <a:r>
              <a:rPr b="1" lang="en-JM"/>
              <a:t>konvèsasyon itil</a:t>
            </a:r>
            <a:r>
              <a:rPr lang="en-JM"/>
              <a:t> yo ap devlope baz lekti a!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2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Remak, souple</a:t>
            </a:r>
            <a:endParaRPr/>
          </a:p>
        </p:txBody>
      </p:sp>
      <p:pic>
        <p:nvPicPr>
          <p:cNvPr id="1537" name="Google Shape;1537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23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-JM" sz="3200"/>
              <a:t>Remak ou ap amelyore ran nou ansanm!</a:t>
            </a:r>
            <a:endParaRPr/>
          </a:p>
        </p:txBody>
      </p:sp>
      <p:pic>
        <p:nvPicPr>
          <p:cNvPr descr="A picture containing person, indoor, blue&#10;&#10;Description automatically generated" id="1539" name="Google Shape;1539;p2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JM" sz="4400"/>
              <a:t>An nou chante son nou yo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Byenveni </a:t>
            </a:r>
            <a:endParaRPr/>
          </a:p>
        </p:txBody>
      </p:sp>
      <p:sp>
        <p:nvSpPr>
          <p:cNvPr id="1417" name="Google Shape;1417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Ti Konsèy </a:t>
            </a:r>
            <a:endParaRPr/>
          </a:p>
        </p:txBody>
      </p:sp>
      <p:sp>
        <p:nvSpPr>
          <p:cNvPr id="1418" name="Google Shape;1418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Tan pou Pratik</a:t>
            </a:r>
            <a:endParaRPr/>
          </a:p>
        </p:txBody>
      </p:sp>
      <p:sp>
        <p:nvSpPr>
          <p:cNvPr id="1419" name="Google Shape;1419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Ajanda </a:t>
            </a:r>
            <a:endParaRPr/>
          </a:p>
        </p:txBody>
      </p:sp>
      <p:sp>
        <p:nvSpPr>
          <p:cNvPr id="1420" name="Google Shape;1420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Refleksyon ak mizajou </a:t>
            </a:r>
            <a:endParaRPr/>
          </a:p>
        </p:txBody>
      </p:sp>
      <p:pic>
        <p:nvPicPr>
          <p:cNvPr id="1421" name="Google Shape;1421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25" name="Google Shape;1425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1" name="Google Shape;1431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2" name="Google Shape;1432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3" name="Google Shape;1433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4" name="Google Shape;1434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Prepare ou.</a:t>
            </a:r>
            <a:endParaRPr/>
          </a:p>
        </p:txBody>
      </p:sp>
      <p:sp>
        <p:nvSpPr>
          <p:cNvPr id="1435" name="Google Shape;1435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prezan.</a:t>
            </a:r>
            <a:endParaRPr/>
          </a:p>
        </p:txBody>
      </p:sp>
      <p:sp>
        <p:nvSpPr>
          <p:cNvPr id="1436" name="Google Shape;1436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gen koutwazi.</a:t>
            </a:r>
            <a:endParaRPr/>
          </a:p>
        </p:txBody>
      </p:sp>
      <p:sp>
        <p:nvSpPr>
          <p:cNvPr id="1437" name="Google Shape;1437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Poze kesyon.</a:t>
            </a:r>
            <a:endParaRPr/>
          </a:p>
        </p:txBody>
      </p:sp>
      <p:sp>
        <p:nvSpPr>
          <p:cNvPr id="1438" name="Google Shape;1438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Gid pou atelye yo </a:t>
            </a:r>
            <a:endParaRPr/>
          </a:p>
        </p:txBody>
      </p:sp>
      <p:pic>
        <p:nvPicPr>
          <p:cNvPr descr="Icon&#10;&#10;Description automatically generated" id="1439" name="Google Shape;14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0" name="Google Shape;14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1" name="Google Shape;14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2" name="Google Shape;144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An nou chante son nou yo</a:t>
            </a:r>
            <a:endParaRPr/>
          </a:p>
        </p:txBody>
      </p:sp>
      <p:sp>
        <p:nvSpPr>
          <p:cNvPr id="1448" name="Google Shape;1448;p12"/>
          <p:cNvSpPr txBox="1"/>
          <p:nvPr>
            <p:ph idx="1" type="body"/>
          </p:nvPr>
        </p:nvSpPr>
        <p:spPr>
          <a:xfrm>
            <a:off x="9222900" y="3428989"/>
            <a:ext cx="2497200" cy="3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JM" sz="2700"/>
              <a:t>Si ou koute ak jwe nan kay la avèk  diferan son nan mo yo sa ap ede pitit ou aprann mo yo fèt avèk diferan son. </a:t>
            </a:r>
            <a:r>
              <a:rPr lang="en-JM"/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49" name="Google Shape;1449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2287" y="1350298"/>
            <a:ext cx="1798431" cy="17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2</a:t>
            </a:r>
            <a:endParaRPr/>
          </a:p>
        </p:txBody>
      </p:sp>
      <p:sp>
        <p:nvSpPr>
          <p:cNvPr id="1451" name="Google Shape;1451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Chante yon chanson ki amizan. </a:t>
            </a:r>
            <a:endParaRPr/>
          </a:p>
        </p:txBody>
      </p:sp>
      <p:sp>
        <p:nvSpPr>
          <p:cNvPr id="1452" name="Google Shape;1452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Jwe avèk mo yo!</a:t>
            </a:r>
            <a:endParaRPr/>
          </a:p>
        </p:txBody>
      </p:sp>
      <p:sp>
        <p:nvSpPr>
          <p:cNvPr id="1453" name="Google Shape;1453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JM"/>
              <a:t>Yon konesans ki endike diferan son ak estrikti son yo fòme mo yo</a:t>
            </a:r>
            <a:endParaRPr/>
          </a:p>
        </p:txBody>
      </p:sp>
      <p:sp>
        <p:nvSpPr>
          <p:cNvPr id="1459" name="Google Shape;1459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0" name="Google Shape;1460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1" name="Google Shape;1461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2" name="Google Shape;1462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/>
              <a:t>Konesans fonolojik</a:t>
            </a:r>
            <a:endParaRPr/>
          </a:p>
        </p:txBody>
      </p:sp>
      <p:sp>
        <p:nvSpPr>
          <p:cNvPr id="1463" name="Google Shape;1463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4" name="Google Shape;1464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5" name="Google Shape;1465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6" name="Google Shape;1466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Verifye tèm alfabetizasyon yo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lang="en-JM" sz="5000"/>
              <a:t>Chante yon chanson ki amizan </a:t>
            </a:r>
            <a:endParaRPr/>
          </a:p>
        </p:txBody>
      </p:sp>
      <p:sp>
        <p:nvSpPr>
          <p:cNvPr id="1472" name="Google Shape;1472;p14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</p:txBody>
      </p:sp>
      <p:sp>
        <p:nvSpPr>
          <p:cNvPr id="1473" name="Google Shape;1473;p14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4" name="Google Shape;1474;p14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5" name="Google Shape;1475;p14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JM" sz="4000"/>
              <a:t>I like to eat, eat, eat apples and bananas</a:t>
            </a:r>
            <a:endParaRPr/>
          </a:p>
        </p:txBody>
      </p:sp>
      <p:sp>
        <p:nvSpPr>
          <p:cNvPr id="1476" name="Google Shape;1476;p14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JM" sz="4000"/>
              <a:t>I like to ote, ote, ote, opples and bononos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 sz="4000"/>
          </a:p>
        </p:txBody>
      </p:sp>
      <p:cxnSp>
        <p:nvCxnSpPr>
          <p:cNvPr id="1477" name="Google Shape;1477;p14"/>
          <p:cNvCxnSpPr/>
          <p:nvPr/>
        </p:nvCxnSpPr>
        <p:spPr>
          <a:xfrm>
            <a:off x="5854200" y="4113459"/>
            <a:ext cx="2098800" cy="0"/>
          </a:xfrm>
          <a:prstGeom prst="straightConnector1">
            <a:avLst/>
          </a:prstGeom>
          <a:noFill/>
          <a:ln cap="flat" cmpd="sng" w="18097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pple" id="1478" name="Google Shape;14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47" y="899087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79" name="Google Shape;147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3859" y="2745612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5"/>
          <p:cNvSpPr txBox="1"/>
          <p:nvPr>
            <p:ph type="title"/>
          </p:nvPr>
        </p:nvSpPr>
        <p:spPr>
          <a:xfrm>
            <a:off x="3536684" y="0"/>
            <a:ext cx="51582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lang="en-JM" sz="5000"/>
              <a:t>Jwe avèk mo yo</a:t>
            </a:r>
            <a:endParaRPr/>
          </a:p>
        </p:txBody>
      </p:sp>
      <p:sp>
        <p:nvSpPr>
          <p:cNvPr id="1485" name="Google Shape;1485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JM" sz="3200"/>
              <a:t>Konsèy ak sijesyon</a:t>
            </a:r>
            <a:endParaRPr/>
          </a:p>
        </p:txBody>
      </p:sp>
      <p:sp>
        <p:nvSpPr>
          <p:cNvPr id="1486" name="Google Shape;1486;p15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JM"/>
              <a:t>N ap chanje son vwayèl yo nan chak vèsè. Sa ap ede pitit ou aprann son vwayèl yo.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87" name="Google Shape;1487;p15"/>
          <p:cNvSpPr txBox="1"/>
          <p:nvPr>
            <p:ph idx="3" type="body"/>
          </p:nvPr>
        </p:nvSpPr>
        <p:spPr>
          <a:xfrm>
            <a:off x="260350" y="4595812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JM"/>
              <a:t>An nou pratike sa kounye a!</a:t>
            </a:r>
            <a:endParaRPr/>
          </a:p>
        </p:txBody>
      </p:sp>
      <p:sp>
        <p:nvSpPr>
          <p:cNvPr id="1488" name="Google Shape;1488;p15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JM" sz="3200"/>
              <a:t>I like to eat, eat, eat…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JM" sz="3200"/>
              <a:t>I like to </a:t>
            </a:r>
            <a:r>
              <a:rPr b="1" lang="en-JM" sz="3200"/>
              <a:t>ote</a:t>
            </a:r>
            <a:r>
              <a:rPr lang="en-JM" sz="3200"/>
              <a:t>,</a:t>
            </a:r>
            <a:r>
              <a:rPr b="1" lang="en-JM" sz="3200"/>
              <a:t> ote</a:t>
            </a:r>
            <a:r>
              <a:rPr lang="en-JM" sz="3200"/>
              <a:t>, </a:t>
            </a:r>
            <a:r>
              <a:rPr b="1" lang="en-JM" sz="3200"/>
              <a:t>ote</a:t>
            </a:r>
            <a:r>
              <a:rPr lang="en-JM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JM" sz="3200"/>
              <a:t>I like to </a:t>
            </a:r>
            <a:r>
              <a:rPr b="1" lang="en-JM" sz="3200"/>
              <a:t>ate</a:t>
            </a:r>
            <a:r>
              <a:rPr lang="en-JM" sz="3200"/>
              <a:t>, </a:t>
            </a:r>
            <a:r>
              <a:rPr b="1" lang="en-JM" sz="3200"/>
              <a:t>ate</a:t>
            </a:r>
            <a:r>
              <a:rPr lang="en-JM" sz="3200"/>
              <a:t>, </a:t>
            </a:r>
            <a:r>
              <a:rPr b="1" lang="en-JM" sz="3200"/>
              <a:t>ate</a:t>
            </a:r>
            <a:r>
              <a:rPr lang="en-JM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JM" sz="3200"/>
              <a:t>I like to </a:t>
            </a:r>
            <a:r>
              <a:rPr b="1" lang="en-JM" sz="3200"/>
              <a:t>ote</a:t>
            </a:r>
            <a:r>
              <a:rPr lang="en-JM" sz="3200"/>
              <a:t>,</a:t>
            </a:r>
            <a:r>
              <a:rPr b="1" lang="en-JM" sz="3200"/>
              <a:t> ote</a:t>
            </a:r>
            <a:r>
              <a:rPr lang="en-JM" sz="3200"/>
              <a:t>, </a:t>
            </a:r>
            <a:r>
              <a:rPr b="1" lang="en-JM" sz="3200"/>
              <a:t>ote</a:t>
            </a:r>
            <a:r>
              <a:rPr lang="en-JM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JM" sz="3200"/>
              <a:t>I like to </a:t>
            </a:r>
            <a:r>
              <a:rPr b="1" lang="en-JM" sz="3200"/>
              <a:t>ote</a:t>
            </a:r>
            <a:r>
              <a:rPr lang="en-JM" sz="3200"/>
              <a:t>,</a:t>
            </a:r>
            <a:r>
              <a:rPr b="1" lang="en-JM" sz="3200"/>
              <a:t> ote</a:t>
            </a:r>
            <a:r>
              <a:rPr lang="en-JM" sz="3200"/>
              <a:t>, </a:t>
            </a:r>
            <a:r>
              <a:rPr b="1" lang="en-JM" sz="3200"/>
              <a:t>ote</a:t>
            </a:r>
            <a:r>
              <a:rPr lang="en-JM" sz="3200"/>
              <a:t>…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pple" id="1489" name="Google Shape;14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1723" y="1650810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90" name="Google Shape;149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9212" y="2583498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Chante yon chanson ki amizan </a:t>
            </a:r>
            <a:endParaRPr/>
          </a:p>
        </p:txBody>
      </p:sp>
      <p:sp>
        <p:nvSpPr>
          <p:cNvPr id="1496" name="Google Shape;1496;p16"/>
          <p:cNvSpPr txBox="1"/>
          <p:nvPr>
            <p:ph idx="1" type="body"/>
          </p:nvPr>
        </p:nvSpPr>
        <p:spPr>
          <a:xfrm>
            <a:off x="346771" y="1770858"/>
            <a:ext cx="4590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3600"/>
              <a:t>Anna, Anna bo- banna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3600"/>
              <a:t>banana fana fo fanna, 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3600"/>
              <a:t>me mi mo, manna – ANNA!</a:t>
            </a:r>
            <a:endParaRPr/>
          </a:p>
          <a:p>
            <a:pPr indent="-2794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36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 sz="3600"/>
              <a:t>[Itilizasyon non pitit ou]</a:t>
            </a:r>
            <a:endParaRPr/>
          </a:p>
        </p:txBody>
      </p:sp>
      <p:sp>
        <p:nvSpPr>
          <p:cNvPr id="1497" name="Google Shape;1497;p16"/>
          <p:cNvSpPr txBox="1"/>
          <p:nvPr>
            <p:ph idx="3" type="body"/>
          </p:nvPr>
        </p:nvSpPr>
        <p:spPr>
          <a:xfrm>
            <a:off x="8883978" y="1799829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JM"/>
              <a:t>Rim se yon sansiblite fonolojik pou pre-lektè yo. </a:t>
            </a:r>
            <a:endParaRPr/>
          </a:p>
        </p:txBody>
      </p:sp>
      <p:pic>
        <p:nvPicPr>
          <p:cNvPr descr="A child that is standing on the floor&#10;&#10;Description automatically generated" id="1498" name="Google Shape;1498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574" l="0" r="0" t="3583"/>
          <a:stretch/>
        </p:blipFill>
        <p:spPr>
          <a:xfrm>
            <a:off x="5157748" y="1799829"/>
            <a:ext cx="2961251" cy="3917903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