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0" r:id="rId5"/>
    <p:sldMasterId id="2147483658" r:id="rId6"/>
    <p:sldMasterId id="2147483664" r:id="rId7"/>
    <p:sldMasterId id="2147483682" r:id="rId8"/>
    <p:sldMasterId id="2147483692" r:id="rId9"/>
    <p:sldMasterId id="2147483697" r:id="rId10"/>
    <p:sldMasterId id="2147483708" r:id="rId11"/>
    <p:sldMasterId id="2147483727" r:id="rId12"/>
    <p:sldMasterId id="2147483742"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9" roundtripDataSignature="AMtx7mhZtmjWKmfBzCrgykCLw6VXCE7V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customschemas.google.com/relationships/presentationmetadata" Target="metadata"/><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388" name="Google Shape;1388;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17: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18:notes"/>
          <p:cNvSpPr/>
          <p:nvPr>
            <p:ph idx="2" type="sldImg"/>
          </p:nvPr>
        </p:nvSpPr>
        <p:spPr>
          <a:xfrm>
            <a:off x="3533775" y="8255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7" name="Google Shape;1497;p1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28f235864ac_0_10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507" name="Google Shape;1507;g28f235864ac_0_109: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p20: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515" name="Google Shape;1515;p20: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23: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532" name="Google Shape;1532;p23: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395" name="Google Shape;1395;p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400" name="Google Shape;1400;p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416" name="Google Shape;1416;p6: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433" name="Google Shape;1433;p12: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p13: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4" name="Google Shape;1444;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4:notes"/>
          <p:cNvSpPr/>
          <p:nvPr>
            <p:ph idx="2" type="sldImg"/>
          </p:nvPr>
        </p:nvSpPr>
        <p:spPr>
          <a:xfrm>
            <a:off x="3533775" y="22542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7" name="Google Shape;1457;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15: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0" name="Google Shape;1470;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1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3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9.jp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g"/><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39.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0.jpg"/><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0.jpg"/><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6.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36.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39.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 Id="rId3"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0.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6"/>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6"/>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6"/>
          <p:cNvGrpSpPr/>
          <p:nvPr/>
        </p:nvGrpSpPr>
        <p:grpSpPr>
          <a:xfrm>
            <a:off x="-12180" y="5607273"/>
            <a:ext cx="12219900" cy="83414"/>
            <a:chOff x="-12180" y="5607273"/>
            <a:chExt cx="12219900" cy="83414"/>
          </a:xfrm>
        </p:grpSpPr>
        <p:cxnSp>
          <p:nvCxnSpPr>
            <p:cNvPr id="12" name="Google Shape;12;p26"/>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6"/>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151" name="Shape 151"/>
        <p:cNvGrpSpPr/>
        <p:nvPr/>
      </p:nvGrpSpPr>
      <p:grpSpPr>
        <a:xfrm>
          <a:off x="0" y="0"/>
          <a:ext cx="0" cy="0"/>
          <a:chOff x="0" y="0"/>
          <a:chExt cx="0" cy="0"/>
        </a:xfrm>
      </p:grpSpPr>
      <p:pic>
        <p:nvPicPr>
          <p:cNvPr id="152" name="Google Shape;152;p59"/>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153" name="Google Shape;153;p59"/>
          <p:cNvGrpSpPr/>
          <p:nvPr/>
        </p:nvGrpSpPr>
        <p:grpSpPr>
          <a:xfrm>
            <a:off x="1" y="5607273"/>
            <a:ext cx="12213728" cy="1252537"/>
            <a:chOff x="-33239" y="5603791"/>
            <a:chExt cx="9160525" cy="1252537"/>
          </a:xfrm>
        </p:grpSpPr>
        <p:sp>
          <p:nvSpPr>
            <p:cNvPr id="154" name="Google Shape;154;p59"/>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55" name="Google Shape;155;p59"/>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156" name="Google Shape;156;p59"/>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157" name="Google Shape;157;p59"/>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8" name="Google Shape;158;p59"/>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159" name="Google Shape;159;p59"/>
          <p:cNvSpPr/>
          <p:nvPr/>
        </p:nvSpPr>
        <p:spPr>
          <a:xfrm>
            <a:off x="-15450"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160" name="Shape 160"/>
        <p:cNvGrpSpPr/>
        <p:nvPr/>
      </p:nvGrpSpPr>
      <p:grpSpPr>
        <a:xfrm>
          <a:off x="0" y="0"/>
          <a:ext cx="0" cy="0"/>
          <a:chOff x="0" y="0"/>
          <a:chExt cx="0" cy="0"/>
        </a:xfrm>
      </p:grpSpPr>
      <p:pic>
        <p:nvPicPr>
          <p:cNvPr id="161" name="Google Shape;161;p60"/>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162" name="Google Shape;162;p60"/>
          <p:cNvGrpSpPr/>
          <p:nvPr/>
        </p:nvGrpSpPr>
        <p:grpSpPr>
          <a:xfrm>
            <a:off x="1" y="5607273"/>
            <a:ext cx="12213728" cy="1252537"/>
            <a:chOff x="-33239" y="5603791"/>
            <a:chExt cx="9160525" cy="1252537"/>
          </a:xfrm>
        </p:grpSpPr>
        <p:sp>
          <p:nvSpPr>
            <p:cNvPr id="163" name="Google Shape;163;p60"/>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64" name="Google Shape;164;p60"/>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165" name="Google Shape;165;p60"/>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166" name="Google Shape;166;p60"/>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67" name="Google Shape;167;p60"/>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168" name="Google Shape;168;p60"/>
          <p:cNvSpPr/>
          <p:nvPr/>
        </p:nvSpPr>
        <p:spPr>
          <a:xfrm>
            <a:off x="-4600"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169" name="Shape 169"/>
        <p:cNvGrpSpPr/>
        <p:nvPr/>
      </p:nvGrpSpPr>
      <p:grpSpPr>
        <a:xfrm>
          <a:off x="0" y="0"/>
          <a:ext cx="0" cy="0"/>
          <a:chOff x="0" y="0"/>
          <a:chExt cx="0" cy="0"/>
        </a:xfrm>
      </p:grpSpPr>
      <p:pic>
        <p:nvPicPr>
          <p:cNvPr id="170" name="Google Shape;170;p61"/>
          <p:cNvPicPr preferRelativeResize="0"/>
          <p:nvPr/>
        </p:nvPicPr>
        <p:blipFill rotWithShape="1">
          <a:blip r:embed="rId2">
            <a:alphaModFix/>
          </a:blip>
          <a:srcRect b="7385" l="549" r="-548" t="8195"/>
          <a:stretch/>
        </p:blipFill>
        <p:spPr>
          <a:xfrm>
            <a:off x="0" y="0"/>
            <a:ext cx="12192001" cy="6858000"/>
          </a:xfrm>
          <a:prstGeom prst="rect">
            <a:avLst/>
          </a:prstGeom>
          <a:noFill/>
          <a:ln>
            <a:noFill/>
          </a:ln>
        </p:spPr>
      </p:pic>
      <p:grpSp>
        <p:nvGrpSpPr>
          <p:cNvPr id="171" name="Google Shape;171;p61"/>
          <p:cNvGrpSpPr/>
          <p:nvPr/>
        </p:nvGrpSpPr>
        <p:grpSpPr>
          <a:xfrm>
            <a:off x="1" y="5607273"/>
            <a:ext cx="12213728" cy="1252537"/>
            <a:chOff x="-33239" y="5603791"/>
            <a:chExt cx="9160525" cy="1252537"/>
          </a:xfrm>
        </p:grpSpPr>
        <p:sp>
          <p:nvSpPr>
            <p:cNvPr id="172" name="Google Shape;172;p61"/>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3" name="Google Shape;173;p61"/>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174" name="Google Shape;174;p61"/>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175" name="Google Shape;175;p61"/>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76" name="Google Shape;176;p61"/>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177" name="Google Shape;177;p61"/>
          <p:cNvSpPr/>
          <p:nvPr/>
        </p:nvSpPr>
        <p:spPr>
          <a:xfrm>
            <a:off x="-4587" y="0"/>
            <a:ext cx="12222900" cy="5610900"/>
          </a:xfrm>
          <a:prstGeom prst="rect">
            <a:avLst/>
          </a:prstGeom>
          <a:solidFill>
            <a:srgbClr val="006FB6">
              <a:alpha val="3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178" name="Shape 178"/>
        <p:cNvGrpSpPr/>
        <p:nvPr/>
      </p:nvGrpSpPr>
      <p:grpSpPr>
        <a:xfrm>
          <a:off x="0" y="0"/>
          <a:ext cx="0" cy="0"/>
          <a:chOff x="0" y="0"/>
          <a:chExt cx="0" cy="0"/>
        </a:xfrm>
      </p:grpSpPr>
      <p:sp>
        <p:nvSpPr>
          <p:cNvPr id="179" name="Google Shape;179;p62"/>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80" name="Google Shape;180;p62"/>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181" name="Google Shape;181;p62"/>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182" name="Google Shape;182;p62"/>
          <p:cNvCxnSpPr>
            <a:endCxn id="179"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183" name="Google Shape;183;p62"/>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184" name="Google Shape;184;p6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5" name="Google Shape;185;p6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6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4 Points, Pic">
    <p:spTree>
      <p:nvGrpSpPr>
        <p:cNvPr id="192" name="Shape 192"/>
        <p:cNvGrpSpPr/>
        <p:nvPr/>
      </p:nvGrpSpPr>
      <p:grpSpPr>
        <a:xfrm>
          <a:off x="0" y="0"/>
          <a:ext cx="0" cy="0"/>
          <a:chOff x="0" y="0"/>
          <a:chExt cx="0" cy="0"/>
        </a:xfrm>
      </p:grpSpPr>
      <p:sp>
        <p:nvSpPr>
          <p:cNvPr id="193" name="Google Shape;193;p33"/>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194" name="Google Shape;194;p33"/>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33"/>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33"/>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3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8" name="Google Shape;198;p33"/>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9" name="Google Shape;199;p33"/>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200" name="Google Shape;200;p33"/>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01" name="Google Shape;201;p3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02" name="Google Shape;202;p3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03" name="Google Shape;203;p3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04" name="Google Shape;204;p3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205" name="Google Shape;205;p3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6" name="Google Shape;206;p3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07" name="Google Shape;207;p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08" name="Google Shape;208;p33"/>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9" name="Google Shape;209;p33"/>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0" name="Google Shape;210;p33"/>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1" name="Google Shape;211;p33"/>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212" name="Shape 212"/>
        <p:cNvGrpSpPr/>
        <p:nvPr/>
      </p:nvGrpSpPr>
      <p:grpSpPr>
        <a:xfrm>
          <a:off x="0" y="0"/>
          <a:ext cx="0" cy="0"/>
          <a:chOff x="0" y="0"/>
          <a:chExt cx="0" cy="0"/>
        </a:xfrm>
      </p:grpSpPr>
      <p:pic>
        <p:nvPicPr>
          <p:cNvPr id="213" name="Google Shape;213;p5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214" name="Google Shape;214;p5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15" name="Google Shape;215;p56"/>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16" name="Google Shape;216;p56"/>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217" name="Google Shape;217;p5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218" name="Google Shape;218;p56"/>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19" name="Google Shape;219;p5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220" name="Google Shape;220;p5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1" name="Google Shape;221;p5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22" name="Google Shape;222;p5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3" name="Google Shape;223;p56"/>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4" name="Google Shape;224;p56"/>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225" name="Shape 225"/>
        <p:cNvGrpSpPr/>
        <p:nvPr/>
      </p:nvGrpSpPr>
      <p:grpSpPr>
        <a:xfrm>
          <a:off x="0" y="0"/>
          <a:ext cx="0" cy="0"/>
          <a:chOff x="0" y="0"/>
          <a:chExt cx="0" cy="0"/>
        </a:xfrm>
      </p:grpSpPr>
      <p:sp>
        <p:nvSpPr>
          <p:cNvPr id="226" name="Google Shape;226;p120"/>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p120"/>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p120"/>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9" name="Google Shape;229;p1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30" name="Google Shape;230;p1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31" name="Google Shape;231;p1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2" name="Google Shape;232;p1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3" name="Google Shape;233;p1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4" name="Google Shape;234;p1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5" name="Google Shape;235;p1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36" name="Google Shape;236;p1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37" name="Google Shape;237;p1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38" name="Google Shape;238;p1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39" name="Google Shape;239;p120"/>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120"/>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41" name="Google Shape;241;p120"/>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242" name="Shape 242"/>
        <p:cNvGrpSpPr/>
        <p:nvPr/>
      </p:nvGrpSpPr>
      <p:grpSpPr>
        <a:xfrm>
          <a:off x="0" y="0"/>
          <a:ext cx="0" cy="0"/>
          <a:chOff x="0" y="0"/>
          <a:chExt cx="0" cy="0"/>
        </a:xfrm>
      </p:grpSpPr>
      <p:sp>
        <p:nvSpPr>
          <p:cNvPr id="243" name="Google Shape;243;p12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4" name="Google Shape;244;p121"/>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5" name="Google Shape;245;p121"/>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46" name="Google Shape;246;p121"/>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247" name="Google Shape;247;p121"/>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48" name="Google Shape;248;p12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49" name="Google Shape;249;p121"/>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50" name="Google Shape;250;p12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51" name="Google Shape;251;p12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252" name="Google Shape;252;p1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3" name="Google Shape;253;p12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254" name="Google Shape;254;p12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3_Title, 3 points,content box">
    <p:spTree>
      <p:nvGrpSpPr>
        <p:cNvPr id="255" name="Shape 255"/>
        <p:cNvGrpSpPr/>
        <p:nvPr/>
      </p:nvGrpSpPr>
      <p:grpSpPr>
        <a:xfrm>
          <a:off x="0" y="0"/>
          <a:ext cx="0" cy="0"/>
          <a:chOff x="0" y="0"/>
          <a:chExt cx="0" cy="0"/>
        </a:xfrm>
      </p:grpSpPr>
      <p:pic>
        <p:nvPicPr>
          <p:cNvPr id="256" name="Google Shape;256;p12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257" name="Google Shape;257;p12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58" name="Google Shape;258;p122"/>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59" name="Google Shape;259;p12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260" name="Google Shape;260;p1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61" name="Google Shape;261;p1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62" name="Google Shape;262;p122"/>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63" name="Google Shape;263;p12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264" name="Google Shape;264;p1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5" name="Google Shape;265;p12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6" name="Google Shape;266;p122"/>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122"/>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122"/>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122"/>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0" name="Google Shape;270;p122"/>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122"/>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2" name="Google Shape;272;p122"/>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3" name="Google Shape;273;p122"/>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4" name="Google Shape;274;p122"/>
          <p:cNvSpPr/>
          <p:nvPr>
            <p:ph idx="9" type="pic"/>
          </p:nvPr>
        </p:nvSpPr>
        <p:spPr>
          <a:xfrm>
            <a:off x="7967502" y="1420398"/>
            <a:ext cx="3962194" cy="3122713"/>
          </a:xfrm>
          <a:prstGeom prst="rect">
            <a:avLst/>
          </a:prstGeom>
          <a:noFill/>
          <a:ln>
            <a:noFill/>
          </a:ln>
        </p:spPr>
      </p:sp>
      <p:sp>
        <p:nvSpPr>
          <p:cNvPr id="275" name="Google Shape;275;p122"/>
          <p:cNvSpPr txBox="1"/>
          <p:nvPr>
            <p:ph idx="13" type="body"/>
          </p:nvPr>
        </p:nvSpPr>
        <p:spPr>
          <a:xfrm>
            <a:off x="6381858" y="5027422"/>
            <a:ext cx="5547838" cy="1053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76" name="Google Shape;276;p122"/>
          <p:cNvPicPr preferRelativeResize="0"/>
          <p:nvPr/>
        </p:nvPicPr>
        <p:blipFill rotWithShape="1">
          <a:blip r:embed="rId6">
            <a:alphaModFix/>
          </a:blip>
          <a:srcRect b="0" l="0" r="0" t="0"/>
          <a:stretch/>
        </p:blipFill>
        <p:spPr>
          <a:xfrm>
            <a:off x="5314535" y="4975017"/>
            <a:ext cx="982993" cy="1105646"/>
          </a:xfrm>
          <a:prstGeom prst="rect">
            <a:avLst/>
          </a:prstGeom>
          <a:noFill/>
          <a:ln>
            <a:noFill/>
          </a:ln>
        </p:spPr>
      </p:pic>
      <p:sp>
        <p:nvSpPr>
          <p:cNvPr id="277" name="Google Shape;277;p122"/>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8" name="Shape 278"/>
        <p:cNvGrpSpPr/>
        <p:nvPr/>
      </p:nvGrpSpPr>
      <p:grpSpPr>
        <a:xfrm>
          <a:off x="0" y="0"/>
          <a:ext cx="0" cy="0"/>
          <a:chOff x="0" y="0"/>
          <a:chExt cx="0" cy="0"/>
        </a:xfrm>
      </p:grpSpPr>
      <p:sp>
        <p:nvSpPr>
          <p:cNvPr id="279" name="Google Shape;279;p123"/>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0" name="Google Shape;280;p123"/>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1" name="Google Shape;281;p123"/>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123"/>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123"/>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123"/>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123"/>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123"/>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123"/>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8" name="Google Shape;288;p123"/>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289" name="Google Shape;289;p123"/>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90" name="Google Shape;290;p12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91" name="Google Shape;291;p12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92" name="Google Shape;292;p12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93" name="Google Shape;293;p12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294" name="Google Shape;294;p1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95" name="Google Shape;295;p12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96" name="Google Shape;296;p1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8" name="Shape 18"/>
        <p:cNvGrpSpPr/>
        <p:nvPr/>
      </p:nvGrpSpPr>
      <p:grpSpPr>
        <a:xfrm>
          <a:off x="0" y="0"/>
          <a:ext cx="0" cy="0"/>
          <a:chOff x="0" y="0"/>
          <a:chExt cx="0" cy="0"/>
        </a:xfrm>
      </p:grpSpPr>
      <p:sp>
        <p:nvSpPr>
          <p:cNvPr id="19" name="Google Shape;19;p28"/>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20" name="Google Shape;20;p28"/>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28"/>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2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28"/>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4" name="Google Shape;24;p28"/>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25" name="Google Shape;25;p28"/>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6" name="Google Shape;26;p28"/>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27" name="Google Shape;27;p2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8" name="Google Shape;28;p28"/>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29" name="Google Shape;29;p2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0" name="Google Shape;30;p2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 name="Google Shape;31;p2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2" name="Google Shape;32;p2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33" name="Google Shape;33;p2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34" name="Google Shape;34;p2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35" name="Google Shape;35;p2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297" name="Shape 297"/>
        <p:cNvGrpSpPr/>
        <p:nvPr/>
      </p:nvGrpSpPr>
      <p:grpSpPr>
        <a:xfrm>
          <a:off x="0" y="0"/>
          <a:ext cx="0" cy="0"/>
          <a:chOff x="0" y="0"/>
          <a:chExt cx="0" cy="0"/>
        </a:xfrm>
      </p:grpSpPr>
      <p:sp>
        <p:nvSpPr>
          <p:cNvPr id="298" name="Google Shape;298;p124"/>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299" name="Google Shape;299;p124"/>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0" name="Google Shape;300;p124"/>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1" name="Google Shape;301;p12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2" name="Google Shape;302;p124"/>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03" name="Google Shape;303;p12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304" name="Google Shape;304;p12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05" name="Google Shape;305;p12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06" name="Google Shape;306;p12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07" name="Google Shape;307;p12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08" name="Google Shape;308;p12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09" name="Google Shape;309;p1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0" name="Google Shape;310;p12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11" name="Google Shape;311;p12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312" name="Google Shape;312;p12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313" name="Google Shape;313;p12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314" name="Google Shape;314;p12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315" name="Shape 315"/>
        <p:cNvGrpSpPr/>
        <p:nvPr/>
      </p:nvGrpSpPr>
      <p:grpSpPr>
        <a:xfrm>
          <a:off x="0" y="0"/>
          <a:ext cx="0" cy="0"/>
          <a:chOff x="0" y="0"/>
          <a:chExt cx="0" cy="0"/>
        </a:xfrm>
      </p:grpSpPr>
      <p:sp>
        <p:nvSpPr>
          <p:cNvPr id="316" name="Google Shape;316;p125"/>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317" name="Google Shape;317;p125"/>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8" name="Google Shape;318;p125"/>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12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0" name="Google Shape;320;p125"/>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21" name="Google Shape;321;p125"/>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322" name="Google Shape;322;p125"/>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23" name="Google Shape;323;p125"/>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24" name="Google Shape;324;p12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25" name="Google Shape;325;p125"/>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26" name="Google Shape;326;p12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27" name="Google Shape;327;p1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8" name="Google Shape;328;p12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29" name="Google Shape;329;p12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330" name="Google Shape;330;p12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331" name="Google Shape;331;p12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332" name="Google Shape;332;p12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33" name="Shape 333"/>
        <p:cNvGrpSpPr/>
        <p:nvPr/>
      </p:nvGrpSpPr>
      <p:grpSpPr>
        <a:xfrm>
          <a:off x="0" y="0"/>
          <a:ext cx="0" cy="0"/>
          <a:chOff x="0" y="0"/>
          <a:chExt cx="0" cy="0"/>
        </a:xfrm>
      </p:grpSpPr>
      <p:sp>
        <p:nvSpPr>
          <p:cNvPr id="334" name="Google Shape;334;p126"/>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126"/>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126"/>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126"/>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126"/>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9" name="Google Shape;339;p126"/>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0" name="Google Shape;340;p126"/>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1" name="Google Shape;341;p126"/>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2" name="Google Shape;342;p126"/>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43" name="Google Shape;343;p12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344" name="Google Shape;344;p126"/>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45" name="Google Shape;345;p12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46" name="Google Shape;346;p12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47" name="Google Shape;347;p12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48" name="Google Shape;348;p12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49" name="Google Shape;349;p12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50" name="Google Shape;350;p1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51" name="Google Shape;351;p1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352" name="Shape 352"/>
        <p:cNvGrpSpPr/>
        <p:nvPr/>
      </p:nvGrpSpPr>
      <p:grpSpPr>
        <a:xfrm>
          <a:off x="0" y="0"/>
          <a:ext cx="0" cy="0"/>
          <a:chOff x="0" y="0"/>
          <a:chExt cx="0" cy="0"/>
        </a:xfrm>
      </p:grpSpPr>
      <p:pic>
        <p:nvPicPr>
          <p:cNvPr id="353" name="Google Shape;353;p12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354" name="Google Shape;354;p12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55" name="Google Shape;355;p127"/>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56" name="Google Shape;356;p12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57" name="Google Shape;357;p12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58" name="Google Shape;358;p12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59" name="Google Shape;359;p127"/>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60" name="Google Shape;360;p12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361" name="Google Shape;361;p12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62" name="Google Shape;362;p12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3" name="Google Shape;363;p127"/>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4" name="Google Shape;364;p127"/>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5" name="Google Shape;365;p127"/>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p127"/>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127"/>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8" name="Google Shape;368;p127"/>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9" name="Google Shape;369;p127"/>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127"/>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71" name="Google Shape;371;p127"/>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372" name="Shape 372"/>
        <p:cNvGrpSpPr/>
        <p:nvPr/>
      </p:nvGrpSpPr>
      <p:grpSpPr>
        <a:xfrm>
          <a:off x="0" y="0"/>
          <a:ext cx="0" cy="0"/>
          <a:chOff x="0" y="0"/>
          <a:chExt cx="0" cy="0"/>
        </a:xfrm>
      </p:grpSpPr>
      <p:pic>
        <p:nvPicPr>
          <p:cNvPr id="373" name="Google Shape;373;p12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374" name="Google Shape;374;p12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75" name="Google Shape;375;p12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376" name="Google Shape;376;p12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377" name="Google Shape;377;p12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78" name="Google Shape;378;p12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79" name="Google Shape;379;p12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80" name="Google Shape;380;p128"/>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381" name="Google Shape;381;p12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82" name="Google Shape;382;p12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3" name="Google Shape;383;p128"/>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4" name="Google Shape;384;p128"/>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5" name="Google Shape;385;p128"/>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6" name="Google Shape;386;p128"/>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128"/>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8" name="Google Shape;388;p128"/>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9" name="Google Shape;389;p128"/>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0" name="Google Shape;390;p128"/>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1" name="Google Shape;391;p128"/>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92" name="Google Shape;392;p128"/>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393" name="Google Shape;393;p128"/>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p128"/>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5" name="Google Shape;395;p128"/>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96" name="Shape 396"/>
        <p:cNvGrpSpPr/>
        <p:nvPr/>
      </p:nvGrpSpPr>
      <p:grpSpPr>
        <a:xfrm>
          <a:off x="0" y="0"/>
          <a:ext cx="0" cy="0"/>
          <a:chOff x="0" y="0"/>
          <a:chExt cx="0" cy="0"/>
        </a:xfrm>
      </p:grpSpPr>
      <p:pic>
        <p:nvPicPr>
          <p:cNvPr id="397" name="Google Shape;397;p12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398" name="Google Shape;398;p12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399" name="Google Shape;399;p12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00" name="Google Shape;400;p129"/>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01" name="Google Shape;401;p12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02" name="Google Shape;402;p12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03" name="Google Shape;403;p12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4" name="Google Shape;404;p12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5" name="Google Shape;405;p12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6" name="Google Shape;406;p12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7" name="Google Shape;407;p129"/>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8" name="Google Shape;408;p129"/>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409" name="Shape 409"/>
        <p:cNvGrpSpPr/>
        <p:nvPr/>
      </p:nvGrpSpPr>
      <p:grpSpPr>
        <a:xfrm>
          <a:off x="0" y="0"/>
          <a:ext cx="0" cy="0"/>
          <a:chOff x="0" y="0"/>
          <a:chExt cx="0" cy="0"/>
        </a:xfrm>
      </p:grpSpPr>
      <p:pic>
        <p:nvPicPr>
          <p:cNvPr id="410" name="Google Shape;410;p13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411" name="Google Shape;411;p13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12" name="Google Shape;412;p13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13" name="Google Shape;413;p13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14" name="Google Shape;414;p1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15" name="Google Shape;415;p13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416" name="Google Shape;416;p13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17" name="Google Shape;417;p13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418" name="Google Shape;418;p13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419" name="Google Shape;419;p13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0" name="Google Shape;420;p130"/>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1" name="Google Shape;421;p130"/>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422" name="Shape 422"/>
        <p:cNvGrpSpPr/>
        <p:nvPr/>
      </p:nvGrpSpPr>
      <p:grpSpPr>
        <a:xfrm>
          <a:off x="0" y="0"/>
          <a:ext cx="0" cy="0"/>
          <a:chOff x="0" y="0"/>
          <a:chExt cx="0" cy="0"/>
        </a:xfrm>
      </p:grpSpPr>
      <p:pic>
        <p:nvPicPr>
          <p:cNvPr id="423" name="Google Shape;423;p131"/>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424" name="Google Shape;424;p131"/>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25" name="Google Shape;425;p131"/>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26" name="Google Shape;426;p13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27" name="Google Shape;427;p1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8" name="Google Shape;428;p13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429" name="Google Shape;429;p131"/>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30" name="Google Shape;430;p131"/>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431" name="Google Shape;431;p13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432" name="Google Shape;432;p13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3" name="Google Shape;433;p131"/>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4" name="Google Shape;434;p131"/>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5" name="Google Shape;435;p131"/>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6" name="Google Shape;436;p131"/>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7" name="Google Shape;437;p131"/>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8" name="Google Shape;438;p131"/>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9" name="Google Shape;439;p131"/>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0" name="Shape 440"/>
        <p:cNvGrpSpPr/>
        <p:nvPr/>
      </p:nvGrpSpPr>
      <p:grpSpPr>
        <a:xfrm>
          <a:off x="0" y="0"/>
          <a:ext cx="0" cy="0"/>
          <a:chOff x="0" y="0"/>
          <a:chExt cx="0" cy="0"/>
        </a:xfrm>
      </p:grpSpPr>
      <p:pic>
        <p:nvPicPr>
          <p:cNvPr id="441" name="Google Shape;441;p13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442" name="Google Shape;442;p13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43" name="Google Shape;443;p132"/>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44" name="Google Shape;444;p132"/>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445" name="Google Shape;445;p132"/>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446" name="Google Shape;446;p132"/>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47" name="Google Shape;447;p132"/>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48" name="Google Shape;448;p1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49" name="Google Shape;449;p1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50" name="Google Shape;450;p13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1" name="Google Shape;451;p132"/>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52" name="Shape 452"/>
        <p:cNvGrpSpPr/>
        <p:nvPr/>
      </p:nvGrpSpPr>
      <p:grpSpPr>
        <a:xfrm>
          <a:off x="0" y="0"/>
          <a:ext cx="0" cy="0"/>
          <a:chOff x="0" y="0"/>
          <a:chExt cx="0" cy="0"/>
        </a:xfrm>
      </p:grpSpPr>
      <p:pic>
        <p:nvPicPr>
          <p:cNvPr id="453" name="Google Shape;453;p13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454" name="Google Shape;454;p13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55" name="Google Shape;455;p13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133"/>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457" name="Google Shape;457;p13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458" name="Google Shape;458;p13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59" name="Google Shape;459;p13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60" name="Google Shape;460;p13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1" name="Google Shape;461;p1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62" name="Google Shape;462;p13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3" name="Google Shape;463;p133"/>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4" name="Google Shape;464;p133"/>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6" name="Shape 36"/>
        <p:cNvGrpSpPr/>
        <p:nvPr/>
      </p:nvGrpSpPr>
      <p:grpSpPr>
        <a:xfrm>
          <a:off x="0" y="0"/>
          <a:ext cx="0" cy="0"/>
          <a:chOff x="0" y="0"/>
          <a:chExt cx="0" cy="0"/>
        </a:xfrm>
      </p:grpSpPr>
      <p:sp>
        <p:nvSpPr>
          <p:cNvPr id="37" name="Google Shape;37;p29"/>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29"/>
          <p:cNvSpPr txBox="1"/>
          <p:nvPr>
            <p:ph idx="2"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2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 name="Google Shape;40;p29"/>
          <p:cNvSpPr txBox="1"/>
          <p:nvPr>
            <p:ph idx="3"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 name="Google Shape;41;p2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42" name="Google Shape;42;p2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3" name="Google Shape;43;p2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4" name="Google Shape;44;p2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5" name="Google Shape;45;p2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46" name="Google Shape;46;p2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7" name="Google Shape;47;p2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8" name="Google Shape;48;p2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9" name="Google Shape;49;p2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50" name="Google Shape;50;p2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51" name="Google Shape;51;p2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52" name="Google Shape;52;p2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53" name="Google Shape;53;p29"/>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465" name="Shape 465"/>
        <p:cNvGrpSpPr/>
        <p:nvPr/>
      </p:nvGrpSpPr>
      <p:grpSpPr>
        <a:xfrm>
          <a:off x="0" y="0"/>
          <a:ext cx="0" cy="0"/>
          <a:chOff x="0" y="0"/>
          <a:chExt cx="0" cy="0"/>
        </a:xfrm>
      </p:grpSpPr>
      <p:sp>
        <p:nvSpPr>
          <p:cNvPr id="466" name="Google Shape;466;p134"/>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467" name="Google Shape;467;p134"/>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13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74" name="Shape 474"/>
        <p:cNvGrpSpPr/>
        <p:nvPr/>
      </p:nvGrpSpPr>
      <p:grpSpPr>
        <a:xfrm>
          <a:off x="0" y="0"/>
          <a:ext cx="0" cy="0"/>
          <a:chOff x="0" y="0"/>
          <a:chExt cx="0" cy="0"/>
        </a:xfrm>
      </p:grpSpPr>
      <p:sp>
        <p:nvSpPr>
          <p:cNvPr id="475" name="Google Shape;475;p4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76" name="Google Shape;476;p42"/>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7" name="Google Shape;477;p42"/>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478" name="Google Shape;478;p4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9" name="Google Shape;479;p4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480" name="Google Shape;480;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481" name="Google Shape;481;p4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482" name="Google Shape;482;p42"/>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483" name="Google Shape;483;p42"/>
          <p:cNvSpPr/>
          <p:nvPr>
            <p:ph idx="2" type="pic"/>
          </p:nvPr>
        </p:nvSpPr>
        <p:spPr>
          <a:xfrm>
            <a:off x="9282749" y="1283634"/>
            <a:ext cx="2377500" cy="3173100"/>
          </a:xfrm>
          <a:prstGeom prst="rect">
            <a:avLst/>
          </a:prstGeom>
          <a:noFill/>
          <a:ln>
            <a:noFill/>
          </a:ln>
        </p:spPr>
      </p:sp>
      <p:sp>
        <p:nvSpPr>
          <p:cNvPr id="484" name="Google Shape;484;p42"/>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5" name="Google Shape;485;p42"/>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6" name="Google Shape;486;p42"/>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42"/>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42"/>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9" name="Google Shape;489;p42"/>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90" name="Google Shape;490;p42"/>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91" name="Google Shape;491;p42"/>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92" name="Google Shape;492;p42"/>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93" name="Shape 493"/>
        <p:cNvGrpSpPr/>
        <p:nvPr/>
      </p:nvGrpSpPr>
      <p:grpSpPr>
        <a:xfrm>
          <a:off x="0" y="0"/>
          <a:ext cx="0" cy="0"/>
          <a:chOff x="0" y="0"/>
          <a:chExt cx="0" cy="0"/>
        </a:xfrm>
      </p:grpSpPr>
      <p:pic>
        <p:nvPicPr>
          <p:cNvPr id="494" name="Google Shape;494;p4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95" name="Google Shape;495;p4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96" name="Google Shape;496;p4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7" name="Google Shape;497;p4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8" name="Google Shape;498;p4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99" name="Google Shape;499;p4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00" name="Google Shape;500;p4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01" name="Google Shape;501;p48"/>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02" name="Google Shape;502;p4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03" name="Google Shape;503;p4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504" name="Google Shape;504;p48"/>
          <p:cNvSpPr txBox="1"/>
          <p:nvPr>
            <p:ph idx="1" type="body"/>
          </p:nvPr>
        </p:nvSpPr>
        <p:spPr>
          <a:xfrm>
            <a:off x="346770" y="1770858"/>
            <a:ext cx="45789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5" name="Google Shape;505;p48"/>
          <p:cNvSpPr/>
          <p:nvPr>
            <p:ph idx="2" type="pic"/>
          </p:nvPr>
        </p:nvSpPr>
        <p:spPr>
          <a:xfrm>
            <a:off x="4988162" y="1731765"/>
            <a:ext cx="3473700" cy="3918000"/>
          </a:xfrm>
          <a:prstGeom prst="rect">
            <a:avLst/>
          </a:prstGeom>
          <a:noFill/>
          <a:ln>
            <a:noFill/>
          </a:ln>
        </p:spPr>
      </p:sp>
      <p:sp>
        <p:nvSpPr>
          <p:cNvPr id="506" name="Google Shape;506;p48"/>
          <p:cNvSpPr txBox="1"/>
          <p:nvPr>
            <p:ph idx="3" type="body"/>
          </p:nvPr>
        </p:nvSpPr>
        <p:spPr>
          <a:xfrm>
            <a:off x="8951630" y="1770857"/>
            <a:ext cx="29613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07" name="Shape 507"/>
        <p:cNvGrpSpPr/>
        <p:nvPr/>
      </p:nvGrpSpPr>
      <p:grpSpPr>
        <a:xfrm>
          <a:off x="0" y="0"/>
          <a:ext cx="0" cy="0"/>
          <a:chOff x="0" y="0"/>
          <a:chExt cx="0" cy="0"/>
        </a:xfrm>
      </p:grpSpPr>
      <p:sp>
        <p:nvSpPr>
          <p:cNvPr id="508" name="Google Shape;508;p10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09" name="Google Shape;509;p109"/>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0" name="Google Shape;510;p109"/>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11" name="Google Shape;511;p10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12" name="Google Shape;512;p10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13" name="Google Shape;513;p10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14" name="Google Shape;514;p10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15" name="Google Shape;515;p109"/>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16" name="Google Shape;516;p109"/>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7" name="Google Shape;517;p109"/>
          <p:cNvSpPr/>
          <p:nvPr>
            <p:ph idx="2" type="pic"/>
          </p:nvPr>
        </p:nvSpPr>
        <p:spPr>
          <a:xfrm>
            <a:off x="8832388" y="1251284"/>
            <a:ext cx="3251700" cy="2499000"/>
          </a:xfrm>
          <a:prstGeom prst="rect">
            <a:avLst/>
          </a:prstGeom>
          <a:noFill/>
          <a:ln>
            <a:noFill/>
          </a:ln>
        </p:spPr>
      </p:sp>
      <p:sp>
        <p:nvSpPr>
          <p:cNvPr id="518" name="Google Shape;518;p109"/>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519" name="Shape 519"/>
        <p:cNvGrpSpPr/>
        <p:nvPr/>
      </p:nvGrpSpPr>
      <p:grpSpPr>
        <a:xfrm>
          <a:off x="0" y="0"/>
          <a:ext cx="0" cy="0"/>
          <a:chOff x="0" y="0"/>
          <a:chExt cx="0" cy="0"/>
        </a:xfrm>
      </p:grpSpPr>
      <p:sp>
        <p:nvSpPr>
          <p:cNvPr id="520" name="Google Shape;520;p11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21" name="Google Shape;521;p11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2" name="Google Shape;522;p11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23" name="Google Shape;523;p11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24" name="Google Shape;524;p11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25" name="Google Shape;525;p11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26" name="Google Shape;526;p11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27" name="Google Shape;527;p11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28" name="Google Shape;528;p110"/>
          <p:cNvSpPr/>
          <p:nvPr>
            <p:ph idx="2" type="pic"/>
          </p:nvPr>
        </p:nvSpPr>
        <p:spPr>
          <a:xfrm>
            <a:off x="9209369" y="1251283"/>
            <a:ext cx="2404500" cy="2949900"/>
          </a:xfrm>
          <a:prstGeom prst="rect">
            <a:avLst/>
          </a:prstGeom>
          <a:noFill/>
          <a:ln>
            <a:noFill/>
          </a:ln>
        </p:spPr>
      </p:sp>
      <p:sp>
        <p:nvSpPr>
          <p:cNvPr id="529" name="Google Shape;529;p110"/>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0" name="Google Shape;530;p110"/>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1" name="Google Shape;531;p110"/>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32" name="Shape 532"/>
        <p:cNvGrpSpPr/>
        <p:nvPr/>
      </p:nvGrpSpPr>
      <p:grpSpPr>
        <a:xfrm>
          <a:off x="0" y="0"/>
          <a:ext cx="0" cy="0"/>
          <a:chOff x="0" y="0"/>
          <a:chExt cx="0" cy="0"/>
        </a:xfrm>
      </p:grpSpPr>
      <p:sp>
        <p:nvSpPr>
          <p:cNvPr id="533" name="Google Shape;533;p11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111"/>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5" name="Google Shape;535;p111"/>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6" name="Google Shape;536;p111"/>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111"/>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8" name="Shape 538"/>
        <p:cNvGrpSpPr/>
        <p:nvPr/>
      </p:nvGrpSpPr>
      <p:grpSpPr>
        <a:xfrm>
          <a:off x="0" y="0"/>
          <a:ext cx="0" cy="0"/>
          <a:chOff x="0" y="0"/>
          <a:chExt cx="0" cy="0"/>
        </a:xfrm>
      </p:grpSpPr>
      <p:sp>
        <p:nvSpPr>
          <p:cNvPr id="539" name="Google Shape;539;p11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540" name="Shape 540"/>
        <p:cNvGrpSpPr/>
        <p:nvPr/>
      </p:nvGrpSpPr>
      <p:grpSpPr>
        <a:xfrm>
          <a:off x="0" y="0"/>
          <a:ext cx="0" cy="0"/>
          <a:chOff x="0" y="0"/>
          <a:chExt cx="0" cy="0"/>
        </a:xfrm>
      </p:grpSpPr>
      <p:sp>
        <p:nvSpPr>
          <p:cNvPr id="541" name="Google Shape;541;p11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2" name="Google Shape;542;p11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43" name="Google Shape;543;p11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44" name="Google Shape;544;p11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45" name="Google Shape;545;p11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46" name="Google Shape;546;p11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7" name="Google Shape;547;p11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8" name="Google Shape;548;p11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49" name="Google Shape;549;p113"/>
          <p:cNvSpPr/>
          <p:nvPr>
            <p:ph idx="2" type="pic"/>
          </p:nvPr>
        </p:nvSpPr>
        <p:spPr>
          <a:xfrm>
            <a:off x="8916576" y="1661249"/>
            <a:ext cx="2990100" cy="2715900"/>
          </a:xfrm>
          <a:prstGeom prst="rect">
            <a:avLst/>
          </a:prstGeom>
          <a:noFill/>
          <a:ln>
            <a:noFill/>
          </a:ln>
        </p:spPr>
      </p:sp>
      <p:sp>
        <p:nvSpPr>
          <p:cNvPr id="550" name="Google Shape;550;p113"/>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1" name="Google Shape;551;p113"/>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113"/>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113"/>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554" name="Shape 554"/>
        <p:cNvGrpSpPr/>
        <p:nvPr/>
      </p:nvGrpSpPr>
      <p:grpSpPr>
        <a:xfrm>
          <a:off x="0" y="0"/>
          <a:ext cx="0" cy="0"/>
          <a:chOff x="0" y="0"/>
          <a:chExt cx="0" cy="0"/>
        </a:xfrm>
      </p:grpSpPr>
      <p:sp>
        <p:nvSpPr>
          <p:cNvPr id="555" name="Google Shape;555;p11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6" name="Google Shape;556;p11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7" name="Google Shape;557;p11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8" name="Google Shape;558;p11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59" name="Google Shape;559;p11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60" name="Google Shape;560;p11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1" name="Google Shape;561;p11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62" name="Google Shape;562;p11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3" name="Google Shape;563;p114"/>
          <p:cNvSpPr/>
          <p:nvPr>
            <p:ph idx="2" type="pic"/>
          </p:nvPr>
        </p:nvSpPr>
        <p:spPr>
          <a:xfrm>
            <a:off x="9093038" y="1058781"/>
            <a:ext cx="2715900" cy="2715900"/>
          </a:xfrm>
          <a:prstGeom prst="rect">
            <a:avLst/>
          </a:prstGeom>
          <a:noFill/>
          <a:ln>
            <a:noFill/>
          </a:ln>
        </p:spPr>
      </p:sp>
      <p:sp>
        <p:nvSpPr>
          <p:cNvPr id="564" name="Google Shape;564;p114"/>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5" name="Google Shape;565;p114"/>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114"/>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7" name="Google Shape;567;p114"/>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8" name="Google Shape;568;p114"/>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9" name="Google Shape;569;p114"/>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0" name="Google Shape;570;p114"/>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571" name="Shape 571"/>
        <p:cNvGrpSpPr/>
        <p:nvPr/>
      </p:nvGrpSpPr>
      <p:grpSpPr>
        <a:xfrm>
          <a:off x="0" y="0"/>
          <a:ext cx="0" cy="0"/>
          <a:chOff x="0" y="0"/>
          <a:chExt cx="0" cy="0"/>
        </a:xfrm>
      </p:grpSpPr>
      <p:sp>
        <p:nvSpPr>
          <p:cNvPr id="572" name="Google Shape;572;p11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3" name="Google Shape;573;p115"/>
          <p:cNvSpPr/>
          <p:nvPr>
            <p:ph idx="2" type="pic"/>
          </p:nvPr>
        </p:nvSpPr>
        <p:spPr>
          <a:xfrm>
            <a:off x="9510134" y="1431036"/>
            <a:ext cx="1965900" cy="3996000"/>
          </a:xfrm>
          <a:prstGeom prst="rect">
            <a:avLst/>
          </a:prstGeom>
          <a:noFill/>
          <a:ln>
            <a:noFill/>
          </a:ln>
        </p:spPr>
      </p:sp>
      <p:cxnSp>
        <p:nvCxnSpPr>
          <p:cNvPr id="574" name="Google Shape;574;p11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5" name="Google Shape;575;p11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6" name="Google Shape;576;p11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77" name="Google Shape;577;p11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8" name="Google Shape;578;p11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79" name="Google Shape;579;p115"/>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80" name="Google Shape;580;p11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1" name="Google Shape;581;p115"/>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2" name="Google Shape;582;p115"/>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3" name="Google Shape;583;p115"/>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4" name="Google Shape;584;p115"/>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5" name="Google Shape;585;p115"/>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6" name="Google Shape;586;p115"/>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7" name="Google Shape;587;p115"/>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8" name="Google Shape;588;p115"/>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4" name="Shape 54"/>
        <p:cNvGrpSpPr/>
        <p:nvPr/>
      </p:nvGrpSpPr>
      <p:grpSpPr>
        <a:xfrm>
          <a:off x="0" y="0"/>
          <a:ext cx="0" cy="0"/>
          <a:chOff x="0" y="0"/>
          <a:chExt cx="0" cy="0"/>
        </a:xfrm>
      </p:grpSpPr>
      <p:sp>
        <p:nvSpPr>
          <p:cNvPr id="55" name="Google Shape;55;p34"/>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34"/>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34"/>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34"/>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34"/>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34"/>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34"/>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34"/>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34"/>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4" name="Google Shape;64;p3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65" name="Google Shape;65;p3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6" name="Google Shape;66;p3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7" name="Google Shape;67;p3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8" name="Google Shape;68;p3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9" name="Google Shape;69;p3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0" name="Google Shape;70;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1" name="Google Shape;71;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72" name="Google Shape;72;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593" name="Shape 593"/>
        <p:cNvGrpSpPr/>
        <p:nvPr/>
      </p:nvGrpSpPr>
      <p:grpSpPr>
        <a:xfrm>
          <a:off x="0" y="0"/>
          <a:ext cx="0" cy="0"/>
          <a:chOff x="0" y="0"/>
          <a:chExt cx="0" cy="0"/>
        </a:xfrm>
      </p:grpSpPr>
      <p:sp>
        <p:nvSpPr>
          <p:cNvPr id="594" name="Google Shape;594;p4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95" name="Google Shape;595;p4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96" name="Google Shape;596;p4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7" name="Google Shape;597;p4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98" name="Google Shape;598;p4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99" name="Google Shape;599;p4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00" name="Google Shape;600;p4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01" name="Google Shape;601;p4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602" name="Google Shape;602;p4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603" name="Google Shape;603;p4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604" name="Google Shape;604;p44"/>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05" name="Google Shape;605;p44"/>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06" name="Google Shape;606;p44"/>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07" name="Google Shape;607;p44"/>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08" name="Google Shape;608;p44"/>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09" name="Google Shape;609;p44"/>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10" name="Google Shape;610;p44"/>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11" name="Google Shape;611;p44"/>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12" name="Shape 612"/>
        <p:cNvGrpSpPr/>
        <p:nvPr/>
      </p:nvGrpSpPr>
      <p:grpSpPr>
        <a:xfrm>
          <a:off x="0" y="0"/>
          <a:ext cx="0" cy="0"/>
          <a:chOff x="0" y="0"/>
          <a:chExt cx="0" cy="0"/>
        </a:xfrm>
      </p:grpSpPr>
      <p:sp>
        <p:nvSpPr>
          <p:cNvPr id="613" name="Google Shape;613;p6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14" name="Google Shape;614;p6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pic>
        <p:nvPicPr>
          <p:cNvPr descr="A picture containing text, person, indoor, table&#10;&#10;Description automatically generated" id="615" name="Google Shape;615;p63"/>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616" name="Google Shape;616;p6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17" name="Google Shape;617;p6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18" name="Google Shape;618;p6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19" name="Google Shape;619;p6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20" name="Google Shape;620;p6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621" name="Google Shape;621;p63"/>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22" name="Google Shape;622;p6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623" name="Google Shape;623;p6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624" name="Google Shape;624;p63"/>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625" name="Google Shape;625;p6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626" name="Google Shape;626;p63"/>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7" name="Google Shape;627;p63"/>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8" name="Google Shape;628;p63"/>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9" name="Google Shape;629;p63"/>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0" name="Google Shape;630;p63"/>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1" name="Google Shape;631;p63"/>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32" name="Shape 632"/>
        <p:cNvGrpSpPr/>
        <p:nvPr/>
      </p:nvGrpSpPr>
      <p:grpSpPr>
        <a:xfrm>
          <a:off x="0" y="0"/>
          <a:ext cx="0" cy="0"/>
          <a:chOff x="0" y="0"/>
          <a:chExt cx="0" cy="0"/>
        </a:xfrm>
      </p:grpSpPr>
      <p:pic>
        <p:nvPicPr>
          <p:cNvPr id="633" name="Google Shape;633;p64"/>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634" name="Google Shape;634;p6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5" name="Google Shape;635;p64"/>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636" name="Google Shape;636;p6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37" name="Google Shape;637;p6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38" name="Google Shape;638;p6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39" name="Google Shape;639;p6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40" name="Google Shape;640;p6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41" name="Google Shape;641;p6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642" name="Google Shape;642;p6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643" name="Google Shape;643;p64"/>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644" name="Google Shape;644;p6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645" name="Google Shape;645;p64"/>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6" name="Google Shape;646;p64"/>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7" name="Google Shape;647;p64"/>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8" name="Google Shape;648;p64"/>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9" name="Google Shape;649;p64"/>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50" name="Shape 650"/>
        <p:cNvGrpSpPr/>
        <p:nvPr/>
      </p:nvGrpSpPr>
      <p:grpSpPr>
        <a:xfrm>
          <a:off x="0" y="0"/>
          <a:ext cx="0" cy="0"/>
          <a:chOff x="0" y="0"/>
          <a:chExt cx="0" cy="0"/>
        </a:xfrm>
      </p:grpSpPr>
      <p:sp>
        <p:nvSpPr>
          <p:cNvPr id="651" name="Google Shape;651;p65"/>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2" name="Google Shape;652;p65"/>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3" name="Google Shape;653;p65"/>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54" name="Google Shape;654;p65"/>
          <p:cNvGrpSpPr/>
          <p:nvPr/>
        </p:nvGrpSpPr>
        <p:grpSpPr>
          <a:xfrm>
            <a:off x="1" y="5607273"/>
            <a:ext cx="12196128" cy="83414"/>
            <a:chOff x="-33239" y="5603791"/>
            <a:chExt cx="9147325" cy="83414"/>
          </a:xfrm>
        </p:grpSpPr>
        <p:cxnSp>
          <p:nvCxnSpPr>
            <p:cNvPr id="655" name="Google Shape;655;p6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656" name="Google Shape;656;p6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reading tip more options">
  <p:cSld name="2_2 reading tip more options">
    <p:spTree>
      <p:nvGrpSpPr>
        <p:cNvPr id="662" name="Shape 662"/>
        <p:cNvGrpSpPr/>
        <p:nvPr/>
      </p:nvGrpSpPr>
      <p:grpSpPr>
        <a:xfrm>
          <a:off x="0" y="0"/>
          <a:ext cx="0" cy="0"/>
          <a:chOff x="0" y="0"/>
          <a:chExt cx="0" cy="0"/>
        </a:xfrm>
      </p:grpSpPr>
      <p:sp>
        <p:nvSpPr>
          <p:cNvPr id="663" name="Google Shape;663;p4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46"/>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5" name="Google Shape;665;p46"/>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6" name="Google Shape;666;p46"/>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7" name="Google Shape;667;p46"/>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68" name="Google Shape;668;p4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69" name="Google Shape;669;p4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70" name="Google Shape;670;p4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71" name="Google Shape;671;p4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72" name="Google Shape;672;p4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73" name="Google Shape;673;p4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74" name="Google Shape;674;p4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675" name="Google Shape;675;p46"/>
          <p:cNvSpPr txBox="1"/>
          <p:nvPr>
            <p:ph idx="5" type="body"/>
          </p:nvPr>
        </p:nvSpPr>
        <p:spPr>
          <a:xfrm>
            <a:off x="7953034" y="1936264"/>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76" name="Shape 676"/>
        <p:cNvGrpSpPr/>
        <p:nvPr/>
      </p:nvGrpSpPr>
      <p:grpSpPr>
        <a:xfrm>
          <a:off x="0" y="0"/>
          <a:ext cx="0" cy="0"/>
          <a:chOff x="0" y="0"/>
          <a:chExt cx="0" cy="0"/>
        </a:xfrm>
      </p:grpSpPr>
      <p:sp>
        <p:nvSpPr>
          <p:cNvPr id="677" name="Google Shape;677;p4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8" name="Google Shape;678;p47"/>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9" name="Google Shape;679;p47"/>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0" name="Google Shape;680;p47"/>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1" name="Google Shape;681;p47"/>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82" name="Google Shape;682;p4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3" name="Google Shape;683;p4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84" name="Google Shape;684;p4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85" name="Google Shape;685;p4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86" name="Google Shape;686;p4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87" name="Google Shape;687;p4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88" name="Google Shape;688;p4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3_Title Slide">
    <p:spTree>
      <p:nvGrpSpPr>
        <p:cNvPr id="689" name="Shape 689"/>
        <p:cNvGrpSpPr/>
        <p:nvPr/>
      </p:nvGrpSpPr>
      <p:grpSpPr>
        <a:xfrm>
          <a:off x="0" y="0"/>
          <a:ext cx="0" cy="0"/>
          <a:chOff x="0" y="0"/>
          <a:chExt cx="0" cy="0"/>
        </a:xfrm>
      </p:grpSpPr>
      <p:sp>
        <p:nvSpPr>
          <p:cNvPr id="690" name="Google Shape;690;p4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1" name="Google Shape;691;p49"/>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2" name="Google Shape;692;p49"/>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3" name="Google Shape;693;p49"/>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4" name="Google Shape;694;p49"/>
          <p:cNvSpPr txBox="1"/>
          <p:nvPr>
            <p:ph idx="4" type="body"/>
          </p:nvPr>
        </p:nvSpPr>
        <p:spPr>
          <a:xfrm>
            <a:off x="3790950" y="1947062"/>
            <a:ext cx="3576900" cy="4152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95" name="Google Shape;695;p4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96" name="Google Shape;696;p4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97" name="Google Shape;697;p4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8" name="Google Shape;698;p4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99" name="Google Shape;699;p4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00" name="Google Shape;700;p4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01" name="Google Shape;701;p49"/>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02" name="Google Shape;702;p49"/>
          <p:cNvSpPr/>
          <p:nvPr>
            <p:ph idx="5" type="pic"/>
          </p:nvPr>
        </p:nvSpPr>
        <p:spPr>
          <a:xfrm>
            <a:off x="7367954" y="1933588"/>
            <a:ext cx="4563600" cy="41520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03" name="Shape 703"/>
        <p:cNvGrpSpPr/>
        <p:nvPr/>
      </p:nvGrpSpPr>
      <p:grpSpPr>
        <a:xfrm>
          <a:off x="0" y="0"/>
          <a:ext cx="0" cy="0"/>
          <a:chOff x="0" y="0"/>
          <a:chExt cx="0" cy="0"/>
        </a:xfrm>
      </p:grpSpPr>
      <p:sp>
        <p:nvSpPr>
          <p:cNvPr id="704" name="Google Shape;704;p8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p85"/>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6" name="Google Shape;706;p85"/>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7" name="Google Shape;707;p8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08" name="Google Shape;708;p8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09" name="Google Shape;709;p8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0" name="Google Shape;710;p8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11" name="Google Shape;711;p8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12" name="Google Shape;712;p8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3" name="Google Shape;713;p8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714" name="Google Shape;714;p85"/>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715" name="Google Shape;715;p85"/>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6" name="Google Shape;716;p85"/>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7" name="Google Shape;717;p85"/>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8" name="Google Shape;718;p85"/>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9" name="Google Shape;719;p85"/>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20" name="Shape 720"/>
        <p:cNvGrpSpPr/>
        <p:nvPr/>
      </p:nvGrpSpPr>
      <p:grpSpPr>
        <a:xfrm>
          <a:off x="0" y="0"/>
          <a:ext cx="0" cy="0"/>
          <a:chOff x="0" y="0"/>
          <a:chExt cx="0" cy="0"/>
        </a:xfrm>
      </p:grpSpPr>
      <p:sp>
        <p:nvSpPr>
          <p:cNvPr id="721" name="Google Shape;721;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2" name="Google Shape;722;p86"/>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3" name="Google Shape;723;p86"/>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4" name="Google Shape;724;p86"/>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25" name="Google Shape;725;p8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6" name="Google Shape;726;p8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27" name="Google Shape;727;p8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8" name="Google Shape;728;p8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29" name="Google Shape;729;p8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30" name="Google Shape;730;p8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31" name="Google Shape;731;p8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32" name="Google Shape;732;p86"/>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3" name="Google Shape;733;p86"/>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4" name="Google Shape;734;p86"/>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5" name="Google Shape;735;p86"/>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36" name="Shape 736"/>
        <p:cNvGrpSpPr/>
        <p:nvPr/>
      </p:nvGrpSpPr>
      <p:grpSpPr>
        <a:xfrm>
          <a:off x="0" y="0"/>
          <a:ext cx="0" cy="0"/>
          <a:chOff x="0" y="0"/>
          <a:chExt cx="0" cy="0"/>
        </a:xfrm>
      </p:grpSpPr>
      <p:sp>
        <p:nvSpPr>
          <p:cNvPr id="737" name="Google Shape;737;p8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8" name="Google Shape;738;p87"/>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87"/>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0" name="Google Shape;740;p87"/>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1" name="Google Shape;741;p87"/>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42" name="Google Shape;742;p8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3" name="Google Shape;743;p8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44" name="Google Shape;744;p8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45" name="Google Shape;745;p8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46" name="Google Shape;746;p8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47" name="Google Shape;747;p8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48" name="Google Shape;748;p8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3" name="Shape 73"/>
        <p:cNvGrpSpPr/>
        <p:nvPr/>
      </p:nvGrpSpPr>
      <p:grpSpPr>
        <a:xfrm>
          <a:off x="0" y="0"/>
          <a:ext cx="0" cy="0"/>
          <a:chOff x="0" y="0"/>
          <a:chExt cx="0" cy="0"/>
        </a:xfrm>
      </p:grpSpPr>
      <p:sp>
        <p:nvSpPr>
          <p:cNvPr id="74" name="Google Shape;74;p11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5" name="Google Shape;75;p11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pic>
        <p:nvPicPr>
          <p:cNvPr descr="A picture containing text, person, indoor, table&#10;&#10;Description automatically generated" id="76" name="Google Shape;76;p116"/>
          <p:cNvPicPr preferRelativeResize="0"/>
          <p:nvPr/>
        </p:nvPicPr>
        <p:blipFill rotWithShape="1">
          <a:blip r:embed="rId3">
            <a:alphaModFix/>
          </a:blip>
          <a:srcRect b="0" l="0" r="0" t="0"/>
          <a:stretch/>
        </p:blipFill>
        <p:spPr>
          <a:xfrm>
            <a:off x="5464911" y="1581644"/>
            <a:ext cx="6486175" cy="4320880"/>
          </a:xfrm>
          <a:prstGeom prst="rect">
            <a:avLst/>
          </a:prstGeom>
          <a:noFill/>
          <a:ln>
            <a:noFill/>
          </a:ln>
        </p:spPr>
      </p:pic>
      <p:cxnSp>
        <p:nvCxnSpPr>
          <p:cNvPr id="77" name="Google Shape;77;p11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8" name="Google Shape;78;p11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16"/>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0" name="Google Shape;80;p11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1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sp>
        <p:nvSpPr>
          <p:cNvPr id="82" name="Google Shape;82;p116"/>
          <p:cNvSpPr/>
          <p:nvPr/>
        </p:nvSpPr>
        <p:spPr>
          <a:xfrm>
            <a:off x="3812820" y="4636967"/>
            <a:ext cx="3808179" cy="1571145"/>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3" name="Google Shape;83;p116"/>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84" name="Google Shape;84;p116"/>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85" name="Google Shape;85;p116"/>
          <p:cNvSpPr/>
          <p:nvPr/>
        </p:nvSpPr>
        <p:spPr>
          <a:xfrm>
            <a:off x="1586774" y="2772170"/>
            <a:ext cx="3801397" cy="1571144"/>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6" name="Google Shape;86;p116"/>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87" name="Google Shape;87;p116"/>
          <p:cNvSpPr/>
          <p:nvPr/>
        </p:nvSpPr>
        <p:spPr>
          <a:xfrm>
            <a:off x="144716" y="1293950"/>
            <a:ext cx="3801397" cy="1571144"/>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8" name="Google Shape;88;p116"/>
          <p:cNvSpPr/>
          <p:nvPr/>
        </p:nvSpPr>
        <p:spPr>
          <a:xfrm>
            <a:off x="158984" y="4417887"/>
            <a:ext cx="3206776" cy="1571145"/>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 name="Google Shape;89;p116"/>
          <p:cNvSpPr txBox="1"/>
          <p:nvPr>
            <p:ph idx="1" type="body"/>
          </p:nvPr>
        </p:nvSpPr>
        <p:spPr>
          <a:xfrm>
            <a:off x="1743463" y="2939667"/>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116"/>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116"/>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116"/>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49" name="Shape 749"/>
        <p:cNvGrpSpPr/>
        <p:nvPr/>
      </p:nvGrpSpPr>
      <p:grpSpPr>
        <a:xfrm>
          <a:off x="0" y="0"/>
          <a:ext cx="0" cy="0"/>
          <a:chOff x="0" y="0"/>
          <a:chExt cx="0" cy="0"/>
        </a:xfrm>
      </p:grpSpPr>
      <p:sp>
        <p:nvSpPr>
          <p:cNvPr id="750" name="Google Shape;750;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51" name="Google Shape;751;p88"/>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52" name="Google Shape;752;p8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53" name="Google Shape;753;p88"/>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54" name="Google Shape;754;p8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55" name="Google Shape;755;p88"/>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56" name="Google Shape;756;p88"/>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57" name="Google Shape;757;p88"/>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58" name="Shape 758"/>
        <p:cNvGrpSpPr/>
        <p:nvPr/>
      </p:nvGrpSpPr>
      <p:grpSpPr>
        <a:xfrm>
          <a:off x="0" y="0"/>
          <a:ext cx="0" cy="0"/>
          <a:chOff x="0" y="0"/>
          <a:chExt cx="0" cy="0"/>
        </a:xfrm>
      </p:grpSpPr>
      <p:sp>
        <p:nvSpPr>
          <p:cNvPr id="759" name="Google Shape;759;p8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60" name="Google Shape;760;p8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1" name="Google Shape;761;p8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62" name="Google Shape;762;p8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63" name="Google Shape;763;p8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64" name="Google Shape;764;p8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65" name="Google Shape;765;p8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66" name="Google Shape;766;p89"/>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67" name="Shape 767"/>
        <p:cNvGrpSpPr/>
        <p:nvPr/>
      </p:nvGrpSpPr>
      <p:grpSpPr>
        <a:xfrm>
          <a:off x="0" y="0"/>
          <a:ext cx="0" cy="0"/>
          <a:chOff x="0" y="0"/>
          <a:chExt cx="0" cy="0"/>
        </a:xfrm>
      </p:grpSpPr>
      <p:sp>
        <p:nvSpPr>
          <p:cNvPr id="768" name="Google Shape;768;p9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69" name="Google Shape;769;p9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70" name="Google Shape;770;p90"/>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71" name="Google Shape;771;p9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72" name="Google Shape;772;p90"/>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73" name="Google Shape;773;p90"/>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74" name="Google Shape;774;p90"/>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75" name="Google Shape;775;p90"/>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76" name="Shape 776"/>
        <p:cNvGrpSpPr/>
        <p:nvPr/>
      </p:nvGrpSpPr>
      <p:grpSpPr>
        <a:xfrm>
          <a:off x="0" y="0"/>
          <a:ext cx="0" cy="0"/>
          <a:chOff x="0" y="0"/>
          <a:chExt cx="0" cy="0"/>
        </a:xfrm>
      </p:grpSpPr>
      <p:sp>
        <p:nvSpPr>
          <p:cNvPr id="777" name="Google Shape;777;p91"/>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78" name="Google Shape;778;p91"/>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79" name="Google Shape;779;p9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80" name="Google Shape;780;p91"/>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81" name="Google Shape;781;p9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82" name="Google Shape;782;p9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83" name="Google Shape;783;p9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84" name="Google Shape;784;p91"/>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85" name="Google Shape;785;p91"/>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6" name="Google Shape;786;p91"/>
          <p:cNvSpPr/>
          <p:nvPr>
            <p:ph idx="2" type="pic"/>
          </p:nvPr>
        </p:nvSpPr>
        <p:spPr>
          <a:xfrm>
            <a:off x="457146" y="524736"/>
            <a:ext cx="2514600" cy="2935200"/>
          </a:xfrm>
          <a:prstGeom prst="rect">
            <a:avLst/>
          </a:prstGeom>
          <a:noFill/>
          <a:ln>
            <a:noFill/>
          </a:ln>
        </p:spPr>
      </p:sp>
      <p:sp>
        <p:nvSpPr>
          <p:cNvPr id="787" name="Google Shape;787;p91"/>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793" name="Shape 793"/>
        <p:cNvGrpSpPr/>
        <p:nvPr/>
      </p:nvGrpSpPr>
      <p:grpSpPr>
        <a:xfrm>
          <a:off x="0" y="0"/>
          <a:ext cx="0" cy="0"/>
          <a:chOff x="0" y="0"/>
          <a:chExt cx="0" cy="0"/>
        </a:xfrm>
      </p:grpSpPr>
      <p:pic>
        <p:nvPicPr>
          <p:cNvPr id="794" name="Google Shape;794;p5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95" name="Google Shape;795;p5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96" name="Google Shape;796;p5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7" name="Google Shape;797;p53"/>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798" name="Google Shape;798;p5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799" name="Google Shape;799;p5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0" name="Google Shape;800;p5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01" name="Google Shape;801;p5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02" name="Google Shape;802;p5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03" name="Google Shape;803;p5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4" name="Google Shape;804;p53"/>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5" name="Google Shape;805;p53"/>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06" name="Shape 806"/>
        <p:cNvGrpSpPr/>
        <p:nvPr/>
      </p:nvGrpSpPr>
      <p:grpSpPr>
        <a:xfrm>
          <a:off x="0" y="0"/>
          <a:ext cx="0" cy="0"/>
          <a:chOff x="0" y="0"/>
          <a:chExt cx="0" cy="0"/>
        </a:xfrm>
      </p:grpSpPr>
      <p:sp>
        <p:nvSpPr>
          <p:cNvPr id="807" name="Google Shape;807;p9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8" name="Google Shape;808;p9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9" name="Google Shape;809;p9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0" name="Google Shape;810;p9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11" name="Google Shape;811;p9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12" name="Google Shape;812;p9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13" name="Google Shape;813;p9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14" name="Google Shape;814;p9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5" name="Google Shape;815;p9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6" name="Google Shape;816;p9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17" name="Google Shape;817;p9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18" name="Google Shape;818;p9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19" name="Google Shape;819;p9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20" name="Google Shape;820;p9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1" name="Google Shape;821;p9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22" name="Google Shape;822;p9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23" name="Shape 823"/>
        <p:cNvGrpSpPr/>
        <p:nvPr/>
      </p:nvGrpSpPr>
      <p:grpSpPr>
        <a:xfrm>
          <a:off x="0" y="0"/>
          <a:ext cx="0" cy="0"/>
          <a:chOff x="0" y="0"/>
          <a:chExt cx="0" cy="0"/>
        </a:xfrm>
      </p:grpSpPr>
      <p:pic>
        <p:nvPicPr>
          <p:cNvPr id="824" name="Google Shape;824;p93"/>
          <p:cNvPicPr preferRelativeResize="0"/>
          <p:nvPr/>
        </p:nvPicPr>
        <p:blipFill rotWithShape="1">
          <a:blip r:embed="rId2">
            <a:alphaModFix/>
          </a:blip>
          <a:srcRect b="1768" l="0" r="3427" t="0"/>
          <a:stretch/>
        </p:blipFill>
        <p:spPr>
          <a:xfrm>
            <a:off x="6410030" y="1489638"/>
            <a:ext cx="5619569" cy="4136177"/>
          </a:xfrm>
          <a:prstGeom prst="rect">
            <a:avLst/>
          </a:prstGeom>
          <a:noFill/>
          <a:ln>
            <a:noFill/>
          </a:ln>
        </p:spPr>
      </p:pic>
      <p:sp>
        <p:nvSpPr>
          <p:cNvPr id="825" name="Google Shape;825;p9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26" name="Google Shape;826;p93"/>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827" name="Google Shape;827;p9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8" name="Google Shape;828;p9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9" name="Google Shape;829;p9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30" name="Google Shape;830;p9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31" name="Google Shape;831;p9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832" name="Google Shape;832;p93"/>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33" name="Google Shape;833;p9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834" name="Google Shape;834;p9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835" name="Google Shape;835;p93"/>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36" name="Google Shape;836;p9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837" name="Google Shape;837;p93"/>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8" name="Google Shape;838;p93"/>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9" name="Google Shape;839;p93"/>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0" name="Google Shape;840;p93"/>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93"/>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2" name="Google Shape;842;p93"/>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43" name="Shape 843"/>
        <p:cNvGrpSpPr/>
        <p:nvPr/>
      </p:nvGrpSpPr>
      <p:grpSpPr>
        <a:xfrm>
          <a:off x="0" y="0"/>
          <a:ext cx="0" cy="0"/>
          <a:chOff x="0" y="0"/>
          <a:chExt cx="0" cy="0"/>
        </a:xfrm>
      </p:grpSpPr>
      <p:pic>
        <p:nvPicPr>
          <p:cNvPr id="844" name="Google Shape;844;p94"/>
          <p:cNvPicPr preferRelativeResize="0"/>
          <p:nvPr/>
        </p:nvPicPr>
        <p:blipFill rotWithShape="1">
          <a:blip r:embed="rId2">
            <a:alphaModFix/>
          </a:blip>
          <a:srcRect b="1768" l="0" r="3427" t="0"/>
          <a:stretch/>
        </p:blipFill>
        <p:spPr>
          <a:xfrm>
            <a:off x="100730" y="1690950"/>
            <a:ext cx="5619569" cy="4136177"/>
          </a:xfrm>
          <a:prstGeom prst="rect">
            <a:avLst/>
          </a:prstGeom>
          <a:noFill/>
          <a:ln>
            <a:noFill/>
          </a:ln>
        </p:spPr>
      </p:pic>
      <p:sp>
        <p:nvSpPr>
          <p:cNvPr id="845" name="Google Shape;845;p9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46" name="Google Shape;846;p94"/>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847" name="Google Shape;847;p9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48" name="Google Shape;848;p9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9" name="Google Shape;849;p9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0" name="Google Shape;850;p9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1" name="Google Shape;851;p9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52" name="Google Shape;852;p9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853" name="Google Shape;853;p9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854" name="Google Shape;854;p94"/>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55" name="Google Shape;855;p9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856" name="Google Shape;856;p94"/>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7" name="Google Shape;857;p94"/>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8" name="Google Shape;858;p94"/>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9" name="Google Shape;859;p94"/>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0" name="Google Shape;860;p94"/>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861" name="Shape 861"/>
        <p:cNvGrpSpPr/>
        <p:nvPr/>
      </p:nvGrpSpPr>
      <p:grpSpPr>
        <a:xfrm>
          <a:off x="0" y="0"/>
          <a:ext cx="0" cy="0"/>
          <a:chOff x="0" y="0"/>
          <a:chExt cx="0" cy="0"/>
        </a:xfrm>
      </p:grpSpPr>
      <p:sp>
        <p:nvSpPr>
          <p:cNvPr id="862" name="Google Shape;862;p9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3" name="Google Shape;863;p95"/>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4" name="Google Shape;864;p95"/>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65" name="Google Shape;865;p9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66" name="Google Shape;866;p9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67" name="Google Shape;867;p9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8" name="Google Shape;868;p9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9" name="Google Shape;869;p9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70" name="Google Shape;870;p9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71" name="Google Shape;871;p9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72" name="Google Shape;872;p9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873" name="Google Shape;873;p9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74" name="Shape 874"/>
        <p:cNvGrpSpPr/>
        <p:nvPr/>
      </p:nvGrpSpPr>
      <p:grpSpPr>
        <a:xfrm>
          <a:off x="0" y="0"/>
          <a:ext cx="0" cy="0"/>
          <a:chOff x="0" y="0"/>
          <a:chExt cx="0" cy="0"/>
        </a:xfrm>
      </p:grpSpPr>
      <p:pic>
        <p:nvPicPr>
          <p:cNvPr id="875" name="Google Shape;875;p9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76" name="Google Shape;876;p9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77" name="Google Shape;877;p9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78" name="Google Shape;878;p9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79" name="Google Shape;879;p9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80" name="Google Shape;880;p9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81" name="Google Shape;881;p9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2" name="Google Shape;882;p9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883" name="Google Shape;883;p9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84" name="Google Shape;884;p9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5" name="Google Shape;885;p96"/>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6" name="Google Shape;886;p96"/>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7" name="Google Shape;887;p96"/>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8" name="Google Shape;888;p96"/>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9" name="Google Shape;889;p96"/>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0" name="Google Shape;890;p96"/>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1" name="Google Shape;891;p96"/>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2" name="Google Shape;892;p96"/>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3" name="Google Shape;893;p96"/>
          <p:cNvSpPr/>
          <p:nvPr>
            <p:ph idx="9" type="pic"/>
          </p:nvPr>
        </p:nvSpPr>
        <p:spPr>
          <a:xfrm>
            <a:off x="7967502" y="1420398"/>
            <a:ext cx="3962100" cy="3122700"/>
          </a:xfrm>
          <a:prstGeom prst="rect">
            <a:avLst/>
          </a:prstGeom>
          <a:noFill/>
          <a:ln>
            <a:noFill/>
          </a:ln>
        </p:spPr>
      </p:sp>
      <p:sp>
        <p:nvSpPr>
          <p:cNvPr id="894" name="Google Shape;894;p96"/>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95" name="Google Shape;895;p96"/>
          <p:cNvPicPr preferRelativeResize="0"/>
          <p:nvPr/>
        </p:nvPicPr>
        <p:blipFill rotWithShape="1">
          <a:blip r:embed="rId6">
            <a:alphaModFix/>
          </a:blip>
          <a:srcRect b="0" l="0" r="0" t="0"/>
          <a:stretch/>
        </p:blipFill>
        <p:spPr>
          <a:xfrm>
            <a:off x="5314535" y="4975017"/>
            <a:ext cx="982993" cy="1105644"/>
          </a:xfrm>
          <a:prstGeom prst="rect">
            <a:avLst/>
          </a:prstGeom>
          <a:noFill/>
          <a:ln>
            <a:noFill/>
          </a:ln>
        </p:spPr>
      </p:pic>
      <p:sp>
        <p:nvSpPr>
          <p:cNvPr id="896" name="Google Shape;896;p96"/>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3" name="Shape 93"/>
        <p:cNvGrpSpPr/>
        <p:nvPr/>
      </p:nvGrpSpPr>
      <p:grpSpPr>
        <a:xfrm>
          <a:off x="0" y="0"/>
          <a:ext cx="0" cy="0"/>
          <a:chOff x="0" y="0"/>
          <a:chExt cx="0" cy="0"/>
        </a:xfrm>
      </p:grpSpPr>
      <p:pic>
        <p:nvPicPr>
          <p:cNvPr id="94" name="Google Shape;94;p117"/>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95" name="Google Shape;95;p11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6" name="Google Shape;96;p117"/>
          <p:cNvPicPr preferRelativeResize="0"/>
          <p:nvPr/>
        </p:nvPicPr>
        <p:blipFill rotWithShape="1">
          <a:blip r:embed="rId3">
            <a:alphaModFix/>
          </a:blip>
          <a:srcRect b="0" l="0" r="0" t="0"/>
          <a:stretch/>
        </p:blipFill>
        <p:spPr>
          <a:xfrm>
            <a:off x="2097147" y="6246434"/>
            <a:ext cx="309930" cy="493979"/>
          </a:xfrm>
          <a:prstGeom prst="rect">
            <a:avLst/>
          </a:prstGeom>
          <a:noFill/>
          <a:ln>
            <a:noFill/>
          </a:ln>
        </p:spPr>
      </p:pic>
      <p:cxnSp>
        <p:nvCxnSpPr>
          <p:cNvPr id="97" name="Google Shape;97;p11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 name="Google Shape;98;p11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 name="Google Shape;99;p11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0" name="Google Shape;100;p11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1" name="Google Shape;101;p11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2" name="Google Shape;102;p117"/>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03" name="Google Shape;103;p117"/>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04" name="Google Shape;104;p117"/>
          <p:cNvSpPr/>
          <p:nvPr/>
        </p:nvSpPr>
        <p:spPr>
          <a:xfrm>
            <a:off x="8260989" y="2998070"/>
            <a:ext cx="3801397" cy="1571144"/>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05" name="Google Shape;105;p117"/>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06" name="Google Shape;106;p117"/>
          <p:cNvSpPr/>
          <p:nvPr/>
        </p:nvSpPr>
        <p:spPr>
          <a:xfrm>
            <a:off x="5720300" y="1436681"/>
            <a:ext cx="3801397" cy="1571144"/>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7" name="Google Shape;107;p117"/>
          <p:cNvSpPr/>
          <p:nvPr/>
        </p:nvSpPr>
        <p:spPr>
          <a:xfrm>
            <a:off x="5839976" y="4511014"/>
            <a:ext cx="5789039" cy="1571145"/>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 name="Google Shape;108;p117"/>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117"/>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117"/>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897" name="Shape 897"/>
        <p:cNvGrpSpPr/>
        <p:nvPr/>
      </p:nvGrpSpPr>
      <p:grpSpPr>
        <a:xfrm>
          <a:off x="0" y="0"/>
          <a:ext cx="0" cy="0"/>
          <a:chOff x="0" y="0"/>
          <a:chExt cx="0" cy="0"/>
        </a:xfrm>
      </p:grpSpPr>
      <p:sp>
        <p:nvSpPr>
          <p:cNvPr id="898" name="Google Shape;898;p9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9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0" name="Google Shape;900;p9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1" name="Google Shape;901;p9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2" name="Google Shape;902;p9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3" name="Google Shape;903;p9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4" name="Google Shape;904;p9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5" name="Google Shape;905;p9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9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07" name="Google Shape;907;p9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08" name="Google Shape;908;p9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09" name="Google Shape;909;p9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0" name="Google Shape;910;p9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1" name="Google Shape;911;p9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2" name="Google Shape;912;p9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13" name="Google Shape;913;p9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14" name="Google Shape;914;p9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15" name="Google Shape;915;p9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16" name="Shape 916"/>
        <p:cNvGrpSpPr/>
        <p:nvPr/>
      </p:nvGrpSpPr>
      <p:grpSpPr>
        <a:xfrm>
          <a:off x="0" y="0"/>
          <a:ext cx="0" cy="0"/>
          <a:chOff x="0" y="0"/>
          <a:chExt cx="0" cy="0"/>
        </a:xfrm>
      </p:grpSpPr>
      <p:sp>
        <p:nvSpPr>
          <p:cNvPr id="917" name="Google Shape;917;p9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918" name="Google Shape;918;p9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9" name="Google Shape;919;p9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0" name="Google Shape;920;p9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1" name="Google Shape;921;p9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22" name="Google Shape;922;p9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23" name="Google Shape;923;p9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4" name="Google Shape;924;p9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5" name="Google Shape;925;p9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6" name="Google Shape;926;p9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7" name="Google Shape;927;p9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28" name="Google Shape;928;p9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29" name="Google Shape;929;p9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0" name="Google Shape;930;p9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31" name="Google Shape;931;p9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932" name="Google Shape;932;p9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933" name="Google Shape;933;p9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934" name="Shape 934"/>
        <p:cNvGrpSpPr/>
        <p:nvPr/>
      </p:nvGrpSpPr>
      <p:grpSpPr>
        <a:xfrm>
          <a:off x="0" y="0"/>
          <a:ext cx="0" cy="0"/>
          <a:chOff x="0" y="0"/>
          <a:chExt cx="0" cy="0"/>
        </a:xfrm>
      </p:grpSpPr>
      <p:sp>
        <p:nvSpPr>
          <p:cNvPr id="935" name="Google Shape;935;p9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936" name="Google Shape;936;p9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7" name="Google Shape;937;p9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8" name="Google Shape;938;p9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9" name="Google Shape;939;p9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40" name="Google Shape;940;p9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41" name="Google Shape;941;p9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2" name="Google Shape;942;p9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3" name="Google Shape;943;p9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4" name="Google Shape;944;p9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5" name="Google Shape;945;p9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46" name="Google Shape;946;p9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47" name="Google Shape;947;p9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48" name="Google Shape;948;p9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49" name="Google Shape;949;p9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950" name="Google Shape;950;p9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951" name="Google Shape;951;p9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952" name="Shape 952"/>
        <p:cNvGrpSpPr/>
        <p:nvPr/>
      </p:nvGrpSpPr>
      <p:grpSpPr>
        <a:xfrm>
          <a:off x="0" y="0"/>
          <a:ext cx="0" cy="0"/>
          <a:chOff x="0" y="0"/>
          <a:chExt cx="0" cy="0"/>
        </a:xfrm>
      </p:grpSpPr>
      <p:sp>
        <p:nvSpPr>
          <p:cNvPr id="953" name="Google Shape;953;p10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4" name="Google Shape;954;p10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5" name="Google Shape;955;p10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6" name="Google Shape;956;p10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10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8" name="Google Shape;958;p10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10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0" name="Google Shape;960;p10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1" name="Google Shape;961;p10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62" name="Google Shape;962;p10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63" name="Google Shape;963;p10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4" name="Google Shape;964;p10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5" name="Google Shape;965;p10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6" name="Google Shape;966;p10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7" name="Google Shape;967;p10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68" name="Google Shape;968;p10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69" name="Google Shape;969;p10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0" name="Google Shape;970;p10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971" name="Shape 971"/>
        <p:cNvGrpSpPr/>
        <p:nvPr/>
      </p:nvGrpSpPr>
      <p:grpSpPr>
        <a:xfrm>
          <a:off x="0" y="0"/>
          <a:ext cx="0" cy="0"/>
          <a:chOff x="0" y="0"/>
          <a:chExt cx="0" cy="0"/>
        </a:xfrm>
      </p:grpSpPr>
      <p:pic>
        <p:nvPicPr>
          <p:cNvPr id="972" name="Google Shape;972;p10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73" name="Google Shape;973;p10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4" name="Google Shape;974;p10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5" name="Google Shape;975;p10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6" name="Google Shape;976;p10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7" name="Google Shape;977;p10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78" name="Google Shape;978;p10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9" name="Google Shape;979;p10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980" name="Google Shape;980;p10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981" name="Google Shape;981;p10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2" name="Google Shape;982;p10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3" name="Google Shape;983;p10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4" name="Google Shape;984;p10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5" name="Google Shape;985;p10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6" name="Google Shape;986;p10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7" name="Google Shape;987;p10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8" name="Google Shape;988;p10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10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990" name="Google Shape;990;p10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991" name="Shape 991"/>
        <p:cNvGrpSpPr/>
        <p:nvPr/>
      </p:nvGrpSpPr>
      <p:grpSpPr>
        <a:xfrm>
          <a:off x="0" y="0"/>
          <a:ext cx="0" cy="0"/>
          <a:chOff x="0" y="0"/>
          <a:chExt cx="0" cy="0"/>
        </a:xfrm>
      </p:grpSpPr>
      <p:pic>
        <p:nvPicPr>
          <p:cNvPr id="992" name="Google Shape;992;p10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93" name="Google Shape;993;p10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4" name="Google Shape;994;p10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95" name="Google Shape;995;p10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96" name="Google Shape;996;p10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7" name="Google Shape;997;p10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98" name="Google Shape;998;p10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9" name="Google Shape;999;p10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00" name="Google Shape;1000;p10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01" name="Google Shape;1001;p10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2" name="Google Shape;1002;p10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3" name="Google Shape;1003;p10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4" name="Google Shape;1004;p10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5" name="Google Shape;1005;p10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6" name="Google Shape;1006;p10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7" name="Google Shape;1007;p10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8" name="Google Shape;1008;p10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9" name="Google Shape;1009;p10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0" name="Google Shape;1010;p10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11" name="Google Shape;1011;p10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012" name="Google Shape;1012;p10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3" name="Google Shape;1013;p10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4" name="Google Shape;1014;p10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15" name="Shape 1015"/>
        <p:cNvGrpSpPr/>
        <p:nvPr/>
      </p:nvGrpSpPr>
      <p:grpSpPr>
        <a:xfrm>
          <a:off x="0" y="0"/>
          <a:ext cx="0" cy="0"/>
          <a:chOff x="0" y="0"/>
          <a:chExt cx="0" cy="0"/>
        </a:xfrm>
      </p:grpSpPr>
      <p:pic>
        <p:nvPicPr>
          <p:cNvPr id="1016" name="Google Shape;1016;p10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17" name="Google Shape;1017;p10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18" name="Google Shape;1018;p10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19" name="Google Shape;1019;p10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20" name="Google Shape;1020;p10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21" name="Google Shape;1021;p10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22" name="Google Shape;1022;p10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23" name="Google Shape;1023;p10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024" name="Google Shape;1024;p10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25" name="Google Shape;1025;p10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6" name="Google Shape;1026;p10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7" name="Google Shape;1027;p10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28" name="Shape 1028"/>
        <p:cNvGrpSpPr/>
        <p:nvPr/>
      </p:nvGrpSpPr>
      <p:grpSpPr>
        <a:xfrm>
          <a:off x="0" y="0"/>
          <a:ext cx="0" cy="0"/>
          <a:chOff x="0" y="0"/>
          <a:chExt cx="0" cy="0"/>
        </a:xfrm>
      </p:grpSpPr>
      <p:pic>
        <p:nvPicPr>
          <p:cNvPr id="1029" name="Google Shape;1029;p10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30" name="Google Shape;1030;p10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1" name="Google Shape;1031;p10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32" name="Google Shape;1032;p10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33" name="Google Shape;1033;p10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4" name="Google Shape;1034;p10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35" name="Google Shape;1035;p10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6" name="Google Shape;1036;p10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37" name="Google Shape;1037;p10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38" name="Google Shape;1038;p10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9" name="Google Shape;1039;p10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0" name="Google Shape;1040;p10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041" name="Shape 1041"/>
        <p:cNvGrpSpPr/>
        <p:nvPr/>
      </p:nvGrpSpPr>
      <p:grpSpPr>
        <a:xfrm>
          <a:off x="0" y="0"/>
          <a:ext cx="0" cy="0"/>
          <a:chOff x="0" y="0"/>
          <a:chExt cx="0" cy="0"/>
        </a:xfrm>
      </p:grpSpPr>
      <p:pic>
        <p:nvPicPr>
          <p:cNvPr id="1042" name="Google Shape;1042;p10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3" name="Google Shape;1043;p10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4" name="Google Shape;1044;p10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5" name="Google Shape;1045;p10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46" name="Google Shape;1046;p10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47" name="Google Shape;1047;p10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48" name="Google Shape;1048;p10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9" name="Google Shape;1049;p10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50" name="Google Shape;1050;p10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51" name="Google Shape;1051;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2" name="Google Shape;1052;p10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3" name="Google Shape;1053;p10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4" name="Google Shape;1054;p10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5" name="Google Shape;1055;p10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6" name="Google Shape;1056;p10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7" name="Google Shape;1057;p10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8" name="Google Shape;1058;p10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59" name="Shape 1059"/>
        <p:cNvGrpSpPr/>
        <p:nvPr/>
      </p:nvGrpSpPr>
      <p:grpSpPr>
        <a:xfrm>
          <a:off x="0" y="0"/>
          <a:ext cx="0" cy="0"/>
          <a:chOff x="0" y="0"/>
          <a:chExt cx="0" cy="0"/>
        </a:xfrm>
      </p:grpSpPr>
      <p:pic>
        <p:nvPicPr>
          <p:cNvPr id="1060" name="Google Shape;1060;p10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1" name="Google Shape;1061;p10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2" name="Google Shape;1062;p10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3" name="Google Shape;1063;p10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64" name="Google Shape;1064;p10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65" name="Google Shape;1065;p10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6" name="Google Shape;1066;p10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67" name="Google Shape;1067;p10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68" name="Google Shape;1068;p10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69" name="Google Shape;1069;p10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0" name="Google Shape;1070;p10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1" name="Shape 111"/>
        <p:cNvGrpSpPr/>
        <p:nvPr/>
      </p:nvGrpSpPr>
      <p:grpSpPr>
        <a:xfrm>
          <a:off x="0" y="0"/>
          <a:ext cx="0" cy="0"/>
          <a:chOff x="0" y="0"/>
          <a:chExt cx="0" cy="0"/>
        </a:xfrm>
      </p:grpSpPr>
      <p:sp>
        <p:nvSpPr>
          <p:cNvPr id="112" name="Google Shape;112;p11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 name="Google Shape;113;p11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11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5" name="Google Shape;115;p118"/>
          <p:cNvGrpSpPr/>
          <p:nvPr/>
        </p:nvGrpSpPr>
        <p:grpSpPr>
          <a:xfrm>
            <a:off x="0" y="5607273"/>
            <a:ext cx="12196432" cy="83414"/>
            <a:chOff x="-33239" y="5603791"/>
            <a:chExt cx="9147324" cy="83414"/>
          </a:xfrm>
        </p:grpSpPr>
        <p:cxnSp>
          <p:nvCxnSpPr>
            <p:cNvPr id="116" name="Google Shape;116;p118"/>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17" name="Google Shape;117;p118"/>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71" name="Shape 1071"/>
        <p:cNvGrpSpPr/>
        <p:nvPr/>
      </p:nvGrpSpPr>
      <p:grpSpPr>
        <a:xfrm>
          <a:off x="0" y="0"/>
          <a:ext cx="0" cy="0"/>
          <a:chOff x="0" y="0"/>
          <a:chExt cx="0" cy="0"/>
        </a:xfrm>
      </p:grpSpPr>
      <p:pic>
        <p:nvPicPr>
          <p:cNvPr id="1072" name="Google Shape;1072;p10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73" name="Google Shape;1073;p10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4" name="Google Shape;1074;p10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5" name="Google Shape;1075;p10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76" name="Google Shape;1076;p10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77" name="Google Shape;1077;p10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8" name="Google Shape;1078;p10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9" name="Google Shape;1079;p10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80" name="Google Shape;1080;p10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81" name="Google Shape;1081;p10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2" name="Google Shape;1082;p10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3" name="Google Shape;1083;p10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084" name="Shape 1084"/>
        <p:cNvGrpSpPr/>
        <p:nvPr/>
      </p:nvGrpSpPr>
      <p:grpSpPr>
        <a:xfrm>
          <a:off x="0" y="0"/>
          <a:ext cx="0" cy="0"/>
          <a:chOff x="0" y="0"/>
          <a:chExt cx="0" cy="0"/>
        </a:xfrm>
      </p:grpSpPr>
      <p:sp>
        <p:nvSpPr>
          <p:cNvPr id="1085" name="Google Shape;1085;p10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086" name="Google Shape;1086;p10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7" name="Google Shape;1087;p10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093" name="Shape 1093"/>
        <p:cNvGrpSpPr/>
        <p:nvPr/>
      </p:nvGrpSpPr>
      <p:grpSpPr>
        <a:xfrm>
          <a:off x="0" y="0"/>
          <a:ext cx="0" cy="0"/>
          <a:chOff x="0" y="0"/>
          <a:chExt cx="0" cy="0"/>
        </a:xfrm>
      </p:grpSpPr>
      <p:sp>
        <p:nvSpPr>
          <p:cNvPr id="1094" name="Google Shape;1094;p55"/>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95" name="Google Shape;1095;p55"/>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96" name="Google Shape;1096;p55"/>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97" name="Google Shape;1097;p55"/>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1098" name="Google Shape;1098;p5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099" name="Google Shape;1099;p5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00" name="Google Shape;1100;p55"/>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1101" name="Google Shape;1101;p5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02" name="Google Shape;1102;p55"/>
          <p:cNvSpPr/>
          <p:nvPr>
            <p:ph idx="2" type="pic"/>
          </p:nvPr>
        </p:nvSpPr>
        <p:spPr>
          <a:xfrm>
            <a:off x="9093038" y="1058781"/>
            <a:ext cx="2715768" cy="2715768"/>
          </a:xfrm>
          <a:prstGeom prst="rect">
            <a:avLst/>
          </a:prstGeom>
          <a:noFill/>
          <a:ln>
            <a:noFill/>
          </a:ln>
        </p:spPr>
      </p:sp>
      <p:sp>
        <p:nvSpPr>
          <p:cNvPr id="1103" name="Google Shape;1103;p55"/>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4" name="Google Shape;1104;p55"/>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5" name="Google Shape;1105;p55"/>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6" name="Google Shape;1106;p55"/>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7" name="Google Shape;1107;p55"/>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8" name="Google Shape;1108;p55"/>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9" name="Google Shape;1109;p55"/>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spTree>
      <p:nvGrpSpPr>
        <p:cNvPr id="1110" name="Shape 1110"/>
        <p:cNvGrpSpPr/>
        <p:nvPr/>
      </p:nvGrpSpPr>
      <p:grpSpPr>
        <a:xfrm>
          <a:off x="0" y="0"/>
          <a:ext cx="0" cy="0"/>
          <a:chOff x="0" y="0"/>
          <a:chExt cx="0" cy="0"/>
        </a:xfrm>
      </p:grpSpPr>
      <p:sp>
        <p:nvSpPr>
          <p:cNvPr id="1111" name="Google Shape;1111;p5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2" name="Google Shape;1112;p57"/>
          <p:cNvSpPr/>
          <p:nvPr>
            <p:ph idx="2" type="pic"/>
          </p:nvPr>
        </p:nvSpPr>
        <p:spPr>
          <a:xfrm>
            <a:off x="8953152" y="1444919"/>
            <a:ext cx="2916936" cy="2596896"/>
          </a:xfrm>
          <a:prstGeom prst="rect">
            <a:avLst/>
          </a:prstGeom>
          <a:noFill/>
          <a:ln>
            <a:noFill/>
          </a:ln>
        </p:spPr>
      </p:sp>
      <p:sp>
        <p:nvSpPr>
          <p:cNvPr id="1113" name="Google Shape;1113;p57"/>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14" name="Google Shape;1114;p57"/>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15" name="Google Shape;1115;p57"/>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16" name="Google Shape;1116;p57"/>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1117" name="Google Shape;1117;p57"/>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18" name="Google Shape;1118;p5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19" name="Google Shape;1119;p57"/>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1120" name="Google Shape;1120;p57"/>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21" name="Google Shape;1121;p57"/>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122" name="Shape 1122"/>
        <p:cNvGrpSpPr/>
        <p:nvPr/>
      </p:nvGrpSpPr>
      <p:grpSpPr>
        <a:xfrm>
          <a:off x="0" y="0"/>
          <a:ext cx="0" cy="0"/>
          <a:chOff x="0" y="0"/>
          <a:chExt cx="0" cy="0"/>
        </a:xfrm>
      </p:grpSpPr>
      <p:sp>
        <p:nvSpPr>
          <p:cNvPr id="1123" name="Google Shape;1123;p58"/>
          <p:cNvSpPr/>
          <p:nvPr>
            <p:ph idx="2" type="pic"/>
          </p:nvPr>
        </p:nvSpPr>
        <p:spPr>
          <a:xfrm>
            <a:off x="9810967" y="1562916"/>
            <a:ext cx="1152144" cy="1143000"/>
          </a:xfrm>
          <a:prstGeom prst="rect">
            <a:avLst/>
          </a:prstGeom>
          <a:noFill/>
          <a:ln>
            <a:noFill/>
          </a:ln>
        </p:spPr>
      </p:sp>
      <p:sp>
        <p:nvSpPr>
          <p:cNvPr id="1124" name="Google Shape;1124;p58"/>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5" name="Google Shape;1125;p58"/>
          <p:cNvSpPr/>
          <p:nvPr>
            <p:ph idx="3" type="pic"/>
          </p:nvPr>
        </p:nvSpPr>
        <p:spPr>
          <a:xfrm>
            <a:off x="9757009" y="3260706"/>
            <a:ext cx="1216152" cy="987552"/>
          </a:xfrm>
          <a:prstGeom prst="rect">
            <a:avLst/>
          </a:prstGeom>
          <a:noFill/>
          <a:ln>
            <a:noFill/>
          </a:ln>
        </p:spPr>
      </p:sp>
      <p:sp>
        <p:nvSpPr>
          <p:cNvPr id="1126" name="Google Shape;1126;p58"/>
          <p:cNvSpPr/>
          <p:nvPr>
            <p:ph idx="4" type="pic"/>
          </p:nvPr>
        </p:nvSpPr>
        <p:spPr>
          <a:xfrm>
            <a:off x="9810967" y="4777725"/>
            <a:ext cx="1143000" cy="1143000"/>
          </a:xfrm>
          <a:prstGeom prst="rect">
            <a:avLst/>
          </a:prstGeom>
          <a:noFill/>
          <a:ln>
            <a:noFill/>
          </a:ln>
        </p:spPr>
      </p:sp>
      <p:cxnSp>
        <p:nvCxnSpPr>
          <p:cNvPr id="1127" name="Google Shape;1127;p58"/>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8" name="Google Shape;1128;p58"/>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9" name="Google Shape;1129;p58"/>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1130" name="Google Shape;1130;p5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31" name="Google Shape;1131;p5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32" name="Google Shape;1132;p58"/>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1133" name="Google Shape;1133;p5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34" name="Google Shape;1134;p5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135" name="Shape 1135"/>
        <p:cNvGrpSpPr/>
        <p:nvPr/>
      </p:nvGrpSpPr>
      <p:grpSpPr>
        <a:xfrm>
          <a:off x="0" y="0"/>
          <a:ext cx="0" cy="0"/>
          <a:chOff x="0" y="0"/>
          <a:chExt cx="0" cy="0"/>
        </a:xfrm>
      </p:grpSpPr>
      <p:sp>
        <p:nvSpPr>
          <p:cNvPr id="1136" name="Google Shape;1136;p154"/>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37" name="Google Shape;1137;p154"/>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1138" name="Google Shape;1138;p154"/>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1139" name="Google Shape;1139;p154"/>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40" name="Google Shape;1140;p154"/>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41" name="Google Shape;1141;p154"/>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142" name="Google Shape;1142;p154"/>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43" name="Google Shape;1143;p154"/>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144" name="Google Shape;1144;p154"/>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5" name="Google Shape;1145;p154"/>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154"/>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7" name="Google Shape;1147;p154"/>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8" name="Google Shape;1148;p154"/>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2_Reading tip introduction">
    <p:spTree>
      <p:nvGrpSpPr>
        <p:cNvPr id="1149" name="Shape 1149"/>
        <p:cNvGrpSpPr/>
        <p:nvPr/>
      </p:nvGrpSpPr>
      <p:grpSpPr>
        <a:xfrm>
          <a:off x="0" y="0"/>
          <a:ext cx="0" cy="0"/>
          <a:chOff x="0" y="0"/>
          <a:chExt cx="0" cy="0"/>
        </a:xfrm>
      </p:grpSpPr>
      <p:sp>
        <p:nvSpPr>
          <p:cNvPr id="1150" name="Google Shape;1150;p155"/>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51" name="Google Shape;1151;p155"/>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52" name="Google Shape;1152;p155"/>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1153" name="Google Shape;1153;p155"/>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54" name="Google Shape;1154;p15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155" name="Google Shape;1155;p15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56" name="Google Shape;1156;p15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157" name="Google Shape;1157;p155"/>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1158" name="Google Shape;1158;p155"/>
          <p:cNvSpPr/>
          <p:nvPr>
            <p:ph idx="2" type="pic"/>
          </p:nvPr>
        </p:nvSpPr>
        <p:spPr>
          <a:xfrm>
            <a:off x="9282749" y="1283634"/>
            <a:ext cx="2377440" cy="3172968"/>
          </a:xfrm>
          <a:prstGeom prst="rect">
            <a:avLst/>
          </a:prstGeom>
          <a:noFill/>
          <a:ln>
            <a:noFill/>
          </a:ln>
        </p:spPr>
      </p:sp>
      <p:sp>
        <p:nvSpPr>
          <p:cNvPr id="1159" name="Google Shape;1159;p155"/>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0" name="Google Shape;1160;p155"/>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1" name="Google Shape;1161;p155"/>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2" name="Google Shape;1162;p155"/>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3" name="Google Shape;1163;p155"/>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64" name="Google Shape;1164;p155"/>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65" name="Google Shape;1165;p155"/>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66" name="Google Shape;1166;p155"/>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67" name="Google Shape;1167;p155"/>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2_Reading tip with wider picture">
    <p:spTree>
      <p:nvGrpSpPr>
        <p:cNvPr id="1168" name="Shape 1168"/>
        <p:cNvGrpSpPr/>
        <p:nvPr/>
      </p:nvGrpSpPr>
      <p:grpSpPr>
        <a:xfrm>
          <a:off x="0" y="0"/>
          <a:ext cx="0" cy="0"/>
          <a:chOff x="0" y="0"/>
          <a:chExt cx="0" cy="0"/>
        </a:xfrm>
      </p:grpSpPr>
      <p:sp>
        <p:nvSpPr>
          <p:cNvPr id="1169" name="Google Shape;1169;p156"/>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70" name="Google Shape;1170;p156"/>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71" name="Google Shape;1171;p156"/>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1172" name="Google Shape;1172;p156"/>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73" name="Google Shape;1173;p15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174" name="Google Shape;1174;p15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75" name="Google Shape;1175;p15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176" name="Google Shape;1176;p156"/>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1177" name="Google Shape;1177;p156"/>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8" name="Google Shape;1178;p156"/>
          <p:cNvSpPr/>
          <p:nvPr>
            <p:ph idx="2" type="pic"/>
          </p:nvPr>
        </p:nvSpPr>
        <p:spPr>
          <a:xfrm>
            <a:off x="8832388" y="1251284"/>
            <a:ext cx="3251581" cy="2498913"/>
          </a:xfrm>
          <a:prstGeom prst="rect">
            <a:avLst/>
          </a:prstGeom>
          <a:noFill/>
          <a:ln>
            <a:noFill/>
          </a:ln>
        </p:spPr>
      </p:sp>
      <p:sp>
        <p:nvSpPr>
          <p:cNvPr id="1179" name="Google Shape;1179;p156"/>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180" name="Shape 1180"/>
        <p:cNvGrpSpPr/>
        <p:nvPr/>
      </p:nvGrpSpPr>
      <p:grpSpPr>
        <a:xfrm>
          <a:off x="0" y="0"/>
          <a:ext cx="0" cy="0"/>
          <a:chOff x="0" y="0"/>
          <a:chExt cx="0" cy="0"/>
        </a:xfrm>
      </p:grpSpPr>
      <p:sp>
        <p:nvSpPr>
          <p:cNvPr id="1181" name="Google Shape;1181;p15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2" name="Google Shape;1182;p157"/>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83" name="Google Shape;1183;p157"/>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1184" name="Google Shape;1184;p157"/>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85" name="Google Shape;1185;p15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186" name="Google Shape;1186;p15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87" name="Google Shape;1187;p15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188" name="Google Shape;1188;p157"/>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1189" name="Google Shape;1189;p157"/>
          <p:cNvSpPr/>
          <p:nvPr>
            <p:ph idx="2" type="pic"/>
          </p:nvPr>
        </p:nvSpPr>
        <p:spPr>
          <a:xfrm>
            <a:off x="9209369" y="1251283"/>
            <a:ext cx="2404501" cy="2950013"/>
          </a:xfrm>
          <a:prstGeom prst="rect">
            <a:avLst/>
          </a:prstGeom>
          <a:noFill/>
          <a:ln>
            <a:noFill/>
          </a:ln>
        </p:spPr>
      </p:sp>
      <p:sp>
        <p:nvSpPr>
          <p:cNvPr id="1190" name="Google Shape;1190;p157"/>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1" name="Google Shape;1191;p157"/>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2" name="Google Shape;1192;p157"/>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93" name="Shape 1193"/>
        <p:cNvGrpSpPr/>
        <p:nvPr/>
      </p:nvGrpSpPr>
      <p:grpSpPr>
        <a:xfrm>
          <a:off x="0" y="0"/>
          <a:ext cx="0" cy="0"/>
          <a:chOff x="0" y="0"/>
          <a:chExt cx="0" cy="0"/>
        </a:xfrm>
      </p:grpSpPr>
      <p:sp>
        <p:nvSpPr>
          <p:cNvPr id="1194" name="Google Shape;1194;p15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5" name="Google Shape;1195;p158"/>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6" name="Google Shape;1196;p158"/>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7" name="Google Shape;1197;p158"/>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8" name="Google Shape;1198;p158"/>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literacy terms">
    <p:spTree>
      <p:nvGrpSpPr>
        <p:cNvPr id="118" name="Shape 118"/>
        <p:cNvGrpSpPr/>
        <p:nvPr/>
      </p:nvGrpSpPr>
      <p:grpSpPr>
        <a:xfrm>
          <a:off x="0" y="0"/>
          <a:ext cx="0" cy="0"/>
          <a:chOff x="0" y="0"/>
          <a:chExt cx="0" cy="0"/>
        </a:xfrm>
      </p:grpSpPr>
      <p:sp>
        <p:nvSpPr>
          <p:cNvPr id="119" name="Google Shape;119;p1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0" name="Google Shape;120;p1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1" name="Google Shape;121;p11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3" name="Google Shape;123;p11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 name="Google Shape;124;p1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 name="Google Shape;125;p1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6" name="Google Shape;126;p1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7" name="Google Shape;127;p11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28" name="Google Shape;128;p1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9" name="Google Shape;129;p119"/>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0" name="Google Shape;130;p119"/>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1" name="Google Shape;131;p119"/>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 name="Google Shape;132;p119"/>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3" name="Google Shape;133;p119"/>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4" name="Google Shape;134;p119"/>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5" name="Google Shape;135;p119"/>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6" name="Google Shape;136;p119"/>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99" name="Shape 1199"/>
        <p:cNvGrpSpPr/>
        <p:nvPr/>
      </p:nvGrpSpPr>
      <p:grpSpPr>
        <a:xfrm>
          <a:off x="0" y="0"/>
          <a:ext cx="0" cy="0"/>
          <a:chOff x="0" y="0"/>
          <a:chExt cx="0" cy="0"/>
        </a:xfrm>
      </p:grpSpPr>
      <p:sp>
        <p:nvSpPr>
          <p:cNvPr id="1200" name="Google Shape;1200;p159"/>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01" name="Shape 1201"/>
        <p:cNvGrpSpPr/>
        <p:nvPr/>
      </p:nvGrpSpPr>
      <p:grpSpPr>
        <a:xfrm>
          <a:off x="0" y="0"/>
          <a:ext cx="0" cy="0"/>
          <a:chOff x="0" y="0"/>
          <a:chExt cx="0" cy="0"/>
        </a:xfrm>
      </p:grpSpPr>
      <p:sp>
        <p:nvSpPr>
          <p:cNvPr id="1202" name="Google Shape;1202;p160"/>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03" name="Google Shape;1203;p160"/>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04" name="Google Shape;1204;p160"/>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1205" name="Google Shape;1205;p160"/>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06" name="Google Shape;1206;p16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07" name="Google Shape;1207;p16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08" name="Google Shape;1208;p16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09" name="Google Shape;1209;p160"/>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1210" name="Google Shape;1210;p160"/>
          <p:cNvSpPr/>
          <p:nvPr>
            <p:ph idx="2" type="pic"/>
          </p:nvPr>
        </p:nvSpPr>
        <p:spPr>
          <a:xfrm>
            <a:off x="8916576" y="1661249"/>
            <a:ext cx="2990088" cy="2715768"/>
          </a:xfrm>
          <a:prstGeom prst="rect">
            <a:avLst/>
          </a:prstGeom>
          <a:noFill/>
          <a:ln>
            <a:noFill/>
          </a:ln>
        </p:spPr>
      </p:sp>
      <p:sp>
        <p:nvSpPr>
          <p:cNvPr id="1211" name="Google Shape;1211;p160"/>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2" name="Google Shape;1212;p160"/>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3" name="Google Shape;1213;p160"/>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4" name="Google Shape;1214;p160"/>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15" name="Shape 1215"/>
        <p:cNvGrpSpPr/>
        <p:nvPr/>
      </p:nvGrpSpPr>
      <p:grpSpPr>
        <a:xfrm>
          <a:off x="0" y="0"/>
          <a:ext cx="0" cy="0"/>
          <a:chOff x="0" y="0"/>
          <a:chExt cx="0" cy="0"/>
        </a:xfrm>
      </p:grpSpPr>
      <p:sp>
        <p:nvSpPr>
          <p:cNvPr id="1216" name="Google Shape;1216;p16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17" name="Google Shape;1217;p16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18" name="Google Shape;1218;p16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19" name="Google Shape;1219;p16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1220" name="Google Shape;1220;p16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21" name="Google Shape;1221;p16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22" name="Google Shape;1222;p16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1223" name="Google Shape;1223;p16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24" name="Google Shape;1224;p161"/>
          <p:cNvSpPr/>
          <p:nvPr>
            <p:ph idx="2" type="pic"/>
          </p:nvPr>
        </p:nvSpPr>
        <p:spPr>
          <a:xfrm>
            <a:off x="9093038" y="1058781"/>
            <a:ext cx="2715768" cy="2715768"/>
          </a:xfrm>
          <a:prstGeom prst="rect">
            <a:avLst/>
          </a:prstGeom>
          <a:noFill/>
          <a:ln>
            <a:noFill/>
          </a:ln>
        </p:spPr>
      </p:sp>
      <p:sp>
        <p:nvSpPr>
          <p:cNvPr id="1225" name="Google Shape;1225;p161"/>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6" name="Google Shape;1226;p161"/>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7" name="Google Shape;1227;p161"/>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8" name="Google Shape;1228;p161"/>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9" name="Google Shape;1229;p161"/>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0" name="Google Shape;1230;p161"/>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1" name="Google Shape;1231;p161"/>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232" name="Shape 1232"/>
        <p:cNvGrpSpPr/>
        <p:nvPr/>
      </p:nvGrpSpPr>
      <p:grpSpPr>
        <a:xfrm>
          <a:off x="0" y="0"/>
          <a:ext cx="0" cy="0"/>
          <a:chOff x="0" y="0"/>
          <a:chExt cx="0" cy="0"/>
        </a:xfrm>
      </p:grpSpPr>
      <p:sp>
        <p:nvSpPr>
          <p:cNvPr id="1233" name="Google Shape;1233;p16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4" name="Google Shape;1234;p162"/>
          <p:cNvSpPr/>
          <p:nvPr>
            <p:ph idx="2" type="pic"/>
          </p:nvPr>
        </p:nvSpPr>
        <p:spPr>
          <a:xfrm>
            <a:off x="9510134" y="1431036"/>
            <a:ext cx="1965960" cy="3995928"/>
          </a:xfrm>
          <a:prstGeom prst="rect">
            <a:avLst/>
          </a:prstGeom>
          <a:noFill/>
          <a:ln>
            <a:noFill/>
          </a:ln>
        </p:spPr>
      </p:sp>
      <p:cxnSp>
        <p:nvCxnSpPr>
          <p:cNvPr id="1235" name="Google Shape;1235;p162"/>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36" name="Google Shape;1236;p162"/>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37" name="Google Shape;1237;p162"/>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1238" name="Google Shape;1238;p16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39" name="Google Shape;1239;p16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40" name="Google Shape;1240;p162"/>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1241" name="Google Shape;1241;p16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42" name="Google Shape;1242;p162"/>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3" name="Google Shape;1243;p162"/>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4" name="Google Shape;1244;p162"/>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5" name="Google Shape;1245;p162"/>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6" name="Google Shape;1246;p162"/>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7" name="Google Shape;1247;p162"/>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8" name="Google Shape;1248;p162"/>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9" name="Google Shape;1249;p162"/>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p:cSld name="2_Reading tip">
    <p:spTree>
      <p:nvGrpSpPr>
        <p:cNvPr id="1250" name="Shape 1250"/>
        <p:cNvGrpSpPr/>
        <p:nvPr/>
      </p:nvGrpSpPr>
      <p:grpSpPr>
        <a:xfrm>
          <a:off x="0" y="0"/>
          <a:ext cx="0" cy="0"/>
          <a:chOff x="0" y="0"/>
          <a:chExt cx="0" cy="0"/>
        </a:xfrm>
      </p:grpSpPr>
      <p:cxnSp>
        <p:nvCxnSpPr>
          <p:cNvPr id="1251" name="Google Shape;1251;p163"/>
          <p:cNvCxnSpPr/>
          <p:nvPr/>
        </p:nvCxnSpPr>
        <p:spPr>
          <a:xfrm flipH="1">
            <a:off x="3075901" y="3537140"/>
            <a:ext cx="2604900" cy="1443300"/>
          </a:xfrm>
          <a:prstGeom prst="straightConnector1">
            <a:avLst/>
          </a:prstGeom>
          <a:noFill/>
          <a:ln cap="flat" cmpd="sng" w="19050">
            <a:solidFill>
              <a:schemeClr val="dk1"/>
            </a:solidFill>
            <a:prstDash val="solid"/>
            <a:miter lim="800000"/>
            <a:headEnd len="sm" w="sm" type="none"/>
            <a:tailEnd len="sm" w="sm" type="none"/>
          </a:ln>
        </p:spPr>
      </p:cxnSp>
      <p:cxnSp>
        <p:nvCxnSpPr>
          <p:cNvPr id="1252" name="Google Shape;1252;p163"/>
          <p:cNvCxnSpPr/>
          <p:nvPr/>
        </p:nvCxnSpPr>
        <p:spPr>
          <a:xfrm>
            <a:off x="5700643" y="3537141"/>
            <a:ext cx="1046400" cy="411600"/>
          </a:xfrm>
          <a:prstGeom prst="straightConnector1">
            <a:avLst/>
          </a:prstGeom>
          <a:noFill/>
          <a:ln cap="flat" cmpd="sng" w="19050">
            <a:solidFill>
              <a:schemeClr val="dk1"/>
            </a:solidFill>
            <a:prstDash val="solid"/>
            <a:miter lim="800000"/>
            <a:headEnd len="sm" w="sm" type="none"/>
            <a:tailEnd len="sm" w="sm" type="none"/>
          </a:ln>
        </p:spPr>
      </p:cxnSp>
      <p:sp>
        <p:nvSpPr>
          <p:cNvPr id="1253" name="Google Shape;1253;p16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54" name="Google Shape;1254;p16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55" name="Google Shape;1255;p16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56" name="Google Shape;1256;p16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57" name="Google Shape;1257;p16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58" name="Google Shape;1258;p16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59" name="Google Shape;1259;p16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60" name="Google Shape;1260;p16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61" name="Google Shape;1261;p163"/>
          <p:cNvSpPr txBox="1"/>
          <p:nvPr>
            <p:ph idx="1" type="body"/>
          </p:nvPr>
        </p:nvSpPr>
        <p:spPr>
          <a:xfrm>
            <a:off x="500204" y="1587499"/>
            <a:ext cx="23874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2" name="Google Shape;1262;p163"/>
          <p:cNvSpPr/>
          <p:nvPr>
            <p:ph idx="2" type="pic"/>
          </p:nvPr>
        </p:nvSpPr>
        <p:spPr>
          <a:xfrm>
            <a:off x="8885583" y="1586830"/>
            <a:ext cx="3041400" cy="2786400"/>
          </a:xfrm>
          <a:prstGeom prst="rect">
            <a:avLst/>
          </a:prstGeom>
          <a:noFill/>
          <a:ln>
            <a:noFill/>
          </a:ln>
        </p:spPr>
      </p:sp>
      <p:sp>
        <p:nvSpPr>
          <p:cNvPr id="1263" name="Google Shape;1263;p163"/>
          <p:cNvSpPr txBox="1"/>
          <p:nvPr>
            <p:ph idx="3" type="body"/>
          </p:nvPr>
        </p:nvSpPr>
        <p:spPr>
          <a:xfrm>
            <a:off x="9157700" y="4600069"/>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1650"/>
              <a:buFont typeface="Noto Sans Symbols"/>
              <a:buNone/>
              <a:defRPr b="0" i="0" sz="2200" u="none" cap="none" strike="noStrike">
                <a:solidFill>
                  <a:srgbClr val="006FB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4" name="Google Shape;1264;p163"/>
          <p:cNvSpPr/>
          <p:nvPr/>
        </p:nvSpPr>
        <p:spPr>
          <a:xfrm>
            <a:off x="1296684" y="4871689"/>
            <a:ext cx="4160700" cy="770100"/>
          </a:xfrm>
          <a:prstGeom prst="rect">
            <a:avLst/>
          </a:prstGeom>
          <a:solidFill>
            <a:srgbClr val="96C93E"/>
          </a:solidFill>
          <a:ln cap="flat" cmpd="sng" w="9525">
            <a:solidFill>
              <a:srgbClr val="98B9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6FB6"/>
              </a:solidFill>
              <a:latin typeface="Arial"/>
              <a:ea typeface="Arial"/>
              <a:cs typeface="Arial"/>
              <a:sym typeface="Arial"/>
            </a:endParaRPr>
          </a:p>
        </p:txBody>
      </p:sp>
      <p:sp>
        <p:nvSpPr>
          <p:cNvPr id="1265" name="Google Shape;1265;p163"/>
          <p:cNvSpPr/>
          <p:nvPr/>
        </p:nvSpPr>
        <p:spPr>
          <a:xfrm>
            <a:off x="3056495" y="3893077"/>
            <a:ext cx="2559600" cy="770100"/>
          </a:xfrm>
          <a:prstGeom prst="rect">
            <a:avLst/>
          </a:prstGeom>
          <a:solidFill>
            <a:srgbClr val="96C93E"/>
          </a:solidFill>
          <a:ln cap="flat" cmpd="sng" w="9525">
            <a:solidFill>
              <a:srgbClr val="98B9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63"/>
          <p:cNvSpPr/>
          <p:nvPr/>
        </p:nvSpPr>
        <p:spPr>
          <a:xfrm>
            <a:off x="4677392" y="2716041"/>
            <a:ext cx="2559600" cy="770100"/>
          </a:xfrm>
          <a:prstGeom prst="rect">
            <a:avLst/>
          </a:prstGeom>
          <a:solidFill>
            <a:srgbClr val="96C93E"/>
          </a:solidFill>
          <a:ln cap="flat" cmpd="sng" w="9525">
            <a:solidFill>
              <a:srgbClr val="98B9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63"/>
          <p:cNvSpPr/>
          <p:nvPr/>
        </p:nvSpPr>
        <p:spPr>
          <a:xfrm>
            <a:off x="6145890" y="3924976"/>
            <a:ext cx="2343900" cy="770100"/>
          </a:xfrm>
          <a:prstGeom prst="rect">
            <a:avLst/>
          </a:prstGeom>
          <a:solidFill>
            <a:srgbClr val="96C93E"/>
          </a:solidFill>
          <a:ln cap="flat" cmpd="sng" w="9525">
            <a:solidFill>
              <a:srgbClr val="98B9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6FB6"/>
              </a:solidFill>
              <a:latin typeface="Arial"/>
              <a:ea typeface="Arial"/>
              <a:cs typeface="Arial"/>
              <a:sym typeface="Arial"/>
            </a:endParaRPr>
          </a:p>
        </p:txBody>
      </p:sp>
      <p:sp>
        <p:nvSpPr>
          <p:cNvPr id="1268" name="Google Shape;1268;p163"/>
          <p:cNvSpPr txBox="1"/>
          <p:nvPr>
            <p:ph idx="4" type="body"/>
          </p:nvPr>
        </p:nvSpPr>
        <p:spPr>
          <a:xfrm>
            <a:off x="4677392" y="2778801"/>
            <a:ext cx="2559600" cy="5793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0" i="0" sz="2800" u="none" cap="none" strike="noStrike">
                <a:solidFill>
                  <a:schemeClr val="dk1"/>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9" name="Google Shape;1269;p163"/>
          <p:cNvSpPr txBox="1"/>
          <p:nvPr>
            <p:ph idx="5" type="body"/>
          </p:nvPr>
        </p:nvSpPr>
        <p:spPr>
          <a:xfrm>
            <a:off x="3068857" y="4004175"/>
            <a:ext cx="2559600" cy="5793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0" i="0" sz="2800" u="none" cap="none" strike="noStrike">
                <a:solidFill>
                  <a:schemeClr val="dk1"/>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0" name="Google Shape;1270;p163"/>
          <p:cNvSpPr txBox="1"/>
          <p:nvPr>
            <p:ph idx="6" type="body"/>
          </p:nvPr>
        </p:nvSpPr>
        <p:spPr>
          <a:xfrm>
            <a:off x="6157153" y="4000707"/>
            <a:ext cx="2332500" cy="5793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0" i="0" sz="2800" u="none" cap="none" strike="noStrike">
                <a:solidFill>
                  <a:schemeClr val="dk1"/>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1" name="Google Shape;1271;p163"/>
          <p:cNvSpPr txBox="1"/>
          <p:nvPr>
            <p:ph idx="7" type="body"/>
          </p:nvPr>
        </p:nvSpPr>
        <p:spPr>
          <a:xfrm>
            <a:off x="1413084" y="4967115"/>
            <a:ext cx="3941100" cy="5793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0" i="0" sz="2800" u="none" cap="none" strike="noStrike">
                <a:solidFill>
                  <a:schemeClr val="dk1"/>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1">
  <p:cSld name="2_Reading tip 1">
    <p:spTree>
      <p:nvGrpSpPr>
        <p:cNvPr id="1272" name="Shape 1272"/>
        <p:cNvGrpSpPr/>
        <p:nvPr/>
      </p:nvGrpSpPr>
      <p:grpSpPr>
        <a:xfrm>
          <a:off x="0" y="0"/>
          <a:ext cx="0" cy="0"/>
          <a:chOff x="0" y="0"/>
          <a:chExt cx="0" cy="0"/>
        </a:xfrm>
      </p:grpSpPr>
      <p:sp>
        <p:nvSpPr>
          <p:cNvPr id="1273" name="Google Shape;1273;p16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74" name="Google Shape;1274;p16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75" name="Google Shape;1275;p16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76" name="Google Shape;1276;p16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7" name="Google Shape;1277;p16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78" name="Google Shape;1278;p16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79" name="Google Shape;1279;p16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80" name="Google Shape;1280;p164"/>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81" name="Google Shape;1281;p164"/>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82" name="Google Shape;1282;p164"/>
          <p:cNvSpPr/>
          <p:nvPr>
            <p:ph idx="2" type="pic"/>
          </p:nvPr>
        </p:nvSpPr>
        <p:spPr>
          <a:xfrm>
            <a:off x="8885583" y="1586830"/>
            <a:ext cx="3041400" cy="2786400"/>
          </a:xfrm>
          <a:prstGeom prst="rect">
            <a:avLst/>
          </a:prstGeom>
          <a:noFill/>
          <a:ln>
            <a:noFill/>
          </a:ln>
        </p:spPr>
      </p:sp>
      <p:sp>
        <p:nvSpPr>
          <p:cNvPr id="1283" name="Google Shape;1283;p164"/>
          <p:cNvSpPr txBox="1"/>
          <p:nvPr>
            <p:ph idx="3" type="body"/>
          </p:nvPr>
        </p:nvSpPr>
        <p:spPr>
          <a:xfrm>
            <a:off x="9157700" y="4600069"/>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1650"/>
              <a:buFont typeface="Noto Sans Symbols"/>
              <a:buNone/>
              <a:defRPr b="0" i="0" sz="2200" u="none" cap="none" strike="noStrike">
                <a:solidFill>
                  <a:srgbClr val="006FB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289" name="Shape 1289"/>
        <p:cNvGrpSpPr/>
        <p:nvPr/>
      </p:nvGrpSpPr>
      <p:grpSpPr>
        <a:xfrm>
          <a:off x="0" y="0"/>
          <a:ext cx="0" cy="0"/>
          <a:chOff x="0" y="0"/>
          <a:chExt cx="0" cy="0"/>
        </a:xfrm>
      </p:grpSpPr>
      <p:sp>
        <p:nvSpPr>
          <p:cNvPr id="1290" name="Google Shape;1290;g28f235864ac_0_121"/>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291" name="Google Shape;1291;g28f235864ac_0_121"/>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2" name="Google Shape;1292;g28f235864ac_0_12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93" name="Google Shape;1293;g28f235864ac_0_121"/>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94" name="Google Shape;1294;g28f235864ac_0_12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295" name="Google Shape;1295;g28f235864ac_0_12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96" name="Google Shape;1296;g28f235864ac_0_12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297" name="Google Shape;1297;g28f235864ac_0_121"/>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298" name="Google Shape;1298;g28f235864ac_0_121"/>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9" name="Google Shape;1299;g28f235864ac_0_121"/>
          <p:cNvSpPr/>
          <p:nvPr>
            <p:ph idx="2" type="pic"/>
          </p:nvPr>
        </p:nvSpPr>
        <p:spPr>
          <a:xfrm>
            <a:off x="457146" y="524736"/>
            <a:ext cx="2514600" cy="2935200"/>
          </a:xfrm>
          <a:prstGeom prst="rect">
            <a:avLst/>
          </a:prstGeom>
          <a:noFill/>
          <a:ln>
            <a:noFill/>
          </a:ln>
        </p:spPr>
      </p:sp>
      <p:sp>
        <p:nvSpPr>
          <p:cNvPr id="1300" name="Google Shape;1300;g28f235864ac_0_121"/>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301" name="Shape 1301"/>
        <p:cNvGrpSpPr/>
        <p:nvPr/>
      </p:nvGrpSpPr>
      <p:grpSpPr>
        <a:xfrm>
          <a:off x="0" y="0"/>
          <a:ext cx="0" cy="0"/>
          <a:chOff x="0" y="0"/>
          <a:chExt cx="0" cy="0"/>
        </a:xfrm>
      </p:grpSpPr>
      <p:sp>
        <p:nvSpPr>
          <p:cNvPr id="1302" name="Google Shape;1302;g28f235864ac_0_13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3" name="Google Shape;1303;g28f235864ac_0_133"/>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4" name="Google Shape;1304;g28f235864ac_0_133"/>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05" name="Google Shape;1305;g28f235864ac_0_13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6" name="Google Shape;1306;g28f235864ac_0_13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07" name="Google Shape;1307;g28f235864ac_0_13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8" name="Google Shape;1308;g28f235864ac_0_13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09" name="Google Shape;1309;g28f235864ac_0_13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10" name="Google Shape;1310;g28f235864ac_0_13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11" name="Google Shape;1311;g28f235864ac_0_13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312" name="Google Shape;1312;g28f235864ac_0_133"/>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313" name="Google Shape;1313;g28f235864ac_0_133"/>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4" name="Google Shape;1314;g28f235864ac_0_133"/>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5" name="Google Shape;1315;g28f235864ac_0_133"/>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6" name="Google Shape;1316;g28f235864ac_0_133"/>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7" name="Google Shape;1317;g28f235864ac_0_133"/>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318" name="Shape 1318"/>
        <p:cNvGrpSpPr/>
        <p:nvPr/>
      </p:nvGrpSpPr>
      <p:grpSpPr>
        <a:xfrm>
          <a:off x="0" y="0"/>
          <a:ext cx="0" cy="0"/>
          <a:chOff x="0" y="0"/>
          <a:chExt cx="0" cy="0"/>
        </a:xfrm>
      </p:grpSpPr>
      <p:sp>
        <p:nvSpPr>
          <p:cNvPr id="1319" name="Google Shape;1319;g28f235864ac_0_15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0" name="Google Shape;1320;g28f235864ac_0_150"/>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1" name="Google Shape;1321;g28f235864ac_0_150"/>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2" name="Google Shape;1322;g28f235864ac_0_150"/>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23" name="Google Shape;1323;g28f235864ac_0_15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24" name="Google Shape;1324;g28f235864ac_0_15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25" name="Google Shape;1325;g28f235864ac_0_15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26" name="Google Shape;1326;g28f235864ac_0_15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27" name="Google Shape;1327;g28f235864ac_0_15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28" name="Google Shape;1328;g28f235864ac_0_15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29" name="Google Shape;1329;g28f235864ac_0_15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330" name="Google Shape;1330;g28f235864ac_0_150"/>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1" name="Google Shape;1331;g28f235864ac_0_150"/>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2" name="Google Shape;1332;g28f235864ac_0_150"/>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3" name="Google Shape;1333;g28f235864ac_0_150"/>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34" name="Shape 1334"/>
        <p:cNvGrpSpPr/>
        <p:nvPr/>
      </p:nvGrpSpPr>
      <p:grpSpPr>
        <a:xfrm>
          <a:off x="0" y="0"/>
          <a:ext cx="0" cy="0"/>
          <a:chOff x="0" y="0"/>
          <a:chExt cx="0" cy="0"/>
        </a:xfrm>
      </p:grpSpPr>
      <p:sp>
        <p:nvSpPr>
          <p:cNvPr id="1335" name="Google Shape;1335;g28f235864ac_0_16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36" name="Google Shape;1336;g28f235864ac_0_166"/>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7" name="Google Shape;1337;g28f235864ac_0_166"/>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8" name="Google Shape;1338;g28f235864ac_0_166"/>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9" name="Google Shape;1339;g28f235864ac_0_166"/>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40" name="Google Shape;1340;g28f235864ac_0_16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41" name="Google Shape;1341;g28f235864ac_0_16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42" name="Google Shape;1342;g28f235864ac_0_16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43" name="Google Shape;1343;g28f235864ac_0_16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44" name="Google Shape;1344;g28f235864ac_0_16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45" name="Google Shape;1345;g28f235864ac_0_16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46" name="Google Shape;1346;g28f235864ac_0_16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42" name="Shape 142"/>
        <p:cNvGrpSpPr/>
        <p:nvPr/>
      </p:nvGrpSpPr>
      <p:grpSpPr>
        <a:xfrm>
          <a:off x="0" y="0"/>
          <a:ext cx="0" cy="0"/>
          <a:chOff x="0" y="0"/>
          <a:chExt cx="0" cy="0"/>
        </a:xfrm>
      </p:grpSpPr>
      <p:pic>
        <p:nvPicPr>
          <p:cNvPr id="143" name="Google Shape;143;p31"/>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144" name="Google Shape;144;p31"/>
          <p:cNvGrpSpPr/>
          <p:nvPr/>
        </p:nvGrpSpPr>
        <p:grpSpPr>
          <a:xfrm>
            <a:off x="0" y="5607273"/>
            <a:ext cx="12214159" cy="1252536"/>
            <a:chOff x="-33239" y="5603791"/>
            <a:chExt cx="9160619" cy="1252536"/>
          </a:xfrm>
        </p:grpSpPr>
        <p:sp>
          <p:nvSpPr>
            <p:cNvPr id="145" name="Google Shape;145;p31"/>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46" name="Google Shape;146;p31"/>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47" name="Google Shape;147;p31"/>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148" name="Google Shape;148;p31"/>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9" name="Google Shape;149;p31"/>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150" name="Google Shape;150;p31"/>
          <p:cNvSpPr/>
          <p:nvPr/>
        </p:nvSpPr>
        <p:spPr>
          <a:xfrm>
            <a:off x="0" y="-38100"/>
            <a:ext cx="12223022" cy="5610904"/>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47" name="Shape 1347"/>
        <p:cNvGrpSpPr/>
        <p:nvPr/>
      </p:nvGrpSpPr>
      <p:grpSpPr>
        <a:xfrm>
          <a:off x="0" y="0"/>
          <a:ext cx="0" cy="0"/>
          <a:chOff x="0" y="0"/>
          <a:chExt cx="0" cy="0"/>
        </a:xfrm>
      </p:grpSpPr>
      <p:sp>
        <p:nvSpPr>
          <p:cNvPr id="1348" name="Google Shape;1348;g28f235864ac_0_17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349" name="Google Shape;1349;g28f235864ac_0_179"/>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350" name="Google Shape;1350;g28f235864ac_0_17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1" name="Google Shape;1351;g28f235864ac_0_17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2" name="Google Shape;1352;g28f235864ac_0_17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53" name="Google Shape;1353;g28f235864ac_0_179"/>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354" name="Google Shape;1354;g28f235864ac_0_179"/>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55" name="Google Shape;1355;g28f235864ac_0_179"/>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356" name="Shape 1356"/>
        <p:cNvGrpSpPr/>
        <p:nvPr/>
      </p:nvGrpSpPr>
      <p:grpSpPr>
        <a:xfrm>
          <a:off x="0" y="0"/>
          <a:ext cx="0" cy="0"/>
          <a:chOff x="0" y="0"/>
          <a:chExt cx="0" cy="0"/>
        </a:xfrm>
      </p:grpSpPr>
      <p:sp>
        <p:nvSpPr>
          <p:cNvPr id="1357" name="Google Shape;1357;g28f235864ac_0_1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58" name="Google Shape;1358;g28f235864ac_0_18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9" name="Google Shape;1359;g28f235864ac_0_1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60" name="Google Shape;1360;g28f235864ac_0_18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61" name="Google Shape;1361;g28f235864ac_0_1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62" name="Google Shape;1362;g28f235864ac_0_18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63" name="Google Shape;1363;g28f235864ac_0_18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64" name="Google Shape;1364;g28f235864ac_0_18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365" name="Shape 1365"/>
        <p:cNvGrpSpPr/>
        <p:nvPr/>
      </p:nvGrpSpPr>
      <p:grpSpPr>
        <a:xfrm>
          <a:off x="0" y="0"/>
          <a:ext cx="0" cy="0"/>
          <a:chOff x="0" y="0"/>
          <a:chExt cx="0" cy="0"/>
        </a:xfrm>
      </p:grpSpPr>
      <p:sp>
        <p:nvSpPr>
          <p:cNvPr id="1366" name="Google Shape;1366;g28f235864ac_0_19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67" name="Google Shape;1367;g28f235864ac_0_19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68" name="Google Shape;1368;g28f235864ac_0_19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69" name="Google Shape;1369;g28f235864ac_0_19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370" name="Google Shape;1370;g28f235864ac_0_197"/>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371" name="Google Shape;1371;g28f235864ac_0_19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372" name="Google Shape;1372;g28f235864ac_0_197"/>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373" name="Google Shape;1373;g28f235864ac_0_197"/>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74" name="Shape 1374"/>
        <p:cNvGrpSpPr/>
        <p:nvPr/>
      </p:nvGrpSpPr>
      <p:grpSpPr>
        <a:xfrm>
          <a:off x="0" y="0"/>
          <a:ext cx="0" cy="0"/>
          <a:chOff x="0" y="0"/>
          <a:chExt cx="0" cy="0"/>
        </a:xfrm>
      </p:grpSpPr>
      <p:sp>
        <p:nvSpPr>
          <p:cNvPr id="1375" name="Google Shape;1375;g28f235864ac_0_20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76" name="Google Shape;1376;g28f235864ac_0_20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77" name="Google Shape;1377;g28f235864ac_0_20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78" name="Google Shape;1378;g28f235864ac_0_20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79" name="Google Shape;1379;g28f235864ac_0_20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380" name="Google Shape;1380;g28f235864ac_0_20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381" name="Google Shape;1381;g28f235864ac_0_20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382" name="Google Shape;1382;g28f235864ac_0_20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383" name="Google Shape;1383;g28f235864ac_0_206"/>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4" name="Google Shape;1384;g28f235864ac_0_206"/>
          <p:cNvSpPr/>
          <p:nvPr>
            <p:ph idx="2" type="pic"/>
          </p:nvPr>
        </p:nvSpPr>
        <p:spPr>
          <a:xfrm>
            <a:off x="457146" y="524736"/>
            <a:ext cx="2514600" cy="2935200"/>
          </a:xfrm>
          <a:prstGeom prst="rect">
            <a:avLst/>
          </a:prstGeom>
          <a:noFill/>
          <a:ln>
            <a:noFill/>
          </a:ln>
        </p:spPr>
      </p:sp>
      <p:sp>
        <p:nvSpPr>
          <p:cNvPr id="1385" name="Google Shape;1385;g28f235864ac_0_20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5.xml"/></Relationships>
</file>

<file path=ppt/slideMasters/_rels/slideMaster10.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image" Target="../media/image23.png"/><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0.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23.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theme" Target="../theme/theme6.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8.xml"/><Relationship Id="rId10" Type="http://schemas.openxmlformats.org/officeDocument/2006/relationships/slideLayout" Target="../slideLayouts/slideLayout39.xml"/><Relationship Id="rId1" Type="http://schemas.openxmlformats.org/officeDocument/2006/relationships/image" Target="../media/image23.png"/><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theme" Target="../theme/theme1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2" Type="http://schemas.openxmlformats.org/officeDocument/2006/relationships/theme" Target="../theme/theme1.xml"/><Relationship Id="rId1" Type="http://schemas.openxmlformats.org/officeDocument/2006/relationships/image" Target="../media/image23.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 Type="http://schemas.openxmlformats.org/officeDocument/2006/relationships/image" Target="../media/image23.png"/><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5" Type="http://schemas.openxmlformats.org/officeDocument/2006/relationships/slideLayout" Target="../slideLayouts/slideLayout57.xml"/><Relationship Id="rId19" Type="http://schemas.openxmlformats.org/officeDocument/2006/relationships/slideLayout" Target="../slideLayouts/slideLayout71.xml"/><Relationship Id="rId6" Type="http://schemas.openxmlformats.org/officeDocument/2006/relationships/slideLayout" Target="../slideLayouts/slideLayout58.xml"/><Relationship Id="rId18" Type="http://schemas.openxmlformats.org/officeDocument/2006/relationships/slideLayout" Target="../slideLayouts/slideLayout70.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 Type="http://schemas.openxmlformats.org/officeDocument/2006/relationships/image" Target="../media/image23.pn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6" Type="http://schemas.openxmlformats.org/officeDocument/2006/relationships/theme" Target="../theme/theme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4" name="Shape 1284"/>
        <p:cNvGrpSpPr/>
        <p:nvPr/>
      </p:nvGrpSpPr>
      <p:grpSpPr>
        <a:xfrm>
          <a:off x="0" y="0"/>
          <a:ext cx="0" cy="0"/>
          <a:chOff x="0" y="0"/>
          <a:chExt cx="0" cy="0"/>
        </a:xfrm>
      </p:grpSpPr>
      <p:sp>
        <p:nvSpPr>
          <p:cNvPr id="1285" name="Google Shape;1285;g28f235864ac_0_116"/>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286" name="Google Shape;1286;g28f235864ac_0_116"/>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287" name="Google Shape;1287;g28f235864ac_0_116"/>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288" name="Google Shape;1288;g28f235864ac_0_11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sp>
        <p:nvSpPr>
          <p:cNvPr id="15" name="Google Shape;15;p27"/>
          <p:cNvSpPr/>
          <p:nvPr/>
        </p:nvSpPr>
        <p:spPr>
          <a:xfrm>
            <a:off x="0" y="-11086"/>
            <a:ext cx="12192000" cy="1273233"/>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6" name="Google Shape;16;p27"/>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17" name="Google Shape;17;p27"/>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grpSp>
        <p:nvGrpSpPr>
          <p:cNvPr id="138" name="Google Shape;138;p30"/>
          <p:cNvGrpSpPr/>
          <p:nvPr/>
        </p:nvGrpSpPr>
        <p:grpSpPr>
          <a:xfrm>
            <a:off x="0" y="5607273"/>
            <a:ext cx="12214159" cy="1252536"/>
            <a:chOff x="-33239" y="5603791"/>
            <a:chExt cx="9160619" cy="1252536"/>
          </a:xfrm>
        </p:grpSpPr>
        <p:sp>
          <p:nvSpPr>
            <p:cNvPr id="139" name="Google Shape;139;p30"/>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40" name="Google Shape;140;p30"/>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41" name="Google Shape;141;p30"/>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32"/>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89" name="Google Shape;189;p3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190" name="Google Shape;190;p32"/>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191" name="Google Shape;191;p3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41"/>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71" name="Google Shape;471;p41"/>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72" name="Google Shape;472;p4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73" name="Google Shape;473;p4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 name="Shape 589"/>
        <p:cNvGrpSpPr/>
        <p:nvPr/>
      </p:nvGrpSpPr>
      <p:grpSpPr>
        <a:xfrm>
          <a:off x="0" y="0"/>
          <a:ext cx="0" cy="0"/>
          <a:chOff x="0" y="0"/>
          <a:chExt cx="0" cy="0"/>
        </a:xfrm>
      </p:grpSpPr>
      <p:sp>
        <p:nvSpPr>
          <p:cNvPr id="590" name="Google Shape;590;p43"/>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91" name="Google Shape;591;p43"/>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592" name="Google Shape;592;p43"/>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7" name="Shape 657"/>
        <p:cNvGrpSpPr/>
        <p:nvPr/>
      </p:nvGrpSpPr>
      <p:grpSpPr>
        <a:xfrm>
          <a:off x="0" y="0"/>
          <a:ext cx="0" cy="0"/>
          <a:chOff x="0" y="0"/>
          <a:chExt cx="0" cy="0"/>
        </a:xfrm>
      </p:grpSpPr>
      <p:sp>
        <p:nvSpPr>
          <p:cNvPr id="658" name="Google Shape;658;p45"/>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59" name="Google Shape;659;p45"/>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60" name="Google Shape;660;p45"/>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61" name="Google Shape;661;p4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p52"/>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90" name="Google Shape;790;p5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791" name="Google Shape;791;p52"/>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792" name="Google Shape;792;p5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8" name="Shape 1088"/>
        <p:cNvGrpSpPr/>
        <p:nvPr/>
      </p:nvGrpSpPr>
      <p:grpSpPr>
        <a:xfrm>
          <a:off x="0" y="0"/>
          <a:ext cx="0" cy="0"/>
          <a:chOff x="0" y="0"/>
          <a:chExt cx="0" cy="0"/>
        </a:xfrm>
      </p:grpSpPr>
      <p:sp>
        <p:nvSpPr>
          <p:cNvPr id="1089" name="Google Shape;1089;p54"/>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090" name="Google Shape;1090;p54"/>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091" name="Google Shape;1091;p54"/>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92" name="Google Shape;1092;p54"/>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7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2.jpg"/><Relationship Id="rId4" Type="http://schemas.openxmlformats.org/officeDocument/2006/relationships/image" Target="../media/image53.jpg"/><Relationship Id="rId5" Type="http://schemas.openxmlformats.org/officeDocument/2006/relationships/image" Target="../media/image55.jpg"/><Relationship Id="rId6" Type="http://schemas.openxmlformats.org/officeDocument/2006/relationships/image" Target="../media/image54.jpg"/><Relationship Id="rId7"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9.png"/><Relationship Id="rId4" Type="http://schemas.openxmlformats.org/officeDocument/2006/relationships/image" Target="../media/image57.png"/><Relationship Id="rId5" Type="http://schemas.openxmlformats.org/officeDocument/2006/relationships/image" Target="../media/image63.png"/><Relationship Id="rId6"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zh-TW"/>
              <a:t>Workshop guide</a:t>
            </a:r>
            <a:endParaRPr/>
          </a:p>
        </p:txBody>
      </p:sp>
      <p:sp>
        <p:nvSpPr>
          <p:cNvPr id="1391" name="Google Shape;1391;p1"/>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zh-TW">
                <a:solidFill>
                  <a:srgbClr val="006FB6"/>
                </a:solidFill>
              </a:rPr>
              <a:t>Let’s sing our sounds</a:t>
            </a:r>
            <a:endParaRPr/>
          </a:p>
        </p:txBody>
      </p:sp>
      <p:sp>
        <p:nvSpPr>
          <p:cNvPr id="1392" name="Google Shape;1392;p1"/>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SzPts val="3600"/>
              <a:buNone/>
            </a:pPr>
            <a:r>
              <a:rPr lang="zh-TW" sz="4000">
                <a:solidFill>
                  <a:srgbClr val="006FB6"/>
                </a:solidFill>
              </a:rPr>
              <a:t>Facilitator: </a:t>
            </a:r>
            <a:endParaRPr/>
          </a:p>
          <a:p>
            <a:pPr indent="-482600" lvl="1" marL="914400" rtl="0" algn="l">
              <a:lnSpc>
                <a:spcPct val="100000"/>
              </a:lnSpc>
              <a:spcBef>
                <a:spcPts val="0"/>
              </a:spcBef>
              <a:spcAft>
                <a:spcPts val="0"/>
              </a:spcAft>
              <a:buClr>
                <a:srgbClr val="006FB6"/>
              </a:buClr>
              <a:buSzPts val="4000"/>
              <a:buChar char="•"/>
            </a:pPr>
            <a:r>
              <a:rPr lang="zh-TW" sz="4000">
                <a:solidFill>
                  <a:srgbClr val="006FB6"/>
                </a:solidFill>
              </a:rPr>
              <a:t>Read notes to prepare.See English file. </a:t>
            </a:r>
            <a:endParaRPr/>
          </a:p>
          <a:p>
            <a:pPr indent="-482600" lvl="1" marL="914400" rtl="0" algn="l">
              <a:lnSpc>
                <a:spcPct val="100000"/>
              </a:lnSpc>
              <a:spcBef>
                <a:spcPts val="0"/>
              </a:spcBef>
              <a:spcAft>
                <a:spcPts val="0"/>
              </a:spcAft>
              <a:buClr>
                <a:srgbClr val="006FB6"/>
              </a:buClr>
              <a:buSzPts val="4000"/>
              <a:buChar char="•"/>
            </a:pPr>
            <a:r>
              <a:rPr lang="zh-TW" sz="4000">
                <a:solidFill>
                  <a:srgbClr val="006FB6"/>
                </a:solidFill>
              </a:rPr>
              <a:t>Amend slides if needed.</a:t>
            </a:r>
            <a:endParaRPr/>
          </a:p>
          <a:p>
            <a:pPr indent="-482600" lvl="1" marL="914400" rtl="0" algn="l">
              <a:lnSpc>
                <a:spcPct val="100000"/>
              </a:lnSpc>
              <a:spcBef>
                <a:spcPts val="0"/>
              </a:spcBef>
              <a:spcAft>
                <a:spcPts val="0"/>
              </a:spcAft>
              <a:buClr>
                <a:srgbClr val="006FB6"/>
              </a:buClr>
              <a:buSzPts val="4000"/>
              <a:buChar char="•"/>
            </a:pPr>
            <a:r>
              <a:rPr lang="zh-TW" sz="4000">
                <a:solidFill>
                  <a:srgbClr val="006FB6"/>
                </a:solidFill>
              </a:rPr>
              <a:t>Ready the family-facing materials.</a:t>
            </a:r>
            <a:endParaRPr/>
          </a:p>
          <a:p>
            <a:pPr indent="-482600" lvl="1" marL="914400" rtl="0" algn="l">
              <a:lnSpc>
                <a:spcPct val="100000"/>
              </a:lnSpc>
              <a:spcBef>
                <a:spcPts val="0"/>
              </a:spcBef>
              <a:spcAft>
                <a:spcPts val="0"/>
              </a:spcAft>
              <a:buClr>
                <a:srgbClr val="006FB6"/>
              </a:buClr>
              <a:buSzPts val="4000"/>
              <a:buChar char="•"/>
            </a:pPr>
            <a:r>
              <a:rPr lang="zh-TW" sz="4000">
                <a:solidFill>
                  <a:srgbClr val="006FB6"/>
                </a:solidFill>
              </a:rPr>
              <a:t>Display slide 2 as families arrive.</a:t>
            </a:r>
            <a:endParaRPr/>
          </a:p>
          <a:p>
            <a:pPr indent="0" lvl="0" marL="914400" rtl="0" algn="l">
              <a:lnSpc>
                <a:spcPct val="100000"/>
              </a:lnSpc>
              <a:spcBef>
                <a:spcPts val="0"/>
              </a:spcBef>
              <a:spcAft>
                <a:spcPts val="0"/>
              </a:spcAft>
              <a:buSzPts val="3600"/>
              <a:buNone/>
            </a:pPr>
            <a:r>
              <a:t/>
            </a:r>
            <a:endParaRPr sz="4000">
              <a:solidFill>
                <a:srgbClr val="006FB6"/>
              </a:solidFill>
            </a:endParaRPr>
          </a:p>
          <a:p>
            <a:pPr indent="0" lvl="0" marL="228600" rtl="0" algn="l">
              <a:lnSpc>
                <a:spcPct val="100000"/>
              </a:lnSpc>
              <a:spcBef>
                <a:spcPts val="1000"/>
              </a:spcBef>
              <a:spcAft>
                <a:spcPts val="0"/>
              </a:spcAft>
              <a:buClr>
                <a:srgbClr val="0771BA"/>
              </a:buClr>
              <a:buSzPts val="3600"/>
              <a:buNone/>
            </a:pPr>
            <a:r>
              <a:t/>
            </a:r>
            <a:endParaRPr sz="4000">
              <a:solidFill>
                <a:srgbClr val="006FB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zh-TW"/>
              <a:t>玩</a:t>
            </a:r>
            <a:r>
              <a:rPr lang="zh-TW">
                <a:solidFill>
                  <a:srgbClr val="2E75B5"/>
                </a:solidFill>
              </a:rPr>
              <a:t>文字游戲</a:t>
            </a:r>
            <a:endParaRPr>
              <a:solidFill>
                <a:srgbClr val="2E75B5"/>
              </a:solidFill>
            </a:endParaRPr>
          </a:p>
        </p:txBody>
      </p:sp>
      <p:sp>
        <p:nvSpPr>
          <p:cNvPr id="1492" name="Google Shape;1492;p17"/>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0" lvl="0" marL="177800" rtl="0" algn="l">
              <a:lnSpc>
                <a:spcPct val="90000"/>
              </a:lnSpc>
              <a:spcBef>
                <a:spcPts val="0"/>
              </a:spcBef>
              <a:spcAft>
                <a:spcPts val="0"/>
              </a:spcAft>
              <a:buSzPts val="2800"/>
              <a:buNone/>
            </a:pPr>
            <a:r>
              <a:rPr lang="zh-TW" sz="4000"/>
              <a:t>選擇一個新名字！</a:t>
            </a:r>
            <a:endParaRPr/>
          </a:p>
          <a:p>
            <a:pPr indent="-571500" lvl="0" marL="749300" rtl="0" algn="l">
              <a:lnSpc>
                <a:spcPct val="90000"/>
              </a:lnSpc>
              <a:spcBef>
                <a:spcPts val="0"/>
              </a:spcBef>
              <a:spcAft>
                <a:spcPts val="0"/>
              </a:spcAft>
              <a:buSzPts val="2800"/>
              <a:buFont typeface="Arial"/>
              <a:buChar char="•"/>
            </a:pPr>
            <a:r>
              <a:rPr lang="zh-TW" sz="4000"/>
              <a:t>一個朋友</a:t>
            </a:r>
            <a:endParaRPr/>
          </a:p>
          <a:p>
            <a:pPr indent="-571500" lvl="0" marL="749300" rtl="0" algn="l">
              <a:lnSpc>
                <a:spcPct val="90000"/>
              </a:lnSpc>
              <a:spcBef>
                <a:spcPts val="0"/>
              </a:spcBef>
              <a:spcAft>
                <a:spcPts val="0"/>
              </a:spcAft>
              <a:buSzPts val="2800"/>
              <a:buFont typeface="Arial"/>
              <a:buChar char="•"/>
            </a:pPr>
            <a:r>
              <a:rPr lang="zh-TW" sz="4000"/>
              <a:t>一位家庭成員</a:t>
            </a:r>
            <a:endParaRPr/>
          </a:p>
          <a:p>
            <a:pPr indent="-571500" lvl="0" marL="749300" rtl="0" algn="l">
              <a:lnSpc>
                <a:spcPct val="90000"/>
              </a:lnSpc>
              <a:spcBef>
                <a:spcPts val="0"/>
              </a:spcBef>
              <a:spcAft>
                <a:spcPts val="0"/>
              </a:spcAft>
              <a:buSzPts val="2800"/>
              <a:buFont typeface="Arial"/>
              <a:buChar char="•"/>
            </a:pPr>
            <a:r>
              <a:rPr lang="zh-TW" sz="4000"/>
              <a:t>一隻寵物</a:t>
            </a:r>
            <a:endParaRPr/>
          </a:p>
        </p:txBody>
      </p:sp>
      <p:sp>
        <p:nvSpPr>
          <p:cNvPr id="1493" name="Google Shape;1493;p17"/>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zh-TW"/>
              <a:t>當孩子學習押韻時，他們可能</a:t>
            </a:r>
            <a:r>
              <a:rPr lang="zh-TW">
                <a:solidFill>
                  <a:srgbClr val="2E75B5"/>
                </a:solidFill>
              </a:rPr>
              <a:t>會造詞</a:t>
            </a:r>
            <a:r>
              <a:rPr lang="zh-TW"/>
              <a:t>。這沒有關係！</a:t>
            </a:r>
            <a:endParaRPr/>
          </a:p>
        </p:txBody>
      </p:sp>
      <p:pic>
        <p:nvPicPr>
          <p:cNvPr descr="A child lying on the floor&#10;&#10;Description automatically generated" id="1494" name="Google Shape;1494;p17"/>
          <p:cNvPicPr preferRelativeResize="0"/>
          <p:nvPr>
            <p:ph idx="2" type="pic"/>
          </p:nvPr>
        </p:nvPicPr>
        <p:blipFill rotWithShape="1">
          <a:blip r:embed="rId3">
            <a:alphaModFix/>
          </a:blip>
          <a:srcRect b="0" l="16756" r="16748" t="0"/>
          <a:stretch/>
        </p:blipFill>
        <p:spPr>
          <a:xfrm>
            <a:off x="4988162" y="1731765"/>
            <a:ext cx="3473700" cy="3918000"/>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zh-TW" sz="5000"/>
              <a:t>您有想到一首歌嗎？</a:t>
            </a:r>
            <a:endParaRPr/>
          </a:p>
        </p:txBody>
      </p:sp>
      <p:sp>
        <p:nvSpPr>
          <p:cNvPr id="1500" name="Google Shape;1500;p18"/>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zh-TW" sz="3200"/>
              <a:t>小技巧和竅門</a:t>
            </a:r>
            <a:endParaRPr/>
          </a:p>
        </p:txBody>
      </p:sp>
      <p:sp>
        <p:nvSpPr>
          <p:cNvPr id="1501" name="Google Shape;1501;p18"/>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zh-TW"/>
              <a:t>唱傻氣的歌曲是學習押韻和發音的好方法。</a:t>
            </a:r>
            <a:endParaRPr/>
          </a:p>
        </p:txBody>
      </p:sp>
      <p:sp>
        <p:nvSpPr>
          <p:cNvPr id="1502" name="Google Shape;1502;p18"/>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zh-TW"/>
              <a:t>用其他語言來押韻也很有幫助！</a:t>
            </a:r>
            <a:endParaRPr/>
          </a:p>
        </p:txBody>
      </p:sp>
      <p:sp>
        <p:nvSpPr>
          <p:cNvPr id="1503" name="Google Shape;1503;p18"/>
          <p:cNvSpPr txBox="1"/>
          <p:nvPr>
            <p:ph idx="4" type="body"/>
          </p:nvPr>
        </p:nvSpPr>
        <p:spPr>
          <a:xfrm>
            <a:off x="3790950" y="1947062"/>
            <a:ext cx="3333000" cy="4152000"/>
          </a:xfrm>
          <a:prstGeom prst="rect">
            <a:avLst/>
          </a:prstGeom>
          <a:noFill/>
          <a:ln>
            <a:noFill/>
          </a:ln>
        </p:spPr>
        <p:txBody>
          <a:bodyPr anchorCtr="0" anchor="t"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zh-TW" sz="3200"/>
              <a:t>您在家裡會唱什麼傳統歌曲或童謠？</a:t>
            </a:r>
            <a:endParaRPr/>
          </a:p>
        </p:txBody>
      </p:sp>
      <p:pic>
        <p:nvPicPr>
          <p:cNvPr descr="A group of people sitting at a table&#10;&#10;Description automatically generated" id="1504" name="Google Shape;1504;p18"/>
          <p:cNvPicPr preferRelativeResize="0"/>
          <p:nvPr>
            <p:ph idx="5" type="pic"/>
          </p:nvPr>
        </p:nvPicPr>
        <p:blipFill rotWithShape="1">
          <a:blip r:embed="rId3">
            <a:alphaModFix/>
          </a:blip>
          <a:srcRect b="0" l="13392" r="13384" t="0"/>
          <a:stretch/>
        </p:blipFill>
        <p:spPr>
          <a:xfrm>
            <a:off x="7367954" y="1933588"/>
            <a:ext cx="4563694" cy="4152109"/>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g28f235864ac_0_10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zh-TW"/>
              <a:t>反思  </a:t>
            </a:r>
            <a:endParaRPr/>
          </a:p>
        </p:txBody>
      </p:sp>
      <p:sp>
        <p:nvSpPr>
          <p:cNvPr id="1510" name="Google Shape;1510;g28f235864ac_0_10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2400"/>
              </a:spcBef>
              <a:spcAft>
                <a:spcPts val="0"/>
              </a:spcAft>
              <a:buClr>
                <a:srgbClr val="006FB6"/>
              </a:buClr>
              <a:buSzPts val="3400"/>
              <a:buChar char="•"/>
            </a:pPr>
            <a:r>
              <a:rPr lang="zh-TW"/>
              <a:t>對這個閱讀技巧還有疑問嗎？ </a:t>
            </a:r>
            <a:endParaRPr/>
          </a:p>
          <a:p>
            <a:pPr indent="-457200" lvl="0" marL="457200" rtl="0" algn="l">
              <a:lnSpc>
                <a:spcPct val="100000"/>
              </a:lnSpc>
              <a:spcBef>
                <a:spcPts val="2400"/>
              </a:spcBef>
              <a:spcAft>
                <a:spcPts val="0"/>
              </a:spcAft>
              <a:buClr>
                <a:srgbClr val="006FB6"/>
              </a:buClr>
              <a:buSzPts val="3400"/>
              <a:buChar char="•"/>
            </a:pPr>
            <a:r>
              <a:rPr lang="zh-TW"/>
              <a:t>轉身與您的孩子交談：我們準備好在家嘗試這個閱讀技巧了嗎？ </a:t>
            </a:r>
            <a:endParaRPr/>
          </a:p>
          <a:p>
            <a:pPr indent="-457200" lvl="0" marL="457200" rtl="0" algn="l">
              <a:lnSpc>
                <a:spcPct val="100000"/>
              </a:lnSpc>
              <a:spcBef>
                <a:spcPts val="2400"/>
              </a:spcBef>
              <a:spcAft>
                <a:spcPts val="0"/>
              </a:spcAft>
              <a:buClr>
                <a:srgbClr val="006FB6"/>
              </a:buClr>
              <a:buSzPts val="3400"/>
              <a:buChar char="•"/>
            </a:pPr>
            <a:r>
              <a:rPr lang="zh-TW"/>
              <a:t>請分享您如何在家中使用此技巧。</a:t>
            </a:r>
            <a:endParaRPr/>
          </a:p>
        </p:txBody>
      </p:sp>
      <p:sp>
        <p:nvSpPr>
          <p:cNvPr id="1511" name="Google Shape;1511;g28f235864ac_0_10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zh-TW"/>
              <a:t>您的問題將對房間裡的其他人有所幫助！</a:t>
            </a:r>
            <a:endParaRPr/>
          </a:p>
        </p:txBody>
      </p:sp>
      <p:pic>
        <p:nvPicPr>
          <p:cNvPr descr="A close up of a logo&#10;&#10;Description automatically generated" id="1512" name="Google Shape;1512;g28f235864ac_0_109"/>
          <p:cNvPicPr preferRelativeResize="0"/>
          <p:nvPr>
            <p:ph idx="2" type="pic"/>
          </p:nvPr>
        </p:nvPicPr>
        <p:blipFill rotWithShape="1">
          <a:blip r:embed="rId3">
            <a:alphaModFix/>
          </a:blip>
          <a:srcRect b="0" l="6933" r="6933" t="0"/>
          <a:stretch/>
        </p:blipFill>
        <p:spPr>
          <a:xfrm>
            <a:off x="457146" y="524736"/>
            <a:ext cx="2514599" cy="2935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zh-TW"/>
              <a:t>有目的的玩耍 -&gt; 學習</a:t>
            </a:r>
            <a:endParaRPr/>
          </a:p>
        </p:txBody>
      </p:sp>
      <p:pic>
        <p:nvPicPr>
          <p:cNvPr id="1518" name="Google Shape;1518;p20"/>
          <p:cNvPicPr preferRelativeResize="0"/>
          <p:nvPr>
            <p:ph idx="1" type="body"/>
          </p:nvPr>
        </p:nvPicPr>
        <p:blipFill rotWithShape="1">
          <a:blip r:embed="rId3">
            <a:alphaModFix/>
          </a:blip>
          <a:srcRect b="0" l="0" r="0" t="0"/>
          <a:stretch/>
        </p:blipFill>
        <p:spPr>
          <a:xfrm>
            <a:off x="1327039" y="1692275"/>
            <a:ext cx="4569364" cy="4067175"/>
          </a:xfrm>
          <a:prstGeom prst="rect">
            <a:avLst/>
          </a:prstGeom>
          <a:noFill/>
          <a:ln>
            <a:noFill/>
          </a:ln>
        </p:spPr>
      </p:pic>
      <p:sp>
        <p:nvSpPr>
          <p:cNvPr id="1519" name="Google Shape;1519;p20"/>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3600"/>
              <a:buNone/>
            </a:pPr>
            <a:r>
              <a:rPr b="1" lang="zh-TW"/>
              <a:t>提問</a:t>
            </a:r>
            <a:r>
              <a:rPr lang="zh-TW"/>
              <a:t>和</a:t>
            </a:r>
            <a:r>
              <a:rPr b="1" lang="zh-TW"/>
              <a:t>有意義的對話</a:t>
            </a:r>
            <a:r>
              <a:rPr lang="zh-TW"/>
              <a:t>是閱讀的基礎！</a:t>
            </a:r>
            <a:endParaRPr/>
          </a:p>
        </p:txBody>
      </p:sp>
      <p:sp>
        <p:nvSpPr>
          <p:cNvPr id="1520" name="Google Shape;1520;p20"/>
          <p:cNvSpPr txBox="1"/>
          <p:nvPr/>
        </p:nvSpPr>
        <p:spPr>
          <a:xfrm>
            <a:off x="2285996" y="2863850"/>
            <a:ext cx="957261" cy="261610"/>
          </a:xfrm>
          <a:prstGeom prst="rect">
            <a:avLst/>
          </a:prstGeom>
          <a:solidFill>
            <a:srgbClr val="F3F3F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zh-TW" sz="1100" u="none" cap="none" strike="noStrike">
                <a:solidFill>
                  <a:srgbClr val="006FB4"/>
                </a:solidFill>
                <a:latin typeface="Arial"/>
                <a:ea typeface="Arial"/>
                <a:cs typeface="Arial"/>
                <a:sym typeface="Arial"/>
              </a:rPr>
              <a:t>參與</a:t>
            </a:r>
            <a:endParaRPr/>
          </a:p>
        </p:txBody>
      </p:sp>
      <p:sp>
        <p:nvSpPr>
          <p:cNvPr id="1521" name="Google Shape;1521;p20"/>
          <p:cNvSpPr txBox="1"/>
          <p:nvPr/>
        </p:nvSpPr>
        <p:spPr>
          <a:xfrm>
            <a:off x="2038016" y="3153138"/>
            <a:ext cx="1031824" cy="426556"/>
          </a:xfrm>
          <a:prstGeom prst="rect">
            <a:avLst/>
          </a:prstGeom>
          <a:solidFill>
            <a:srgbClr val="F3F3F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zh-TW" sz="1400" u="none" cap="none" strike="noStrike">
                <a:solidFill>
                  <a:srgbClr val="006FB4"/>
                </a:solidFill>
                <a:latin typeface="Arial"/>
                <a:ea typeface="Arial"/>
                <a:cs typeface="Arial"/>
                <a:sym typeface="Arial"/>
              </a:rPr>
              <a:t>享受和參與</a:t>
            </a:r>
            <a:endParaRPr/>
          </a:p>
        </p:txBody>
      </p:sp>
      <p:sp>
        <p:nvSpPr>
          <p:cNvPr id="1522" name="Google Shape;1522;p20"/>
          <p:cNvSpPr txBox="1"/>
          <p:nvPr/>
        </p:nvSpPr>
        <p:spPr>
          <a:xfrm>
            <a:off x="2112578" y="3901100"/>
            <a:ext cx="957261" cy="261610"/>
          </a:xfrm>
          <a:prstGeom prst="rect">
            <a:avLst/>
          </a:prstGeom>
          <a:solidFill>
            <a:srgbClr val="F3F3F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zh-TW" sz="1100" u="none" cap="none" strike="noStrike">
                <a:solidFill>
                  <a:srgbClr val="006FB4"/>
                </a:solidFill>
                <a:latin typeface="Arial"/>
                <a:ea typeface="Arial"/>
                <a:cs typeface="Arial"/>
                <a:sym typeface="Arial"/>
              </a:rPr>
              <a:t>理解力</a:t>
            </a:r>
            <a:endParaRPr/>
          </a:p>
        </p:txBody>
      </p:sp>
      <p:sp>
        <p:nvSpPr>
          <p:cNvPr id="1523" name="Google Shape;1523;p20"/>
          <p:cNvSpPr txBox="1"/>
          <p:nvPr/>
        </p:nvSpPr>
        <p:spPr>
          <a:xfrm>
            <a:off x="2112578" y="4123677"/>
            <a:ext cx="1130679" cy="462646"/>
          </a:xfrm>
          <a:prstGeom prst="rect">
            <a:avLst/>
          </a:prstGeom>
          <a:solidFill>
            <a:srgbClr val="F3F3F5"/>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zh-TW" sz="1400" u="none" cap="none" strike="noStrike">
                <a:solidFill>
                  <a:srgbClr val="006FB4"/>
                </a:solidFill>
                <a:latin typeface="Arial"/>
                <a:ea typeface="Arial"/>
                <a:cs typeface="Arial"/>
                <a:sym typeface="Arial"/>
              </a:rPr>
              <a:t>理解故事</a:t>
            </a:r>
            <a:endParaRPr/>
          </a:p>
        </p:txBody>
      </p:sp>
      <p:sp>
        <p:nvSpPr>
          <p:cNvPr id="1524" name="Google Shape;1524;p20"/>
          <p:cNvSpPr txBox="1"/>
          <p:nvPr/>
        </p:nvSpPr>
        <p:spPr>
          <a:xfrm>
            <a:off x="4099975" y="3901100"/>
            <a:ext cx="957261" cy="261610"/>
          </a:xfrm>
          <a:prstGeom prst="rect">
            <a:avLst/>
          </a:prstGeom>
          <a:solidFill>
            <a:srgbClr val="F3F3F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zh-TW" sz="1100" u="none" cap="none" strike="noStrike">
                <a:solidFill>
                  <a:srgbClr val="006FB4"/>
                </a:solidFill>
                <a:latin typeface="Arial"/>
                <a:ea typeface="Arial"/>
                <a:cs typeface="Arial"/>
                <a:sym typeface="Arial"/>
              </a:rPr>
              <a:t>流暢度</a:t>
            </a:r>
            <a:endParaRPr/>
          </a:p>
        </p:txBody>
      </p:sp>
      <p:sp>
        <p:nvSpPr>
          <p:cNvPr id="1525" name="Google Shape;1525;p20"/>
          <p:cNvSpPr txBox="1"/>
          <p:nvPr/>
        </p:nvSpPr>
        <p:spPr>
          <a:xfrm>
            <a:off x="4012055" y="4137965"/>
            <a:ext cx="1029163" cy="523220"/>
          </a:xfrm>
          <a:prstGeom prst="rect">
            <a:avLst/>
          </a:prstGeom>
          <a:solidFill>
            <a:srgbClr val="F3F3F5"/>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zh-TW" sz="1400" u="none" cap="none" strike="noStrike">
                <a:solidFill>
                  <a:srgbClr val="006FB4"/>
                </a:solidFill>
                <a:latin typeface="Arial"/>
                <a:ea typeface="Arial"/>
                <a:cs typeface="Arial"/>
                <a:sym typeface="Arial"/>
              </a:rPr>
              <a:t>聽起來像故</a:t>
            </a:r>
            <a:endParaRPr/>
          </a:p>
          <a:p>
            <a:pPr indent="0" lvl="0" marL="0" marR="0" rtl="0" algn="ctr">
              <a:lnSpc>
                <a:spcPct val="100000"/>
              </a:lnSpc>
              <a:spcBef>
                <a:spcPts val="0"/>
              </a:spcBef>
              <a:spcAft>
                <a:spcPts val="0"/>
              </a:spcAft>
              <a:buClr>
                <a:srgbClr val="000000"/>
              </a:buClr>
              <a:buSzPts val="1400"/>
              <a:buFont typeface="Arial"/>
              <a:buNone/>
            </a:pPr>
            <a:r>
              <a:rPr b="1" i="0" lang="zh-TW" sz="1400" u="none" cap="none" strike="noStrike">
                <a:solidFill>
                  <a:srgbClr val="006FB4"/>
                </a:solidFill>
                <a:latin typeface="Arial"/>
                <a:ea typeface="Arial"/>
                <a:cs typeface="Arial"/>
                <a:sym typeface="Arial"/>
              </a:rPr>
              <a:t>事講述者</a:t>
            </a:r>
            <a:endParaRPr/>
          </a:p>
        </p:txBody>
      </p:sp>
      <p:sp>
        <p:nvSpPr>
          <p:cNvPr id="1526" name="Google Shape;1526;p20"/>
          <p:cNvSpPr txBox="1"/>
          <p:nvPr/>
        </p:nvSpPr>
        <p:spPr>
          <a:xfrm>
            <a:off x="3988138" y="2449733"/>
            <a:ext cx="218185" cy="107721"/>
          </a:xfrm>
          <a:prstGeom prst="rect">
            <a:avLst/>
          </a:prstGeom>
          <a:solidFill>
            <a:srgbClr val="F3F3F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1" i="0" lang="zh-TW" sz="700" u="none" cap="none" strike="noStrike">
                <a:solidFill>
                  <a:srgbClr val="006FB4"/>
                </a:solidFill>
                <a:latin typeface="Arial"/>
                <a:ea typeface="Arial"/>
                <a:cs typeface="Arial"/>
                <a:sym typeface="Arial"/>
              </a:rPr>
              <a:t> 詞</a:t>
            </a:r>
            <a:endParaRPr/>
          </a:p>
        </p:txBody>
      </p:sp>
      <p:sp>
        <p:nvSpPr>
          <p:cNvPr id="1527" name="Google Shape;1527;p20"/>
          <p:cNvSpPr txBox="1"/>
          <p:nvPr/>
        </p:nvSpPr>
        <p:spPr>
          <a:xfrm>
            <a:off x="3729036" y="2450191"/>
            <a:ext cx="218185" cy="107722"/>
          </a:xfrm>
          <a:prstGeom prst="rect">
            <a:avLst/>
          </a:prstGeom>
          <a:solidFill>
            <a:srgbClr val="F3F3F5"/>
          </a:solid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r>
              <a:rPr b="1" i="0" lang="zh-TW" sz="700" u="none" cap="none" strike="noStrike">
                <a:solidFill>
                  <a:srgbClr val="006FB4"/>
                </a:solidFill>
                <a:latin typeface="Arial"/>
                <a:ea typeface="Arial"/>
                <a:cs typeface="Arial"/>
                <a:sym typeface="Arial"/>
              </a:rPr>
              <a:t>單</a:t>
            </a:r>
            <a:endParaRPr/>
          </a:p>
        </p:txBody>
      </p:sp>
      <p:sp>
        <p:nvSpPr>
          <p:cNvPr id="1528" name="Google Shape;1528;p20"/>
          <p:cNvSpPr txBox="1"/>
          <p:nvPr/>
        </p:nvSpPr>
        <p:spPr>
          <a:xfrm>
            <a:off x="4085167" y="2851150"/>
            <a:ext cx="957261" cy="261610"/>
          </a:xfrm>
          <a:prstGeom prst="rect">
            <a:avLst/>
          </a:prstGeom>
          <a:solidFill>
            <a:srgbClr val="F3F3F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zh-TW" sz="1100" u="none" cap="none" strike="noStrike">
                <a:solidFill>
                  <a:srgbClr val="006FB4"/>
                </a:solidFill>
                <a:latin typeface="Arial"/>
                <a:ea typeface="Arial"/>
                <a:cs typeface="Arial"/>
                <a:sym typeface="Arial"/>
              </a:rPr>
              <a:t>準確度</a:t>
            </a:r>
            <a:endParaRPr/>
          </a:p>
        </p:txBody>
      </p:sp>
      <p:sp>
        <p:nvSpPr>
          <p:cNvPr id="1529" name="Google Shape;1529;p20"/>
          <p:cNvSpPr txBox="1"/>
          <p:nvPr/>
        </p:nvSpPr>
        <p:spPr>
          <a:xfrm>
            <a:off x="4099975" y="3161674"/>
            <a:ext cx="957261" cy="426556"/>
          </a:xfrm>
          <a:prstGeom prst="rect">
            <a:avLst/>
          </a:prstGeom>
          <a:solidFill>
            <a:srgbClr val="F3F3F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zh-TW" sz="1400" u="none" cap="none" strike="noStrike">
                <a:solidFill>
                  <a:srgbClr val="006FB4"/>
                </a:solidFill>
                <a:latin typeface="Arial"/>
                <a:ea typeface="Arial"/>
                <a:cs typeface="Arial"/>
                <a:sym typeface="Arial"/>
              </a:rPr>
              <a:t>解析單字</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23"/>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zh-TW"/>
              <a:t>請給我們反饋</a:t>
            </a:r>
            <a:endParaRPr/>
          </a:p>
        </p:txBody>
      </p:sp>
      <p:pic>
        <p:nvPicPr>
          <p:cNvPr id="1535" name="Google Shape;1535;p23"/>
          <p:cNvPicPr preferRelativeResize="0"/>
          <p:nvPr>
            <p:ph idx="2" type="pic"/>
          </p:nvPr>
        </p:nvPicPr>
        <p:blipFill rotWithShape="1">
          <a:blip r:embed="rId3">
            <a:alphaModFix/>
          </a:blip>
          <a:srcRect b="-4522" l="274" r="274" t="-7982"/>
          <a:stretch/>
        </p:blipFill>
        <p:spPr>
          <a:xfrm>
            <a:off x="8953152" y="1444919"/>
            <a:ext cx="2916936" cy="2596896"/>
          </a:xfrm>
          <a:prstGeom prst="rect">
            <a:avLst/>
          </a:prstGeom>
          <a:noFill/>
          <a:ln>
            <a:noFill/>
          </a:ln>
        </p:spPr>
      </p:pic>
      <p:sp>
        <p:nvSpPr>
          <p:cNvPr id="1536" name="Google Shape;1536;p23"/>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zh-TW"/>
              <a:t>您的意見能改善我們合作的成效！</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37" name="Google Shape;1537;p23"/>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zh-TW" sz="4400">
                <a:solidFill>
                  <a:srgbClr val="2E75B5"/>
                </a:solidFill>
              </a:rPr>
              <a:t>讓我們唱出我們的聲音</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5"/>
          <p:cNvSpPr txBox="1"/>
          <p:nvPr>
            <p:ph idx="1" type="body"/>
          </p:nvPr>
        </p:nvSpPr>
        <p:spPr>
          <a:xfrm>
            <a:off x="1660583" y="1489802"/>
            <a:ext cx="3394016"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zh-TW"/>
              <a:t>歡迎</a:t>
            </a:r>
            <a:endParaRPr/>
          </a:p>
        </p:txBody>
      </p:sp>
      <p:sp>
        <p:nvSpPr>
          <p:cNvPr id="1403" name="Google Shape;1403;p5"/>
          <p:cNvSpPr txBox="1"/>
          <p:nvPr>
            <p:ph idx="3" type="body"/>
          </p:nvPr>
        </p:nvSpPr>
        <p:spPr>
          <a:xfrm>
            <a:off x="1660583" y="2653440"/>
            <a:ext cx="3394016"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zh-TW"/>
              <a:t>閱讀提示</a:t>
            </a:r>
            <a:endParaRPr/>
          </a:p>
        </p:txBody>
      </p:sp>
      <p:sp>
        <p:nvSpPr>
          <p:cNvPr id="1404" name="Google Shape;1404;p5"/>
          <p:cNvSpPr txBox="1"/>
          <p:nvPr>
            <p:ph idx="4" type="body"/>
          </p:nvPr>
        </p:nvSpPr>
        <p:spPr>
          <a:xfrm>
            <a:off x="1660583" y="3817079"/>
            <a:ext cx="3394016"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zh-TW"/>
              <a:t>練習時間</a:t>
            </a:r>
            <a:endParaRPr/>
          </a:p>
        </p:txBody>
      </p:sp>
      <p:sp>
        <p:nvSpPr>
          <p:cNvPr id="1405" name="Google Shape;1405;p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zh-TW"/>
              <a:t>議程</a:t>
            </a:r>
            <a:endParaRPr/>
          </a:p>
        </p:txBody>
      </p:sp>
      <p:sp>
        <p:nvSpPr>
          <p:cNvPr id="1406" name="Google Shape;1406;p5"/>
          <p:cNvSpPr txBox="1"/>
          <p:nvPr>
            <p:ph idx="5" type="body"/>
          </p:nvPr>
        </p:nvSpPr>
        <p:spPr>
          <a:xfrm>
            <a:off x="1660583" y="4992079"/>
            <a:ext cx="3642601"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zh-TW"/>
              <a:t>反思與更新</a:t>
            </a:r>
            <a:endParaRPr/>
          </a:p>
        </p:txBody>
      </p:sp>
      <p:pic>
        <p:nvPicPr>
          <p:cNvPr id="1407" name="Google Shape;1407;p5"/>
          <p:cNvPicPr preferRelativeResize="0"/>
          <p:nvPr>
            <p:ph idx="6" type="body"/>
          </p:nvPr>
        </p:nvPicPr>
        <p:blipFill rotWithShape="1">
          <a:blip r:embed="rId3">
            <a:alphaModFix/>
          </a:blip>
          <a:srcRect b="0" l="0" r="0" t="0"/>
          <a:stretch/>
        </p:blipFill>
        <p:spPr>
          <a:xfrm>
            <a:off x="912540" y="1504823"/>
            <a:ext cx="573024" cy="908304"/>
          </a:xfrm>
          <a:prstGeom prst="rect">
            <a:avLst/>
          </a:prstGeom>
          <a:noFill/>
          <a:ln>
            <a:noFill/>
          </a:ln>
        </p:spPr>
      </p:pic>
      <p:pic>
        <p:nvPicPr>
          <p:cNvPr id="1408" name="Google Shape;1408;p5"/>
          <p:cNvPicPr preferRelativeResize="0"/>
          <p:nvPr>
            <p:ph idx="7" type="body"/>
          </p:nvPr>
        </p:nvPicPr>
        <p:blipFill rotWithShape="1">
          <a:blip r:embed="rId4">
            <a:alphaModFix/>
          </a:blip>
          <a:srcRect b="0" l="0" r="0" t="0"/>
          <a:stretch/>
        </p:blipFill>
        <p:spPr>
          <a:xfrm>
            <a:off x="693738" y="2821020"/>
            <a:ext cx="758825" cy="710260"/>
          </a:xfrm>
          <a:prstGeom prst="rect">
            <a:avLst/>
          </a:prstGeom>
          <a:noFill/>
          <a:ln>
            <a:noFill/>
          </a:ln>
        </p:spPr>
      </p:pic>
      <p:pic>
        <p:nvPicPr>
          <p:cNvPr id="1409" name="Google Shape;1409;p5"/>
          <p:cNvPicPr preferRelativeResize="0"/>
          <p:nvPr>
            <p:ph idx="8" type="body"/>
          </p:nvPr>
        </p:nvPicPr>
        <p:blipFill rotWithShape="1">
          <a:blip r:embed="rId5">
            <a:alphaModFix/>
          </a:blip>
          <a:srcRect b="0" l="0" r="0" t="0"/>
          <a:stretch/>
        </p:blipFill>
        <p:spPr>
          <a:xfrm>
            <a:off x="676611" y="3936650"/>
            <a:ext cx="793077" cy="714375"/>
          </a:xfrm>
          <a:prstGeom prst="rect">
            <a:avLst/>
          </a:prstGeom>
          <a:noFill/>
          <a:ln>
            <a:noFill/>
          </a:ln>
        </p:spPr>
      </p:pic>
      <p:pic>
        <p:nvPicPr>
          <p:cNvPr id="1410" name="Google Shape;1410;p5"/>
          <p:cNvPicPr preferRelativeResize="0"/>
          <p:nvPr>
            <p:ph idx="9" type="body"/>
          </p:nvPr>
        </p:nvPicPr>
        <p:blipFill rotWithShape="1">
          <a:blip r:embed="rId6">
            <a:alphaModFix/>
          </a:blip>
          <a:srcRect b="0" l="0" r="0" t="0"/>
          <a:stretch/>
        </p:blipFill>
        <p:spPr>
          <a:xfrm>
            <a:off x="743965" y="5088376"/>
            <a:ext cx="658368" cy="719328"/>
          </a:xfrm>
          <a:prstGeom prst="rect">
            <a:avLst/>
          </a:prstGeom>
          <a:noFill/>
          <a:ln>
            <a:noFill/>
          </a:ln>
        </p:spPr>
      </p:pic>
      <p:pic>
        <p:nvPicPr>
          <p:cNvPr descr="A group of people posing for the camera&#10;&#10;Description automatically generated" id="1411" name="Google Shape;1411;p5"/>
          <p:cNvPicPr preferRelativeResize="0"/>
          <p:nvPr>
            <p:ph idx="2" type="pic"/>
          </p:nvPr>
        </p:nvPicPr>
        <p:blipFill rotWithShape="1">
          <a:blip r:embed="rId7">
            <a:alphaModFix/>
          </a:blip>
          <a:srcRect b="61" l="0" r="0" t="65"/>
          <a:stretch/>
        </p:blipFill>
        <p:spPr>
          <a:xfrm>
            <a:off x="6174911" y="1558066"/>
            <a:ext cx="5394325" cy="4518025"/>
          </a:xfrm>
          <a:prstGeom prst="rect">
            <a:avLst/>
          </a:prstGeom>
          <a:noFill/>
          <a:ln cap="flat" cmpd="sng" w="19050">
            <a:solidFill>
              <a:srgbClr val="666666"/>
            </a:solidFill>
            <a:prstDash val="solid"/>
            <a:round/>
            <a:headEnd len="sm" w="sm" type="none"/>
            <a:tailEnd len="sm" w="sm" type="none"/>
          </a:ln>
        </p:spPr>
      </p:pic>
      <p:sp>
        <p:nvSpPr>
          <p:cNvPr id="1412" name="Google Shape;1412;p5"/>
          <p:cNvSpPr txBox="1"/>
          <p:nvPr/>
        </p:nvSpPr>
        <p:spPr>
          <a:xfrm>
            <a:off x="9603910" y="3560980"/>
            <a:ext cx="1666070" cy="793850"/>
          </a:xfrm>
          <a:prstGeom prst="rect">
            <a:avLst/>
          </a:prstGeom>
          <a:solidFill>
            <a:schemeClr val="lt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85D08"/>
              </a:solidFill>
              <a:latin typeface="Arial"/>
              <a:ea typeface="Arial"/>
              <a:cs typeface="Arial"/>
              <a:sym typeface="Arial"/>
            </a:endParaRPr>
          </a:p>
        </p:txBody>
      </p:sp>
      <p:sp>
        <p:nvSpPr>
          <p:cNvPr id="1413" name="Google Shape;1413;p5"/>
          <p:cNvSpPr txBox="1"/>
          <p:nvPr/>
        </p:nvSpPr>
        <p:spPr>
          <a:xfrm>
            <a:off x="9745429" y="3392389"/>
            <a:ext cx="1383031" cy="1025914"/>
          </a:xfrm>
          <a:prstGeom prst="rect">
            <a:avLst/>
          </a:prstGeom>
          <a:solidFill>
            <a:schemeClr val="lt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85D0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TW" sz="1400" u="none" cap="none" strike="noStrike">
                <a:solidFill>
                  <a:srgbClr val="F85D08"/>
                </a:solidFill>
                <a:latin typeface="Arial"/>
                <a:ea typeface="Arial"/>
                <a:cs typeface="Arial"/>
                <a:sym typeface="Arial"/>
              </a:rPr>
              <a:t>「我學會了怎麼樣在語句中加上難詞！」</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6"/>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19" name="Google Shape;1419;p6"/>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20" name="Google Shape;1420;p6"/>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21" name="Google Shape;1421;p6"/>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22" name="Google Shape;1422;p6"/>
          <p:cNvSpPr txBox="1"/>
          <p:nvPr>
            <p:ph idx="5" type="body"/>
          </p:nvPr>
        </p:nvSpPr>
        <p:spPr>
          <a:xfrm>
            <a:off x="1044438" y="1502511"/>
            <a:ext cx="3435278" cy="10429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zh-TW"/>
              <a:t>做好準備。</a:t>
            </a:r>
            <a:endParaRPr/>
          </a:p>
        </p:txBody>
      </p:sp>
      <p:sp>
        <p:nvSpPr>
          <p:cNvPr id="1423" name="Google Shape;1423;p6"/>
          <p:cNvSpPr txBox="1"/>
          <p:nvPr>
            <p:ph idx="6" type="body"/>
          </p:nvPr>
        </p:nvSpPr>
        <p:spPr>
          <a:xfrm>
            <a:off x="1046485" y="2653440"/>
            <a:ext cx="3433231" cy="10429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zh-TW"/>
              <a:t>保持專注。</a:t>
            </a:r>
            <a:endParaRPr/>
          </a:p>
        </p:txBody>
      </p:sp>
      <p:sp>
        <p:nvSpPr>
          <p:cNvPr id="1424" name="Google Shape;1424;p6"/>
          <p:cNvSpPr txBox="1"/>
          <p:nvPr>
            <p:ph idx="7" type="body"/>
          </p:nvPr>
        </p:nvSpPr>
        <p:spPr>
          <a:xfrm>
            <a:off x="1044439" y="3804369"/>
            <a:ext cx="3433231" cy="10429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zh-TW"/>
              <a:t>保持禮貌。</a:t>
            </a:r>
            <a:endParaRPr/>
          </a:p>
        </p:txBody>
      </p:sp>
      <p:sp>
        <p:nvSpPr>
          <p:cNvPr id="1425" name="Google Shape;1425;p6"/>
          <p:cNvSpPr txBox="1"/>
          <p:nvPr>
            <p:ph idx="8" type="body"/>
          </p:nvPr>
        </p:nvSpPr>
        <p:spPr>
          <a:xfrm>
            <a:off x="1044438" y="4959551"/>
            <a:ext cx="3433231" cy="10429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zh-TW"/>
              <a:t>提出問題。</a:t>
            </a:r>
            <a:endParaRPr/>
          </a:p>
        </p:txBody>
      </p:sp>
      <p:sp>
        <p:nvSpPr>
          <p:cNvPr id="1426" name="Google Shape;1426;p6"/>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zh-TW"/>
              <a:t>工作坊指引</a:t>
            </a:r>
            <a:endParaRPr/>
          </a:p>
        </p:txBody>
      </p:sp>
      <p:pic>
        <p:nvPicPr>
          <p:cNvPr descr="Icon&#10;&#10;Description automatically generated" id="1427" name="Google Shape;1427;p6"/>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28" name="Google Shape;1428;p6"/>
          <p:cNvPicPr preferRelativeResize="0"/>
          <p:nvPr/>
        </p:nvPicPr>
        <p:blipFill rotWithShape="1">
          <a:blip r:embed="rId4">
            <a:alphaModFix/>
          </a:blip>
          <a:srcRect b="0" l="0" r="0" t="0"/>
          <a:stretch/>
        </p:blipFill>
        <p:spPr>
          <a:xfrm>
            <a:off x="350915" y="5188440"/>
            <a:ext cx="585197" cy="585197"/>
          </a:xfrm>
          <a:prstGeom prst="rect">
            <a:avLst/>
          </a:prstGeom>
          <a:noFill/>
          <a:ln>
            <a:noFill/>
          </a:ln>
        </p:spPr>
      </p:pic>
      <p:pic>
        <p:nvPicPr>
          <p:cNvPr descr="Icon&#10;&#10;Description automatically generated" id="1429" name="Google Shape;1429;p6"/>
          <p:cNvPicPr preferRelativeResize="0"/>
          <p:nvPr/>
        </p:nvPicPr>
        <p:blipFill rotWithShape="1">
          <a:blip r:embed="rId5">
            <a:alphaModFix/>
          </a:blip>
          <a:srcRect b="0" l="0" r="0" t="0"/>
          <a:stretch/>
        </p:blipFill>
        <p:spPr>
          <a:xfrm>
            <a:off x="350915" y="4116743"/>
            <a:ext cx="585197" cy="418227"/>
          </a:xfrm>
          <a:prstGeom prst="rect">
            <a:avLst/>
          </a:prstGeom>
          <a:noFill/>
          <a:ln>
            <a:noFill/>
          </a:ln>
        </p:spPr>
      </p:pic>
      <p:pic>
        <p:nvPicPr>
          <p:cNvPr descr="Icon&#10;&#10;Description automatically generated" id="1430" name="Google Shape;1430;p6"/>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1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100000"/>
              </a:lnSpc>
              <a:spcBef>
                <a:spcPts val="0"/>
              </a:spcBef>
              <a:spcAft>
                <a:spcPts val="0"/>
              </a:spcAft>
              <a:buClr>
                <a:srgbClr val="006FB6"/>
              </a:buClr>
              <a:buSzPct val="111111"/>
              <a:buFont typeface="Calibri"/>
              <a:buNone/>
            </a:pPr>
            <a:br>
              <a:rPr lang="zh-TW">
                <a:solidFill>
                  <a:srgbClr val="006FB6"/>
                </a:solidFill>
              </a:rPr>
            </a:br>
            <a:br>
              <a:rPr lang="zh-TW">
                <a:solidFill>
                  <a:srgbClr val="006FB6"/>
                </a:solidFill>
              </a:rPr>
            </a:br>
            <a:r>
              <a:rPr lang="zh-TW">
                <a:solidFill>
                  <a:srgbClr val="2E75B5"/>
                </a:solidFill>
              </a:rPr>
              <a:t>讓我們唱出我們的聲音</a:t>
            </a:r>
            <a:br>
              <a:rPr lang="zh-TW">
                <a:solidFill>
                  <a:srgbClr val="2E75B5"/>
                </a:solidFill>
              </a:rPr>
            </a:br>
            <a:br>
              <a:rPr lang="zh-TW">
                <a:solidFill>
                  <a:srgbClr val="2E75B5"/>
                </a:solidFill>
              </a:rPr>
            </a:br>
            <a:endParaRPr>
              <a:solidFill>
                <a:srgbClr val="2E75B5"/>
              </a:solidFill>
            </a:endParaRPr>
          </a:p>
        </p:txBody>
      </p:sp>
      <p:sp>
        <p:nvSpPr>
          <p:cNvPr id="1436" name="Google Shape;1436;p12"/>
          <p:cNvSpPr txBox="1"/>
          <p:nvPr>
            <p:ph idx="1" type="body"/>
          </p:nvPr>
        </p:nvSpPr>
        <p:spPr>
          <a:xfrm>
            <a:off x="9222900" y="3428989"/>
            <a:ext cx="2497200" cy="2838172"/>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zh-TW" sz="2700"/>
              <a:t>聆聽和玩轉單詞中的不同發音可以幫助孩子瞭解單詞是由不同的聲音組成的。 </a:t>
            </a:r>
            <a:r>
              <a:rPr lang="zh-TW"/>
              <a:t> </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37" name="Google Shape;1437;p12"/>
          <p:cNvPicPr preferRelativeResize="0"/>
          <p:nvPr>
            <p:ph idx="2" type="pic"/>
          </p:nvPr>
        </p:nvPicPr>
        <p:blipFill rotWithShape="1">
          <a:blip r:embed="rId3">
            <a:alphaModFix/>
          </a:blip>
          <a:srcRect b="0" l="0" r="0" t="0"/>
          <a:stretch/>
        </p:blipFill>
        <p:spPr>
          <a:xfrm>
            <a:off x="9572287" y="1350298"/>
            <a:ext cx="1798431" cy="1769100"/>
          </a:xfrm>
          <a:prstGeom prst="rect">
            <a:avLst/>
          </a:prstGeom>
          <a:noFill/>
          <a:ln>
            <a:noFill/>
          </a:ln>
        </p:spPr>
      </p:pic>
      <p:sp>
        <p:nvSpPr>
          <p:cNvPr id="1438" name="Google Shape;1438;p12"/>
          <p:cNvSpPr txBox="1"/>
          <p:nvPr>
            <p:ph idx="3" type="title"/>
          </p:nvPr>
        </p:nvSpPr>
        <p:spPr>
          <a:xfrm>
            <a:off x="371850" y="3411749"/>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zh-TW"/>
              <a:t>2</a:t>
            </a:r>
            <a:endParaRPr/>
          </a:p>
        </p:txBody>
      </p:sp>
      <p:sp>
        <p:nvSpPr>
          <p:cNvPr id="1439" name="Google Shape;1439;p12"/>
          <p:cNvSpPr txBox="1"/>
          <p:nvPr>
            <p:ph idx="6" type="body"/>
          </p:nvPr>
        </p:nvSpPr>
        <p:spPr>
          <a:xfrm>
            <a:off x="1340850" y="184458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zh-TW"/>
              <a:t>唱一首有趣的歌。 </a:t>
            </a:r>
            <a:endParaRPr/>
          </a:p>
        </p:txBody>
      </p:sp>
      <p:sp>
        <p:nvSpPr>
          <p:cNvPr id="1440" name="Google Shape;1440;p12"/>
          <p:cNvSpPr txBox="1"/>
          <p:nvPr>
            <p:ph idx="7" type="body"/>
          </p:nvPr>
        </p:nvSpPr>
        <p:spPr>
          <a:xfrm>
            <a:off x="1340850" y="3387034"/>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zh-TW"/>
              <a:t>玩</a:t>
            </a:r>
            <a:r>
              <a:rPr lang="zh-TW">
                <a:solidFill>
                  <a:srgbClr val="2E75B5"/>
                </a:solidFill>
              </a:rPr>
              <a:t>文字游戲</a:t>
            </a:r>
            <a:r>
              <a:rPr lang="zh-TW"/>
              <a:t>！</a:t>
            </a:r>
            <a:endParaRPr/>
          </a:p>
        </p:txBody>
      </p:sp>
      <p:sp>
        <p:nvSpPr>
          <p:cNvPr id="1441" name="Google Shape;1441;p12"/>
          <p:cNvSpPr txBox="1"/>
          <p:nvPr>
            <p:ph idx="13" type="title"/>
          </p:nvPr>
        </p:nvSpPr>
        <p:spPr>
          <a:xfrm>
            <a:off x="371850" y="1894008"/>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zh-TW"/>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1000"/>
              </a:spcBef>
              <a:spcAft>
                <a:spcPts val="0"/>
              </a:spcAft>
              <a:buClr>
                <a:srgbClr val="000000"/>
              </a:buClr>
              <a:buSzPts val="3000"/>
              <a:buFont typeface="Arial"/>
              <a:buNone/>
            </a:pPr>
            <a:r>
              <a:rPr lang="zh-TW">
                <a:solidFill>
                  <a:srgbClr val="2E75B5"/>
                </a:solidFill>
              </a:rPr>
              <a:t>意識到不同的聲音和聲音結構構成了單詞</a:t>
            </a:r>
            <a:endParaRPr>
              <a:solidFill>
                <a:srgbClr val="2E75B5"/>
              </a:solidFill>
            </a:endParaRPr>
          </a:p>
        </p:txBody>
      </p:sp>
      <p:sp>
        <p:nvSpPr>
          <p:cNvPr id="1447" name="Google Shape;1447;p1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48" name="Google Shape;1448;p1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49" name="Google Shape;1449;p1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50" name="Google Shape;1450;p1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zh-TW">
                <a:solidFill>
                  <a:srgbClr val="2E75B5"/>
                </a:solidFill>
              </a:rPr>
              <a:t>語音意識</a:t>
            </a:r>
            <a:endParaRPr>
              <a:solidFill>
                <a:srgbClr val="2E75B5"/>
              </a:solidFill>
            </a:endParaRPr>
          </a:p>
        </p:txBody>
      </p:sp>
      <p:sp>
        <p:nvSpPr>
          <p:cNvPr id="1451" name="Google Shape;1451;p1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52" name="Google Shape;1452;p1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53" name="Google Shape;1453;p1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54" name="Google Shape;1454;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zh-TW"/>
              <a:t>查看文學術語</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1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zh-TW" sz="5000"/>
              <a:t>唱一首有趣的歌 </a:t>
            </a:r>
            <a:endParaRPr/>
          </a:p>
        </p:txBody>
      </p:sp>
      <p:sp>
        <p:nvSpPr>
          <p:cNvPr id="1460" name="Google Shape;1460;p14"/>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p:txBody>
      </p:sp>
      <p:sp>
        <p:nvSpPr>
          <p:cNvPr id="1461" name="Google Shape;1461;p14"/>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62" name="Google Shape;1462;p14"/>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63" name="Google Shape;1463;p14"/>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zh-TW" sz="4000"/>
              <a:t>I like to eat, eat, eat apples and bananas</a:t>
            </a:r>
            <a:endParaRPr/>
          </a:p>
        </p:txBody>
      </p:sp>
      <p:sp>
        <p:nvSpPr>
          <p:cNvPr id="1464" name="Google Shape;1464;p14"/>
          <p:cNvSpPr txBox="1"/>
          <p:nvPr>
            <p:ph idx="5" type="body"/>
          </p:nvPr>
        </p:nvSpPr>
        <p:spPr>
          <a:xfrm>
            <a:off x="7953034" y="1936264"/>
            <a:ext cx="3981600" cy="4154400"/>
          </a:xfrm>
          <a:prstGeom prst="rect">
            <a:avLst/>
          </a:prstGeom>
          <a:noFill/>
          <a:ln>
            <a:noFill/>
          </a:ln>
        </p:spPr>
        <p:txBody>
          <a:bodyPr anchorCtr="0" anchor="b"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rPr lang="zh-TW" sz="4000"/>
              <a:t>I like to ote, ote, ote, opples and bononos</a:t>
            </a:r>
            <a:endParaRPr/>
          </a:p>
          <a:p>
            <a:pPr indent="-228600" lvl="0" marL="457200" marR="0" rtl="0" algn="l">
              <a:lnSpc>
                <a:spcPct val="90000"/>
              </a:lnSpc>
              <a:spcBef>
                <a:spcPts val="1000"/>
              </a:spcBef>
              <a:spcAft>
                <a:spcPts val="0"/>
              </a:spcAft>
              <a:buClr>
                <a:srgbClr val="006FB6"/>
              </a:buClr>
              <a:buSzPts val="2800"/>
              <a:buFont typeface="Arial"/>
              <a:buNone/>
            </a:pPr>
            <a:r>
              <a:t/>
            </a:r>
            <a:endParaRPr sz="4000"/>
          </a:p>
        </p:txBody>
      </p:sp>
      <p:cxnSp>
        <p:nvCxnSpPr>
          <p:cNvPr id="1465" name="Google Shape;1465;p14"/>
          <p:cNvCxnSpPr/>
          <p:nvPr/>
        </p:nvCxnSpPr>
        <p:spPr>
          <a:xfrm>
            <a:off x="5854200" y="4113459"/>
            <a:ext cx="2098800" cy="0"/>
          </a:xfrm>
          <a:prstGeom prst="straightConnector1">
            <a:avLst/>
          </a:prstGeom>
          <a:noFill/>
          <a:ln cap="flat" cmpd="sng" w="180975">
            <a:solidFill>
              <a:srgbClr val="006FB6"/>
            </a:solidFill>
            <a:prstDash val="solid"/>
            <a:round/>
            <a:headEnd len="sm" w="sm" type="none"/>
            <a:tailEnd len="med" w="med" type="triangle"/>
          </a:ln>
        </p:spPr>
      </p:cxnSp>
      <p:pic>
        <p:nvPicPr>
          <p:cNvPr descr="Apple" id="1466" name="Google Shape;1466;p14"/>
          <p:cNvPicPr preferRelativeResize="0"/>
          <p:nvPr/>
        </p:nvPicPr>
        <p:blipFill rotWithShape="1">
          <a:blip r:embed="rId3">
            <a:alphaModFix/>
          </a:blip>
          <a:srcRect b="0" l="0" r="0" t="0"/>
          <a:stretch/>
        </p:blipFill>
        <p:spPr>
          <a:xfrm>
            <a:off x="705647" y="899087"/>
            <a:ext cx="2116517" cy="2116517"/>
          </a:xfrm>
          <a:prstGeom prst="rect">
            <a:avLst/>
          </a:prstGeom>
          <a:noFill/>
          <a:ln>
            <a:noFill/>
          </a:ln>
        </p:spPr>
      </p:pic>
      <p:pic>
        <p:nvPicPr>
          <p:cNvPr descr="Logo&#10;&#10;Description automatically generated" id="1467" name="Google Shape;1467;p14"/>
          <p:cNvPicPr preferRelativeResize="0"/>
          <p:nvPr/>
        </p:nvPicPr>
        <p:blipFill rotWithShape="1">
          <a:blip r:embed="rId4">
            <a:alphaModFix/>
          </a:blip>
          <a:srcRect b="0" l="0" r="0" t="0"/>
          <a:stretch/>
        </p:blipFill>
        <p:spPr>
          <a:xfrm>
            <a:off x="-323859" y="2745612"/>
            <a:ext cx="4701540" cy="4701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5"/>
          <p:cNvSpPr txBox="1"/>
          <p:nvPr>
            <p:ph type="title"/>
          </p:nvPr>
        </p:nvSpPr>
        <p:spPr>
          <a:xfrm>
            <a:off x="3536684" y="0"/>
            <a:ext cx="51582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zh-TW" sz="5000"/>
              <a:t>玩</a:t>
            </a:r>
            <a:r>
              <a:rPr lang="zh-TW" sz="5000">
                <a:solidFill>
                  <a:srgbClr val="2E75B5"/>
                </a:solidFill>
              </a:rPr>
              <a:t>文字游戲</a:t>
            </a:r>
            <a:endParaRPr sz="5000">
              <a:solidFill>
                <a:srgbClr val="2E75B5"/>
              </a:solidFill>
            </a:endParaRPr>
          </a:p>
        </p:txBody>
      </p:sp>
      <p:sp>
        <p:nvSpPr>
          <p:cNvPr id="1473" name="Google Shape;1473;p1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zh-TW" sz="3200"/>
              <a:t>小技巧和竅門</a:t>
            </a:r>
            <a:endParaRPr/>
          </a:p>
        </p:txBody>
      </p:sp>
      <p:sp>
        <p:nvSpPr>
          <p:cNvPr id="1474" name="Google Shape;1474;p15"/>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zh-TW"/>
              <a:t>我們正在改變每個小節的元音。這有助於孩子學習元音</a:t>
            </a:r>
            <a:r>
              <a:rPr lang="zh-TW">
                <a:solidFill>
                  <a:srgbClr val="2E75B5"/>
                </a:solidFill>
              </a:rPr>
              <a:t>發音</a:t>
            </a:r>
            <a:r>
              <a:rPr lang="zh-TW"/>
              <a:t>。</a:t>
            </a:r>
            <a:endParaRPr/>
          </a:p>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75" name="Google Shape;1475;p15"/>
          <p:cNvSpPr txBox="1"/>
          <p:nvPr>
            <p:ph idx="3" type="body"/>
          </p:nvPr>
        </p:nvSpPr>
        <p:spPr>
          <a:xfrm>
            <a:off x="260350" y="4595812"/>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zh-TW">
                <a:solidFill>
                  <a:srgbClr val="2E75B5"/>
                </a:solidFill>
              </a:rPr>
              <a:t>讓我們</a:t>
            </a:r>
            <a:r>
              <a:rPr lang="zh-TW"/>
              <a:t>現在練習一下！</a:t>
            </a:r>
            <a:endParaRPr/>
          </a:p>
        </p:txBody>
      </p:sp>
      <p:sp>
        <p:nvSpPr>
          <p:cNvPr id="1476" name="Google Shape;1476;p15"/>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p>
            <a:pPr indent="-406400" lvl="0" marL="457200" rtl="0" algn="l">
              <a:lnSpc>
                <a:spcPct val="150000"/>
              </a:lnSpc>
              <a:spcBef>
                <a:spcPts val="1000"/>
              </a:spcBef>
              <a:spcAft>
                <a:spcPts val="0"/>
              </a:spcAft>
              <a:buSzPts val="2800"/>
              <a:buChar char="•"/>
            </a:pPr>
            <a:r>
              <a:rPr lang="zh-TW" sz="3200"/>
              <a:t>I like to eat, eat, eat…</a:t>
            </a:r>
            <a:endParaRPr/>
          </a:p>
          <a:p>
            <a:pPr indent="-406400" lvl="0" marL="457200" rtl="0" algn="l">
              <a:lnSpc>
                <a:spcPct val="150000"/>
              </a:lnSpc>
              <a:spcBef>
                <a:spcPts val="1000"/>
              </a:spcBef>
              <a:spcAft>
                <a:spcPts val="0"/>
              </a:spcAft>
              <a:buSzPts val="2800"/>
              <a:buChar char="•"/>
            </a:pPr>
            <a:r>
              <a:rPr lang="zh-TW" sz="3200"/>
              <a:t>I like to </a:t>
            </a:r>
            <a:r>
              <a:rPr b="1" lang="zh-TW" sz="3200"/>
              <a:t>ote</a:t>
            </a:r>
            <a:r>
              <a:rPr lang="zh-TW" sz="3200"/>
              <a:t>,</a:t>
            </a:r>
            <a:r>
              <a:rPr b="1" lang="zh-TW" sz="3200"/>
              <a:t> ote</a:t>
            </a:r>
            <a:r>
              <a:rPr lang="zh-TW" sz="3200"/>
              <a:t>, </a:t>
            </a:r>
            <a:r>
              <a:rPr b="1" lang="zh-TW" sz="3200"/>
              <a:t>ote</a:t>
            </a:r>
            <a:r>
              <a:rPr lang="zh-TW" sz="3200"/>
              <a:t>…</a:t>
            </a:r>
            <a:endParaRPr/>
          </a:p>
          <a:p>
            <a:pPr indent="-406400" lvl="0" marL="457200" rtl="0" algn="l">
              <a:lnSpc>
                <a:spcPct val="150000"/>
              </a:lnSpc>
              <a:spcBef>
                <a:spcPts val="1000"/>
              </a:spcBef>
              <a:spcAft>
                <a:spcPts val="0"/>
              </a:spcAft>
              <a:buSzPts val="2800"/>
              <a:buChar char="•"/>
            </a:pPr>
            <a:r>
              <a:rPr lang="zh-TW" sz="3200"/>
              <a:t>I like to </a:t>
            </a:r>
            <a:r>
              <a:rPr b="1" lang="zh-TW" sz="3200"/>
              <a:t>ate</a:t>
            </a:r>
            <a:r>
              <a:rPr lang="zh-TW" sz="3200"/>
              <a:t>, </a:t>
            </a:r>
            <a:r>
              <a:rPr b="1" lang="zh-TW" sz="3200"/>
              <a:t>ate</a:t>
            </a:r>
            <a:r>
              <a:rPr lang="zh-TW" sz="3200"/>
              <a:t>, </a:t>
            </a:r>
            <a:r>
              <a:rPr b="1" lang="zh-TW" sz="3200"/>
              <a:t>ate</a:t>
            </a:r>
            <a:r>
              <a:rPr lang="zh-TW" sz="3200"/>
              <a:t>…</a:t>
            </a:r>
            <a:endParaRPr/>
          </a:p>
          <a:p>
            <a:pPr indent="-406400" lvl="0" marL="457200" rtl="0" algn="l">
              <a:lnSpc>
                <a:spcPct val="150000"/>
              </a:lnSpc>
              <a:spcBef>
                <a:spcPts val="1000"/>
              </a:spcBef>
              <a:spcAft>
                <a:spcPts val="0"/>
              </a:spcAft>
              <a:buSzPts val="2800"/>
              <a:buChar char="•"/>
            </a:pPr>
            <a:r>
              <a:rPr lang="zh-TW" sz="3200"/>
              <a:t>I like to </a:t>
            </a:r>
            <a:r>
              <a:rPr b="1" lang="zh-TW" sz="3200"/>
              <a:t>ute</a:t>
            </a:r>
            <a:r>
              <a:rPr lang="zh-TW" sz="3200"/>
              <a:t>, </a:t>
            </a:r>
            <a:r>
              <a:rPr b="1" lang="zh-TW" sz="3200"/>
              <a:t>ute</a:t>
            </a:r>
            <a:r>
              <a:rPr lang="zh-TW" sz="3200"/>
              <a:t>, </a:t>
            </a:r>
            <a:r>
              <a:rPr b="1" lang="zh-TW" sz="3200"/>
              <a:t>ute</a:t>
            </a:r>
            <a:r>
              <a:rPr lang="zh-TW" sz="3200"/>
              <a:t>…</a:t>
            </a:r>
            <a:endParaRPr/>
          </a:p>
          <a:p>
            <a:pPr indent="-406400" lvl="0" marL="457200" rtl="0" algn="l">
              <a:lnSpc>
                <a:spcPct val="150000"/>
              </a:lnSpc>
              <a:spcBef>
                <a:spcPts val="1000"/>
              </a:spcBef>
              <a:spcAft>
                <a:spcPts val="0"/>
              </a:spcAft>
              <a:buSzPts val="2800"/>
              <a:buChar char="•"/>
            </a:pPr>
            <a:r>
              <a:rPr lang="zh-TW" sz="3200"/>
              <a:t>I like to </a:t>
            </a:r>
            <a:r>
              <a:rPr b="1" lang="zh-TW" sz="3200"/>
              <a:t>ite</a:t>
            </a:r>
            <a:r>
              <a:rPr lang="zh-TW" sz="3200"/>
              <a:t>, </a:t>
            </a:r>
            <a:r>
              <a:rPr b="1" lang="zh-TW" sz="3200"/>
              <a:t>ite</a:t>
            </a:r>
            <a:r>
              <a:rPr lang="zh-TW" sz="3200"/>
              <a:t>, </a:t>
            </a:r>
            <a:r>
              <a:rPr b="1" lang="zh-TW" sz="3200"/>
              <a:t>ite</a:t>
            </a:r>
            <a:r>
              <a:rPr lang="zh-TW" sz="3200"/>
              <a:t>…</a:t>
            </a:r>
            <a:endParaRPr/>
          </a:p>
          <a:p>
            <a:pPr indent="-228600" lvl="0" marL="457200" marR="0" rtl="0" algn="l">
              <a:lnSpc>
                <a:spcPct val="90000"/>
              </a:lnSpc>
              <a:spcBef>
                <a:spcPts val="1000"/>
              </a:spcBef>
              <a:spcAft>
                <a:spcPts val="0"/>
              </a:spcAft>
              <a:buClr>
                <a:srgbClr val="006FB6"/>
              </a:buClr>
              <a:buSzPts val="2800"/>
              <a:buFont typeface="Arial"/>
              <a:buNone/>
            </a:pPr>
            <a:r>
              <a:t/>
            </a:r>
            <a:endParaRPr sz="3200"/>
          </a:p>
        </p:txBody>
      </p:sp>
      <p:pic>
        <p:nvPicPr>
          <p:cNvPr descr="Apple" id="1477" name="Google Shape;1477;p15"/>
          <p:cNvPicPr preferRelativeResize="0"/>
          <p:nvPr/>
        </p:nvPicPr>
        <p:blipFill rotWithShape="1">
          <a:blip r:embed="rId3">
            <a:alphaModFix/>
          </a:blip>
          <a:srcRect b="0" l="0" r="0" t="0"/>
          <a:stretch/>
        </p:blipFill>
        <p:spPr>
          <a:xfrm>
            <a:off x="8701723" y="1650810"/>
            <a:ext cx="2116517" cy="2116517"/>
          </a:xfrm>
          <a:prstGeom prst="rect">
            <a:avLst/>
          </a:prstGeom>
          <a:noFill/>
          <a:ln>
            <a:noFill/>
          </a:ln>
        </p:spPr>
      </p:pic>
      <p:pic>
        <p:nvPicPr>
          <p:cNvPr descr="Logo&#10;&#10;Description automatically generated" id="1478" name="Google Shape;1478;p15"/>
          <p:cNvPicPr preferRelativeResize="0"/>
          <p:nvPr/>
        </p:nvPicPr>
        <p:blipFill rotWithShape="1">
          <a:blip r:embed="rId4">
            <a:alphaModFix/>
          </a:blip>
          <a:srcRect b="0" l="0" r="0" t="0"/>
          <a:stretch/>
        </p:blipFill>
        <p:spPr>
          <a:xfrm>
            <a:off x="7409212" y="2583498"/>
            <a:ext cx="4701540" cy="4701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zh-TW"/>
              <a:t>唱一首有趣的歌 </a:t>
            </a:r>
            <a:endParaRPr/>
          </a:p>
        </p:txBody>
      </p:sp>
      <p:sp>
        <p:nvSpPr>
          <p:cNvPr id="1484" name="Google Shape;1484;p16"/>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zh-TW" sz="3600"/>
              <a:t>Anna, Anna bo- banna</a:t>
            </a:r>
            <a:endParaRPr/>
          </a:p>
          <a:p>
            <a:pPr indent="-457200" lvl="0" marL="508000" rtl="0" algn="l">
              <a:lnSpc>
                <a:spcPct val="90000"/>
              </a:lnSpc>
              <a:spcBef>
                <a:spcPts val="1000"/>
              </a:spcBef>
              <a:spcAft>
                <a:spcPts val="0"/>
              </a:spcAft>
              <a:buSzPts val="2800"/>
              <a:buFont typeface="Arial"/>
              <a:buChar char="•"/>
            </a:pPr>
            <a:r>
              <a:rPr lang="zh-TW" sz="3600"/>
              <a:t>banana fana fo fanna, </a:t>
            </a:r>
            <a:endParaRPr/>
          </a:p>
          <a:p>
            <a:pPr indent="-457200" lvl="0" marL="508000" rtl="0" algn="l">
              <a:lnSpc>
                <a:spcPct val="90000"/>
              </a:lnSpc>
              <a:spcBef>
                <a:spcPts val="1000"/>
              </a:spcBef>
              <a:spcAft>
                <a:spcPts val="0"/>
              </a:spcAft>
              <a:buSzPts val="2800"/>
              <a:buFont typeface="Arial"/>
              <a:buChar char="•"/>
            </a:pPr>
            <a:r>
              <a:rPr lang="zh-TW" sz="3600"/>
              <a:t>me mi mo, manna – ANNA!</a:t>
            </a:r>
            <a:endParaRPr/>
          </a:p>
          <a:p>
            <a:pPr indent="-279400" lvl="0" marL="508000" rtl="0" algn="l">
              <a:lnSpc>
                <a:spcPct val="90000"/>
              </a:lnSpc>
              <a:spcBef>
                <a:spcPts val="1000"/>
              </a:spcBef>
              <a:spcAft>
                <a:spcPts val="0"/>
              </a:spcAft>
              <a:buSzPts val="2800"/>
              <a:buFont typeface="Arial"/>
              <a:buNone/>
            </a:pPr>
            <a:r>
              <a:t/>
            </a:r>
            <a:endParaRPr sz="3600"/>
          </a:p>
          <a:p>
            <a:pPr indent="-457200" lvl="0" marL="508000" rtl="0" algn="l">
              <a:lnSpc>
                <a:spcPct val="90000"/>
              </a:lnSpc>
              <a:spcBef>
                <a:spcPts val="1000"/>
              </a:spcBef>
              <a:spcAft>
                <a:spcPts val="0"/>
              </a:spcAft>
              <a:buSzPts val="2800"/>
              <a:buFont typeface="Arial"/>
              <a:buChar char="•"/>
            </a:pPr>
            <a:r>
              <a:rPr lang="zh-TW" sz="3600"/>
              <a:t>[加上您孩子的名字]</a:t>
            </a:r>
            <a:endParaRPr/>
          </a:p>
        </p:txBody>
      </p:sp>
      <p:sp>
        <p:nvSpPr>
          <p:cNvPr id="1485" name="Google Shape;1485;p16"/>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zh-TW"/>
              <a:t>押韻對於</a:t>
            </a:r>
            <a:r>
              <a:rPr lang="zh-TW">
                <a:solidFill>
                  <a:srgbClr val="2E75B5"/>
                </a:solidFill>
              </a:rPr>
              <a:t>預</a:t>
            </a:r>
            <a:r>
              <a:rPr lang="zh-TW"/>
              <a:t>讀者們來說是一項重要的聲韻覺識技能。 </a:t>
            </a:r>
            <a:endParaRPr/>
          </a:p>
        </p:txBody>
      </p:sp>
      <p:pic>
        <p:nvPicPr>
          <p:cNvPr descr="A child that is standing on the floor&#10;&#10;Description automatically generated" id="1486" name="Google Shape;1486;p16"/>
          <p:cNvPicPr preferRelativeResize="0"/>
          <p:nvPr>
            <p:ph idx="2" type="pic"/>
          </p:nvPr>
        </p:nvPicPr>
        <p:blipFill rotWithShape="1">
          <a:blip r:embed="rId3">
            <a:alphaModFix/>
          </a:blip>
          <a:srcRect b="3574" l="0" r="0" t="3583"/>
          <a:stretch/>
        </p:blipFill>
        <p:spPr>
          <a:xfrm>
            <a:off x="5157748" y="1799829"/>
            <a:ext cx="2961251" cy="3917903"/>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2022-04-14T06:05:43Z</dcterms:created>
  <dc:creator>Ying Li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C8AEA1714B794098AAA5F14F53FF869C</vt:lpwstr>
  </property>
  <property fmtid="{D5CDD505-2E9C-101B-9397-08002B2CF9AE}" pid="3" name="KSOProductBuildVer">
    <vt:lpwstr>2052-11.1.0.11365</vt:lpwstr>
  </property>
</Properties>
</file>