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50" r:id="rId5"/>
    <p:sldMasterId id="2147483656" r:id="rId6"/>
    <p:sldMasterId id="2147483662" r:id="rId7"/>
    <p:sldMasterId id="2147483682" r:id="rId8"/>
    <p:sldMasterId id="2147483697" r:id="rId9"/>
    <p:sldMasterId id="2147483709" r:id="rId10"/>
  </p:sldMasterIdLst>
  <p:notesMasterIdLst>
    <p:notesMasterId r:id="rId11"/>
  </p:notes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</p:sldIdLst>
  <p:sldSz cy="6858000" cx="12192000"/>
  <p:notesSz cx="9144000" cy="6858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26" roundtripDataSignature="AMtx7miElte9fzuXL4umRUsmtjeoXS/Zw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9.xml"/><Relationship Id="rId22" Type="http://schemas.openxmlformats.org/officeDocument/2006/relationships/slide" Target="slides/slide11.xml"/><Relationship Id="rId21" Type="http://schemas.openxmlformats.org/officeDocument/2006/relationships/slide" Target="slides/slide10.xml"/><Relationship Id="rId24" Type="http://schemas.openxmlformats.org/officeDocument/2006/relationships/slide" Target="slides/slide13.xml"/><Relationship Id="rId23" Type="http://schemas.openxmlformats.org/officeDocument/2006/relationships/slide" Target="slides/slide12.xml"/><Relationship Id="rId1" Type="http://schemas.openxmlformats.org/officeDocument/2006/relationships/theme" Target="theme/theme5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26" Type="http://customschemas.google.com/relationships/presentationmetadata" Target="metadata"/><Relationship Id="rId25" Type="http://schemas.openxmlformats.org/officeDocument/2006/relationships/slide" Target="slides/slide14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11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3" Type="http://schemas.openxmlformats.org/officeDocument/2006/relationships/slide" Target="slides/slide2.xml"/><Relationship Id="rId12" Type="http://schemas.openxmlformats.org/officeDocument/2006/relationships/slide" Target="slides/slide1.xml"/><Relationship Id="rId15" Type="http://schemas.openxmlformats.org/officeDocument/2006/relationships/slide" Target="slides/slide4.xml"/><Relationship Id="rId14" Type="http://schemas.openxmlformats.org/officeDocument/2006/relationships/slide" Target="slides/slide3.xml"/><Relationship Id="rId17" Type="http://schemas.openxmlformats.org/officeDocument/2006/relationships/slide" Target="slides/slide6.xml"/><Relationship Id="rId16" Type="http://schemas.openxmlformats.org/officeDocument/2006/relationships/slide" Target="slides/slide5.xml"/><Relationship Id="rId19" Type="http://schemas.openxmlformats.org/officeDocument/2006/relationships/slide" Target="slides/slide8.xml"/><Relationship Id="rId18" Type="http://schemas.openxmlformats.org/officeDocument/2006/relationships/slide" Target="slides/slide7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30629" y="10556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1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76" name="Google Shape;976;p1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7:notes"/>
          <p:cNvSpPr/>
          <p:nvPr>
            <p:ph idx="2" type="sldImg"/>
          </p:nvPr>
        </p:nvSpPr>
        <p:spPr>
          <a:xfrm>
            <a:off x="3533775" y="127000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6" name="Google Shape;1066;p17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2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18:notes"/>
          <p:cNvSpPr/>
          <p:nvPr>
            <p:ph idx="2" type="sldImg"/>
          </p:nvPr>
        </p:nvSpPr>
        <p:spPr>
          <a:xfrm>
            <a:off x="3533775" y="82550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4" name="Google Shape;1074;p18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2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g2c88fc5a75a_0_164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84" name="Google Shape;1084;g2c88fc5a75a_0_164:notes"/>
          <p:cNvSpPr/>
          <p:nvPr>
            <p:ph idx="2" type="sldImg"/>
          </p:nvPr>
        </p:nvSpPr>
        <p:spPr>
          <a:xfrm>
            <a:off x="130175" y="104775"/>
            <a:ext cx="2076600" cy="1168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0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20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92" name="Google Shape;1092;p20:notes"/>
          <p:cNvSpPr/>
          <p:nvPr>
            <p:ph idx="2" type="sldImg"/>
          </p:nvPr>
        </p:nvSpPr>
        <p:spPr>
          <a:xfrm>
            <a:off x="3533775" y="138113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7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23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99" name="Google Shape;1099;p23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4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83" name="Google Shape;983;p4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5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88" name="Google Shape;988;p5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6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02" name="Google Shape;1002;p6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7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12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19" name="Google Shape;1019;p12:notes"/>
          <p:cNvSpPr/>
          <p:nvPr>
            <p:ph idx="2" type="sldImg"/>
          </p:nvPr>
        </p:nvSpPr>
        <p:spPr>
          <a:xfrm>
            <a:off x="3533775" y="127000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8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13:notes"/>
          <p:cNvSpPr/>
          <p:nvPr>
            <p:ph idx="2" type="sldImg"/>
          </p:nvPr>
        </p:nvSpPr>
        <p:spPr>
          <a:xfrm>
            <a:off x="128588" y="104775"/>
            <a:ext cx="2079625" cy="1169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0" name="Google Shape;1030;p13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4:notes"/>
          <p:cNvSpPr/>
          <p:nvPr>
            <p:ph idx="2" type="sldImg"/>
          </p:nvPr>
        </p:nvSpPr>
        <p:spPr>
          <a:xfrm>
            <a:off x="3533775" y="22542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7" name="Google Shape;1037;p14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5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15:notes"/>
          <p:cNvSpPr/>
          <p:nvPr>
            <p:ph idx="2" type="sldImg"/>
          </p:nvPr>
        </p:nvSpPr>
        <p:spPr>
          <a:xfrm>
            <a:off x="3533775" y="127000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7" name="Google Shape;1047;p15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16:notes"/>
          <p:cNvSpPr/>
          <p:nvPr>
            <p:ph idx="2" type="sldImg"/>
          </p:nvPr>
        </p:nvSpPr>
        <p:spPr>
          <a:xfrm>
            <a:off x="3533775" y="127000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8" name="Google Shape;1058;p16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jpg"/><Relationship Id="rId3" Type="http://schemas.openxmlformats.org/officeDocument/2006/relationships/image" Target="../media/image2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4.png"/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4.png"/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4.png"/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4.png"/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6" Type="http://schemas.openxmlformats.org/officeDocument/2006/relationships/image" Target="../media/image54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3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4.png"/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6" Type="http://schemas.openxmlformats.org/officeDocument/2006/relationships/image" Target="../media/image56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3.png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4.png"/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png"/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6" Type="http://schemas.openxmlformats.org/officeDocument/2006/relationships/image" Target="../media/image16.png"/><Relationship Id="rId7" Type="http://schemas.openxmlformats.org/officeDocument/2006/relationships/image" Target="../media/image12.png"/><Relationship Id="rId8" Type="http://schemas.openxmlformats.org/officeDocument/2006/relationships/image" Target="../media/image5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4.png"/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6" Type="http://schemas.openxmlformats.org/officeDocument/2006/relationships/image" Target="../media/image16.png"/><Relationship Id="rId7" Type="http://schemas.openxmlformats.org/officeDocument/2006/relationships/image" Target="../media/image12.png"/><Relationship Id="rId8" Type="http://schemas.openxmlformats.org/officeDocument/2006/relationships/image" Target="../media/image5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4.png"/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6" Type="http://schemas.openxmlformats.org/officeDocument/2006/relationships/image" Target="../media/image18.png"/><Relationship Id="rId7" Type="http://schemas.openxmlformats.org/officeDocument/2006/relationships/image" Target="../media/image12.png"/><Relationship Id="rId8" Type="http://schemas.openxmlformats.org/officeDocument/2006/relationships/image" Target="../media/image7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4.png"/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3.png"/><Relationship Id="rId3" Type="http://schemas.openxmlformats.org/officeDocument/2006/relationships/image" Target="../media/image10.png"/><Relationship Id="rId4" Type="http://schemas.openxmlformats.org/officeDocument/2006/relationships/image" Target="../media/image39.png"/><Relationship Id="rId5" Type="http://schemas.openxmlformats.org/officeDocument/2006/relationships/image" Target="../media/image4.png"/><Relationship Id="rId6" Type="http://schemas.openxmlformats.org/officeDocument/2006/relationships/image" Target="../media/image52.jp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3.png"/><Relationship Id="rId3" Type="http://schemas.openxmlformats.org/officeDocument/2006/relationships/image" Target="../media/image10.png"/><Relationship Id="rId4" Type="http://schemas.openxmlformats.org/officeDocument/2006/relationships/image" Target="../media/image39.png"/><Relationship Id="rId5" Type="http://schemas.openxmlformats.org/officeDocument/2006/relationships/image" Target="../media/image4.png"/><Relationship Id="rId6" Type="http://schemas.openxmlformats.org/officeDocument/2006/relationships/image" Target="../media/image52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3.png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3.png"/><Relationship Id="rId3" Type="http://schemas.openxmlformats.org/officeDocument/2006/relationships/image" Target="../media/image10.png"/><Relationship Id="rId4" Type="http://schemas.openxmlformats.org/officeDocument/2006/relationships/image" Target="../media/image39.png"/><Relationship Id="rId5" Type="http://schemas.openxmlformats.org/officeDocument/2006/relationships/image" Target="../media/image4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3.png"/><Relationship Id="rId3" Type="http://schemas.openxmlformats.org/officeDocument/2006/relationships/image" Target="../media/image10.png"/><Relationship Id="rId4" Type="http://schemas.openxmlformats.org/officeDocument/2006/relationships/image" Target="../media/image39.png"/><Relationship Id="rId5" Type="http://schemas.openxmlformats.org/officeDocument/2006/relationships/image" Target="../media/image4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3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3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png"/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14.jpg"/><Relationship Id="rId5" Type="http://schemas.openxmlformats.org/officeDocument/2006/relationships/image" Target="../media/image1.png"/><Relationship Id="rId6" Type="http://schemas.openxmlformats.org/officeDocument/2006/relationships/image" Target="../media/image18.png"/><Relationship Id="rId7" Type="http://schemas.openxmlformats.org/officeDocument/2006/relationships/image" Target="../media/image12.png"/><Relationship Id="rId8" Type="http://schemas.openxmlformats.org/officeDocument/2006/relationships/image" Target="../media/image7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4.png"/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png"/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23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3.png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1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3.png"/><Relationship Id="rId5" Type="http://schemas.openxmlformats.org/officeDocument/2006/relationships/image" Target="../media/image28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3.png"/><Relationship Id="rId5" Type="http://schemas.openxmlformats.org/officeDocument/2006/relationships/image" Target="../media/image28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3.png"/><Relationship Id="rId5" Type="http://schemas.openxmlformats.org/officeDocument/2006/relationships/image" Target="../media/image28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png"/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23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png"/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23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4.png"/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png"/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png"/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23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png"/><Relationship Id="rId3" Type="http://schemas.openxmlformats.org/officeDocument/2006/relationships/image" Target="../media/image4.png"/><Relationship Id="rId4" Type="http://schemas.openxmlformats.org/officeDocument/2006/relationships/image" Target="../media/image23.png"/><Relationship Id="rId5" Type="http://schemas.openxmlformats.org/officeDocument/2006/relationships/image" Target="../media/image39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3.png"/><Relationship Id="rId5" Type="http://schemas.openxmlformats.org/officeDocument/2006/relationships/image" Target="../media/image28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png"/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23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png"/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23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0.png"/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23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0.png"/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23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0.png"/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23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3.png"/><Relationship Id="rId5" Type="http://schemas.openxmlformats.org/officeDocument/2006/relationships/image" Target="../media/image28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4.png"/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png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1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0.png"/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23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0.png"/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23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0.png"/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23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3.png"/><Relationship Id="rId5" Type="http://schemas.openxmlformats.org/officeDocument/2006/relationships/image" Target="../media/image28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3.png"/><Relationship Id="rId5" Type="http://schemas.openxmlformats.org/officeDocument/2006/relationships/image" Target="../media/image28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0.png"/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23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3.png"/><Relationship Id="rId5" Type="http://schemas.openxmlformats.org/officeDocument/2006/relationships/image" Target="../media/image28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43.jpg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9.png"/><Relationship Id="rId6" Type="http://schemas.openxmlformats.org/officeDocument/2006/relationships/image" Target="../media/image23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0.png"/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2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4.png"/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0.png"/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23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0.png"/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23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0.png"/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23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3.png"/><Relationship Id="rId5" Type="http://schemas.openxmlformats.org/officeDocument/2006/relationships/image" Target="../media/image28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3.png"/><Relationship Id="rId5" Type="http://schemas.openxmlformats.org/officeDocument/2006/relationships/image" Target="../media/image28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9.jpg"/><Relationship Id="rId3" Type="http://schemas.openxmlformats.org/officeDocument/2006/relationships/image" Target="../media/image2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2.png"/><Relationship Id="rId3" Type="http://schemas.openxmlformats.org/officeDocument/2006/relationships/image" Target="../media/image2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jpg"/><Relationship Id="rId3" Type="http://schemas.openxmlformats.org/officeDocument/2006/relationships/image" Target="../media/image2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6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26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6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1" name="Google Shape;11;p26"/>
          <p:cNvGrpSpPr/>
          <p:nvPr/>
        </p:nvGrpSpPr>
        <p:grpSpPr>
          <a:xfrm>
            <a:off x="-12180" y="5607273"/>
            <a:ext cx="12219900" cy="83414"/>
            <a:chOff x="-12180" y="5607273"/>
            <a:chExt cx="12219900" cy="83414"/>
          </a:xfrm>
        </p:grpSpPr>
        <p:cxnSp>
          <p:nvCxnSpPr>
            <p:cNvPr id="12" name="Google Shape;12;p26"/>
            <p:cNvCxnSpPr/>
            <p:nvPr/>
          </p:nvCxnSpPr>
          <p:spPr>
            <a:xfrm>
              <a:off x="-12180" y="5607273"/>
              <a:ext cx="122199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" name="Google Shape;13;p26"/>
            <p:cNvCxnSpPr/>
            <p:nvPr/>
          </p:nvCxnSpPr>
          <p:spPr>
            <a:xfrm>
              <a:off x="-12180" y="5690687"/>
              <a:ext cx="122076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enjoy and engage">
  <p:cSld name="Title, enjoy and engage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84"/>
          <p:cNvPicPr preferRelativeResize="0"/>
          <p:nvPr/>
        </p:nvPicPr>
        <p:blipFill rotWithShape="1">
          <a:blip r:embed="rId2">
            <a:alphaModFix/>
          </a:blip>
          <a:srcRect b="7385" l="549" r="-548" t="8195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7" name="Google Shape;137;p84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38" name="Google Shape;138;p84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139" name="Google Shape;139;p84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0" name="Google Shape;140;p84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41" name="Google Shape;141;p84"/>
          <p:cNvSpPr txBox="1"/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42" name="Google Shape;142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84"/>
          <p:cNvSpPr/>
          <p:nvPr/>
        </p:nvSpPr>
        <p:spPr>
          <a:xfrm>
            <a:off x="-4587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acilitator">
  <p:cSld name="Facilitator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85"/>
          <p:cNvSpPr/>
          <p:nvPr/>
        </p:nvSpPr>
        <p:spPr>
          <a:xfrm>
            <a:off x="0" y="0"/>
            <a:ext cx="12192000" cy="1291245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46" name="Google Shape;146;p85"/>
          <p:cNvCxnSpPr/>
          <p:nvPr/>
        </p:nvCxnSpPr>
        <p:spPr>
          <a:xfrm>
            <a:off x="0" y="1291245"/>
            <a:ext cx="12192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7" name="Google Shape;147;p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8" name="Google Shape;148;p85"/>
          <p:cNvCxnSpPr>
            <a:endCxn id="145" idx="2"/>
          </p:cNvCxnSpPr>
          <p:nvPr/>
        </p:nvCxnSpPr>
        <p:spPr>
          <a:xfrm>
            <a:off x="0" y="1291245"/>
            <a:ext cx="6096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9" name="Google Shape;149;p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85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1" name="Google Shape;151;p85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2" name="Google Shape;152;p85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Welcome 4 Points, Pic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3"/>
          <p:cNvSpPr/>
          <p:nvPr>
            <p:ph idx="2" type="pic"/>
          </p:nvPr>
        </p:nvSpPr>
        <p:spPr>
          <a:xfrm>
            <a:off x="5305232" y="1853299"/>
            <a:ext cx="6578600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" name="Google Shape;160;p33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1" name="Google Shape;161;p33"/>
          <p:cNvSpPr txBox="1"/>
          <p:nvPr>
            <p:ph idx="3" type="body"/>
          </p:nvPr>
        </p:nvSpPr>
        <p:spPr>
          <a:xfrm>
            <a:off x="1660585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2" name="Google Shape;162;p33"/>
          <p:cNvSpPr txBox="1"/>
          <p:nvPr>
            <p:ph idx="4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3" name="Google Shape;163;p3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4" name="Google Shape;164;p33"/>
          <p:cNvSpPr txBox="1"/>
          <p:nvPr>
            <p:ph idx="5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65" name="Google Shape;165;p33"/>
          <p:cNvGrpSpPr/>
          <p:nvPr/>
        </p:nvGrpSpPr>
        <p:grpSpPr>
          <a:xfrm flipH="1">
            <a:off x="-30396" y="6196177"/>
            <a:ext cx="12233029" cy="626186"/>
            <a:chOff x="-30396" y="6196177"/>
            <a:chExt cx="12233029" cy="626186"/>
          </a:xfrm>
        </p:grpSpPr>
        <p:pic>
          <p:nvPicPr>
            <p:cNvPr id="166" name="Google Shape;166;p3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31" cy="4939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67" name="Google Shape;167;p33"/>
            <p:cNvCxnSpPr/>
            <p:nvPr/>
          </p:nvCxnSpPr>
          <p:spPr>
            <a:xfrm>
              <a:off x="-30396" y="6567434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8" name="Google Shape;168;p33"/>
            <p:cNvCxnSpPr/>
            <p:nvPr/>
          </p:nvCxnSpPr>
          <p:spPr>
            <a:xfrm>
              <a:off x="22895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9" name="Google Shape;169;p33"/>
            <p:cNvCxnSpPr/>
            <p:nvPr/>
          </p:nvCxnSpPr>
          <p:spPr>
            <a:xfrm>
              <a:off x="49255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0" name="Google Shape;170;p33"/>
            <p:cNvCxnSpPr/>
            <p:nvPr/>
          </p:nvCxnSpPr>
          <p:spPr>
            <a:xfrm>
              <a:off x="76209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1" name="Google Shape;171;p33"/>
            <p:cNvCxnSpPr/>
            <p:nvPr/>
          </p:nvCxnSpPr>
          <p:spPr>
            <a:xfrm>
              <a:off x="10120153" y="6584021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72" name="Google Shape;172;p3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p3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174" name="Google Shape;174;p3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5" name="Google Shape;175;p33"/>
          <p:cNvSpPr txBox="1"/>
          <p:nvPr>
            <p:ph idx="6" type="body"/>
          </p:nvPr>
        </p:nvSpPr>
        <p:spPr>
          <a:xfrm>
            <a:off x="691245" y="1502511"/>
            <a:ext cx="576072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6" name="Google Shape;176;p33"/>
          <p:cNvSpPr txBox="1"/>
          <p:nvPr>
            <p:ph idx="7" type="body"/>
          </p:nvPr>
        </p:nvSpPr>
        <p:spPr>
          <a:xfrm>
            <a:off x="693292" y="2822770"/>
            <a:ext cx="758952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7" name="Google Shape;177;p33"/>
          <p:cNvSpPr txBox="1"/>
          <p:nvPr>
            <p:ph idx="8" type="body"/>
          </p:nvPr>
        </p:nvSpPr>
        <p:spPr>
          <a:xfrm>
            <a:off x="691246" y="3939833"/>
            <a:ext cx="795528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8" name="Google Shape;178;p33"/>
          <p:cNvSpPr txBox="1"/>
          <p:nvPr>
            <p:ph idx="9" type="body"/>
          </p:nvPr>
        </p:nvSpPr>
        <p:spPr>
          <a:xfrm>
            <a:off x="691245" y="5162747"/>
            <a:ext cx="658368" cy="76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ou-at home reading coach">
  <p:cSld name="You-at home reading coach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5"/>
          <p:cNvSpPr/>
          <p:nvPr>
            <p:ph idx="2" type="pic"/>
          </p:nvPr>
        </p:nvSpPr>
        <p:spPr>
          <a:xfrm>
            <a:off x="3927763" y="1523898"/>
            <a:ext cx="4336500" cy="3541800"/>
          </a:xfrm>
          <a:prstGeom prst="rect">
            <a:avLst/>
          </a:prstGeom>
          <a:noFill/>
          <a:ln>
            <a:noFill/>
          </a:ln>
        </p:spPr>
      </p:sp>
      <p:sp>
        <p:nvSpPr>
          <p:cNvPr id="181" name="Google Shape;181;p35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182" name="Google Shape;182;p35"/>
          <p:cNvGrpSpPr/>
          <p:nvPr/>
        </p:nvGrpSpPr>
        <p:grpSpPr>
          <a:xfrm flipH="1">
            <a:off x="-46438" y="6196177"/>
            <a:ext cx="12249191" cy="626186"/>
            <a:chOff x="-46438" y="6196177"/>
            <a:chExt cx="12249191" cy="626186"/>
          </a:xfrm>
        </p:grpSpPr>
        <p:pic>
          <p:nvPicPr>
            <p:cNvPr id="183" name="Google Shape;183;p35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4" name="Google Shape;184;p35"/>
            <p:cNvCxnSpPr/>
            <p:nvPr/>
          </p:nvCxnSpPr>
          <p:spPr>
            <a:xfrm>
              <a:off x="-46438" y="6567434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5" name="Google Shape;185;p35"/>
            <p:cNvCxnSpPr/>
            <p:nvPr/>
          </p:nvCxnSpPr>
          <p:spPr>
            <a:xfrm>
              <a:off x="22895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6" name="Google Shape;186;p35"/>
            <p:cNvCxnSpPr/>
            <p:nvPr/>
          </p:nvCxnSpPr>
          <p:spPr>
            <a:xfrm>
              <a:off x="49255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7" name="Google Shape;187;p35"/>
            <p:cNvCxnSpPr/>
            <p:nvPr/>
          </p:nvCxnSpPr>
          <p:spPr>
            <a:xfrm>
              <a:off x="76209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8" name="Google Shape;188;p35"/>
            <p:cNvCxnSpPr/>
            <p:nvPr/>
          </p:nvCxnSpPr>
          <p:spPr>
            <a:xfrm>
              <a:off x="10120153" y="6584021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89" name="Google Shape;189;p3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" name="Google Shape;190;p3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191" name="Google Shape;191;p3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2" name="Google Shape;192;p35"/>
          <p:cNvSpPr txBox="1"/>
          <p:nvPr>
            <p:ph idx="1" type="body"/>
          </p:nvPr>
        </p:nvSpPr>
        <p:spPr>
          <a:xfrm>
            <a:off x="1790881" y="5311507"/>
            <a:ext cx="9005400" cy="4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1_Title and Content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6"/>
          <p:cNvSpPr txBox="1"/>
          <p:nvPr>
            <p:ph idx="1" type="body"/>
          </p:nvPr>
        </p:nvSpPr>
        <p:spPr>
          <a:xfrm>
            <a:off x="4838699" y="412903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5" name="Google Shape;195;p36"/>
          <p:cNvSpPr txBox="1"/>
          <p:nvPr>
            <p:ph idx="2" type="body"/>
          </p:nvPr>
        </p:nvSpPr>
        <p:spPr>
          <a:xfrm>
            <a:off x="8862853" y="41825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6" name="Google Shape;196;p36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197" name="Google Shape;197;p36"/>
          <p:cNvGrpSpPr/>
          <p:nvPr/>
        </p:nvGrpSpPr>
        <p:grpSpPr>
          <a:xfrm flipH="1">
            <a:off x="-30396" y="6196177"/>
            <a:ext cx="12233149" cy="626186"/>
            <a:chOff x="-30396" y="6196177"/>
            <a:chExt cx="12233149" cy="626186"/>
          </a:xfrm>
        </p:grpSpPr>
        <p:pic>
          <p:nvPicPr>
            <p:cNvPr id="198" name="Google Shape;198;p36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99" name="Google Shape;199;p36"/>
            <p:cNvCxnSpPr/>
            <p:nvPr/>
          </p:nvCxnSpPr>
          <p:spPr>
            <a:xfrm>
              <a:off x="-30396" y="6567434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00" name="Google Shape;200;p36"/>
            <p:cNvCxnSpPr/>
            <p:nvPr/>
          </p:nvCxnSpPr>
          <p:spPr>
            <a:xfrm>
              <a:off x="22895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01" name="Google Shape;201;p36"/>
            <p:cNvCxnSpPr/>
            <p:nvPr/>
          </p:nvCxnSpPr>
          <p:spPr>
            <a:xfrm>
              <a:off x="49255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02" name="Google Shape;202;p36"/>
            <p:cNvCxnSpPr/>
            <p:nvPr/>
          </p:nvCxnSpPr>
          <p:spPr>
            <a:xfrm>
              <a:off x="76209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03" name="Google Shape;203;p36"/>
            <p:cNvCxnSpPr/>
            <p:nvPr/>
          </p:nvCxnSpPr>
          <p:spPr>
            <a:xfrm>
              <a:off x="10120153" y="6584021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204" name="Google Shape;204;p3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5" name="Google Shape;205;p3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206" name="Google Shape;206;p3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7" name="Google Shape;207;p36"/>
          <p:cNvSpPr txBox="1"/>
          <p:nvPr>
            <p:ph idx="3" type="body"/>
          </p:nvPr>
        </p:nvSpPr>
        <p:spPr>
          <a:xfrm>
            <a:off x="686991" y="1545350"/>
            <a:ext cx="2514600" cy="23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8" name="Google Shape;208;p36"/>
          <p:cNvSpPr txBox="1"/>
          <p:nvPr>
            <p:ph idx="4" type="body"/>
          </p:nvPr>
        </p:nvSpPr>
        <p:spPr>
          <a:xfrm>
            <a:off x="4432817" y="1545350"/>
            <a:ext cx="3326400" cy="24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9" name="Google Shape;209;p36"/>
          <p:cNvSpPr txBox="1"/>
          <p:nvPr>
            <p:ph idx="5" type="body"/>
          </p:nvPr>
        </p:nvSpPr>
        <p:spPr>
          <a:xfrm>
            <a:off x="686991" y="412903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0" name="Google Shape;210;p36"/>
          <p:cNvSpPr txBox="1"/>
          <p:nvPr>
            <p:ph idx="6" type="body"/>
          </p:nvPr>
        </p:nvSpPr>
        <p:spPr>
          <a:xfrm>
            <a:off x="8442900" y="1536993"/>
            <a:ext cx="3062100" cy="24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1" name="Google Shape;211;p36"/>
          <p:cNvSpPr txBox="1"/>
          <p:nvPr/>
        </p:nvSpPr>
        <p:spPr>
          <a:xfrm>
            <a:off x="3685075" y="3526627"/>
            <a:ext cx="4431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ar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</a:t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2" name="Google Shape;212;p36"/>
          <p:cNvSpPr txBox="1"/>
          <p:nvPr/>
        </p:nvSpPr>
        <p:spPr>
          <a:xfrm>
            <a:off x="7879538" y="3562722"/>
            <a:ext cx="4431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</a:pPr>
            <a:r>
              <a:rPr b="1" i="0" lang="ar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Pic">
  <p:cSld name="1_Title, Pic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215" name="Google Shape;215;p37"/>
          <p:cNvGrpSpPr/>
          <p:nvPr/>
        </p:nvGrpSpPr>
        <p:grpSpPr>
          <a:xfrm flipH="1">
            <a:off x="-46438" y="6196177"/>
            <a:ext cx="12249071" cy="626186"/>
            <a:chOff x="-46438" y="6196177"/>
            <a:chExt cx="12249071" cy="626186"/>
          </a:xfrm>
        </p:grpSpPr>
        <p:pic>
          <p:nvPicPr>
            <p:cNvPr id="216" name="Google Shape;216;p37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31" cy="4939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17" name="Google Shape;217;p37"/>
            <p:cNvCxnSpPr/>
            <p:nvPr/>
          </p:nvCxnSpPr>
          <p:spPr>
            <a:xfrm>
              <a:off x="-46438" y="6567434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18" name="Google Shape;218;p37"/>
            <p:cNvCxnSpPr/>
            <p:nvPr/>
          </p:nvCxnSpPr>
          <p:spPr>
            <a:xfrm>
              <a:off x="22895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19" name="Google Shape;219;p37"/>
            <p:cNvCxnSpPr/>
            <p:nvPr/>
          </p:nvCxnSpPr>
          <p:spPr>
            <a:xfrm>
              <a:off x="49255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20" name="Google Shape;220;p37"/>
            <p:cNvCxnSpPr/>
            <p:nvPr/>
          </p:nvCxnSpPr>
          <p:spPr>
            <a:xfrm>
              <a:off x="76209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21" name="Google Shape;221;p37"/>
            <p:cNvCxnSpPr/>
            <p:nvPr/>
          </p:nvCxnSpPr>
          <p:spPr>
            <a:xfrm>
              <a:off x="10120153" y="6584021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222" name="Google Shape;222;p3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3" name="Google Shape;223;p3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224" name="Google Shape;224;p3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5" name="Google Shape;225;p37"/>
          <p:cNvSpPr txBox="1"/>
          <p:nvPr>
            <p:ph idx="1" type="body"/>
          </p:nvPr>
        </p:nvSpPr>
        <p:spPr>
          <a:xfrm>
            <a:off x="6303981" y="1659612"/>
            <a:ext cx="5353397" cy="1193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6" name="Google Shape;226;p37"/>
          <p:cNvSpPr txBox="1"/>
          <p:nvPr>
            <p:ph idx="2" type="body"/>
          </p:nvPr>
        </p:nvSpPr>
        <p:spPr>
          <a:xfrm>
            <a:off x="6303981" y="4001457"/>
            <a:ext cx="5353397" cy="15541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picture containing person, indoor&#10;&#10;Description automatically generated" id="227" name="Google Shape;227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80512" y="1659612"/>
            <a:ext cx="4253837" cy="4198988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2 Content boxes">
  <p:cSld name="4_2 Content boxes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48"/>
          <p:cNvGrpSpPr/>
          <p:nvPr/>
        </p:nvGrpSpPr>
        <p:grpSpPr>
          <a:xfrm flipH="1">
            <a:off x="-30396" y="6196177"/>
            <a:ext cx="12233029" cy="626186"/>
            <a:chOff x="-30396" y="6196177"/>
            <a:chExt cx="12233029" cy="626186"/>
          </a:xfrm>
        </p:grpSpPr>
        <p:pic>
          <p:nvPicPr>
            <p:cNvPr id="230" name="Google Shape;230;p48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30" cy="4939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31" name="Google Shape;231;p48"/>
            <p:cNvCxnSpPr/>
            <p:nvPr/>
          </p:nvCxnSpPr>
          <p:spPr>
            <a:xfrm>
              <a:off x="-30396" y="6567434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32" name="Google Shape;232;p48"/>
            <p:cNvCxnSpPr/>
            <p:nvPr/>
          </p:nvCxnSpPr>
          <p:spPr>
            <a:xfrm>
              <a:off x="76209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33" name="Google Shape;233;p48"/>
            <p:cNvCxnSpPr/>
            <p:nvPr/>
          </p:nvCxnSpPr>
          <p:spPr>
            <a:xfrm>
              <a:off x="10120153" y="6584021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234" name="Google Shape;234;p4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8" cy="53617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35" name="Google Shape;235;p48"/>
            <p:cNvCxnSpPr/>
            <p:nvPr/>
          </p:nvCxnSpPr>
          <p:spPr>
            <a:xfrm>
              <a:off x="22895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36" name="Google Shape;236;p48"/>
            <p:cNvCxnSpPr/>
            <p:nvPr/>
          </p:nvCxnSpPr>
          <p:spPr>
            <a:xfrm>
              <a:off x="49255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237" name="Google Shape;237;p4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238" name="Google Shape;238;p4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9" name="Google Shape;239;p4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0" name="Google Shape;240;p48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1" name="Google Shape;241;p48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 1"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53"/>
          <p:cNvSpPr txBox="1"/>
          <p:nvPr>
            <p:ph idx="1" type="body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4" name="Google Shape;244;p53"/>
          <p:cNvSpPr txBox="1"/>
          <p:nvPr>
            <p:ph idx="2" type="body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5" name="Google Shape;245;p53"/>
          <p:cNvSpPr txBox="1"/>
          <p:nvPr>
            <p:ph idx="3" type="body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6" name="Google Shape;246;p53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47" name="Google Shape;247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8" name="Google Shape;248;p53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9" name="Google Shape;249;p5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0" name="Google Shape;250;p5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1" name="Google Shape;251;p5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2" name="Google Shape;252;p5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53" name="Google Shape;253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55" name="Google Shape;255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53"/>
          <p:cNvSpPr txBox="1"/>
          <p:nvPr>
            <p:ph idx="4" type="body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7" name="Google Shape;257;p53"/>
          <p:cNvSpPr txBox="1"/>
          <p:nvPr>
            <p:ph idx="5" type="body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58" name="Google Shape;258;p5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65450" y="1494950"/>
            <a:ext cx="5661102" cy="47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_2 Content boxes">
  <p:cSld name="2 Reading tip_2 Content boxes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5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1" name="Google Shape;261;p54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2" name="Google Shape;262;p54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63" name="Google Shape;263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4" name="Google Shape;264;p5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5" name="Google Shape;265;p5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6" name="Google Shape;266;p5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7" name="Google Shape;267;p5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8" name="Google Shape;268;p5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69" name="Google Shape;269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71" name="Google Shape;271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55"/>
          <p:cNvSpPr txBox="1"/>
          <p:nvPr>
            <p:ph idx="1" type="body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4" name="Google Shape;274;p55"/>
          <p:cNvSpPr txBox="1"/>
          <p:nvPr>
            <p:ph idx="2" type="body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5" name="Google Shape;275;p55"/>
          <p:cNvSpPr txBox="1"/>
          <p:nvPr>
            <p:ph idx="3" type="body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6" name="Google Shape;276;p55"/>
          <p:cNvSpPr txBox="1"/>
          <p:nvPr>
            <p:ph idx="4" type="body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7" name="Google Shape;277;p55"/>
          <p:cNvSpPr txBox="1"/>
          <p:nvPr>
            <p:ph idx="5" type="body"/>
          </p:nvPr>
        </p:nvSpPr>
        <p:spPr>
          <a:xfrm>
            <a:off x="651620" y="1700202"/>
            <a:ext cx="2130552" cy="2130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8" name="Google Shape;278;p55"/>
          <p:cNvSpPr txBox="1"/>
          <p:nvPr>
            <p:ph idx="6" type="body"/>
          </p:nvPr>
        </p:nvSpPr>
        <p:spPr>
          <a:xfrm>
            <a:off x="3479964" y="1854357"/>
            <a:ext cx="2487168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9" name="Google Shape;279;p55"/>
          <p:cNvSpPr txBox="1"/>
          <p:nvPr>
            <p:ph idx="7" type="body"/>
          </p:nvPr>
        </p:nvSpPr>
        <p:spPr>
          <a:xfrm>
            <a:off x="6416856" y="186161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0" name="Google Shape;280;p55"/>
          <p:cNvSpPr txBox="1"/>
          <p:nvPr>
            <p:ph idx="8" type="body"/>
          </p:nvPr>
        </p:nvSpPr>
        <p:spPr>
          <a:xfrm>
            <a:off x="9355776" y="185255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1" name="Google Shape;281;p55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82" name="Google Shape;282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3" name="Google Shape;283;p5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4" name="Google Shape;284;p5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5" name="Google Shape;285;p5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6" name="Google Shape;286;p5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7" name="Google Shape;287;p5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88" name="Google Shape;288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90" name="Google Shape;290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8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" name="Google Shape;20;p28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28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2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28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24" name="Google Shape;24;p28"/>
          <p:cNvGrpSpPr/>
          <p:nvPr/>
        </p:nvGrpSpPr>
        <p:grpSpPr>
          <a:xfrm flipH="1">
            <a:off x="-30396" y="6196177"/>
            <a:ext cx="12233029" cy="626186"/>
            <a:chOff x="-30396" y="6196177"/>
            <a:chExt cx="12233029" cy="626186"/>
          </a:xfrm>
        </p:grpSpPr>
        <p:pic>
          <p:nvPicPr>
            <p:cNvPr id="25" name="Google Shape;25;p28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31" cy="4939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6" name="Google Shape;26;p28"/>
            <p:cNvCxnSpPr/>
            <p:nvPr/>
          </p:nvCxnSpPr>
          <p:spPr>
            <a:xfrm>
              <a:off x="-30396" y="6567434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7" name="Google Shape;27;p28"/>
            <p:cNvCxnSpPr/>
            <p:nvPr/>
          </p:nvCxnSpPr>
          <p:spPr>
            <a:xfrm>
              <a:off x="22895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8" name="Google Shape;28;p28"/>
            <p:cNvCxnSpPr/>
            <p:nvPr/>
          </p:nvCxnSpPr>
          <p:spPr>
            <a:xfrm>
              <a:off x="49255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9" name="Google Shape;29;p28"/>
            <p:cNvCxnSpPr/>
            <p:nvPr/>
          </p:nvCxnSpPr>
          <p:spPr>
            <a:xfrm>
              <a:off x="76209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0" name="Google Shape;30;p28"/>
            <p:cNvCxnSpPr/>
            <p:nvPr/>
          </p:nvCxnSpPr>
          <p:spPr>
            <a:xfrm>
              <a:off x="10120153" y="6584021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31" name="Google Shape;31;p2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32;p2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33" name="Google Shape;33;p2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" name="Google Shape;34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623374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590398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590398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"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6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3" name="Google Shape;293;p56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4" name="Google Shape;294;p56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5" name="Google Shape;295;p5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6" name="Google Shape;296;p56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97" name="Google Shape;297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8" name="Google Shape;298;p5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9" name="Google Shape;299;p5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0" name="Google Shape;300;p5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1" name="Google Shape;301;p5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2" name="Google Shape;302;p5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03" name="Google Shape;303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05" name="Google Shape;305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5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5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5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 2"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7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1" name="Google Shape;311;p57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2" name="Google Shape;312;p57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3" name="Google Shape;313;p5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4" name="Google Shape;314;p57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15" name="Google Shape;315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6" name="Google Shape;316;p5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7" name="Google Shape;317;p5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8" name="Google Shape;318;p5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9" name="Google Shape;319;p5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0" name="Google Shape;320;p5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21" name="Google Shape;321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23" name="Google Shape;323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5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5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5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8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9" name="Google Shape;329;p58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0" name="Google Shape;330;p58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1" name="Google Shape;331;p58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2" name="Google Shape;332;p58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3" name="Google Shape;333;p58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4" name="Google Shape;334;p58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5" name="Google Shape;335;p58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6" name="Google Shape;336;p58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37" name="Google Shape;337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8" name="Google Shape;338;p5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9" name="Google Shape;339;p5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0" name="Google Shape;340;p5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1" name="Google Shape;341;p5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2" name="Google Shape;342;p5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43" name="Google Shape;343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45" name="Google Shape;345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"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8" name="Google Shape;348;p5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9" name="Google Shape;349;p5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0" name="Google Shape;350;p5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51" name="Google Shape;351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3" name="Google Shape;353;p5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4" name="Google Shape;354;p5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55" name="Google Shape;355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5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7" name="Google Shape;357;p59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8" name="Google Shape;358;p59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9" name="Google Shape;359;p59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0" name="Google Shape;360;p59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1" name="Google Shape;361;p59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2" name="Google Shape;362;p59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3" name="Google Shape;363;p59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4" name="Google Shape;364;p59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365" name="Google Shape;365;p5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2007" y="2127658"/>
            <a:ext cx="5112983" cy="3839191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2"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8" name="Google Shape;368;p6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9" name="Google Shape;369;p6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0" name="Google Shape;370;p6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71" name="Google Shape;371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3" name="Google Shape;373;p6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4" name="Google Shape;374;p6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75" name="Google Shape;375;p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6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7" name="Google Shape;377;p60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8" name="Google Shape;378;p60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9" name="Google Shape;379;p60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0" name="Google Shape;380;p60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1" name="Google Shape;381;p60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2" name="Google Shape;382;p60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3" name="Google Shape;383;p60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4" name="Google Shape;384;p60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5" name="Google Shape;385;p60"/>
          <p:cNvSpPr txBox="1"/>
          <p:nvPr>
            <p:ph idx="9" type="body"/>
          </p:nvPr>
        </p:nvSpPr>
        <p:spPr>
          <a:xfrm>
            <a:off x="8389001" y="1520875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386" name="Google Shape;386;p6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8708" y="3084976"/>
            <a:ext cx="3642577" cy="2854739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387" name="Google Shape;387;p60"/>
          <p:cNvSpPr/>
          <p:nvPr/>
        </p:nvSpPr>
        <p:spPr>
          <a:xfrm>
            <a:off x="8182573" y="1374414"/>
            <a:ext cx="3801397" cy="1571144"/>
          </a:xfrm>
          <a:prstGeom prst="wedgeRoundRectCallout">
            <a:avLst>
              <a:gd fmla="val -43672" name="adj1"/>
              <a:gd fmla="val 91341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8" name="Google Shape;388;p60"/>
          <p:cNvSpPr/>
          <p:nvPr/>
        </p:nvSpPr>
        <p:spPr>
          <a:xfrm>
            <a:off x="8852546" y="4379200"/>
            <a:ext cx="3206776" cy="1571145"/>
          </a:xfrm>
          <a:prstGeom prst="wedgeRoundRectCallout">
            <a:avLst>
              <a:gd fmla="val -55946" name="adj1"/>
              <a:gd fmla="val -85718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9" name="Google Shape;389;p60"/>
          <p:cNvSpPr txBox="1"/>
          <p:nvPr>
            <p:ph idx="13" type="body"/>
          </p:nvPr>
        </p:nvSpPr>
        <p:spPr>
          <a:xfrm>
            <a:off x="8991285" y="4468187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2" name="Google Shape;392;p6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3" name="Google Shape;393;p6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4" name="Google Shape;394;p6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5" name="Google Shape;395;p6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6" name="Google Shape;396;p6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97" name="Google Shape;397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99" name="Google Shape;399;p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6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1" name="Google Shape;401;p61"/>
          <p:cNvSpPr txBox="1"/>
          <p:nvPr>
            <p:ph idx="1" type="body"/>
          </p:nvPr>
        </p:nvSpPr>
        <p:spPr>
          <a:xfrm>
            <a:off x="421059" y="1739549"/>
            <a:ext cx="6408738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2" name="Google Shape;402;p61"/>
          <p:cNvSpPr txBox="1"/>
          <p:nvPr>
            <p:ph idx="2" type="body"/>
          </p:nvPr>
        </p:nvSpPr>
        <p:spPr>
          <a:xfrm>
            <a:off x="7182346" y="1811338"/>
            <a:ext cx="4443597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boxes">
  <p:cSld name="Title, 2 content boxes"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5" name="Google Shape;405;p62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6" name="Google Shape;406;p6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7" name="Google Shape;407;p6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08" name="Google Shape;408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0" name="Google Shape;410;p6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1" name="Google Shape;411;p6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12" name="Google Shape;412;p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6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4" name="Google Shape;414;p62"/>
          <p:cNvSpPr txBox="1"/>
          <p:nvPr>
            <p:ph idx="1" type="body"/>
          </p:nvPr>
        </p:nvSpPr>
        <p:spPr>
          <a:xfrm>
            <a:off x="1114424" y="1558925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5" name="Google Shape;415;p62"/>
          <p:cNvSpPr txBox="1"/>
          <p:nvPr>
            <p:ph idx="2" type="body"/>
          </p:nvPr>
        </p:nvSpPr>
        <p:spPr>
          <a:xfrm>
            <a:off x="6494085" y="1558924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2 content boxes">
  <p:cSld name="1_Title, 2 content boxes"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8" name="Google Shape;418;p63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9" name="Google Shape;419;p6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0" name="Google Shape;420;p6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21" name="Google Shape;421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3" name="Google Shape;423;p6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4" name="Google Shape;424;p6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25" name="Google Shape;425;p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6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7" name="Google Shape;427;p63"/>
          <p:cNvSpPr txBox="1"/>
          <p:nvPr>
            <p:ph idx="1" type="body"/>
          </p:nvPr>
        </p:nvSpPr>
        <p:spPr>
          <a:xfrm>
            <a:off x="5528247" y="1563523"/>
            <a:ext cx="6168431" cy="411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8" name="Google Shape;428;p63"/>
          <p:cNvSpPr txBox="1"/>
          <p:nvPr>
            <p:ph idx="2" type="body"/>
          </p:nvPr>
        </p:nvSpPr>
        <p:spPr>
          <a:xfrm>
            <a:off x="1660584" y="16041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9" name="Google Shape;429;p63"/>
          <p:cNvSpPr txBox="1"/>
          <p:nvPr>
            <p:ph idx="3" type="body"/>
          </p:nvPr>
        </p:nvSpPr>
        <p:spPr>
          <a:xfrm>
            <a:off x="1660585" y="3034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0" name="Google Shape;430;p63"/>
          <p:cNvSpPr txBox="1"/>
          <p:nvPr>
            <p:ph idx="4" type="body"/>
          </p:nvPr>
        </p:nvSpPr>
        <p:spPr>
          <a:xfrm>
            <a:off x="1660585" y="4505841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1" name="Google Shape;431;p63"/>
          <p:cNvSpPr txBox="1"/>
          <p:nvPr>
            <p:ph idx="5" type="body"/>
          </p:nvPr>
        </p:nvSpPr>
        <p:spPr>
          <a:xfrm>
            <a:off x="698500" y="1615215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2" name="Google Shape;432;p63"/>
          <p:cNvSpPr txBox="1"/>
          <p:nvPr>
            <p:ph idx="6" type="body"/>
          </p:nvPr>
        </p:nvSpPr>
        <p:spPr>
          <a:xfrm>
            <a:off x="698498" y="3040794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3" name="Google Shape;433;p63"/>
          <p:cNvSpPr txBox="1"/>
          <p:nvPr>
            <p:ph idx="7" type="body"/>
          </p:nvPr>
        </p:nvSpPr>
        <p:spPr>
          <a:xfrm>
            <a:off x="698498" y="450584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6" name="Google Shape;436;p6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7" name="Google Shape;437;p6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8" name="Google Shape;438;p6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39" name="Google Shape;439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0" name="Google Shape;440;p6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1" name="Google Shape;441;p6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42" name="Google Shape;442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43" name="Google Shape;443;p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6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5" name="Google Shape;445;p64"/>
          <p:cNvSpPr txBox="1"/>
          <p:nvPr>
            <p:ph idx="1" type="body"/>
          </p:nvPr>
        </p:nvSpPr>
        <p:spPr>
          <a:xfrm>
            <a:off x="1265238" y="1692275"/>
            <a:ext cx="9766300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8" name="Google Shape;448;p6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9" name="Google Shape;449;p6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0" name="Google Shape;450;p6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51" name="Google Shape;451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2" name="Google Shape;452;p6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3" name="Google Shape;453;p6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54" name="Google Shape;454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55" name="Google Shape;455;p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6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7" name="Google Shape;457;p65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8" name="Google Shape;458;p65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9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29"/>
          <p:cNvSpPr txBox="1"/>
          <p:nvPr>
            <p:ph idx="2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Google Shape;40;p2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Google Shape;41;p29"/>
          <p:cNvSpPr txBox="1"/>
          <p:nvPr>
            <p:ph idx="3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42" name="Google Shape;42;p29"/>
          <p:cNvGrpSpPr/>
          <p:nvPr/>
        </p:nvGrpSpPr>
        <p:grpSpPr>
          <a:xfrm flipH="1">
            <a:off x="-30396" y="6196177"/>
            <a:ext cx="12233029" cy="626186"/>
            <a:chOff x="-30396" y="6196177"/>
            <a:chExt cx="12233029" cy="626186"/>
          </a:xfrm>
        </p:grpSpPr>
        <p:pic>
          <p:nvPicPr>
            <p:cNvPr id="43" name="Google Shape;43;p2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31" cy="4939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4" name="Google Shape;44;p29"/>
            <p:cNvCxnSpPr/>
            <p:nvPr/>
          </p:nvCxnSpPr>
          <p:spPr>
            <a:xfrm>
              <a:off x="-30396" y="6567434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5" name="Google Shape;45;p29"/>
            <p:cNvCxnSpPr/>
            <p:nvPr/>
          </p:nvCxnSpPr>
          <p:spPr>
            <a:xfrm>
              <a:off x="22895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6" name="Google Shape;46;p29"/>
            <p:cNvCxnSpPr/>
            <p:nvPr/>
          </p:nvCxnSpPr>
          <p:spPr>
            <a:xfrm>
              <a:off x="49255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7" name="Google Shape;47;p29"/>
            <p:cNvCxnSpPr/>
            <p:nvPr/>
          </p:nvCxnSpPr>
          <p:spPr>
            <a:xfrm>
              <a:off x="76209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8" name="Google Shape;48;p29"/>
            <p:cNvCxnSpPr/>
            <p:nvPr/>
          </p:nvCxnSpPr>
          <p:spPr>
            <a:xfrm>
              <a:off x="10120153" y="6584021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49" name="Google Shape;49;p2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50;p2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51" name="Google Shape;51;p2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2" name="Google Shape;52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818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818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769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55" name="Google Shape;55;p2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10844" y="1890885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. Leveled Text, Pic">
  <p:cSld name="Title. Leveled Text, Pic"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66"/>
          <p:cNvSpPr/>
          <p:nvPr>
            <p:ph idx="2" type="pic"/>
          </p:nvPr>
        </p:nvSpPr>
        <p:spPr>
          <a:xfrm>
            <a:off x="8142818" y="1687513"/>
            <a:ext cx="3587749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1" name="Google Shape;461;p66"/>
          <p:cNvSpPr txBox="1"/>
          <p:nvPr>
            <p:ph idx="1" type="body"/>
          </p:nvPr>
        </p:nvSpPr>
        <p:spPr>
          <a:xfrm>
            <a:off x="258234" y="1687513"/>
            <a:ext cx="7884583" cy="3763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2" name="Google Shape;462;p6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Find Your Materials">
  <p:cSld name="1_Find Your Materials"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9"/>
          <p:cNvSpPr txBox="1"/>
          <p:nvPr>
            <p:ph type="title"/>
          </p:nvPr>
        </p:nvSpPr>
        <p:spPr>
          <a:xfrm>
            <a:off x="332740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70" name="Google Shape;470;p39"/>
          <p:cNvGrpSpPr/>
          <p:nvPr/>
        </p:nvGrpSpPr>
        <p:grpSpPr>
          <a:xfrm flipH="1">
            <a:off x="3757659" y="6196177"/>
            <a:ext cx="8097437" cy="626186"/>
            <a:chOff x="179447" y="6196177"/>
            <a:chExt cx="8097437" cy="626186"/>
          </a:xfrm>
        </p:grpSpPr>
        <p:pic>
          <p:nvPicPr>
            <p:cNvPr id="471" name="Google Shape;471;p3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79447" y="6246434"/>
              <a:ext cx="309931" cy="4939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72" name="Google Shape;472;p39"/>
            <p:cNvCxnSpPr/>
            <p:nvPr/>
          </p:nvCxnSpPr>
          <p:spPr>
            <a:xfrm>
              <a:off x="3718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73" name="Google Shape;473;p39"/>
            <p:cNvCxnSpPr/>
            <p:nvPr/>
          </p:nvCxnSpPr>
          <p:spPr>
            <a:xfrm>
              <a:off x="30078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74" name="Google Shape;474;p39"/>
            <p:cNvCxnSpPr/>
            <p:nvPr/>
          </p:nvCxnSpPr>
          <p:spPr>
            <a:xfrm>
              <a:off x="57032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475" name="Google Shape;475;p3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7849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6" name="Google Shape;476;p3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4770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477" name="Google Shape;477;p3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0635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8" name="Google Shape;478;p39"/>
          <p:cNvSpPr txBox="1"/>
          <p:nvPr>
            <p:ph idx="1" type="body"/>
          </p:nvPr>
        </p:nvSpPr>
        <p:spPr>
          <a:xfrm>
            <a:off x="8967862" y="1620838"/>
            <a:ext cx="3081528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9" name="Google Shape;479;p39"/>
          <p:cNvSpPr txBox="1"/>
          <p:nvPr>
            <p:ph idx="2" type="body"/>
          </p:nvPr>
        </p:nvSpPr>
        <p:spPr>
          <a:xfrm>
            <a:off x="4059003" y="1632097"/>
            <a:ext cx="4005072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0" name="Google Shape;480;p39"/>
          <p:cNvSpPr txBox="1"/>
          <p:nvPr>
            <p:ph idx="3" type="body"/>
          </p:nvPr>
        </p:nvSpPr>
        <p:spPr>
          <a:xfrm>
            <a:off x="142610" y="1454588"/>
            <a:ext cx="3258591" cy="1172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1" name="Google Shape;481;p39"/>
          <p:cNvSpPr txBox="1"/>
          <p:nvPr>
            <p:ph idx="4" type="body"/>
          </p:nvPr>
        </p:nvSpPr>
        <p:spPr>
          <a:xfrm>
            <a:off x="142609" y="2645354"/>
            <a:ext cx="3258592" cy="1535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2" name="Google Shape;482;p39"/>
          <p:cNvSpPr/>
          <p:nvPr>
            <p:ph idx="5" type="pic"/>
          </p:nvPr>
        </p:nvSpPr>
        <p:spPr>
          <a:xfrm>
            <a:off x="336904" y="4407656"/>
            <a:ext cx="2926080" cy="194767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introduction">
  <p:cSld name="2_Reading tip introduction"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0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85" name="Google Shape;485;p40"/>
          <p:cNvGrpSpPr/>
          <p:nvPr/>
        </p:nvGrpSpPr>
        <p:grpSpPr>
          <a:xfrm>
            <a:off x="3598397" y="6190158"/>
            <a:ext cx="8441706" cy="621572"/>
            <a:chOff x="3598397" y="6190158"/>
            <a:chExt cx="8441706" cy="621572"/>
          </a:xfrm>
        </p:grpSpPr>
        <p:cxnSp>
          <p:nvCxnSpPr>
            <p:cNvPr id="486" name="Google Shape;486;p40"/>
            <p:cNvCxnSpPr/>
            <p:nvPr/>
          </p:nvCxnSpPr>
          <p:spPr>
            <a:xfrm>
              <a:off x="9634993" y="6560687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87" name="Google Shape;487;p40"/>
            <p:cNvCxnSpPr/>
            <p:nvPr/>
          </p:nvCxnSpPr>
          <p:spPr>
            <a:xfrm>
              <a:off x="6900226" y="6562755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88" name="Google Shape;488;p40"/>
            <p:cNvCxnSpPr/>
            <p:nvPr/>
          </p:nvCxnSpPr>
          <p:spPr>
            <a:xfrm>
              <a:off x="4077699" y="6573387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489" name="Google Shape;489;p4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598397" y="622984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490" name="Google Shape;490;p4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170222" y="6190158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1" name="Google Shape;491;p4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033506" y="6313780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2" name="Google Shape;492;p4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730173" y="6238372"/>
              <a:ext cx="309930" cy="49397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3" name="Google Shape;493;p40"/>
          <p:cNvSpPr/>
          <p:nvPr>
            <p:ph idx="2" type="pic"/>
          </p:nvPr>
        </p:nvSpPr>
        <p:spPr>
          <a:xfrm>
            <a:off x="9282749" y="1283634"/>
            <a:ext cx="2377440" cy="3172968"/>
          </a:xfrm>
          <a:prstGeom prst="rect">
            <a:avLst/>
          </a:prstGeom>
          <a:noFill/>
          <a:ln>
            <a:noFill/>
          </a:ln>
        </p:spPr>
      </p:sp>
      <p:sp>
        <p:nvSpPr>
          <p:cNvPr id="494" name="Google Shape;494;p40"/>
          <p:cNvSpPr txBox="1"/>
          <p:nvPr>
            <p:ph idx="1" type="body"/>
          </p:nvPr>
        </p:nvSpPr>
        <p:spPr>
          <a:xfrm>
            <a:off x="9222900" y="4748864"/>
            <a:ext cx="249713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5" name="Google Shape;495;p40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6" name="Google Shape;496;p40"/>
          <p:cNvSpPr txBox="1"/>
          <p:nvPr>
            <p:ph idx="4" type="title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7" name="Google Shape;497;p40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8" name="Google Shape;498;p40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9" name="Google Shape;499;p40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0" name="Google Shape;500;p40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1" name="Google Shape;501;p40"/>
          <p:cNvSpPr txBox="1"/>
          <p:nvPr>
            <p:ph idx="9" type="body"/>
          </p:nvPr>
        </p:nvSpPr>
        <p:spPr>
          <a:xfrm>
            <a:off x="1340838" y="491044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2" name="Google Shape;502;p40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" name="Google Shape;504;p45"/>
          <p:cNvGrpSpPr/>
          <p:nvPr/>
        </p:nvGrpSpPr>
        <p:grpSpPr>
          <a:xfrm flipH="1">
            <a:off x="-30396" y="6196177"/>
            <a:ext cx="12233149" cy="626185"/>
            <a:chOff x="-30396" y="6196177"/>
            <a:chExt cx="12233149" cy="626185"/>
          </a:xfrm>
        </p:grpSpPr>
        <p:pic>
          <p:nvPicPr>
            <p:cNvPr id="505" name="Google Shape;505;p45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06" name="Google Shape;506;p45"/>
            <p:cNvCxnSpPr/>
            <p:nvPr/>
          </p:nvCxnSpPr>
          <p:spPr>
            <a:xfrm>
              <a:off x="-30396" y="6567434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07" name="Google Shape;507;p45"/>
            <p:cNvCxnSpPr/>
            <p:nvPr/>
          </p:nvCxnSpPr>
          <p:spPr>
            <a:xfrm>
              <a:off x="22895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08" name="Google Shape;508;p45"/>
            <p:cNvCxnSpPr/>
            <p:nvPr/>
          </p:nvCxnSpPr>
          <p:spPr>
            <a:xfrm>
              <a:off x="49255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09" name="Google Shape;509;p45"/>
            <p:cNvCxnSpPr/>
            <p:nvPr/>
          </p:nvCxnSpPr>
          <p:spPr>
            <a:xfrm>
              <a:off x="76209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10" name="Google Shape;510;p45"/>
            <p:cNvCxnSpPr/>
            <p:nvPr/>
          </p:nvCxnSpPr>
          <p:spPr>
            <a:xfrm>
              <a:off x="10120153" y="6584021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511" name="Google Shape;511;p4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2" name="Google Shape;512;p4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513" name="Google Shape;513;p4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4" name="Google Shape;514;p45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/>
        </p:txBody>
      </p:sp>
      <p:sp>
        <p:nvSpPr>
          <p:cNvPr id="515" name="Google Shape;515;p45"/>
          <p:cNvSpPr txBox="1"/>
          <p:nvPr>
            <p:ph idx="1" type="body"/>
          </p:nvPr>
        </p:nvSpPr>
        <p:spPr>
          <a:xfrm>
            <a:off x="346770" y="1770858"/>
            <a:ext cx="45789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6" name="Google Shape;516;p45"/>
          <p:cNvSpPr/>
          <p:nvPr>
            <p:ph idx="2" type="pic"/>
          </p:nvPr>
        </p:nvSpPr>
        <p:spPr>
          <a:xfrm>
            <a:off x="4988162" y="1731765"/>
            <a:ext cx="3473700" cy="3918000"/>
          </a:xfrm>
          <a:prstGeom prst="rect">
            <a:avLst/>
          </a:prstGeom>
          <a:noFill/>
          <a:ln>
            <a:noFill/>
          </a:ln>
        </p:spPr>
      </p:sp>
      <p:sp>
        <p:nvSpPr>
          <p:cNvPr id="517" name="Google Shape;517;p45"/>
          <p:cNvSpPr txBox="1"/>
          <p:nvPr>
            <p:ph idx="3" type="body"/>
          </p:nvPr>
        </p:nvSpPr>
        <p:spPr>
          <a:xfrm>
            <a:off x="8951630" y="1770857"/>
            <a:ext cx="29613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Raz Kids">
  <p:cSld name="4_Raz Kids"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49"/>
          <p:cNvSpPr txBox="1"/>
          <p:nvPr>
            <p:ph type="title"/>
          </p:nvPr>
        </p:nvSpPr>
        <p:spPr>
          <a:xfrm>
            <a:off x="3170727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520" name="Google Shape;520;p49"/>
          <p:cNvGrpSpPr/>
          <p:nvPr/>
        </p:nvGrpSpPr>
        <p:grpSpPr>
          <a:xfrm flipH="1">
            <a:off x="3722198" y="6196177"/>
            <a:ext cx="8086608" cy="626186"/>
            <a:chOff x="190275" y="6196177"/>
            <a:chExt cx="8086608" cy="626186"/>
          </a:xfrm>
        </p:grpSpPr>
        <p:cxnSp>
          <p:nvCxnSpPr>
            <p:cNvPr id="521" name="Google Shape;521;p49"/>
            <p:cNvCxnSpPr/>
            <p:nvPr/>
          </p:nvCxnSpPr>
          <p:spPr>
            <a:xfrm>
              <a:off x="3718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22" name="Google Shape;522;p49"/>
            <p:cNvCxnSpPr/>
            <p:nvPr/>
          </p:nvCxnSpPr>
          <p:spPr>
            <a:xfrm>
              <a:off x="30078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23" name="Google Shape;523;p49"/>
            <p:cNvCxnSpPr/>
            <p:nvPr/>
          </p:nvCxnSpPr>
          <p:spPr>
            <a:xfrm>
              <a:off x="57032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524" name="Google Shape;524;p4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4770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525" name="Google Shape;525;p4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0635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6" name="Google Shape;526;p4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0275" y="6251086"/>
              <a:ext cx="309930" cy="493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7" name="Google Shape;527;p4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784915" y="6196177"/>
              <a:ext cx="491968" cy="536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8" name="Google Shape;528;p49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529" name="Google Shape;529;p49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0" name="Google Shape;530;p49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1" name="Google Shape;531;p49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2" name="Google Shape;532;p49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3" name="Google Shape;533;p49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4" name="Google Shape;534;p49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5" name="Google Shape;535;p49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ontent with Caption">
  <p:cSld name="3_Content with Caption"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50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8" name="Google Shape;538;p50"/>
          <p:cNvSpPr/>
          <p:nvPr>
            <p:ph idx="2" type="pic"/>
          </p:nvPr>
        </p:nvSpPr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sp>
      <p:sp>
        <p:nvSpPr>
          <p:cNvPr id="539" name="Google Shape;539;p50"/>
          <p:cNvSpPr txBox="1"/>
          <p:nvPr>
            <p:ph idx="1" type="body"/>
          </p:nvPr>
        </p:nvSpPr>
        <p:spPr>
          <a:xfrm>
            <a:off x="9163051" y="4074693"/>
            <a:ext cx="2497138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540" name="Google Shape;540;p50"/>
          <p:cNvGrpSpPr/>
          <p:nvPr/>
        </p:nvGrpSpPr>
        <p:grpSpPr>
          <a:xfrm flipH="1">
            <a:off x="3783480" y="6168314"/>
            <a:ext cx="8086608" cy="626186"/>
            <a:chOff x="190275" y="6196177"/>
            <a:chExt cx="8086608" cy="626186"/>
          </a:xfrm>
        </p:grpSpPr>
        <p:cxnSp>
          <p:nvCxnSpPr>
            <p:cNvPr id="541" name="Google Shape;541;p50"/>
            <p:cNvCxnSpPr/>
            <p:nvPr/>
          </p:nvCxnSpPr>
          <p:spPr>
            <a:xfrm>
              <a:off x="3718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42" name="Google Shape;542;p50"/>
            <p:cNvCxnSpPr/>
            <p:nvPr/>
          </p:nvCxnSpPr>
          <p:spPr>
            <a:xfrm>
              <a:off x="30078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43" name="Google Shape;543;p50"/>
            <p:cNvCxnSpPr/>
            <p:nvPr/>
          </p:nvCxnSpPr>
          <p:spPr>
            <a:xfrm>
              <a:off x="57032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544" name="Google Shape;544;p5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4770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545" name="Google Shape;545;p5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0635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6" name="Google Shape;546;p5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0275" y="6251086"/>
              <a:ext cx="309930" cy="493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7" name="Google Shape;547;p5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784915" y="6196177"/>
              <a:ext cx="491968" cy="536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8" name="Google Shape;548;p50"/>
          <p:cNvSpPr/>
          <p:nvPr>
            <p:ph idx="3" type="pic"/>
          </p:nvPr>
        </p:nvSpPr>
        <p:spPr>
          <a:xfrm>
            <a:off x="1620982" y="1733964"/>
            <a:ext cx="5123557" cy="384936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cial Media">
  <p:cSld name="Social Media"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51"/>
          <p:cNvSpPr/>
          <p:nvPr>
            <p:ph idx="2" type="pic"/>
          </p:nvPr>
        </p:nvSpPr>
        <p:spPr>
          <a:xfrm>
            <a:off x="9810967" y="1562916"/>
            <a:ext cx="1152144" cy="1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551" name="Google Shape;551;p51"/>
          <p:cNvSpPr txBox="1"/>
          <p:nvPr>
            <p:ph idx="1" type="body"/>
          </p:nvPr>
        </p:nvSpPr>
        <p:spPr>
          <a:xfrm>
            <a:off x="371844" y="1687513"/>
            <a:ext cx="8090821" cy="3364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Arial"/>
              <a:buNone/>
              <a:defRPr b="0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2" name="Google Shape;552;p51"/>
          <p:cNvSpPr/>
          <p:nvPr>
            <p:ph idx="3" type="pic"/>
          </p:nvPr>
        </p:nvSpPr>
        <p:spPr>
          <a:xfrm>
            <a:off x="9757009" y="3260706"/>
            <a:ext cx="1216152" cy="987552"/>
          </a:xfrm>
          <a:prstGeom prst="rect">
            <a:avLst/>
          </a:prstGeom>
          <a:noFill/>
          <a:ln>
            <a:noFill/>
          </a:ln>
        </p:spPr>
      </p:sp>
      <p:sp>
        <p:nvSpPr>
          <p:cNvPr id="553" name="Google Shape;553;p51"/>
          <p:cNvSpPr/>
          <p:nvPr>
            <p:ph idx="4" type="pic"/>
          </p:nvPr>
        </p:nvSpPr>
        <p:spPr>
          <a:xfrm>
            <a:off x="9810967" y="4777725"/>
            <a:ext cx="1143000" cy="11430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554" name="Google Shape;554;p51"/>
          <p:cNvGrpSpPr/>
          <p:nvPr/>
        </p:nvGrpSpPr>
        <p:grpSpPr>
          <a:xfrm flipH="1">
            <a:off x="3835175" y="6137099"/>
            <a:ext cx="8086608" cy="626186"/>
            <a:chOff x="190275" y="6196177"/>
            <a:chExt cx="8086608" cy="626186"/>
          </a:xfrm>
        </p:grpSpPr>
        <p:cxnSp>
          <p:nvCxnSpPr>
            <p:cNvPr id="555" name="Google Shape;555;p51"/>
            <p:cNvCxnSpPr/>
            <p:nvPr/>
          </p:nvCxnSpPr>
          <p:spPr>
            <a:xfrm>
              <a:off x="3718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56" name="Google Shape;556;p51"/>
            <p:cNvCxnSpPr/>
            <p:nvPr/>
          </p:nvCxnSpPr>
          <p:spPr>
            <a:xfrm>
              <a:off x="30078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57" name="Google Shape;557;p51"/>
            <p:cNvCxnSpPr/>
            <p:nvPr/>
          </p:nvCxnSpPr>
          <p:spPr>
            <a:xfrm>
              <a:off x="57032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558" name="Google Shape;558;p51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4770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559" name="Google Shape;559;p5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0635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0" name="Google Shape;560;p5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0275" y="6251086"/>
              <a:ext cx="309930" cy="493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1" name="Google Shape;561;p5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784915" y="6196177"/>
              <a:ext cx="491968" cy="536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2" name="Google Shape;562;p51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open slide">
  <p:cSld name="2 Reading tip with open slide"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67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5" name="Google Shape;565;p67"/>
          <p:cNvSpPr txBox="1"/>
          <p:nvPr>
            <p:ph idx="1" type="body"/>
          </p:nvPr>
        </p:nvSpPr>
        <p:spPr>
          <a:xfrm>
            <a:off x="162285" y="227488"/>
            <a:ext cx="3190516" cy="8655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6" name="Google Shape;566;p67"/>
          <p:cNvSpPr txBox="1"/>
          <p:nvPr>
            <p:ph idx="2" type="body"/>
          </p:nvPr>
        </p:nvSpPr>
        <p:spPr>
          <a:xfrm>
            <a:off x="162285" y="1411720"/>
            <a:ext cx="3172692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7" name="Google Shape;567;p67"/>
          <p:cNvSpPr txBox="1"/>
          <p:nvPr>
            <p:ph idx="3" type="body"/>
          </p:nvPr>
        </p:nvSpPr>
        <p:spPr>
          <a:xfrm>
            <a:off x="180109" y="3992563"/>
            <a:ext cx="3172692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568" name="Google Shape;568;p67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69" name="Google Shape;569;p67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70" name="Google Shape;570;p67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71" name="Google Shape;571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72" name="Google Shape;572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67"/>
          <p:cNvSpPr txBox="1"/>
          <p:nvPr>
            <p:ph idx="4" type="body"/>
          </p:nvPr>
        </p:nvSpPr>
        <p:spPr>
          <a:xfrm>
            <a:off x="4104471" y="1818827"/>
            <a:ext cx="7541965" cy="8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6" name="Google Shape;576;p67"/>
          <p:cNvSpPr txBox="1"/>
          <p:nvPr>
            <p:ph idx="5" type="body"/>
          </p:nvPr>
        </p:nvSpPr>
        <p:spPr>
          <a:xfrm>
            <a:off x="3969386" y="3243174"/>
            <a:ext cx="3410447" cy="8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7" name="Google Shape;577;p67"/>
          <p:cNvSpPr txBox="1"/>
          <p:nvPr>
            <p:ph idx="6" type="body"/>
          </p:nvPr>
        </p:nvSpPr>
        <p:spPr>
          <a:xfrm>
            <a:off x="3987210" y="4810036"/>
            <a:ext cx="3410447" cy="8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8" name="Google Shape;578;p67"/>
          <p:cNvSpPr txBox="1"/>
          <p:nvPr>
            <p:ph idx="7" type="body"/>
          </p:nvPr>
        </p:nvSpPr>
        <p:spPr>
          <a:xfrm>
            <a:off x="7676147" y="3224908"/>
            <a:ext cx="3970289" cy="8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68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1" name="Google Shape;581;p68"/>
          <p:cNvSpPr txBox="1"/>
          <p:nvPr>
            <p:ph idx="1" type="body"/>
          </p:nvPr>
        </p:nvSpPr>
        <p:spPr>
          <a:xfrm>
            <a:off x="0" y="227488"/>
            <a:ext cx="3497263" cy="549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2" name="Google Shape;582;p68"/>
          <p:cNvSpPr txBox="1"/>
          <p:nvPr>
            <p:ph idx="2" type="body"/>
          </p:nvPr>
        </p:nvSpPr>
        <p:spPr>
          <a:xfrm>
            <a:off x="0" y="1577975"/>
            <a:ext cx="3536950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3" name="Google Shape;583;p68"/>
          <p:cNvSpPr txBox="1"/>
          <p:nvPr>
            <p:ph idx="3" type="body"/>
          </p:nvPr>
        </p:nvSpPr>
        <p:spPr>
          <a:xfrm>
            <a:off x="-39687" y="3992563"/>
            <a:ext cx="3536950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4" name="Google Shape;584;p68"/>
          <p:cNvSpPr txBox="1"/>
          <p:nvPr>
            <p:ph idx="4" type="body"/>
          </p:nvPr>
        </p:nvSpPr>
        <p:spPr>
          <a:xfrm>
            <a:off x="3790950" y="1944688"/>
            <a:ext cx="8140700" cy="4154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585" name="Google Shape;585;p68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86" name="Google Shape;586;p68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87" name="Google Shape;587;p68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88" name="Google Shape;588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89" name="Google Shape;589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69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94" name="Google Shape;594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370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5" name="Google Shape;595;p69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96" name="Google Shape;596;p69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97" name="Google Shape;597;p69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98" name="Google Shape;598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00" name="Google Shape;600;p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4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34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34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34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34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34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34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34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34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66" name="Google Shape;66;p34"/>
          <p:cNvGrpSpPr/>
          <p:nvPr/>
        </p:nvGrpSpPr>
        <p:grpSpPr>
          <a:xfrm flipH="1">
            <a:off x="-30396" y="6196177"/>
            <a:ext cx="12233029" cy="626186"/>
            <a:chOff x="-30396" y="6196177"/>
            <a:chExt cx="12233029" cy="626186"/>
          </a:xfrm>
        </p:grpSpPr>
        <p:pic>
          <p:nvPicPr>
            <p:cNvPr id="67" name="Google Shape;67;p34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31" cy="4939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8" name="Google Shape;68;p34"/>
            <p:cNvCxnSpPr/>
            <p:nvPr/>
          </p:nvCxnSpPr>
          <p:spPr>
            <a:xfrm>
              <a:off x="-30396" y="6567434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9" name="Google Shape;69;p34"/>
            <p:cNvCxnSpPr/>
            <p:nvPr/>
          </p:nvCxnSpPr>
          <p:spPr>
            <a:xfrm>
              <a:off x="22895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0" name="Google Shape;70;p34"/>
            <p:cNvCxnSpPr/>
            <p:nvPr/>
          </p:nvCxnSpPr>
          <p:spPr>
            <a:xfrm>
              <a:off x="49255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1" name="Google Shape;71;p34"/>
            <p:cNvCxnSpPr/>
            <p:nvPr/>
          </p:nvCxnSpPr>
          <p:spPr>
            <a:xfrm>
              <a:off x="76209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2" name="Google Shape;72;p34"/>
            <p:cNvCxnSpPr/>
            <p:nvPr/>
          </p:nvCxnSpPr>
          <p:spPr>
            <a:xfrm>
              <a:off x="10120153" y="6584021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73" name="Google Shape;73;p3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Google Shape;74;p3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75" name="Google Shape;75;p3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70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03" name="Google Shape;603;p70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04" name="Google Shape;604;p70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05" name="Google Shape;605;p70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06" name="Google Shape;606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07" name="Google Shape;607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71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12" name="Google Shape;612;p71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3" name="Google Shape;613;p71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14" name="Google Shape;614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6" name="Google Shape;616;p71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17" name="Google Shape;617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72"/>
          <p:cNvSpPr txBox="1"/>
          <p:nvPr>
            <p:ph type="title"/>
          </p:nvPr>
        </p:nvSpPr>
        <p:spPr>
          <a:xfrm>
            <a:off x="4157805" y="0"/>
            <a:ext cx="5062449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21" name="Google Shape;621;p72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22" name="Google Shape;622;p72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23" name="Google Shape;623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24" name="Google Shape;624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5" name="Google Shape;625;p72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26" name="Google Shape;626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72"/>
          <p:cNvSpPr txBox="1"/>
          <p:nvPr>
            <p:ph idx="1" type="body"/>
          </p:nvPr>
        </p:nvSpPr>
        <p:spPr>
          <a:xfrm>
            <a:off x="3921664" y="1901395"/>
            <a:ext cx="7773031" cy="39058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9" name="Google Shape;629;p72"/>
          <p:cNvSpPr/>
          <p:nvPr>
            <p:ph idx="2" type="pic"/>
          </p:nvPr>
        </p:nvSpPr>
        <p:spPr>
          <a:xfrm>
            <a:off x="457146" y="524736"/>
            <a:ext cx="2514600" cy="2935224"/>
          </a:xfrm>
          <a:prstGeom prst="rect">
            <a:avLst/>
          </a:prstGeom>
          <a:noFill/>
          <a:ln>
            <a:noFill/>
          </a:ln>
        </p:spPr>
      </p:sp>
      <p:sp>
        <p:nvSpPr>
          <p:cNvPr id="630" name="Google Shape;630;p72"/>
          <p:cNvSpPr txBox="1"/>
          <p:nvPr>
            <p:ph idx="3" type="body"/>
          </p:nvPr>
        </p:nvSpPr>
        <p:spPr>
          <a:xfrm>
            <a:off x="320842" y="3655268"/>
            <a:ext cx="2823411" cy="2151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1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">
  <p:cSld name="2_Reading tip"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2" name="Google Shape;632;p73"/>
          <p:cNvCxnSpPr/>
          <p:nvPr/>
        </p:nvCxnSpPr>
        <p:spPr>
          <a:xfrm>
            <a:off x="8741578" y="2917991"/>
            <a:ext cx="2604900" cy="14433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3" name="Google Shape;633;p73"/>
          <p:cNvCxnSpPr/>
          <p:nvPr/>
        </p:nvCxnSpPr>
        <p:spPr>
          <a:xfrm flipH="1">
            <a:off x="6455065" y="2990983"/>
            <a:ext cx="1046400" cy="411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34" name="Google Shape;634;p73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35" name="Google Shape;635;p73"/>
          <p:cNvCxnSpPr/>
          <p:nvPr/>
        </p:nvCxnSpPr>
        <p:spPr>
          <a:xfrm rot="10800000">
            <a:off x="9712000" y="6542053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6" name="Google Shape;636;p73"/>
          <p:cNvCxnSpPr/>
          <p:nvPr/>
        </p:nvCxnSpPr>
        <p:spPr>
          <a:xfrm rot="10800000">
            <a:off x="7010611" y="6542053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7" name="Google Shape;637;p73"/>
          <p:cNvCxnSpPr/>
          <p:nvPr/>
        </p:nvCxnSpPr>
        <p:spPr>
          <a:xfrm rot="10800000">
            <a:off x="4227564" y="6557036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38" name="Google Shape;638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3644056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39" name="Google Shape;639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6335564" y="6135390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9131311" y="6328033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7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11680552" y="6196177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73"/>
          <p:cNvSpPr txBox="1"/>
          <p:nvPr>
            <p:ph idx="1" type="body"/>
          </p:nvPr>
        </p:nvSpPr>
        <p:spPr>
          <a:xfrm>
            <a:off x="500204" y="1587499"/>
            <a:ext cx="23874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3" name="Google Shape;643;p73"/>
          <p:cNvSpPr/>
          <p:nvPr>
            <p:ph idx="2" type="pic"/>
          </p:nvPr>
        </p:nvSpPr>
        <p:spPr>
          <a:xfrm>
            <a:off x="-2140391" y="893700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644" name="Google Shape;644;p73"/>
          <p:cNvSpPr txBox="1"/>
          <p:nvPr>
            <p:ph idx="3" type="body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b="0" i="0" sz="2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5" name="Google Shape;645;p73"/>
          <p:cNvSpPr/>
          <p:nvPr/>
        </p:nvSpPr>
        <p:spPr>
          <a:xfrm>
            <a:off x="7724295" y="4357531"/>
            <a:ext cx="41607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6FB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6" name="Google Shape;646;p73"/>
          <p:cNvSpPr/>
          <p:nvPr/>
        </p:nvSpPr>
        <p:spPr>
          <a:xfrm>
            <a:off x="5164695" y="3321577"/>
            <a:ext cx="25596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7" name="Google Shape;647;p73"/>
          <p:cNvSpPr/>
          <p:nvPr/>
        </p:nvSpPr>
        <p:spPr>
          <a:xfrm>
            <a:off x="6988792" y="2195341"/>
            <a:ext cx="25596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8" name="Google Shape;648;p73"/>
          <p:cNvSpPr/>
          <p:nvPr/>
        </p:nvSpPr>
        <p:spPr>
          <a:xfrm>
            <a:off x="8923683" y="3315571"/>
            <a:ext cx="23439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6FB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9" name="Google Shape;649;p73"/>
          <p:cNvSpPr txBox="1"/>
          <p:nvPr>
            <p:ph idx="4" type="body"/>
          </p:nvPr>
        </p:nvSpPr>
        <p:spPr>
          <a:xfrm>
            <a:off x="3775964" y="2450171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0" name="Google Shape;650;p73"/>
          <p:cNvSpPr txBox="1"/>
          <p:nvPr>
            <p:ph idx="5" type="body"/>
          </p:nvPr>
        </p:nvSpPr>
        <p:spPr>
          <a:xfrm>
            <a:off x="3068857" y="4004175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1" name="Google Shape;651;p73"/>
          <p:cNvSpPr txBox="1"/>
          <p:nvPr>
            <p:ph idx="6" type="body"/>
          </p:nvPr>
        </p:nvSpPr>
        <p:spPr>
          <a:xfrm>
            <a:off x="6070742" y="4864394"/>
            <a:ext cx="23325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2" name="Google Shape;652;p73"/>
          <p:cNvSpPr txBox="1"/>
          <p:nvPr>
            <p:ph idx="7" type="body"/>
          </p:nvPr>
        </p:nvSpPr>
        <p:spPr>
          <a:xfrm>
            <a:off x="2773532" y="4471443"/>
            <a:ext cx="39411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1">
  <p:cSld name="2_Reading tip 1"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74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55" name="Google Shape;655;p74"/>
          <p:cNvCxnSpPr/>
          <p:nvPr/>
        </p:nvCxnSpPr>
        <p:spPr>
          <a:xfrm>
            <a:off x="9648500" y="655316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6" name="Google Shape;656;p74"/>
          <p:cNvCxnSpPr/>
          <p:nvPr/>
        </p:nvCxnSpPr>
        <p:spPr>
          <a:xfrm>
            <a:off x="6966904" y="65786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7" name="Google Shape;657;p74"/>
          <p:cNvCxnSpPr/>
          <p:nvPr/>
        </p:nvCxnSpPr>
        <p:spPr>
          <a:xfrm>
            <a:off x="4128032" y="6567453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58" name="Google Shape;658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594542" y="6214830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59" name="Google Shape;659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61432" y="6138496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89667" y="6316925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772744" y="6244263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p74"/>
          <p:cNvSpPr txBox="1"/>
          <p:nvPr>
            <p:ph idx="1" type="body"/>
          </p:nvPr>
        </p:nvSpPr>
        <p:spPr>
          <a:xfrm>
            <a:off x="500204" y="1587499"/>
            <a:ext cx="75207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3" name="Google Shape;663;p74"/>
          <p:cNvSpPr/>
          <p:nvPr>
            <p:ph idx="2" type="pic"/>
          </p:nvPr>
        </p:nvSpPr>
        <p:spPr>
          <a:xfrm>
            <a:off x="8885583" y="1586830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664" name="Google Shape;664;p74"/>
          <p:cNvSpPr txBox="1"/>
          <p:nvPr>
            <p:ph idx="3" type="body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b="0" i="0" sz="2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2 reading tip more options">
  <p:cSld name="1_2 reading tip more options"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43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2" name="Google Shape;672;p43"/>
          <p:cNvSpPr txBox="1"/>
          <p:nvPr>
            <p:ph idx="1" type="body"/>
          </p:nvPr>
        </p:nvSpPr>
        <p:spPr>
          <a:xfrm>
            <a:off x="248443" y="239394"/>
            <a:ext cx="30402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3" name="Google Shape;673;p43"/>
          <p:cNvSpPr txBox="1"/>
          <p:nvPr>
            <p:ph idx="2" type="body"/>
          </p:nvPr>
        </p:nvSpPr>
        <p:spPr>
          <a:xfrm>
            <a:off x="243874" y="1023994"/>
            <a:ext cx="3040200" cy="29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4" name="Google Shape;674;p43"/>
          <p:cNvSpPr txBox="1"/>
          <p:nvPr>
            <p:ph idx="3" type="body"/>
          </p:nvPr>
        </p:nvSpPr>
        <p:spPr>
          <a:xfrm>
            <a:off x="243875" y="4235887"/>
            <a:ext cx="30402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5" name="Google Shape;675;p43"/>
          <p:cNvSpPr txBox="1"/>
          <p:nvPr>
            <p:ph idx="4" type="body"/>
          </p:nvPr>
        </p:nvSpPr>
        <p:spPr>
          <a:xfrm>
            <a:off x="3790950" y="1944688"/>
            <a:ext cx="39816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676" name="Google Shape;676;p43"/>
          <p:cNvGrpSpPr/>
          <p:nvPr/>
        </p:nvGrpSpPr>
        <p:grpSpPr>
          <a:xfrm flipH="1">
            <a:off x="262469" y="6196177"/>
            <a:ext cx="8086609" cy="626185"/>
            <a:chOff x="3847875" y="6196177"/>
            <a:chExt cx="8086609" cy="626185"/>
          </a:xfrm>
        </p:grpSpPr>
        <p:cxnSp>
          <p:nvCxnSpPr>
            <p:cNvPr id="677" name="Google Shape;677;p43"/>
            <p:cNvCxnSpPr/>
            <p:nvPr/>
          </p:nvCxnSpPr>
          <p:spPr>
            <a:xfrm>
              <a:off x="40294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78" name="Google Shape;678;p43"/>
            <p:cNvCxnSpPr/>
            <p:nvPr/>
          </p:nvCxnSpPr>
          <p:spPr>
            <a:xfrm>
              <a:off x="66654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79" name="Google Shape;679;p43"/>
            <p:cNvCxnSpPr/>
            <p:nvPr/>
          </p:nvCxnSpPr>
          <p:spPr>
            <a:xfrm>
              <a:off x="93608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680" name="Google Shape;680;p4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14425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681" name="Google Shape;681;p4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7211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2" name="Google Shape;682;p4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1346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3" name="Google Shape;683;p4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847875" y="6251086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84" name="Google Shape;684;p43"/>
          <p:cNvSpPr txBox="1"/>
          <p:nvPr>
            <p:ph idx="5" type="body"/>
          </p:nvPr>
        </p:nvSpPr>
        <p:spPr>
          <a:xfrm>
            <a:off x="7953034" y="1936264"/>
            <a:ext cx="39816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44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7" name="Google Shape;687;p44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8" name="Google Shape;688;p44"/>
          <p:cNvSpPr txBox="1"/>
          <p:nvPr>
            <p:ph idx="2" type="body"/>
          </p:nvPr>
        </p:nvSpPr>
        <p:spPr>
          <a:xfrm>
            <a:off x="260350" y="1577975"/>
            <a:ext cx="30885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9" name="Google Shape;689;p44"/>
          <p:cNvSpPr txBox="1"/>
          <p:nvPr>
            <p:ph idx="3" type="body"/>
          </p:nvPr>
        </p:nvSpPr>
        <p:spPr>
          <a:xfrm>
            <a:off x="257516" y="3992563"/>
            <a:ext cx="30885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0" name="Google Shape;690;p44"/>
          <p:cNvSpPr txBox="1"/>
          <p:nvPr>
            <p:ph idx="4" type="body"/>
          </p:nvPr>
        </p:nvSpPr>
        <p:spPr>
          <a:xfrm>
            <a:off x="3547798" y="1624653"/>
            <a:ext cx="8193000" cy="44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691" name="Google Shape;691;p44"/>
          <p:cNvGrpSpPr/>
          <p:nvPr/>
        </p:nvGrpSpPr>
        <p:grpSpPr>
          <a:xfrm flipH="1">
            <a:off x="262464" y="6196177"/>
            <a:ext cx="8086609" cy="626185"/>
            <a:chOff x="3847875" y="6196177"/>
            <a:chExt cx="8086609" cy="626185"/>
          </a:xfrm>
        </p:grpSpPr>
        <p:cxnSp>
          <p:nvCxnSpPr>
            <p:cNvPr id="692" name="Google Shape;692;p44"/>
            <p:cNvCxnSpPr/>
            <p:nvPr/>
          </p:nvCxnSpPr>
          <p:spPr>
            <a:xfrm>
              <a:off x="40294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93" name="Google Shape;693;p44"/>
            <p:cNvCxnSpPr/>
            <p:nvPr/>
          </p:nvCxnSpPr>
          <p:spPr>
            <a:xfrm>
              <a:off x="66654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94" name="Google Shape;694;p44"/>
            <p:cNvCxnSpPr/>
            <p:nvPr/>
          </p:nvCxnSpPr>
          <p:spPr>
            <a:xfrm>
              <a:off x="93608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695" name="Google Shape;695;p44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14425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696" name="Google Shape;696;p4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7211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7" name="Google Shape;697;p4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1346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8" name="Google Shape;698;p4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847875" y="6251086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 1">
  <p:cSld name="2_Title Slide 1"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4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1" name="Google Shape;701;p46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2" name="Google Shape;702;p46"/>
          <p:cNvSpPr txBox="1"/>
          <p:nvPr>
            <p:ph idx="2" type="body"/>
          </p:nvPr>
        </p:nvSpPr>
        <p:spPr>
          <a:xfrm>
            <a:off x="260350" y="1577975"/>
            <a:ext cx="30885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3" name="Google Shape;703;p46"/>
          <p:cNvSpPr txBox="1"/>
          <p:nvPr>
            <p:ph idx="3" type="body"/>
          </p:nvPr>
        </p:nvSpPr>
        <p:spPr>
          <a:xfrm>
            <a:off x="257516" y="3992563"/>
            <a:ext cx="30885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4" name="Google Shape;704;p46"/>
          <p:cNvSpPr txBox="1"/>
          <p:nvPr>
            <p:ph idx="4" type="body"/>
          </p:nvPr>
        </p:nvSpPr>
        <p:spPr>
          <a:xfrm>
            <a:off x="3790950" y="1947062"/>
            <a:ext cx="3576900" cy="41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705" name="Google Shape;705;p46"/>
          <p:cNvGrpSpPr/>
          <p:nvPr/>
        </p:nvGrpSpPr>
        <p:grpSpPr>
          <a:xfrm flipH="1">
            <a:off x="310594" y="6196177"/>
            <a:ext cx="8086609" cy="626185"/>
            <a:chOff x="3847875" y="6196177"/>
            <a:chExt cx="8086609" cy="626185"/>
          </a:xfrm>
        </p:grpSpPr>
        <p:cxnSp>
          <p:nvCxnSpPr>
            <p:cNvPr id="706" name="Google Shape;706;p46"/>
            <p:cNvCxnSpPr/>
            <p:nvPr/>
          </p:nvCxnSpPr>
          <p:spPr>
            <a:xfrm>
              <a:off x="40294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07" name="Google Shape;707;p46"/>
            <p:cNvCxnSpPr/>
            <p:nvPr/>
          </p:nvCxnSpPr>
          <p:spPr>
            <a:xfrm>
              <a:off x="66654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08" name="Google Shape;708;p46"/>
            <p:cNvCxnSpPr/>
            <p:nvPr/>
          </p:nvCxnSpPr>
          <p:spPr>
            <a:xfrm>
              <a:off x="93608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709" name="Google Shape;709;p46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14425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710" name="Google Shape;710;p4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7211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1" name="Google Shape;711;p4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1346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2" name="Google Shape;712;p4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847875" y="6251086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13" name="Google Shape;713;p46"/>
          <p:cNvSpPr/>
          <p:nvPr>
            <p:ph idx="5" type="pic"/>
          </p:nvPr>
        </p:nvSpPr>
        <p:spPr>
          <a:xfrm>
            <a:off x="7367954" y="1933588"/>
            <a:ext cx="4563600" cy="4152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1_Title and Vertical Text"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47"/>
          <p:cNvSpPr txBox="1"/>
          <p:nvPr>
            <p:ph type="title"/>
          </p:nvPr>
        </p:nvSpPr>
        <p:spPr>
          <a:xfrm>
            <a:off x="4157805" y="0"/>
            <a:ext cx="5062449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716" name="Google Shape;716;p47"/>
          <p:cNvGrpSpPr/>
          <p:nvPr/>
        </p:nvGrpSpPr>
        <p:grpSpPr>
          <a:xfrm flipH="1">
            <a:off x="308142" y="6045571"/>
            <a:ext cx="8086606" cy="626186"/>
            <a:chOff x="3847875" y="6196177"/>
            <a:chExt cx="8086606" cy="626186"/>
          </a:xfrm>
        </p:grpSpPr>
        <p:cxnSp>
          <p:nvCxnSpPr>
            <p:cNvPr id="717" name="Google Shape;717;p47"/>
            <p:cNvCxnSpPr/>
            <p:nvPr/>
          </p:nvCxnSpPr>
          <p:spPr>
            <a:xfrm>
              <a:off x="66654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18" name="Google Shape;718;p47"/>
            <p:cNvCxnSpPr/>
            <p:nvPr/>
          </p:nvCxnSpPr>
          <p:spPr>
            <a:xfrm>
              <a:off x="93608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719" name="Google Shape;719;p47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1346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720" name="Google Shape;720;p4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7211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21" name="Google Shape;721;p47"/>
            <p:cNvCxnSpPr/>
            <p:nvPr/>
          </p:nvCxnSpPr>
          <p:spPr>
            <a:xfrm>
              <a:off x="40294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771BA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722" name="Google Shape;722;p4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847875" y="6251086"/>
              <a:ext cx="309930" cy="493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3" name="Google Shape;723;p4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442513" y="6196177"/>
              <a:ext cx="491968" cy="536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24" name="Google Shape;724;p47"/>
          <p:cNvSpPr txBox="1"/>
          <p:nvPr>
            <p:ph idx="1" type="body"/>
          </p:nvPr>
        </p:nvSpPr>
        <p:spPr>
          <a:xfrm>
            <a:off x="3921664" y="1901395"/>
            <a:ext cx="7773031" cy="39058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5" name="Google Shape;725;p47"/>
          <p:cNvSpPr/>
          <p:nvPr>
            <p:ph idx="2" type="pic"/>
          </p:nvPr>
        </p:nvSpPr>
        <p:spPr>
          <a:xfrm>
            <a:off x="457146" y="524736"/>
            <a:ext cx="2514600" cy="2935224"/>
          </a:xfrm>
          <a:prstGeom prst="rect">
            <a:avLst/>
          </a:prstGeom>
          <a:noFill/>
          <a:ln>
            <a:noFill/>
          </a:ln>
        </p:spPr>
      </p:sp>
      <p:sp>
        <p:nvSpPr>
          <p:cNvPr id="726" name="Google Shape;726;p47"/>
          <p:cNvSpPr txBox="1"/>
          <p:nvPr>
            <p:ph idx="3" type="body"/>
          </p:nvPr>
        </p:nvSpPr>
        <p:spPr>
          <a:xfrm>
            <a:off x="320842" y="3655268"/>
            <a:ext cx="2823411" cy="2151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d Your Materials">
  <p:cSld name="Find Your Materials"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75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729" name="Google Shape;729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94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0" name="Google Shape;730;p75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1" name="Google Shape;731;p75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2" name="Google Shape;732;p75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33" name="Google Shape;733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35" name="Google Shape;735;p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p75"/>
          <p:cNvSpPr txBox="1"/>
          <p:nvPr>
            <p:ph idx="1" type="body"/>
          </p:nvPr>
        </p:nvSpPr>
        <p:spPr>
          <a:xfrm>
            <a:off x="628275" y="1620838"/>
            <a:ext cx="3081528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7" name="Google Shape;737;p75"/>
          <p:cNvSpPr txBox="1"/>
          <p:nvPr>
            <p:ph idx="2" type="body"/>
          </p:nvPr>
        </p:nvSpPr>
        <p:spPr>
          <a:xfrm>
            <a:off x="4059003" y="1632097"/>
            <a:ext cx="4005072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8" name="Google Shape;738;p75"/>
          <p:cNvSpPr txBox="1"/>
          <p:nvPr>
            <p:ph idx="3" type="body"/>
          </p:nvPr>
        </p:nvSpPr>
        <p:spPr>
          <a:xfrm>
            <a:off x="8794864" y="1454588"/>
            <a:ext cx="3347923" cy="1172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9" name="Google Shape;739;p75"/>
          <p:cNvSpPr txBox="1"/>
          <p:nvPr>
            <p:ph idx="4" type="body"/>
          </p:nvPr>
        </p:nvSpPr>
        <p:spPr>
          <a:xfrm>
            <a:off x="8794863" y="2645354"/>
            <a:ext cx="3347923" cy="1535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0" name="Google Shape;740;p75"/>
          <p:cNvSpPr/>
          <p:nvPr>
            <p:ph idx="5" type="pic"/>
          </p:nvPr>
        </p:nvSpPr>
        <p:spPr>
          <a:xfrm>
            <a:off x="8989159" y="4407656"/>
            <a:ext cx="2926080" cy="194767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literacy terms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1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78" name="Google Shape;78;p41"/>
          <p:cNvGrpSpPr/>
          <p:nvPr/>
        </p:nvGrpSpPr>
        <p:grpSpPr>
          <a:xfrm flipH="1">
            <a:off x="-30396" y="6196177"/>
            <a:ext cx="12233149" cy="626185"/>
            <a:chOff x="-30396" y="6196177"/>
            <a:chExt cx="12233149" cy="626185"/>
          </a:xfrm>
        </p:grpSpPr>
        <p:pic>
          <p:nvPicPr>
            <p:cNvPr id="79" name="Google Shape;79;p41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0" name="Google Shape;80;p41"/>
            <p:cNvCxnSpPr/>
            <p:nvPr/>
          </p:nvCxnSpPr>
          <p:spPr>
            <a:xfrm>
              <a:off x="-30396" y="6567434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1" name="Google Shape;81;p41"/>
            <p:cNvCxnSpPr/>
            <p:nvPr/>
          </p:nvCxnSpPr>
          <p:spPr>
            <a:xfrm>
              <a:off x="22895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2" name="Google Shape;82;p41"/>
            <p:cNvCxnSpPr/>
            <p:nvPr/>
          </p:nvCxnSpPr>
          <p:spPr>
            <a:xfrm>
              <a:off x="49255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3" name="Google Shape;83;p41"/>
            <p:cNvCxnSpPr/>
            <p:nvPr/>
          </p:nvCxnSpPr>
          <p:spPr>
            <a:xfrm>
              <a:off x="76209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4" name="Google Shape;84;p41"/>
            <p:cNvCxnSpPr/>
            <p:nvPr/>
          </p:nvCxnSpPr>
          <p:spPr>
            <a:xfrm>
              <a:off x="10120153" y="6584021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85" name="Google Shape;85;p4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4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87" name="Google Shape;87;p4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8" name="Google Shape;88;p41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41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Google Shape;90;p41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41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p41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41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41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" name="Google Shape;95;p41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wider picture">
  <p:cSld name="2_Reading tip with wider picture"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76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743" name="Google Shape;743;p76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44" name="Google Shape;744;p76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45" name="Google Shape;745;p76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46" name="Google Shape;746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47" name="Google Shape;747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750" name="Google Shape;750;p76"/>
          <p:cNvSpPr txBox="1"/>
          <p:nvPr>
            <p:ph idx="1" type="body"/>
          </p:nvPr>
        </p:nvSpPr>
        <p:spPr>
          <a:xfrm>
            <a:off x="500204" y="1587499"/>
            <a:ext cx="7520849" cy="43641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1" name="Google Shape;751;p76"/>
          <p:cNvSpPr/>
          <p:nvPr>
            <p:ph idx="2" type="pic"/>
          </p:nvPr>
        </p:nvSpPr>
        <p:spPr>
          <a:xfrm>
            <a:off x="8832388" y="1251284"/>
            <a:ext cx="3251581" cy="2498913"/>
          </a:xfrm>
          <a:prstGeom prst="rect">
            <a:avLst/>
          </a:prstGeom>
          <a:noFill/>
          <a:ln>
            <a:noFill/>
          </a:ln>
        </p:spPr>
      </p:sp>
      <p:sp>
        <p:nvSpPr>
          <p:cNvPr id="752" name="Google Shape;752;p76"/>
          <p:cNvSpPr txBox="1"/>
          <p:nvPr>
            <p:ph idx="3" type="body"/>
          </p:nvPr>
        </p:nvSpPr>
        <p:spPr>
          <a:xfrm>
            <a:off x="9209609" y="4065956"/>
            <a:ext cx="2497138" cy="2185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77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755" name="Google Shape;755;p7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6" name="Google Shape;756;p7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7" name="Google Shape;757;p7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58" name="Google Shape;758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59" name="Google Shape;759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7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77"/>
          <p:cNvSpPr/>
          <p:nvPr>
            <p:ph idx="2" type="pic"/>
          </p:nvPr>
        </p:nvSpPr>
        <p:spPr>
          <a:xfrm>
            <a:off x="9209369" y="1251283"/>
            <a:ext cx="2404501" cy="2950013"/>
          </a:xfrm>
          <a:prstGeom prst="rect">
            <a:avLst/>
          </a:prstGeom>
          <a:noFill/>
          <a:ln>
            <a:noFill/>
          </a:ln>
        </p:spPr>
      </p:sp>
      <p:sp>
        <p:nvSpPr>
          <p:cNvPr id="763" name="Google Shape;763;p77"/>
          <p:cNvSpPr txBox="1"/>
          <p:nvPr>
            <p:ph idx="1" type="body"/>
          </p:nvPr>
        </p:nvSpPr>
        <p:spPr>
          <a:xfrm>
            <a:off x="8822723" y="4264514"/>
            <a:ext cx="3212757" cy="2301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4" name="Google Shape;764;p77"/>
          <p:cNvSpPr txBox="1"/>
          <p:nvPr>
            <p:ph idx="3" type="body"/>
          </p:nvPr>
        </p:nvSpPr>
        <p:spPr>
          <a:xfrm>
            <a:off x="500205" y="1566099"/>
            <a:ext cx="7528871" cy="3463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5" name="Google Shape;765;p77"/>
          <p:cNvSpPr txBox="1"/>
          <p:nvPr>
            <p:ph idx="4" type="body"/>
          </p:nvPr>
        </p:nvSpPr>
        <p:spPr>
          <a:xfrm>
            <a:off x="5940679" y="1768203"/>
            <a:ext cx="2692686" cy="2563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78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79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770" name="Google Shape;770;p79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71" name="Google Shape;771;p79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72" name="Google Shape;772;p79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73" name="Google Shape;773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74" name="Google Shape;774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79"/>
          <p:cNvSpPr/>
          <p:nvPr>
            <p:ph idx="2" type="pic"/>
          </p:nvPr>
        </p:nvSpPr>
        <p:spPr>
          <a:xfrm>
            <a:off x="8916576" y="1661249"/>
            <a:ext cx="299008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778" name="Google Shape;778;p79"/>
          <p:cNvSpPr txBox="1"/>
          <p:nvPr>
            <p:ph idx="1" type="body"/>
          </p:nvPr>
        </p:nvSpPr>
        <p:spPr>
          <a:xfrm>
            <a:off x="8916576" y="4120489"/>
            <a:ext cx="299008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9" name="Google Shape;779;p79"/>
          <p:cNvSpPr txBox="1"/>
          <p:nvPr>
            <p:ph idx="3" type="body"/>
          </p:nvPr>
        </p:nvSpPr>
        <p:spPr>
          <a:xfrm>
            <a:off x="740937" y="1831445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0" name="Google Shape;780;p79"/>
          <p:cNvSpPr txBox="1"/>
          <p:nvPr>
            <p:ph idx="4" type="body"/>
          </p:nvPr>
        </p:nvSpPr>
        <p:spPr>
          <a:xfrm>
            <a:off x="740937" y="3256853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1" name="Google Shape;781;p79"/>
          <p:cNvSpPr txBox="1"/>
          <p:nvPr>
            <p:ph idx="5" type="body"/>
          </p:nvPr>
        </p:nvSpPr>
        <p:spPr>
          <a:xfrm>
            <a:off x="740937" y="4726515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80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784" name="Google Shape;784;p80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5" name="Google Shape;785;p80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6" name="Google Shape;786;p80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87" name="Google Shape;787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88" name="Google Shape;788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8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Google Shape;791;p80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792" name="Google Shape;792;p80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3" name="Google Shape;793;p80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4" name="Google Shape;794;p80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5" name="Google Shape;795;p80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6" name="Google Shape;796;p80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7" name="Google Shape;797;p80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8" name="Google Shape;798;p80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81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1" name="Google Shape;801;p81"/>
          <p:cNvSpPr/>
          <p:nvPr>
            <p:ph idx="2" type="pic"/>
          </p:nvPr>
        </p:nvSpPr>
        <p:spPr>
          <a:xfrm>
            <a:off x="9510134" y="1431036"/>
            <a:ext cx="1965960" cy="3995928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802" name="Google Shape;802;p81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3" name="Google Shape;803;p81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4" name="Google Shape;804;p81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05" name="Google Shape;805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06" name="Google Shape;806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8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Google Shape;809;p81"/>
          <p:cNvSpPr txBox="1"/>
          <p:nvPr>
            <p:ph idx="1" type="body"/>
          </p:nvPr>
        </p:nvSpPr>
        <p:spPr>
          <a:xfrm>
            <a:off x="1660583" y="1489802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0" name="Google Shape;810;p81"/>
          <p:cNvSpPr txBox="1"/>
          <p:nvPr>
            <p:ph idx="3" type="body"/>
          </p:nvPr>
        </p:nvSpPr>
        <p:spPr>
          <a:xfrm>
            <a:off x="1660584" y="265344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1" name="Google Shape;811;p81"/>
          <p:cNvSpPr txBox="1"/>
          <p:nvPr>
            <p:ph idx="4" type="body"/>
          </p:nvPr>
        </p:nvSpPr>
        <p:spPr>
          <a:xfrm>
            <a:off x="1660583" y="3817079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2" name="Google Shape;812;p81"/>
          <p:cNvSpPr txBox="1"/>
          <p:nvPr>
            <p:ph idx="5" type="body"/>
          </p:nvPr>
        </p:nvSpPr>
        <p:spPr>
          <a:xfrm>
            <a:off x="1660583" y="5006628"/>
            <a:ext cx="6343487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3" name="Google Shape;813;p81"/>
          <p:cNvSpPr txBox="1"/>
          <p:nvPr>
            <p:ph idx="6" type="body"/>
          </p:nvPr>
        </p:nvSpPr>
        <p:spPr>
          <a:xfrm>
            <a:off x="691245" y="1502511"/>
            <a:ext cx="795528" cy="1041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4" name="Google Shape;814;p81"/>
          <p:cNvSpPr txBox="1"/>
          <p:nvPr>
            <p:ph idx="7" type="body"/>
          </p:nvPr>
        </p:nvSpPr>
        <p:spPr>
          <a:xfrm>
            <a:off x="693291" y="2653441"/>
            <a:ext cx="793481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5" name="Google Shape;815;p81"/>
          <p:cNvSpPr txBox="1"/>
          <p:nvPr>
            <p:ph idx="8" type="body"/>
          </p:nvPr>
        </p:nvSpPr>
        <p:spPr>
          <a:xfrm>
            <a:off x="691246" y="3817079"/>
            <a:ext cx="795528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6" name="Google Shape;816;p81"/>
          <p:cNvSpPr txBox="1"/>
          <p:nvPr>
            <p:ph idx="9" type="body"/>
          </p:nvPr>
        </p:nvSpPr>
        <p:spPr>
          <a:xfrm>
            <a:off x="691245" y="5006628"/>
            <a:ext cx="795528" cy="1041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2c88fc5a75a_0_17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4" name="Google Shape;824;g2c88fc5a75a_0_176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5" name="Google Shape;825;g2c88fc5a75a_0_176"/>
          <p:cNvSpPr txBox="1"/>
          <p:nvPr>
            <p:ph idx="2" type="body"/>
          </p:nvPr>
        </p:nvSpPr>
        <p:spPr>
          <a:xfrm>
            <a:off x="260350" y="1577974"/>
            <a:ext cx="3088500" cy="47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6" name="Google Shape;826;g2c88fc5a75a_0_176"/>
          <p:cNvSpPr txBox="1"/>
          <p:nvPr>
            <p:ph idx="3" type="body"/>
          </p:nvPr>
        </p:nvSpPr>
        <p:spPr>
          <a:xfrm>
            <a:off x="3847875" y="2733180"/>
            <a:ext cx="2873700" cy="10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827" name="Google Shape;827;g2c88fc5a75a_0_176"/>
          <p:cNvGrpSpPr/>
          <p:nvPr/>
        </p:nvGrpSpPr>
        <p:grpSpPr>
          <a:xfrm flipH="1">
            <a:off x="354867" y="6196177"/>
            <a:ext cx="8086609" cy="626185"/>
            <a:chOff x="3847875" y="6196177"/>
            <a:chExt cx="8086609" cy="626185"/>
          </a:xfrm>
        </p:grpSpPr>
        <p:cxnSp>
          <p:nvCxnSpPr>
            <p:cNvPr id="828" name="Google Shape;828;g2c88fc5a75a_0_176"/>
            <p:cNvCxnSpPr/>
            <p:nvPr/>
          </p:nvCxnSpPr>
          <p:spPr>
            <a:xfrm>
              <a:off x="40294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29" name="Google Shape;829;g2c88fc5a75a_0_176"/>
            <p:cNvCxnSpPr/>
            <p:nvPr/>
          </p:nvCxnSpPr>
          <p:spPr>
            <a:xfrm>
              <a:off x="66654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30" name="Google Shape;830;g2c88fc5a75a_0_176"/>
            <p:cNvCxnSpPr/>
            <p:nvPr/>
          </p:nvCxnSpPr>
          <p:spPr>
            <a:xfrm>
              <a:off x="93608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831" name="Google Shape;831;g2c88fc5a75a_0_176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14425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832" name="Google Shape;832;g2c88fc5a75a_0_17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7211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3" name="Google Shape;833;g2c88fc5a75a_0_17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1346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4" name="Google Shape;834;g2c88fc5a75a_0_17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847875" y="6251086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35" name="Google Shape;835;g2c88fc5a75a_0_176"/>
          <p:cNvSpPr txBox="1"/>
          <p:nvPr>
            <p:ph idx="4" type="body"/>
          </p:nvPr>
        </p:nvSpPr>
        <p:spPr>
          <a:xfrm>
            <a:off x="9058038" y="2733180"/>
            <a:ext cx="2873700" cy="10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1_Title and Vertical Text"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2c88fc5a75a_0_190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838" name="Google Shape;838;g2c88fc5a75a_0_190"/>
          <p:cNvGrpSpPr/>
          <p:nvPr/>
        </p:nvGrpSpPr>
        <p:grpSpPr>
          <a:xfrm flipH="1">
            <a:off x="308142" y="6045571"/>
            <a:ext cx="8086606" cy="626186"/>
            <a:chOff x="3847875" y="6196177"/>
            <a:chExt cx="8086606" cy="626186"/>
          </a:xfrm>
        </p:grpSpPr>
        <p:cxnSp>
          <p:nvCxnSpPr>
            <p:cNvPr id="839" name="Google Shape;839;g2c88fc5a75a_0_190"/>
            <p:cNvCxnSpPr/>
            <p:nvPr/>
          </p:nvCxnSpPr>
          <p:spPr>
            <a:xfrm>
              <a:off x="66654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40" name="Google Shape;840;g2c88fc5a75a_0_190"/>
            <p:cNvCxnSpPr/>
            <p:nvPr/>
          </p:nvCxnSpPr>
          <p:spPr>
            <a:xfrm>
              <a:off x="93608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841" name="Google Shape;841;g2c88fc5a75a_0_19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1346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842" name="Google Shape;842;g2c88fc5a75a_0_19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7211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43" name="Google Shape;843;g2c88fc5a75a_0_190"/>
            <p:cNvCxnSpPr/>
            <p:nvPr/>
          </p:nvCxnSpPr>
          <p:spPr>
            <a:xfrm>
              <a:off x="40294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771BA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844" name="Google Shape;844;g2c88fc5a75a_0_19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847875" y="6251086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5" name="Google Shape;845;g2c88fc5a75a_0_19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442513" y="6196177"/>
              <a:ext cx="491968" cy="536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46" name="Google Shape;846;g2c88fc5a75a_0_190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7" name="Google Shape;847;g2c88fc5a75a_0_190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848" name="Google Shape;848;g2c88fc5a75a_0_190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pic and conversation bubbles 1">
  <p:cSld name="2 Reading tip with pic and conversation bubbles 1"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sitting at a table&#10;&#10;Description automatically generated" id="850" name="Google Shape;850;g2c88fc5a75a_0_203"/>
          <p:cNvPicPr preferRelativeResize="0"/>
          <p:nvPr/>
        </p:nvPicPr>
        <p:blipFill rotWithShape="1">
          <a:blip r:embed="rId2">
            <a:alphaModFix/>
          </a:blip>
          <a:srcRect b="27809" l="13031" r="20918" t="9822"/>
          <a:stretch/>
        </p:blipFill>
        <p:spPr>
          <a:xfrm>
            <a:off x="2066781" y="3289625"/>
            <a:ext cx="4293731" cy="2702860"/>
          </a:xfrm>
          <a:prstGeom prst="rect">
            <a:avLst/>
          </a:prstGeom>
          <a:noFill/>
          <a:ln cap="flat" cmpd="sng" w="222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51" name="Google Shape;851;g2c88fc5a75a_0_203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2" name="Google Shape;852;g2c88fc5a75a_0_203"/>
          <p:cNvSpPr txBox="1"/>
          <p:nvPr>
            <p:ph idx="1" type="body"/>
          </p:nvPr>
        </p:nvSpPr>
        <p:spPr>
          <a:xfrm>
            <a:off x="138545" y="227488"/>
            <a:ext cx="3200400" cy="8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3" name="Google Shape;853;g2c88fc5a75a_0_203"/>
          <p:cNvSpPr txBox="1"/>
          <p:nvPr>
            <p:ph idx="2" type="body"/>
          </p:nvPr>
        </p:nvSpPr>
        <p:spPr>
          <a:xfrm>
            <a:off x="138544" y="1343824"/>
            <a:ext cx="32004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4" name="Google Shape;854;g2c88fc5a75a_0_203"/>
          <p:cNvSpPr txBox="1"/>
          <p:nvPr>
            <p:ph idx="3" type="body"/>
          </p:nvPr>
        </p:nvSpPr>
        <p:spPr>
          <a:xfrm>
            <a:off x="138544" y="3883036"/>
            <a:ext cx="32004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855" name="Google Shape;855;g2c88fc5a75a_0_203"/>
          <p:cNvGrpSpPr/>
          <p:nvPr/>
        </p:nvGrpSpPr>
        <p:grpSpPr>
          <a:xfrm flipH="1">
            <a:off x="245139" y="6196177"/>
            <a:ext cx="8086609" cy="626185"/>
            <a:chOff x="3847875" y="6196177"/>
            <a:chExt cx="8086609" cy="626185"/>
          </a:xfrm>
        </p:grpSpPr>
        <p:cxnSp>
          <p:nvCxnSpPr>
            <p:cNvPr id="856" name="Google Shape;856;g2c88fc5a75a_0_203"/>
            <p:cNvCxnSpPr/>
            <p:nvPr/>
          </p:nvCxnSpPr>
          <p:spPr>
            <a:xfrm>
              <a:off x="40294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57" name="Google Shape;857;g2c88fc5a75a_0_203"/>
            <p:cNvCxnSpPr/>
            <p:nvPr/>
          </p:nvCxnSpPr>
          <p:spPr>
            <a:xfrm>
              <a:off x="66654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58" name="Google Shape;858;g2c88fc5a75a_0_203"/>
            <p:cNvCxnSpPr/>
            <p:nvPr/>
          </p:nvCxnSpPr>
          <p:spPr>
            <a:xfrm>
              <a:off x="93608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859" name="Google Shape;859;g2c88fc5a75a_0_20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14425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860" name="Google Shape;860;g2c88fc5a75a_0_20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7211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1" name="Google Shape;861;g2c88fc5a75a_0_20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1346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2" name="Google Shape;862;g2c88fc5a75a_0_20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847875" y="6251086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63" name="Google Shape;863;g2c88fc5a75a_0_203"/>
          <p:cNvSpPr txBox="1"/>
          <p:nvPr>
            <p:ph idx="4" type="body"/>
          </p:nvPr>
        </p:nvSpPr>
        <p:spPr>
          <a:xfrm rot="-2153581">
            <a:off x="3698465" y="2197679"/>
            <a:ext cx="2558532" cy="1574988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9125" spcFirstLastPara="1" rIns="9125" wrap="square" tIns="91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4" name="Google Shape;864;g2c88fc5a75a_0_203"/>
          <p:cNvSpPr/>
          <p:nvPr/>
        </p:nvSpPr>
        <p:spPr>
          <a:xfrm rot="949913">
            <a:off x="4759794" y="1549933"/>
            <a:ext cx="3910333" cy="2463141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65" name="Google Shape;865;g2c88fc5a75a_0_203"/>
          <p:cNvSpPr txBox="1"/>
          <p:nvPr>
            <p:ph idx="5" type="body"/>
          </p:nvPr>
        </p:nvSpPr>
        <p:spPr>
          <a:xfrm rot="860453">
            <a:off x="8789257" y="1869145"/>
            <a:ext cx="2887476" cy="1828793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9125" spcFirstLastPara="1" rIns="9125" wrap="square" tIns="91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6" name="Google Shape;866;g2c88fc5a75a_0_203"/>
          <p:cNvSpPr/>
          <p:nvPr/>
        </p:nvSpPr>
        <p:spPr>
          <a:xfrm flipH="1" rot="-2036101">
            <a:off x="-57472" y="1812681"/>
            <a:ext cx="3328065" cy="2381766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67" name="Google Shape;867;g2c88fc5a75a_0_203"/>
          <p:cNvSpPr txBox="1"/>
          <p:nvPr>
            <p:ph idx="6" type="body"/>
          </p:nvPr>
        </p:nvSpPr>
        <p:spPr>
          <a:xfrm>
            <a:off x="9641043" y="5445006"/>
            <a:ext cx="2550900" cy="8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2 reading tip more options">
  <p:cSld name="1_2 reading tip more options"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2c88fc5a75a_0_222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0" name="Google Shape;870;g2c88fc5a75a_0_222"/>
          <p:cNvSpPr txBox="1"/>
          <p:nvPr>
            <p:ph idx="1" type="body"/>
          </p:nvPr>
        </p:nvSpPr>
        <p:spPr>
          <a:xfrm>
            <a:off x="248443" y="239394"/>
            <a:ext cx="30402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1" name="Google Shape;871;g2c88fc5a75a_0_222"/>
          <p:cNvSpPr txBox="1"/>
          <p:nvPr>
            <p:ph idx="2" type="body"/>
          </p:nvPr>
        </p:nvSpPr>
        <p:spPr>
          <a:xfrm>
            <a:off x="243874" y="1023994"/>
            <a:ext cx="3040200" cy="29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2" name="Google Shape;872;g2c88fc5a75a_0_222"/>
          <p:cNvSpPr txBox="1"/>
          <p:nvPr>
            <p:ph idx="3" type="body"/>
          </p:nvPr>
        </p:nvSpPr>
        <p:spPr>
          <a:xfrm>
            <a:off x="3790950" y="1944688"/>
            <a:ext cx="43614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873" name="Google Shape;873;g2c88fc5a75a_0_222"/>
          <p:cNvGrpSpPr/>
          <p:nvPr/>
        </p:nvGrpSpPr>
        <p:grpSpPr>
          <a:xfrm flipH="1">
            <a:off x="245139" y="6196177"/>
            <a:ext cx="8086609" cy="626185"/>
            <a:chOff x="3847875" y="6196177"/>
            <a:chExt cx="8086609" cy="626185"/>
          </a:xfrm>
        </p:grpSpPr>
        <p:cxnSp>
          <p:nvCxnSpPr>
            <p:cNvPr id="874" name="Google Shape;874;g2c88fc5a75a_0_222"/>
            <p:cNvCxnSpPr/>
            <p:nvPr/>
          </p:nvCxnSpPr>
          <p:spPr>
            <a:xfrm>
              <a:off x="40294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75" name="Google Shape;875;g2c88fc5a75a_0_222"/>
            <p:cNvCxnSpPr/>
            <p:nvPr/>
          </p:nvCxnSpPr>
          <p:spPr>
            <a:xfrm>
              <a:off x="66654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76" name="Google Shape;876;g2c88fc5a75a_0_222"/>
            <p:cNvCxnSpPr/>
            <p:nvPr/>
          </p:nvCxnSpPr>
          <p:spPr>
            <a:xfrm>
              <a:off x="93608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877" name="Google Shape;877;g2c88fc5a75a_0_222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14425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878" name="Google Shape;878;g2c88fc5a75a_0_22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7211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9" name="Google Shape;879;g2c88fc5a75a_0_22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1346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0" name="Google Shape;880;g2c88fc5a75a_0_22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847875" y="6251086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81" name="Google Shape;881;g2c88fc5a75a_0_222"/>
          <p:cNvSpPr txBox="1"/>
          <p:nvPr>
            <p:ph idx="4" type="body"/>
          </p:nvPr>
        </p:nvSpPr>
        <p:spPr>
          <a:xfrm>
            <a:off x="8420151" y="1944688"/>
            <a:ext cx="3514200" cy="1193700"/>
          </a:xfrm>
          <a:prstGeom prst="rect">
            <a:avLst/>
          </a:prstGeom>
          <a:solidFill>
            <a:srgbClr val="96C93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2" name="Google Shape;882;g2c88fc5a75a_0_222"/>
          <p:cNvSpPr txBox="1"/>
          <p:nvPr>
            <p:ph idx="5" type="body"/>
          </p:nvPr>
        </p:nvSpPr>
        <p:spPr>
          <a:xfrm>
            <a:off x="8433792" y="4255294"/>
            <a:ext cx="3514200" cy="1193700"/>
          </a:xfrm>
          <a:prstGeom prst="rect">
            <a:avLst/>
          </a:prstGeom>
          <a:solidFill>
            <a:srgbClr val="96C93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3" name="Google Shape;883;g2c88fc5a75a_0_222"/>
          <p:cNvSpPr/>
          <p:nvPr>
            <p:ph idx="6" type="pic"/>
          </p:nvPr>
        </p:nvSpPr>
        <p:spPr>
          <a:xfrm>
            <a:off x="328222" y="4123429"/>
            <a:ext cx="2871300" cy="249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2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" name="Google Shape;98;p52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" name="Google Shape;99;p52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00" name="Google Shape;100;p52"/>
          <p:cNvGrpSpPr/>
          <p:nvPr/>
        </p:nvGrpSpPr>
        <p:grpSpPr>
          <a:xfrm>
            <a:off x="0" y="5607273"/>
            <a:ext cx="12196432" cy="83414"/>
            <a:chOff x="-33239" y="5603791"/>
            <a:chExt cx="9147324" cy="83414"/>
          </a:xfrm>
        </p:grpSpPr>
        <p:cxnSp>
          <p:nvCxnSpPr>
            <p:cNvPr id="101" name="Google Shape;101;p52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2" name="Google Shape;102;p52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d Your Materials">
  <p:cSld name="Find Your Materials"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2c88fc5a75a_0_238"/>
          <p:cNvSpPr txBox="1"/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86" name="Google Shape;886;g2c88fc5a75a_0_2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94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7" name="Google Shape;887;g2c88fc5a75a_0_238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88" name="Google Shape;888;g2c88fc5a75a_0_238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89" name="Google Shape;889;g2c88fc5a75a_0_238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90" name="Google Shape;890;g2c88fc5a75a_0_2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g2c88fc5a75a_0_2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92" name="Google Shape;892;g2c88fc5a75a_0_2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93" name="Google Shape;893;g2c88fc5a75a_0_238"/>
          <p:cNvSpPr txBox="1"/>
          <p:nvPr>
            <p:ph idx="1" type="body"/>
          </p:nvPr>
        </p:nvSpPr>
        <p:spPr>
          <a:xfrm>
            <a:off x="628275" y="1620838"/>
            <a:ext cx="3081600" cy="33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4" name="Google Shape;894;g2c88fc5a75a_0_238"/>
          <p:cNvSpPr txBox="1"/>
          <p:nvPr>
            <p:ph idx="2" type="body"/>
          </p:nvPr>
        </p:nvSpPr>
        <p:spPr>
          <a:xfrm>
            <a:off x="4059003" y="1632097"/>
            <a:ext cx="4005000" cy="33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5" name="Google Shape;895;g2c88fc5a75a_0_238"/>
          <p:cNvSpPr txBox="1"/>
          <p:nvPr>
            <p:ph idx="3" type="body"/>
          </p:nvPr>
        </p:nvSpPr>
        <p:spPr>
          <a:xfrm>
            <a:off x="8794864" y="1454588"/>
            <a:ext cx="3348000" cy="11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6" name="Google Shape;896;g2c88fc5a75a_0_238"/>
          <p:cNvSpPr txBox="1"/>
          <p:nvPr>
            <p:ph idx="4" type="body"/>
          </p:nvPr>
        </p:nvSpPr>
        <p:spPr>
          <a:xfrm>
            <a:off x="8794863" y="2645354"/>
            <a:ext cx="3348000" cy="15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7" name="Google Shape;897;g2c88fc5a75a_0_238"/>
          <p:cNvSpPr/>
          <p:nvPr>
            <p:ph idx="5" type="pic"/>
          </p:nvPr>
        </p:nvSpPr>
        <p:spPr>
          <a:xfrm>
            <a:off x="8989159" y="4407656"/>
            <a:ext cx="2926200" cy="1947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wider picture">
  <p:cSld name="2_Reading tip with wider picture"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2c88fc5a75a_0_252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900" name="Google Shape;900;g2c88fc5a75a_0_252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01" name="Google Shape;901;g2c88fc5a75a_0_252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02" name="Google Shape;902;g2c88fc5a75a_0_252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03" name="Google Shape;903;g2c88fc5a75a_0_2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04" name="Google Shape;904;g2c88fc5a75a_0_2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" name="Google Shape;905;g2c88fc5a75a_0_2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6" name="Google Shape;906;g2c88fc5a75a_0_2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907" name="Google Shape;907;g2c88fc5a75a_0_252"/>
          <p:cNvSpPr txBox="1"/>
          <p:nvPr>
            <p:ph idx="1" type="body"/>
          </p:nvPr>
        </p:nvSpPr>
        <p:spPr>
          <a:xfrm>
            <a:off x="500204" y="1587499"/>
            <a:ext cx="75207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8" name="Google Shape;908;g2c88fc5a75a_0_252"/>
          <p:cNvSpPr/>
          <p:nvPr>
            <p:ph idx="2" type="pic"/>
          </p:nvPr>
        </p:nvSpPr>
        <p:spPr>
          <a:xfrm>
            <a:off x="8832388" y="1251284"/>
            <a:ext cx="3251700" cy="2499000"/>
          </a:xfrm>
          <a:prstGeom prst="rect">
            <a:avLst/>
          </a:prstGeom>
          <a:noFill/>
          <a:ln>
            <a:noFill/>
          </a:ln>
        </p:spPr>
      </p:sp>
      <p:sp>
        <p:nvSpPr>
          <p:cNvPr id="909" name="Google Shape;909;g2c88fc5a75a_0_252"/>
          <p:cNvSpPr txBox="1"/>
          <p:nvPr>
            <p:ph idx="3" type="body"/>
          </p:nvPr>
        </p:nvSpPr>
        <p:spPr>
          <a:xfrm>
            <a:off x="9209609" y="4065956"/>
            <a:ext cx="2497200" cy="21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2c88fc5a75a_0_264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912" name="Google Shape;912;g2c88fc5a75a_0_264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3" name="Google Shape;913;g2c88fc5a75a_0_264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4" name="Google Shape;914;g2c88fc5a75a_0_264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15" name="Google Shape;915;g2c88fc5a75a_0_2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16" name="Google Shape;916;g2c88fc5a75a_0_2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g2c88fc5a75a_0_2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g2c88fc5a75a_0_2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919" name="Google Shape;919;g2c88fc5a75a_0_264"/>
          <p:cNvSpPr/>
          <p:nvPr>
            <p:ph idx="2" type="pic"/>
          </p:nvPr>
        </p:nvSpPr>
        <p:spPr>
          <a:xfrm>
            <a:off x="9209369" y="1251283"/>
            <a:ext cx="2404500" cy="2949900"/>
          </a:xfrm>
          <a:prstGeom prst="rect">
            <a:avLst/>
          </a:prstGeom>
          <a:noFill/>
          <a:ln>
            <a:noFill/>
          </a:ln>
        </p:spPr>
      </p:sp>
      <p:sp>
        <p:nvSpPr>
          <p:cNvPr id="920" name="Google Shape;920;g2c88fc5a75a_0_264"/>
          <p:cNvSpPr txBox="1"/>
          <p:nvPr>
            <p:ph idx="1" type="body"/>
          </p:nvPr>
        </p:nvSpPr>
        <p:spPr>
          <a:xfrm>
            <a:off x="8822723" y="4264514"/>
            <a:ext cx="3212700" cy="23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1" name="Google Shape;921;g2c88fc5a75a_0_264"/>
          <p:cNvSpPr txBox="1"/>
          <p:nvPr>
            <p:ph idx="3" type="body"/>
          </p:nvPr>
        </p:nvSpPr>
        <p:spPr>
          <a:xfrm>
            <a:off x="500205" y="1566099"/>
            <a:ext cx="7528800" cy="3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2" name="Google Shape;922;g2c88fc5a75a_0_264"/>
          <p:cNvSpPr txBox="1"/>
          <p:nvPr>
            <p:ph idx="4" type="body"/>
          </p:nvPr>
        </p:nvSpPr>
        <p:spPr>
          <a:xfrm>
            <a:off x="5940679" y="1768203"/>
            <a:ext cx="2692800" cy="256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g2c88fc5a75a_0_277"/>
          <p:cNvSpPr txBox="1"/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2c88fc5a75a_0_279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927" name="Google Shape;927;g2c88fc5a75a_0_279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8" name="Google Shape;928;g2c88fc5a75a_0_279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9" name="Google Shape;929;g2c88fc5a75a_0_279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30" name="Google Shape;930;g2c88fc5a75a_0_2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31" name="Google Shape;931;g2c88fc5a75a_0_2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2" name="Google Shape;932;g2c88fc5a75a_0_2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3" name="Google Shape;933;g2c88fc5a75a_0_2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934" name="Google Shape;934;g2c88fc5a75a_0_279"/>
          <p:cNvSpPr/>
          <p:nvPr>
            <p:ph idx="2" type="pic"/>
          </p:nvPr>
        </p:nvSpPr>
        <p:spPr>
          <a:xfrm>
            <a:off x="8916576" y="1661249"/>
            <a:ext cx="2990100" cy="2715900"/>
          </a:xfrm>
          <a:prstGeom prst="rect">
            <a:avLst/>
          </a:prstGeom>
          <a:noFill/>
          <a:ln>
            <a:noFill/>
          </a:ln>
        </p:spPr>
      </p:sp>
      <p:sp>
        <p:nvSpPr>
          <p:cNvPr id="935" name="Google Shape;935;g2c88fc5a75a_0_279"/>
          <p:cNvSpPr txBox="1"/>
          <p:nvPr>
            <p:ph idx="1" type="body"/>
          </p:nvPr>
        </p:nvSpPr>
        <p:spPr>
          <a:xfrm>
            <a:off x="8916576" y="4120489"/>
            <a:ext cx="29901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6" name="Google Shape;936;g2c88fc5a75a_0_279"/>
          <p:cNvSpPr txBox="1"/>
          <p:nvPr>
            <p:ph idx="3" type="body"/>
          </p:nvPr>
        </p:nvSpPr>
        <p:spPr>
          <a:xfrm>
            <a:off x="740937" y="1831445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7" name="Google Shape;937;g2c88fc5a75a_0_279"/>
          <p:cNvSpPr txBox="1"/>
          <p:nvPr>
            <p:ph idx="4" type="body"/>
          </p:nvPr>
        </p:nvSpPr>
        <p:spPr>
          <a:xfrm>
            <a:off x="740937" y="3256853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8" name="Google Shape;938;g2c88fc5a75a_0_279"/>
          <p:cNvSpPr txBox="1"/>
          <p:nvPr>
            <p:ph idx="5" type="body"/>
          </p:nvPr>
        </p:nvSpPr>
        <p:spPr>
          <a:xfrm>
            <a:off x="740937" y="4726515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2c88fc5a75a_0_293"/>
          <p:cNvSpPr txBox="1"/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941" name="Google Shape;941;g2c88fc5a75a_0_293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2" name="Google Shape;942;g2c88fc5a75a_0_293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3" name="Google Shape;943;g2c88fc5a75a_0_293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44" name="Google Shape;944;g2c88fc5a75a_0_2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45" name="Google Shape;945;g2c88fc5a75a_0_2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6" name="Google Shape;946;g2c88fc5a75a_0_2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g2c88fc5a75a_0_29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948" name="Google Shape;948;g2c88fc5a75a_0_293"/>
          <p:cNvSpPr/>
          <p:nvPr>
            <p:ph idx="2" type="pic"/>
          </p:nvPr>
        </p:nvSpPr>
        <p:spPr>
          <a:xfrm>
            <a:off x="9093038" y="1058781"/>
            <a:ext cx="2715900" cy="2715900"/>
          </a:xfrm>
          <a:prstGeom prst="rect">
            <a:avLst/>
          </a:prstGeom>
          <a:noFill/>
          <a:ln>
            <a:noFill/>
          </a:ln>
        </p:spPr>
      </p:sp>
      <p:sp>
        <p:nvSpPr>
          <p:cNvPr id="949" name="Google Shape;949;g2c88fc5a75a_0_293"/>
          <p:cNvSpPr txBox="1"/>
          <p:nvPr>
            <p:ph idx="1" type="body"/>
          </p:nvPr>
        </p:nvSpPr>
        <p:spPr>
          <a:xfrm>
            <a:off x="1660584" y="1489802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0" name="Google Shape;950;g2c88fc5a75a_0_293"/>
          <p:cNvSpPr txBox="1"/>
          <p:nvPr>
            <p:ph idx="3" type="body"/>
          </p:nvPr>
        </p:nvSpPr>
        <p:spPr>
          <a:xfrm>
            <a:off x="1660584" y="3034440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1" name="Google Shape;951;g2c88fc5a75a_0_293"/>
          <p:cNvSpPr txBox="1"/>
          <p:nvPr>
            <p:ph idx="4" type="body"/>
          </p:nvPr>
        </p:nvSpPr>
        <p:spPr>
          <a:xfrm>
            <a:off x="1660585" y="4620141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2" name="Google Shape;952;g2c88fc5a75a_0_293"/>
          <p:cNvSpPr txBox="1"/>
          <p:nvPr>
            <p:ph idx="5" type="body"/>
          </p:nvPr>
        </p:nvSpPr>
        <p:spPr>
          <a:xfrm>
            <a:off x="698499" y="1489799"/>
            <a:ext cx="882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3" name="Google Shape;953;g2c88fc5a75a_0_293"/>
          <p:cNvSpPr txBox="1"/>
          <p:nvPr>
            <p:ph idx="6" type="body"/>
          </p:nvPr>
        </p:nvSpPr>
        <p:spPr>
          <a:xfrm>
            <a:off x="698499" y="4620139"/>
            <a:ext cx="882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4" name="Google Shape;954;g2c88fc5a75a_0_293"/>
          <p:cNvSpPr txBox="1"/>
          <p:nvPr>
            <p:ph idx="7" type="body"/>
          </p:nvPr>
        </p:nvSpPr>
        <p:spPr>
          <a:xfrm>
            <a:off x="698499" y="3054969"/>
            <a:ext cx="882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5" name="Google Shape;955;g2c88fc5a75a_0_293"/>
          <p:cNvSpPr/>
          <p:nvPr>
            <p:ph idx="8" type="pic"/>
          </p:nvPr>
        </p:nvSpPr>
        <p:spPr>
          <a:xfrm>
            <a:off x="8788240" y="3300664"/>
            <a:ext cx="3346800" cy="315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2c88fc5a75a_0_310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8" name="Google Shape;958;g2c88fc5a75a_0_310"/>
          <p:cNvSpPr/>
          <p:nvPr>
            <p:ph idx="2" type="pic"/>
          </p:nvPr>
        </p:nvSpPr>
        <p:spPr>
          <a:xfrm>
            <a:off x="9510134" y="1431036"/>
            <a:ext cx="1965900" cy="3996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959" name="Google Shape;959;g2c88fc5a75a_0_310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0" name="Google Shape;960;g2c88fc5a75a_0_310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1" name="Google Shape;961;g2c88fc5a75a_0_310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62" name="Google Shape;962;g2c88fc5a75a_0_3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63" name="Google Shape;963;g2c88fc5a75a_0_3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4" name="Google Shape;964;g2c88fc5a75a_0_3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5" name="Google Shape;965;g2c88fc5a75a_0_3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966" name="Google Shape;966;g2c88fc5a75a_0_310"/>
          <p:cNvSpPr txBox="1"/>
          <p:nvPr>
            <p:ph idx="1" type="body"/>
          </p:nvPr>
        </p:nvSpPr>
        <p:spPr>
          <a:xfrm>
            <a:off x="1660583" y="1489802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7" name="Google Shape;967;g2c88fc5a75a_0_310"/>
          <p:cNvSpPr txBox="1"/>
          <p:nvPr>
            <p:ph idx="3" type="body"/>
          </p:nvPr>
        </p:nvSpPr>
        <p:spPr>
          <a:xfrm>
            <a:off x="1660584" y="2653440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8" name="Google Shape;968;g2c88fc5a75a_0_310"/>
          <p:cNvSpPr txBox="1"/>
          <p:nvPr>
            <p:ph idx="4" type="body"/>
          </p:nvPr>
        </p:nvSpPr>
        <p:spPr>
          <a:xfrm>
            <a:off x="1660583" y="3817079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9" name="Google Shape;969;g2c88fc5a75a_0_310"/>
          <p:cNvSpPr txBox="1"/>
          <p:nvPr>
            <p:ph idx="5" type="body"/>
          </p:nvPr>
        </p:nvSpPr>
        <p:spPr>
          <a:xfrm>
            <a:off x="1660583" y="5006628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0" name="Google Shape;970;g2c88fc5a75a_0_310"/>
          <p:cNvSpPr txBox="1"/>
          <p:nvPr>
            <p:ph idx="6" type="body"/>
          </p:nvPr>
        </p:nvSpPr>
        <p:spPr>
          <a:xfrm>
            <a:off x="691245" y="1502511"/>
            <a:ext cx="795600" cy="10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1" name="Google Shape;971;g2c88fc5a75a_0_310"/>
          <p:cNvSpPr txBox="1"/>
          <p:nvPr>
            <p:ph idx="7" type="body"/>
          </p:nvPr>
        </p:nvSpPr>
        <p:spPr>
          <a:xfrm>
            <a:off x="693291" y="2653441"/>
            <a:ext cx="79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2" name="Google Shape;972;g2c88fc5a75a_0_310"/>
          <p:cNvSpPr txBox="1"/>
          <p:nvPr>
            <p:ph idx="8" type="body"/>
          </p:nvPr>
        </p:nvSpPr>
        <p:spPr>
          <a:xfrm>
            <a:off x="691246" y="3817079"/>
            <a:ext cx="795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3" name="Google Shape;973;g2c88fc5a75a_0_310"/>
          <p:cNvSpPr txBox="1"/>
          <p:nvPr>
            <p:ph idx="9" type="body"/>
          </p:nvPr>
        </p:nvSpPr>
        <p:spPr>
          <a:xfrm>
            <a:off x="691245" y="5006628"/>
            <a:ext cx="795600" cy="10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Figure out the word">
  <p:cSld name="Title Figure out the word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31"/>
          <p:cNvPicPr preferRelativeResize="0"/>
          <p:nvPr/>
        </p:nvPicPr>
        <p:blipFill rotWithShape="1">
          <a:blip r:embed="rId2">
            <a:alphaModFix/>
          </a:blip>
          <a:srcRect b="15736" l="0" r="0" t="0"/>
          <a:stretch/>
        </p:blipFill>
        <p:spPr>
          <a:xfrm>
            <a:off x="22160" y="0"/>
            <a:ext cx="12191999" cy="68579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" name="Google Shape;110;p31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111" name="Google Shape;111;p31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112" name="Google Shape;112;p31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3" name="Google Shape;113;p3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14" name="Google Shape;114;p31"/>
          <p:cNvSpPr txBox="1"/>
          <p:nvPr>
            <p:ph type="title"/>
          </p:nvPr>
        </p:nvSpPr>
        <p:spPr>
          <a:xfrm>
            <a:off x="-8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15" name="Google Shape;115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5702" y="5918379"/>
            <a:ext cx="2339648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31"/>
          <p:cNvSpPr/>
          <p:nvPr/>
        </p:nvSpPr>
        <p:spPr>
          <a:xfrm>
            <a:off x="0" y="-38100"/>
            <a:ext cx="12223022" cy="5610904"/>
          </a:xfrm>
          <a:prstGeom prst="rect">
            <a:avLst/>
          </a:prstGeom>
          <a:solidFill>
            <a:srgbClr val="006FB6">
              <a:alpha val="3176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Understand the story">
  <p:cSld name="Title, Understand the story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610" y="0"/>
            <a:ext cx="12152782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9" name="Google Shape;119;p82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20" name="Google Shape;120;p82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121" name="Google Shape;121;p82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2" name="Google Shape;122;p82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23" name="Google Shape;123;p82"/>
          <p:cNvSpPr txBox="1"/>
          <p:nvPr>
            <p:ph type="title"/>
          </p:nvPr>
        </p:nvSpPr>
        <p:spPr>
          <a:xfrm>
            <a:off x="22142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24" name="Google Shape;124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82"/>
          <p:cNvSpPr/>
          <p:nvPr/>
        </p:nvSpPr>
        <p:spPr>
          <a:xfrm>
            <a:off x="-15450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ound like a storyteller">
  <p:cSld name="Title, sound like a storyteller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83"/>
          <p:cNvPicPr preferRelativeResize="0"/>
          <p:nvPr/>
        </p:nvPicPr>
        <p:blipFill rotWithShape="1">
          <a:blip r:embed="rId2">
            <a:alphaModFix/>
          </a:blip>
          <a:srcRect b="12168" l="0" r="0" t="3434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8" name="Google Shape;128;p83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29" name="Google Shape;129;p83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130" name="Google Shape;130;p83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1" name="Google Shape;131;p83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32" name="Google Shape;132;p83"/>
          <p:cNvSpPr txBox="1"/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33" name="Google Shape;133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83"/>
          <p:cNvSpPr/>
          <p:nvPr/>
        </p:nvSpPr>
        <p:spPr>
          <a:xfrm>
            <a:off x="-4600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5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6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slideLayout" Target="../slideLayouts/slideLayout11.xml"/><Relationship Id="rId6" Type="http://schemas.openxmlformats.org/officeDocument/2006/relationships/theme" Target="../theme/theme4.xml"/></Relationships>
</file>

<file path=ppt/slideMasters/_rels/slideMaster4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21" Type="http://schemas.openxmlformats.org/officeDocument/2006/relationships/theme" Target="../theme/theme2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9.xml"/><Relationship Id="rId6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1.xml"/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3.xml"/><Relationship Id="rId16" Type="http://schemas.openxmlformats.org/officeDocument/2006/relationships/theme" Target="../theme/theme7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/Relationships>
</file>

<file path=ppt/slideMasters/_rels/slideMaster6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3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55.xml"/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1.xml"/></Relationships>
</file>

<file path=ppt/slideMasters/_rels/slideMaster7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4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66.xml"/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1.xml"/><Relationship Id="rId8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/>
          <p:nvPr/>
        </p:nvSpPr>
        <p:spPr>
          <a:xfrm>
            <a:off x="-12400" y="-11050"/>
            <a:ext cx="12204300" cy="1355100"/>
          </a:xfrm>
          <a:prstGeom prst="rect">
            <a:avLst/>
          </a:prstGeom>
          <a:solidFill>
            <a:srgbClr val="006F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7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6" name="Google Shape;16;p27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7" name="Google Shape;17;p2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30497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2"/>
    <p:sldLayoutId id="2147483652" r:id="rId3"/>
    <p:sldLayoutId id="2147483653" r:id="rId4"/>
    <p:sldLayoutId id="2147483654" r:id="rId5"/>
    <p:sldLayoutId id="2147483655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30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105" name="Google Shape;105;p30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106" name="Google Shape;106;p30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7" name="Google Shape;107;p30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7" r:id="rId1"/>
    <p:sldLayoutId id="2147483658" r:id="rId2"/>
    <p:sldLayoutId id="2147483659" r:id="rId3"/>
    <p:sldLayoutId id="2147483660" r:id="rId4"/>
    <p:sldLayoutId id="2147483661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2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55" name="Google Shape;155;p32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6" name="Google Shape;156;p32"/>
          <p:cNvSpPr txBox="1"/>
          <p:nvPr/>
        </p:nvSpPr>
        <p:spPr>
          <a:xfrm>
            <a:off x="0" y="1"/>
            <a:ext cx="12192000" cy="12574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6FB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7" name="Google Shape;157;p3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30497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8"/>
          <p:cNvSpPr/>
          <p:nvPr/>
        </p:nvSpPr>
        <p:spPr>
          <a:xfrm>
            <a:off x="0" y="0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65" name="Google Shape;465;p38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66" name="Google Shape;466;p3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360166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38"/>
          <p:cNvSpPr txBox="1"/>
          <p:nvPr>
            <p:ph type="title"/>
          </p:nvPr>
        </p:nvSpPr>
        <p:spPr>
          <a:xfrm>
            <a:off x="6390052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b="1" i="0" sz="4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42"/>
          <p:cNvSpPr/>
          <p:nvPr/>
        </p:nvSpPr>
        <p:spPr>
          <a:xfrm>
            <a:off x="8655315" y="1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667" name="Google Shape;667;p42"/>
          <p:cNvCxnSpPr/>
          <p:nvPr/>
        </p:nvCxnSpPr>
        <p:spPr>
          <a:xfrm>
            <a:off x="8646698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68" name="Google Shape;668;p42"/>
          <p:cNvSpPr txBox="1"/>
          <p:nvPr>
            <p:ph type="title"/>
          </p:nvPr>
        </p:nvSpPr>
        <p:spPr>
          <a:xfrm>
            <a:off x="3219732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69" name="Google Shape;669;p4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334189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2c88fc5a75a_0_171"/>
          <p:cNvSpPr/>
          <p:nvPr/>
        </p:nvSpPr>
        <p:spPr>
          <a:xfrm>
            <a:off x="8655315" y="1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819" name="Google Shape;819;g2c88fc5a75a_0_171"/>
          <p:cNvCxnSpPr/>
          <p:nvPr/>
        </p:nvCxnSpPr>
        <p:spPr>
          <a:xfrm>
            <a:off x="8646698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20" name="Google Shape;820;g2c88fc5a75a_0_171"/>
          <p:cNvSpPr txBox="1"/>
          <p:nvPr>
            <p:ph type="title"/>
          </p:nvPr>
        </p:nvSpPr>
        <p:spPr>
          <a:xfrm>
            <a:off x="3219732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21" name="Google Shape;821;g2c88fc5a75a_0_17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334189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7.png"/><Relationship Id="rId4" Type="http://schemas.openxmlformats.org/officeDocument/2006/relationships/image" Target="../media/image6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4.jpg"/><Relationship Id="rId4" Type="http://schemas.openxmlformats.org/officeDocument/2006/relationships/image" Target="../media/image42.jpg"/><Relationship Id="rId5" Type="http://schemas.openxmlformats.org/officeDocument/2006/relationships/image" Target="../media/image51.jpg"/><Relationship Id="rId6" Type="http://schemas.openxmlformats.org/officeDocument/2006/relationships/image" Target="../media/image46.jpg"/><Relationship Id="rId7" Type="http://schemas.openxmlformats.org/officeDocument/2006/relationships/image" Target="../media/image5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3.png"/><Relationship Id="rId4" Type="http://schemas.openxmlformats.org/officeDocument/2006/relationships/image" Target="../media/image49.png"/><Relationship Id="rId5" Type="http://schemas.openxmlformats.org/officeDocument/2006/relationships/image" Target="../media/image66.png"/><Relationship Id="rId6" Type="http://schemas.openxmlformats.org/officeDocument/2006/relationships/image" Target="../media/image4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5.png"/><Relationship Id="rId4" Type="http://schemas.openxmlformats.org/officeDocument/2006/relationships/image" Target="../media/image6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5.png"/><Relationship Id="rId4" Type="http://schemas.openxmlformats.org/officeDocument/2006/relationships/image" Target="../media/image6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1"/>
          <p:cNvSpPr txBox="1"/>
          <p:nvPr>
            <p:ph type="title"/>
          </p:nvPr>
        </p:nvSpPr>
        <p:spPr>
          <a:xfrm>
            <a:off x="12783" y="-31960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</a:pPr>
            <a:r>
              <a:rPr lang="ar">
                <a:latin typeface="Calibri"/>
                <a:ea typeface="Calibri"/>
                <a:cs typeface="Calibri"/>
                <a:sym typeface="Calibri"/>
              </a:rPr>
              <a:t>Workshop guide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9" name="Google Shape;979;p1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None/>
            </a:pPr>
            <a:r>
              <a:rPr lang="ar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Let’s sing our sounds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0" name="Google Shape;980;p1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ar" sz="4000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Facilitator: </a:t>
            </a:r>
            <a:endParaRPr sz="4000">
              <a:latin typeface="Calibri"/>
              <a:ea typeface="Calibri"/>
              <a:cs typeface="Calibri"/>
              <a:sym typeface="Calibri"/>
            </a:endParaRPr>
          </a:p>
          <a:p>
            <a:pPr indent="-482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Char char="•"/>
            </a:pPr>
            <a:r>
              <a:rPr lang="ar" sz="4000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Read notes to prepare. See English file. </a:t>
            </a:r>
            <a:endParaRPr sz="4000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82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Char char="•"/>
            </a:pPr>
            <a:r>
              <a:rPr lang="ar" sz="4000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Amend slides if needed.</a:t>
            </a:r>
            <a:endParaRPr sz="4000">
              <a:latin typeface="Calibri"/>
              <a:ea typeface="Calibri"/>
              <a:cs typeface="Calibri"/>
              <a:sym typeface="Calibri"/>
            </a:endParaRPr>
          </a:p>
          <a:p>
            <a:pPr indent="-482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Char char="•"/>
            </a:pPr>
            <a:r>
              <a:rPr lang="ar" sz="4000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Ready the family-facing materials.</a:t>
            </a:r>
            <a:endParaRPr sz="4000">
              <a:latin typeface="Calibri"/>
              <a:ea typeface="Calibri"/>
              <a:cs typeface="Calibri"/>
              <a:sym typeface="Calibri"/>
            </a:endParaRPr>
          </a:p>
          <a:p>
            <a:pPr indent="-482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Char char="•"/>
            </a:pPr>
            <a:r>
              <a:rPr lang="ar" sz="4000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Display slide 2 as families arrive.</a:t>
            </a:r>
            <a:endParaRPr sz="4000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17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ar"/>
              <a:t>إ</a:t>
            </a:r>
            <a:r>
              <a:rPr b="1" i="0" lang="ar" u="none"/>
              <a:t>لعب بالكلمات</a:t>
            </a:r>
            <a:endParaRPr/>
          </a:p>
        </p:txBody>
      </p:sp>
      <p:sp>
        <p:nvSpPr>
          <p:cNvPr id="1069" name="Google Shape;1069;p17"/>
          <p:cNvSpPr txBox="1"/>
          <p:nvPr>
            <p:ph idx="1" type="body"/>
          </p:nvPr>
        </p:nvSpPr>
        <p:spPr>
          <a:xfrm>
            <a:off x="7274250" y="1470000"/>
            <a:ext cx="45909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7780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i="0" lang="ar" sz="4000" u="none"/>
              <a:t>اختر اسمًا جديدًا.</a:t>
            </a:r>
            <a:endParaRPr/>
          </a:p>
          <a:p>
            <a:pPr indent="-571500" lvl="0" marL="74930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b="0" i="0" lang="ar" sz="4000" u="none"/>
              <a:t>صديق</a:t>
            </a:r>
            <a:endParaRPr/>
          </a:p>
          <a:p>
            <a:pPr indent="-571500" lvl="0" marL="74930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b="0" i="0" lang="ar" sz="4000" u="none"/>
              <a:t>أحد أفراد الأسرة</a:t>
            </a:r>
            <a:endParaRPr/>
          </a:p>
          <a:p>
            <a:pPr indent="-571500" lvl="0" marL="74930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b="0" i="0" lang="ar" sz="4000" u="none"/>
              <a:t>حيوان أليف</a:t>
            </a:r>
            <a:endParaRPr/>
          </a:p>
        </p:txBody>
      </p:sp>
      <p:sp>
        <p:nvSpPr>
          <p:cNvPr id="1070" name="Google Shape;1070;p17"/>
          <p:cNvSpPr txBox="1"/>
          <p:nvPr>
            <p:ph idx="3" type="body"/>
          </p:nvPr>
        </p:nvSpPr>
        <p:spPr>
          <a:xfrm>
            <a:off x="245444" y="1193700"/>
            <a:ext cx="29613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57200" lvl="0" marL="5080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b="0" i="0" lang="ar" u="none"/>
              <a:t>عندما يتعلم طفلك التقفية، قد يختلق كلمات. لا بأس بهذا!</a:t>
            </a:r>
            <a:endParaRPr/>
          </a:p>
        </p:txBody>
      </p:sp>
      <p:pic>
        <p:nvPicPr>
          <p:cNvPr descr="طفل ينام على أرضية&#10;&#10;يُستحدث الوصف تلقائيًا" id="1071" name="Google Shape;1071;p1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6756" r="16748" t="0"/>
          <a:stretch/>
        </p:blipFill>
        <p:spPr>
          <a:xfrm>
            <a:off x="3800550" y="1470000"/>
            <a:ext cx="3473700" cy="3918000"/>
          </a:xfrm>
          <a:prstGeom prst="rect">
            <a:avLst/>
          </a:prstGeom>
          <a:noFill/>
          <a:ln cap="flat" cmpd="sng" w="222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5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18"/>
          <p:cNvSpPr txBox="1"/>
          <p:nvPr>
            <p:ph type="title"/>
          </p:nvPr>
        </p:nvSpPr>
        <p:spPr>
          <a:xfrm>
            <a:off x="2794533" y="-151713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</a:pPr>
            <a:r>
              <a:rPr b="1" i="0" lang="ar" sz="5000" u="none"/>
              <a:t>هل لديك أغنية؟</a:t>
            </a:r>
            <a:endParaRPr/>
          </a:p>
        </p:txBody>
      </p:sp>
      <p:sp>
        <p:nvSpPr>
          <p:cNvPr id="1077" name="Google Shape;1077;p18"/>
          <p:cNvSpPr txBox="1"/>
          <p:nvPr>
            <p:ph idx="1" type="body"/>
          </p:nvPr>
        </p:nvSpPr>
        <p:spPr>
          <a:xfrm>
            <a:off x="8694600" y="329212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</a:pPr>
            <a:r>
              <a:rPr b="1" i="0" lang="ar" sz="3200" u="none"/>
              <a:t>النصائح والحيل</a:t>
            </a:r>
            <a:endParaRPr/>
          </a:p>
        </p:txBody>
      </p:sp>
      <p:sp>
        <p:nvSpPr>
          <p:cNvPr id="1078" name="Google Shape;1078;p18"/>
          <p:cNvSpPr txBox="1"/>
          <p:nvPr>
            <p:ph idx="2" type="body"/>
          </p:nvPr>
        </p:nvSpPr>
        <p:spPr>
          <a:xfrm>
            <a:off x="8843148" y="1425687"/>
            <a:ext cx="30885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</a:pPr>
            <a:r>
              <a:rPr b="0" i="0" lang="ar" u="none"/>
              <a:t>تعد الأغاني البسيطة المضحكة طريقة رائعة لتعلم التقفية والأصوات.</a:t>
            </a:r>
            <a:endParaRPr/>
          </a:p>
        </p:txBody>
      </p:sp>
      <p:sp>
        <p:nvSpPr>
          <p:cNvPr id="1079" name="Google Shape;1079;p18"/>
          <p:cNvSpPr txBox="1"/>
          <p:nvPr>
            <p:ph idx="3" type="body"/>
          </p:nvPr>
        </p:nvSpPr>
        <p:spPr>
          <a:xfrm>
            <a:off x="8899050" y="3507101"/>
            <a:ext cx="30885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</a:pPr>
            <a:r>
              <a:rPr b="0" i="0" lang="ar" u="none"/>
              <a:t>التقفية بلغات مختلفة مفيدة أيضًا.</a:t>
            </a:r>
            <a:endParaRPr/>
          </a:p>
        </p:txBody>
      </p:sp>
      <p:sp>
        <p:nvSpPr>
          <p:cNvPr id="1080" name="Google Shape;1080;p18"/>
          <p:cNvSpPr txBox="1"/>
          <p:nvPr>
            <p:ph idx="4" type="body"/>
          </p:nvPr>
        </p:nvSpPr>
        <p:spPr>
          <a:xfrm>
            <a:off x="4981459" y="1790967"/>
            <a:ext cx="3333000" cy="41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5080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b="0" i="0" lang="ar" sz="3200" u="none"/>
              <a:t>ما هي الأغاني التقليدية أو أغاني الأطفال التي تغنيها في منزلك؟</a:t>
            </a:r>
            <a:endParaRPr/>
          </a:p>
        </p:txBody>
      </p:sp>
      <p:pic>
        <p:nvPicPr>
          <p:cNvPr descr="مجموعة من الأشخاص يجلسون حول طاولة&#10;&#10;يُستحدث الوصف تلقائيًا" id="1081" name="Google Shape;1081;p18"/>
          <p:cNvPicPr preferRelativeResize="0"/>
          <p:nvPr>
            <p:ph idx="5" type="pic"/>
          </p:nvPr>
        </p:nvPicPr>
        <p:blipFill rotWithShape="1">
          <a:blip r:embed="rId3">
            <a:alphaModFix/>
          </a:blip>
          <a:srcRect b="0" l="13392" r="13384" t="0"/>
          <a:stretch/>
        </p:blipFill>
        <p:spPr>
          <a:xfrm>
            <a:off x="417765" y="1790858"/>
            <a:ext cx="4563694" cy="4152109"/>
          </a:xfrm>
          <a:prstGeom prst="rect">
            <a:avLst/>
          </a:prstGeom>
          <a:noFill/>
          <a:ln cap="flat" cmpd="sng" w="222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5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2c88fc5a75a_0_164"/>
          <p:cNvSpPr txBox="1"/>
          <p:nvPr>
            <p:ph type="title"/>
          </p:nvPr>
        </p:nvSpPr>
        <p:spPr>
          <a:xfrm>
            <a:off x="2981277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</a:pPr>
            <a:r>
              <a:rPr lang="ar" sz="4200">
                <a:latin typeface="Calibri"/>
                <a:ea typeface="Calibri"/>
                <a:cs typeface="Calibri"/>
                <a:sym typeface="Calibri"/>
              </a:rPr>
              <a:t>تأمل</a:t>
            </a:r>
            <a:r>
              <a:rPr b="1" i="0" lang="ar" u="none"/>
              <a:t> </a:t>
            </a:r>
            <a:endParaRPr/>
          </a:p>
        </p:txBody>
      </p:sp>
      <p:sp>
        <p:nvSpPr>
          <p:cNvPr id="1087" name="Google Shape;1087;g2c88fc5a75a_0_164"/>
          <p:cNvSpPr txBox="1"/>
          <p:nvPr>
            <p:ph idx="1" type="body"/>
          </p:nvPr>
        </p:nvSpPr>
        <p:spPr>
          <a:xfrm>
            <a:off x="457146" y="1992348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44500" lvl="0" marL="457200" rtl="1" algn="r">
              <a:spcBef>
                <a:spcPts val="2400"/>
              </a:spcBef>
              <a:spcAft>
                <a:spcPts val="0"/>
              </a:spcAft>
              <a:buSzPts val="3400"/>
              <a:buChar char="•"/>
            </a:pPr>
            <a:r>
              <a:rPr lang="ar">
                <a:latin typeface="Calibri"/>
                <a:ea typeface="Calibri"/>
                <a:cs typeface="Calibri"/>
                <a:sym typeface="Calibri"/>
              </a:rPr>
              <a:t>هل لديك أي أسئلة بشأن النصيحة الخاصة بالقراءة؟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444500" lvl="0" marL="457200" rtl="1" algn="r">
              <a:spcBef>
                <a:spcPts val="2400"/>
              </a:spcBef>
              <a:spcAft>
                <a:spcPts val="0"/>
              </a:spcAft>
              <a:buSzPts val="3400"/>
              <a:buChar char="•"/>
            </a:pPr>
            <a:r>
              <a:rPr lang="ar">
                <a:latin typeface="Calibri"/>
                <a:ea typeface="Calibri"/>
                <a:cs typeface="Calibri"/>
                <a:sym typeface="Calibri"/>
              </a:rPr>
              <a:t>تحدث مع طفلك واسأله: هل نحن مستعدون لتجربة هذه النصيحة الخاصة بالقراءة في المنزل؟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444500" lvl="0" marL="457200" rtl="1" algn="r">
              <a:spcBef>
                <a:spcPts val="2400"/>
              </a:spcBef>
              <a:spcAft>
                <a:spcPts val="0"/>
              </a:spcAft>
              <a:buSzPts val="3400"/>
              <a:buChar char="•"/>
            </a:pPr>
            <a:r>
              <a:rPr lang="ar">
                <a:latin typeface="Calibri"/>
                <a:ea typeface="Calibri"/>
                <a:cs typeface="Calibri"/>
                <a:sym typeface="Calibri"/>
              </a:rPr>
              <a:t>يرجى مشاركة طريقة القيام بذلك في المنزل.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1" algn="r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8" name="Google Shape;1088;g2c88fc5a75a_0_164"/>
          <p:cNvSpPr txBox="1"/>
          <p:nvPr>
            <p:ph idx="3" type="body"/>
          </p:nvPr>
        </p:nvSpPr>
        <p:spPr>
          <a:xfrm>
            <a:off x="9020342" y="394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</a:pPr>
            <a:r>
              <a:rPr b="0" i="0" lang="ar" u="none"/>
              <a:t>سيساعد سؤالك شخصًا آخر في الغرفة.</a:t>
            </a:r>
            <a:endParaRPr/>
          </a:p>
        </p:txBody>
      </p:sp>
      <p:pic>
        <p:nvPicPr>
          <p:cNvPr descr="A close up of a logo&#10;&#10;Description automatically generated" id="1089" name="Google Shape;1089;g2c88fc5a75a_0_164"/>
          <p:cNvPicPr preferRelativeResize="0"/>
          <p:nvPr/>
        </p:nvPicPr>
        <p:blipFill rotWithShape="1">
          <a:blip r:embed="rId3">
            <a:alphaModFix/>
          </a:blip>
          <a:srcRect b="0" l="6933" r="6933" t="0"/>
          <a:stretch/>
        </p:blipFill>
        <p:spPr>
          <a:xfrm>
            <a:off x="9329146" y="731386"/>
            <a:ext cx="2514599" cy="293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3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20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b="1" i="0" lang="ar" u="none"/>
              <a:t>اللعب الهادف -&gt; التعلم</a:t>
            </a:r>
            <a:endParaRPr/>
          </a:p>
        </p:txBody>
      </p:sp>
      <p:sp>
        <p:nvSpPr>
          <p:cNvPr id="1095" name="Google Shape;1095;p20"/>
          <p:cNvSpPr txBox="1"/>
          <p:nvPr>
            <p:ph idx="2" type="body"/>
          </p:nvPr>
        </p:nvSpPr>
        <p:spPr>
          <a:xfrm>
            <a:off x="665780" y="1692275"/>
            <a:ext cx="5937500" cy="41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600"/>
              <a:buNone/>
            </a:pPr>
            <a:r>
              <a:rPr b="0" i="0" lang="ar" u="none"/>
              <a:t>تعمل </a:t>
            </a:r>
            <a:r>
              <a:rPr b="1" i="0" lang="ar" u="none"/>
              <a:t>الأسئلة</a:t>
            </a:r>
            <a:r>
              <a:rPr b="0" i="0" lang="ar" u="none"/>
              <a:t> و</a:t>
            </a:r>
            <a:r>
              <a:rPr b="1" i="0" lang="ar" u="none"/>
              <a:t>المحادثات الهادفة </a:t>
            </a:r>
            <a:r>
              <a:rPr b="0" i="0" lang="ar" u="none"/>
              <a:t>على تعلم أسس القراءة!</a:t>
            </a:r>
            <a:endParaRPr/>
          </a:p>
        </p:txBody>
      </p:sp>
      <p:pic>
        <p:nvPicPr>
          <p:cNvPr id="1096" name="Google Shape;109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56856" y="1692275"/>
            <a:ext cx="4569364" cy="4063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0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23"/>
          <p:cNvSpPr txBox="1"/>
          <p:nvPr>
            <p:ph type="title"/>
          </p:nvPr>
        </p:nvSpPr>
        <p:spPr>
          <a:xfrm>
            <a:off x="6096000" y="0"/>
            <a:ext cx="573996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</a:pPr>
            <a:r>
              <a:rPr b="1" i="0" lang="ar" u="none"/>
              <a:t>يرجى تقديم الآراء والملاحظات</a:t>
            </a:r>
            <a:endParaRPr/>
          </a:p>
        </p:txBody>
      </p:sp>
      <p:pic>
        <p:nvPicPr>
          <p:cNvPr id="1102" name="Google Shape;1102;p2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4522" l="274" r="274" t="-7982"/>
          <a:stretch/>
        </p:blipFill>
        <p:spPr>
          <a:xfrm flipH="1">
            <a:off x="393352" y="1298240"/>
            <a:ext cx="2916936" cy="2596896"/>
          </a:xfrm>
          <a:prstGeom prst="rect">
            <a:avLst/>
          </a:prstGeom>
          <a:noFill/>
          <a:ln>
            <a:noFill/>
          </a:ln>
        </p:spPr>
      </p:pic>
      <p:sp>
        <p:nvSpPr>
          <p:cNvPr id="1103" name="Google Shape;1103;p23"/>
          <p:cNvSpPr txBox="1"/>
          <p:nvPr>
            <p:ph idx="1" type="body"/>
          </p:nvPr>
        </p:nvSpPr>
        <p:spPr>
          <a:xfrm>
            <a:off x="393352" y="3895136"/>
            <a:ext cx="2497138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7150" marR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</a:pPr>
            <a:r>
              <a:rPr b="0" i="0" lang="ar" u="none"/>
              <a:t>مساهماتك تحسّن وقتنا معًا.</a:t>
            </a:r>
            <a:endParaRPr/>
          </a:p>
          <a:p>
            <a:pPr indent="0" lvl="0" marL="57150" marR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</a:pPr>
            <a:r>
              <a:t/>
            </a:r>
            <a:endParaRPr/>
          </a:p>
        </p:txBody>
      </p:sp>
      <p:pic>
        <p:nvPicPr>
          <p:cNvPr descr="A picture containing person, indoor, blue&#10;&#10;Description automatically generated" id="1104" name="Google Shape;1104;p23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21828" r="21827" t="0"/>
          <a:stretch/>
        </p:blipFill>
        <p:spPr>
          <a:xfrm rot="5400000">
            <a:off x="6563170" y="1070769"/>
            <a:ext cx="3849688" cy="512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4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4"/>
          <p:cNvSpPr txBox="1"/>
          <p:nvPr>
            <p:ph type="title"/>
          </p:nvPr>
        </p:nvSpPr>
        <p:spPr>
          <a:xfrm>
            <a:off x="2331712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b="1" i="0" lang="ar" sz="4400" u="none"/>
              <a:t>هيّا بنا نغني بأصواتنا</a:t>
            </a:r>
            <a:endParaRPr sz="5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5"/>
          <p:cNvSpPr txBox="1"/>
          <p:nvPr>
            <p:ph idx="1" type="body"/>
          </p:nvPr>
        </p:nvSpPr>
        <p:spPr>
          <a:xfrm>
            <a:off x="6791383" y="15660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b="0" i="0" lang="ar" u="none"/>
              <a:t>الترحيب</a:t>
            </a:r>
            <a:endParaRPr/>
          </a:p>
        </p:txBody>
      </p:sp>
      <p:sp>
        <p:nvSpPr>
          <p:cNvPr id="991" name="Google Shape;991;p5"/>
          <p:cNvSpPr txBox="1"/>
          <p:nvPr>
            <p:ph idx="3" type="body"/>
          </p:nvPr>
        </p:nvSpPr>
        <p:spPr>
          <a:xfrm>
            <a:off x="6956483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b="0" i="0" lang="ar" u="none"/>
              <a:t>نصيحة للقراءة</a:t>
            </a:r>
            <a:endParaRPr/>
          </a:p>
        </p:txBody>
      </p:sp>
      <p:sp>
        <p:nvSpPr>
          <p:cNvPr id="992" name="Google Shape;992;p5"/>
          <p:cNvSpPr txBox="1"/>
          <p:nvPr>
            <p:ph idx="4" type="body"/>
          </p:nvPr>
        </p:nvSpPr>
        <p:spPr>
          <a:xfrm>
            <a:off x="6931083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b="0" i="0" lang="ar" u="none"/>
              <a:t>وقت الممارسة</a:t>
            </a:r>
            <a:endParaRPr/>
          </a:p>
        </p:txBody>
      </p:sp>
      <p:sp>
        <p:nvSpPr>
          <p:cNvPr id="993" name="Google Shape;993;p5"/>
          <p:cNvSpPr txBox="1"/>
          <p:nvPr>
            <p:ph type="ctrTitle"/>
          </p:nvPr>
        </p:nvSpPr>
        <p:spPr>
          <a:xfrm>
            <a:off x="7921869" y="0"/>
            <a:ext cx="39751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b="1" i="0" lang="ar" u="none"/>
              <a:t>جدول الأعمال</a:t>
            </a:r>
            <a:endParaRPr/>
          </a:p>
        </p:txBody>
      </p:sp>
      <p:sp>
        <p:nvSpPr>
          <p:cNvPr id="994" name="Google Shape;994;p5"/>
          <p:cNvSpPr txBox="1"/>
          <p:nvPr>
            <p:ph idx="5" type="body"/>
          </p:nvPr>
        </p:nvSpPr>
        <p:spPr>
          <a:xfrm>
            <a:off x="6677083" y="4992079"/>
            <a:ext cx="3642601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b="0" i="0" lang="ar" u="none"/>
              <a:t>التفكُّر والمستجدات</a:t>
            </a:r>
            <a:endParaRPr/>
          </a:p>
        </p:txBody>
      </p:sp>
      <p:pic>
        <p:nvPicPr>
          <p:cNvPr id="995" name="Google Shape;995;p5"/>
          <p:cNvPicPr preferRelativeResize="0"/>
          <p:nvPr>
            <p:ph idx="6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10640" y="1504823"/>
            <a:ext cx="573024" cy="90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6" name="Google Shape;996;p5"/>
          <p:cNvPicPr preferRelativeResize="0"/>
          <p:nvPr>
            <p:ph idx="7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91838" y="2821020"/>
            <a:ext cx="758825" cy="71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7" name="Google Shape;997;p5"/>
          <p:cNvPicPr preferRelativeResize="0"/>
          <p:nvPr>
            <p:ph idx="8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874711" y="3936650"/>
            <a:ext cx="793077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8" name="Google Shape;998;p5"/>
          <p:cNvPicPr preferRelativeResize="0"/>
          <p:nvPr>
            <p:ph idx="9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942065" y="5088376"/>
            <a:ext cx="658368" cy="719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84762" y="1542556"/>
            <a:ext cx="5444200" cy="456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3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6"/>
          <p:cNvSpPr txBox="1"/>
          <p:nvPr>
            <p:ph idx="1" type="body"/>
          </p:nvPr>
        </p:nvSpPr>
        <p:spPr>
          <a:xfrm>
            <a:off x="9431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005" name="Google Shape;1005;p6"/>
          <p:cNvSpPr txBox="1"/>
          <p:nvPr>
            <p:ph idx="2" type="body"/>
          </p:nvPr>
        </p:nvSpPr>
        <p:spPr>
          <a:xfrm>
            <a:off x="9431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006" name="Google Shape;1006;p6"/>
          <p:cNvSpPr txBox="1"/>
          <p:nvPr>
            <p:ph idx="3" type="body"/>
          </p:nvPr>
        </p:nvSpPr>
        <p:spPr>
          <a:xfrm>
            <a:off x="9431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007" name="Google Shape;1007;p6"/>
          <p:cNvSpPr txBox="1"/>
          <p:nvPr>
            <p:ph idx="4" type="body"/>
          </p:nvPr>
        </p:nvSpPr>
        <p:spPr>
          <a:xfrm>
            <a:off x="9431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008" name="Google Shape;1008;p6"/>
          <p:cNvSpPr txBox="1"/>
          <p:nvPr>
            <p:ph idx="5" type="body"/>
          </p:nvPr>
        </p:nvSpPr>
        <p:spPr>
          <a:xfrm>
            <a:off x="7610338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b="1" i="0" lang="ar" u="none"/>
              <a:t>كن مستعدًا.</a:t>
            </a:r>
            <a:endParaRPr/>
          </a:p>
        </p:txBody>
      </p:sp>
      <p:sp>
        <p:nvSpPr>
          <p:cNvPr id="1009" name="Google Shape;1009;p6"/>
          <p:cNvSpPr txBox="1"/>
          <p:nvPr>
            <p:ph idx="6" type="body"/>
          </p:nvPr>
        </p:nvSpPr>
        <p:spPr>
          <a:xfrm>
            <a:off x="7612385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b="1" i="0" lang="ar" u="none"/>
              <a:t>كن حاضرًا.</a:t>
            </a:r>
            <a:endParaRPr/>
          </a:p>
        </p:txBody>
      </p:sp>
      <p:sp>
        <p:nvSpPr>
          <p:cNvPr id="1010" name="Google Shape;1010;p6"/>
          <p:cNvSpPr txBox="1"/>
          <p:nvPr>
            <p:ph idx="7" type="body"/>
          </p:nvPr>
        </p:nvSpPr>
        <p:spPr>
          <a:xfrm>
            <a:off x="7610339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b="1" i="0" lang="ar" u="none"/>
              <a:t>كن مهذبًا.</a:t>
            </a:r>
            <a:endParaRPr/>
          </a:p>
        </p:txBody>
      </p:sp>
      <p:sp>
        <p:nvSpPr>
          <p:cNvPr id="1011" name="Google Shape;1011;p6"/>
          <p:cNvSpPr txBox="1"/>
          <p:nvPr>
            <p:ph idx="8" type="body"/>
          </p:nvPr>
        </p:nvSpPr>
        <p:spPr>
          <a:xfrm>
            <a:off x="7610338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b="1" i="0" lang="ar" u="none"/>
              <a:t>اطرح أسئلة.</a:t>
            </a:r>
            <a:endParaRPr/>
          </a:p>
        </p:txBody>
      </p:sp>
      <p:sp>
        <p:nvSpPr>
          <p:cNvPr id="1012" name="Google Shape;1012;p6"/>
          <p:cNvSpPr txBox="1"/>
          <p:nvPr>
            <p:ph type="ctrTitle"/>
          </p:nvPr>
        </p:nvSpPr>
        <p:spPr>
          <a:xfrm>
            <a:off x="3406638" y="32084"/>
            <a:ext cx="84074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b="1" i="0" lang="ar" u="none"/>
              <a:t>توجيهات ورشة العمل</a:t>
            </a:r>
            <a:endParaRPr/>
          </a:p>
        </p:txBody>
      </p:sp>
      <p:pic>
        <p:nvPicPr>
          <p:cNvPr descr="Icon&#10;&#10;Description automatically generated" id="1013" name="Google Shape;101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71315" y="1601936"/>
            <a:ext cx="585197" cy="8314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014" name="Google Shape;1014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71315" y="5188440"/>
            <a:ext cx="585197" cy="5851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015" name="Google Shape;1015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171315" y="4116743"/>
            <a:ext cx="585197" cy="4182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016" name="Google Shape;1016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299179" y="2796891"/>
            <a:ext cx="329468" cy="666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0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12"/>
          <p:cNvSpPr txBox="1"/>
          <p:nvPr>
            <p:ph type="title"/>
          </p:nvPr>
        </p:nvSpPr>
        <p:spPr>
          <a:xfrm>
            <a:off x="3082021" y="99016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200"/>
              <a:buFont typeface="Calibri"/>
              <a:buNone/>
            </a:pPr>
            <a:r>
              <a:rPr b="1" i="0" lang="ar" u="none">
                <a:solidFill>
                  <a:srgbClr val="006FB6"/>
                </a:solidFill>
              </a:rPr>
              <a:t>هيّا بنا نغني بأصواتنا</a:t>
            </a:r>
            <a:endParaRPr/>
          </a:p>
        </p:txBody>
      </p:sp>
      <p:sp>
        <p:nvSpPr>
          <p:cNvPr id="1022" name="Google Shape;1022;p12"/>
          <p:cNvSpPr txBox="1"/>
          <p:nvPr>
            <p:ph idx="1" type="body"/>
          </p:nvPr>
        </p:nvSpPr>
        <p:spPr>
          <a:xfrm>
            <a:off x="365760" y="4087285"/>
            <a:ext cx="2999232" cy="24190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b="0" i="0" lang="ar" sz="2800" u="none"/>
              <a:t>إن الاستماع إلى أصوات مختلفة في الكلمات، واللعب بها، من شأنه أن يساعد طفلك على معرفة أن الكلمات تتألف من أصوات مختلفة. </a:t>
            </a:r>
            <a:r>
              <a:rPr b="0" i="0" lang="ar" u="none"/>
              <a:t> </a:t>
            </a:r>
            <a:endParaRPr/>
          </a:p>
        </p:txBody>
      </p:sp>
      <p:sp>
        <p:nvSpPr>
          <p:cNvPr id="1023" name="Google Shape;1023;p12"/>
          <p:cNvSpPr txBox="1"/>
          <p:nvPr>
            <p:ph idx="3" type="title"/>
          </p:nvPr>
        </p:nvSpPr>
        <p:spPr>
          <a:xfrm>
            <a:off x="10594842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b="1" i="0" lang="ar" u="none"/>
              <a:t>2</a:t>
            </a:r>
            <a:endParaRPr/>
          </a:p>
        </p:txBody>
      </p:sp>
      <p:sp>
        <p:nvSpPr>
          <p:cNvPr id="1024" name="Google Shape;1024;p12"/>
          <p:cNvSpPr txBox="1"/>
          <p:nvPr>
            <p:ph idx="6" type="body"/>
          </p:nvPr>
        </p:nvSpPr>
        <p:spPr>
          <a:xfrm>
            <a:off x="572997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0" i="0" lang="ar" u="none"/>
              <a:t>غنِّ أغنية مرحة. </a:t>
            </a:r>
            <a:endParaRPr/>
          </a:p>
        </p:txBody>
      </p:sp>
      <p:sp>
        <p:nvSpPr>
          <p:cNvPr id="1025" name="Google Shape;1025;p12"/>
          <p:cNvSpPr txBox="1"/>
          <p:nvPr>
            <p:ph idx="7" type="body"/>
          </p:nvPr>
        </p:nvSpPr>
        <p:spPr>
          <a:xfrm>
            <a:off x="3730752" y="2472625"/>
            <a:ext cx="6916218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0" i="0" lang="ar" u="none"/>
              <a:t>العب بالكلمات.</a:t>
            </a:r>
            <a:endParaRPr/>
          </a:p>
        </p:txBody>
      </p:sp>
      <p:sp>
        <p:nvSpPr>
          <p:cNvPr id="1026" name="Google Shape;1026;p12"/>
          <p:cNvSpPr txBox="1"/>
          <p:nvPr>
            <p:ph idx="13" type="title"/>
          </p:nvPr>
        </p:nvSpPr>
        <p:spPr>
          <a:xfrm>
            <a:off x="10594842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b="1" i="0" lang="ar" u="none"/>
              <a:t>1</a:t>
            </a:r>
            <a:endParaRPr/>
          </a:p>
        </p:txBody>
      </p:sp>
      <p:pic>
        <p:nvPicPr>
          <p:cNvPr id="1027" name="Google Shape;1027;p1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8633" y="1659900"/>
            <a:ext cx="1798431" cy="176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13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b="1" i="0" lang="ar" u="none"/>
              <a:t>تفقد مصطلحات معرفة القراءة والكتابة</a:t>
            </a:r>
            <a:endParaRPr/>
          </a:p>
        </p:txBody>
      </p:sp>
      <p:sp>
        <p:nvSpPr>
          <p:cNvPr id="1033" name="Google Shape;1033;p13"/>
          <p:cNvSpPr txBox="1"/>
          <p:nvPr>
            <p:ph idx="1" type="body"/>
          </p:nvPr>
        </p:nvSpPr>
        <p:spPr>
          <a:xfrm>
            <a:off x="389392" y="1586057"/>
            <a:ext cx="8323966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ar" u="none"/>
              <a:t>إدراك أن الكلمات تتكون من أصوات وتراكيب صوتية مختلفة</a:t>
            </a:r>
            <a:endParaRPr/>
          </a:p>
        </p:txBody>
      </p:sp>
      <p:sp>
        <p:nvSpPr>
          <p:cNvPr id="1034" name="Google Shape;1034;p13"/>
          <p:cNvSpPr txBox="1"/>
          <p:nvPr/>
        </p:nvSpPr>
        <p:spPr>
          <a:xfrm>
            <a:off x="8367308" y="1624204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ar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الوعي الصوتي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8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14"/>
          <p:cNvSpPr txBox="1"/>
          <p:nvPr>
            <p:ph type="title"/>
          </p:nvPr>
        </p:nvSpPr>
        <p:spPr>
          <a:xfrm>
            <a:off x="2776804" y="-103003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</a:pPr>
            <a:r>
              <a:rPr b="1" i="0" lang="ar" sz="5000" u="none"/>
              <a:t>غنِّ أغنية مرحة </a:t>
            </a:r>
            <a:endParaRPr/>
          </a:p>
        </p:txBody>
      </p:sp>
      <p:sp>
        <p:nvSpPr>
          <p:cNvPr id="1040" name="Google Shape;1040;p14"/>
          <p:cNvSpPr txBox="1"/>
          <p:nvPr>
            <p:ph idx="4" type="body"/>
          </p:nvPr>
        </p:nvSpPr>
        <p:spPr>
          <a:xfrm>
            <a:off x="4555389" y="1063311"/>
            <a:ext cx="39816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0" i="0" lang="ar" sz="4000" u="none"/>
              <a:t>I like to eat, eat, eat apples and bananas (أحب أن آكل، آكل، آكل التفاح والموز)</a:t>
            </a:r>
            <a:endParaRPr/>
          </a:p>
        </p:txBody>
      </p:sp>
      <p:sp>
        <p:nvSpPr>
          <p:cNvPr id="1041" name="Google Shape;1041;p14"/>
          <p:cNvSpPr txBox="1"/>
          <p:nvPr>
            <p:ph idx="5" type="body"/>
          </p:nvPr>
        </p:nvSpPr>
        <p:spPr>
          <a:xfrm>
            <a:off x="604414" y="2875702"/>
            <a:ext cx="3981600" cy="32993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5080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4000"/>
          </a:p>
          <a:p>
            <a:pPr indent="0" lvl="0" marL="5080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4000"/>
          </a:p>
          <a:p>
            <a:pPr indent="0" lvl="0" marL="5080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0" i="0" lang="ar" sz="4000" u="none"/>
              <a:t>I like to ote, ote, ote, opples and bononos</a:t>
            </a:r>
            <a:endParaRPr sz="4000"/>
          </a:p>
          <a:p>
            <a:pPr indent="-228600" lvl="0" marL="457200" marR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</a:pPr>
            <a:r>
              <a:t/>
            </a:r>
            <a:endParaRPr sz="4000"/>
          </a:p>
        </p:txBody>
      </p:sp>
      <p:cxnSp>
        <p:nvCxnSpPr>
          <p:cNvPr id="1042" name="Google Shape;1042;p14"/>
          <p:cNvCxnSpPr/>
          <p:nvPr/>
        </p:nvCxnSpPr>
        <p:spPr>
          <a:xfrm rot="10800000">
            <a:off x="4586014" y="4209712"/>
            <a:ext cx="2098800" cy="0"/>
          </a:xfrm>
          <a:prstGeom prst="straightConnector1">
            <a:avLst/>
          </a:prstGeom>
          <a:noFill/>
          <a:ln cap="flat" cmpd="sng" w="180975">
            <a:solidFill>
              <a:srgbClr val="006FB6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descr="تفاحة" id="1043" name="Google Shape;104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9195665" y="1023994"/>
            <a:ext cx="2116517" cy="21165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شعار&#10;&#10;يُستحدث الوصف تلقائيًا" id="1044" name="Google Shape;1044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8015307" y="2430827"/>
            <a:ext cx="4701540" cy="4701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15"/>
          <p:cNvSpPr txBox="1"/>
          <p:nvPr>
            <p:ph type="title"/>
          </p:nvPr>
        </p:nvSpPr>
        <p:spPr>
          <a:xfrm>
            <a:off x="3348850" y="0"/>
            <a:ext cx="51582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</a:pPr>
            <a:r>
              <a:rPr b="1" i="0" lang="ar" sz="5000" u="none"/>
              <a:t>العب بالكلمات</a:t>
            </a:r>
            <a:endParaRPr/>
          </a:p>
        </p:txBody>
      </p:sp>
      <p:sp>
        <p:nvSpPr>
          <p:cNvPr id="1050" name="Google Shape;1050;p15"/>
          <p:cNvSpPr txBox="1"/>
          <p:nvPr>
            <p:ph idx="1" type="body"/>
          </p:nvPr>
        </p:nvSpPr>
        <p:spPr>
          <a:xfrm>
            <a:off x="8694600" y="488203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</a:pPr>
            <a:r>
              <a:rPr b="1" i="0" lang="ar" sz="3200" u="none"/>
              <a:t>النصائح والحيل</a:t>
            </a:r>
            <a:endParaRPr/>
          </a:p>
        </p:txBody>
      </p:sp>
      <p:sp>
        <p:nvSpPr>
          <p:cNvPr id="1051" name="Google Shape;1051;p15"/>
          <p:cNvSpPr txBox="1"/>
          <p:nvPr>
            <p:ph idx="2" type="body"/>
          </p:nvPr>
        </p:nvSpPr>
        <p:spPr>
          <a:xfrm>
            <a:off x="8899050" y="1754285"/>
            <a:ext cx="30885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</a:pPr>
            <a:r>
              <a:rPr b="0" i="0" lang="ar" u="none"/>
              <a:t>إننا نغير أصوات الأحرف المتحركة في كل مقطع من الأغنية. سيساعد ذلك طفلك على تعلم أصوات الأحرف المتحركة.</a:t>
            </a:r>
            <a:endParaRPr/>
          </a:p>
          <a:p>
            <a:pPr indent="-228600" lvl="0" marL="457200" marR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052" name="Google Shape;1052;p15"/>
          <p:cNvSpPr txBox="1"/>
          <p:nvPr>
            <p:ph idx="3" type="body"/>
          </p:nvPr>
        </p:nvSpPr>
        <p:spPr>
          <a:xfrm>
            <a:off x="8694600" y="4529007"/>
            <a:ext cx="30885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</a:pPr>
            <a:r>
              <a:rPr b="0" i="0" lang="ar" u="none"/>
              <a:t>لنتدرب الآن.</a:t>
            </a:r>
            <a:endParaRPr/>
          </a:p>
        </p:txBody>
      </p:sp>
      <p:sp>
        <p:nvSpPr>
          <p:cNvPr id="1053" name="Google Shape;1053;p15"/>
          <p:cNvSpPr txBox="1"/>
          <p:nvPr>
            <p:ph idx="4" type="body"/>
          </p:nvPr>
        </p:nvSpPr>
        <p:spPr>
          <a:xfrm>
            <a:off x="2935704" y="1087090"/>
            <a:ext cx="5571345" cy="44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ar" sz="3200"/>
              <a:t>I like to eat, eat, eat…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ar" sz="3200"/>
              <a:t>I like to </a:t>
            </a:r>
            <a:r>
              <a:rPr b="1" lang="ar" sz="3200"/>
              <a:t>ote</a:t>
            </a:r>
            <a:r>
              <a:rPr lang="ar" sz="3200"/>
              <a:t>,</a:t>
            </a:r>
            <a:r>
              <a:rPr b="1" lang="ar" sz="3200"/>
              <a:t> ote</a:t>
            </a:r>
            <a:r>
              <a:rPr lang="ar" sz="3200"/>
              <a:t>, </a:t>
            </a:r>
            <a:r>
              <a:rPr b="1" lang="ar" sz="3200"/>
              <a:t>ote</a:t>
            </a:r>
            <a:r>
              <a:rPr lang="ar" sz="3200"/>
              <a:t>…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ar" sz="3200"/>
              <a:t>I like to </a:t>
            </a:r>
            <a:r>
              <a:rPr b="1" lang="ar" sz="3200"/>
              <a:t>ate</a:t>
            </a:r>
            <a:r>
              <a:rPr lang="ar" sz="3200"/>
              <a:t>, </a:t>
            </a:r>
            <a:r>
              <a:rPr b="1" lang="ar" sz="3200"/>
              <a:t>ate</a:t>
            </a:r>
            <a:r>
              <a:rPr lang="ar" sz="3200"/>
              <a:t>, </a:t>
            </a:r>
            <a:r>
              <a:rPr b="1" lang="ar" sz="3200"/>
              <a:t>ate</a:t>
            </a:r>
            <a:r>
              <a:rPr lang="ar" sz="3200"/>
              <a:t>…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ar" sz="3200"/>
              <a:t>I like to </a:t>
            </a:r>
            <a:r>
              <a:rPr b="1" lang="ar" sz="3200"/>
              <a:t>ute</a:t>
            </a:r>
            <a:r>
              <a:rPr lang="ar" sz="3200"/>
              <a:t>, </a:t>
            </a:r>
            <a:r>
              <a:rPr b="1" lang="ar" sz="3200"/>
              <a:t>ute</a:t>
            </a:r>
            <a:r>
              <a:rPr lang="ar" sz="3200"/>
              <a:t>, </a:t>
            </a:r>
            <a:r>
              <a:rPr b="1" lang="ar" sz="3200"/>
              <a:t>ute</a:t>
            </a:r>
            <a:r>
              <a:rPr lang="ar" sz="3200"/>
              <a:t>…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ar" sz="3200"/>
              <a:t>I like to </a:t>
            </a:r>
            <a:r>
              <a:rPr b="1" lang="ar" sz="3200"/>
              <a:t>ite</a:t>
            </a:r>
            <a:r>
              <a:rPr lang="ar" sz="3200"/>
              <a:t>, </a:t>
            </a:r>
            <a:r>
              <a:rPr b="1" lang="ar" sz="3200"/>
              <a:t>ite</a:t>
            </a:r>
            <a:r>
              <a:rPr lang="ar" sz="3200"/>
              <a:t>, </a:t>
            </a:r>
            <a:r>
              <a:rPr b="1" lang="ar" sz="3200"/>
              <a:t>ite</a:t>
            </a:r>
            <a:r>
              <a:rPr lang="ar" sz="3200"/>
              <a:t>…</a:t>
            </a:r>
            <a:endParaRPr/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</a:pPr>
            <a:r>
              <a:t/>
            </a:r>
            <a:endParaRPr sz="3200"/>
          </a:p>
        </p:txBody>
      </p:sp>
      <p:pic>
        <p:nvPicPr>
          <p:cNvPr descr="تفاحة" id="1054" name="Google Shape;105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526283" y="1470638"/>
            <a:ext cx="2116517" cy="21165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شعار&#10;&#10;يُستحدث الوصف تلقائيًا" id="1055" name="Google Shape;1055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-766229" y="2584202"/>
            <a:ext cx="4701540" cy="4701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9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16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b="1" i="0" lang="ar" u="none"/>
              <a:t>غنِّ أغنية مرحة </a:t>
            </a:r>
            <a:endParaRPr/>
          </a:p>
        </p:txBody>
      </p:sp>
      <p:sp>
        <p:nvSpPr>
          <p:cNvPr id="1061" name="Google Shape;1061;p16"/>
          <p:cNvSpPr txBox="1"/>
          <p:nvPr>
            <p:ph idx="1" type="body"/>
          </p:nvPr>
        </p:nvSpPr>
        <p:spPr>
          <a:xfrm>
            <a:off x="6954253" y="1608900"/>
            <a:ext cx="4890976" cy="3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57200" lvl="0" marL="508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ar" sz="3600"/>
              <a:t>Anna, Anna bo- banna</a:t>
            </a:r>
            <a:endParaRPr sz="3600"/>
          </a:p>
          <a:p>
            <a:pPr indent="-457200" lvl="0" marL="508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ar" sz="3600"/>
              <a:t>banana fana fo fanna, </a:t>
            </a:r>
            <a:endParaRPr/>
          </a:p>
          <a:p>
            <a:pPr indent="-457200" lvl="0" marL="508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ar" sz="3600"/>
              <a:t>me mi mo, manna – ANNA!</a:t>
            </a:r>
            <a:endParaRPr/>
          </a:p>
          <a:p>
            <a:pPr indent="-279400" lvl="0" marL="5080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None/>
            </a:pPr>
            <a:r>
              <a:t/>
            </a:r>
            <a:endParaRPr sz="3600"/>
          </a:p>
          <a:p>
            <a:pPr indent="-457200" lvl="0" marL="5080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b="0" i="0" lang="ar" sz="3600" u="none"/>
              <a:t>[استخدم اسم طفلك]</a:t>
            </a:r>
            <a:endParaRPr/>
          </a:p>
        </p:txBody>
      </p:sp>
      <p:sp>
        <p:nvSpPr>
          <p:cNvPr id="1062" name="Google Shape;1062;p16"/>
          <p:cNvSpPr txBox="1"/>
          <p:nvPr>
            <p:ph idx="3" type="body"/>
          </p:nvPr>
        </p:nvSpPr>
        <p:spPr>
          <a:xfrm>
            <a:off x="346771" y="1647211"/>
            <a:ext cx="29613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57200" lvl="0" marL="5080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b="0" i="0" lang="ar" u="none"/>
              <a:t>تعد التقفية إحدى مهارات التمييز الصوتي المهمة للأطفال في مرحلة ما قبل القراءة. </a:t>
            </a:r>
            <a:endParaRPr/>
          </a:p>
        </p:txBody>
      </p:sp>
      <p:pic>
        <p:nvPicPr>
          <p:cNvPr descr="طفل يقف على أرضية&#10;&#10;يُستحدث الوصف تلقائيًا" id="1063" name="Google Shape;1063;p1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3574" l="0" r="0" t="3583"/>
          <a:stretch/>
        </p:blipFill>
        <p:spPr>
          <a:xfrm>
            <a:off x="3762086" y="1799829"/>
            <a:ext cx="2961251" cy="3917903"/>
          </a:xfrm>
          <a:prstGeom prst="rect">
            <a:avLst/>
          </a:prstGeom>
          <a:noFill/>
          <a:ln cap="flat" cmpd="sng" w="222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_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Title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1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3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2_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