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3" r:id="rId9"/>
    <p:sldMasterId id="2147483698" r:id="rId10"/>
    <p:sldMasterId id="2147483709" r:id="rId11"/>
    <p:sldMasterId id="2147483728" r:id="rId12"/>
    <p:sldMasterId id="2147483743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hRzuEkjTuHtewsVT0rdeanr8ZC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customschemas.google.com/relationships/presentationmetadata" Target="metadata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2" name="Google Shape;1402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7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2" name="Google Shape;1502;p17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8:notes"/>
          <p:cNvSpPr/>
          <p:nvPr>
            <p:ph idx="2" type="sldImg"/>
          </p:nvPr>
        </p:nvSpPr>
        <p:spPr>
          <a:xfrm>
            <a:off x="3533775" y="8255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0" name="Google Shape;1510;p18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g28f23768744_0_109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0" name="Google Shape;1520;g28f23768744_0_109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2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8" name="Google Shape;1528;p20:notes"/>
          <p:cNvSpPr/>
          <p:nvPr>
            <p:ph idx="2" type="sldImg"/>
          </p:nvPr>
        </p:nvSpPr>
        <p:spPr>
          <a:xfrm>
            <a:off x="3533775" y="13811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3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5" name="Google Shape;1535;p23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9" name="Google Shape;1409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4" name="Google Shape;1414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9" name="Google Shape;1429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2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6" name="Google Shape;1446;p12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3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7" name="Google Shape;1457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4:notes"/>
          <p:cNvSpPr/>
          <p:nvPr>
            <p:ph idx="2" type="sldImg"/>
          </p:nvPr>
        </p:nvSpPr>
        <p:spPr>
          <a:xfrm>
            <a:off x="3533775" y="22542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0" name="Google Shape;1470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5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3" name="Google Shape;1483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6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4" name="Google Shape;1494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9.png"/><Relationship Id="rId3" Type="http://schemas.openxmlformats.org/officeDocument/2006/relationships/image" Target="../media/image1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image" Target="../media/image1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1.jpg"/><Relationship Id="rId3" Type="http://schemas.openxmlformats.org/officeDocument/2006/relationships/image" Target="../media/image1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3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2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Relationship Id="rId6" Type="http://schemas.openxmlformats.org/officeDocument/2006/relationships/image" Target="../media/image2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10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25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Relationship Id="rId6" Type="http://schemas.openxmlformats.org/officeDocument/2006/relationships/image" Target="../media/image37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Relationship Id="rId6" Type="http://schemas.openxmlformats.org/officeDocument/2006/relationships/image" Target="../media/image37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1.jpg"/><Relationship Id="rId5" Type="http://schemas.openxmlformats.org/officeDocument/2006/relationships/image" Target="../media/image1.png"/><Relationship Id="rId6" Type="http://schemas.openxmlformats.org/officeDocument/2006/relationships/image" Target="../media/image25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41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3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26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0.jpg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0.jpg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Relationship Id="rId6" Type="http://schemas.openxmlformats.org/officeDocument/2006/relationships/image" Target="../media/image27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8" Type="http://schemas.openxmlformats.org/officeDocument/2006/relationships/image" Target="../media/image10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Relationship Id="rId6" Type="http://schemas.openxmlformats.org/officeDocument/2006/relationships/image" Target="../media/image25.png"/><Relationship Id="rId7" Type="http://schemas.openxmlformats.org/officeDocument/2006/relationships/image" Target="../media/image2.png"/><Relationship Id="rId8" Type="http://schemas.openxmlformats.org/officeDocument/2006/relationships/image" Target="../media/image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Relationship Id="rId6" Type="http://schemas.openxmlformats.org/officeDocument/2006/relationships/image" Target="../media/image37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Relationship Id="rId6" Type="http://schemas.openxmlformats.org/officeDocument/2006/relationships/image" Target="../media/image37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38.png"/><Relationship Id="rId5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2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41.jp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jpg"/><Relationship Id="rId3" Type="http://schemas.openxmlformats.org/officeDocument/2006/relationships/image" Target="../media/image19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png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38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6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6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6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6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59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59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59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59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59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9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0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0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0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0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0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0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1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1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1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2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2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2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2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2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2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3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3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3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3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3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3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3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1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121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121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12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12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12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12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2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2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1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121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2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122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122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12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12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12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12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12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2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12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12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12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12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1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12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12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12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12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12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2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2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2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123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123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3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4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124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124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124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124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124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124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124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12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1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12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12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12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12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12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5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25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25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2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25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2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2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2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2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2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6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26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26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2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26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2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2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2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2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2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7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27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27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27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27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27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27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27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27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2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2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2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2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2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2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2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2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2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2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2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28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28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28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28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28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28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28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28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29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29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29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2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29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29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29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29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29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29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29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29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30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30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3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3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3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3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3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31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31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3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3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3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3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3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3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32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32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32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32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32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32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32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3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3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3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3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3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3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33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29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29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34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34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5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5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3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500" cy="31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4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0" name="Google Shape;510;p4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1" name="Google Shape;511;p4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p4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p4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4" name="Google Shape;51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6" name="Google Shape;51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18" name="Google Shape;518;p48"/>
          <p:cNvSpPr txBox="1"/>
          <p:nvPr>
            <p:ph idx="1" type="body"/>
          </p:nvPr>
        </p:nvSpPr>
        <p:spPr>
          <a:xfrm>
            <a:off x="346770" y="1770858"/>
            <a:ext cx="4578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9" name="Google Shape;519;p48"/>
          <p:cNvSpPr/>
          <p:nvPr>
            <p:ph idx="2" type="pic"/>
          </p:nvPr>
        </p:nvSpPr>
        <p:spPr>
          <a:xfrm>
            <a:off x="4988162" y="1731765"/>
            <a:ext cx="3473700" cy="39180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p48"/>
          <p:cNvSpPr txBox="1"/>
          <p:nvPr>
            <p:ph idx="3" type="body"/>
          </p:nvPr>
        </p:nvSpPr>
        <p:spPr>
          <a:xfrm>
            <a:off x="8951630" y="1770857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0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23" name="Google Shape;523;p110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4" name="Google Shape;524;p110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5" name="Google Shape;525;p110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26" name="Google Shape;526;p1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27" name="Google Shape;527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10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1" name="Google Shape;531;p110"/>
          <p:cNvSpPr/>
          <p:nvPr>
            <p:ph idx="2" type="pic"/>
          </p:nvPr>
        </p:nvSpPr>
        <p:spPr>
          <a:xfrm>
            <a:off x="8832388" y="1251284"/>
            <a:ext cx="3251700" cy="2499000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110"/>
          <p:cNvSpPr txBox="1"/>
          <p:nvPr>
            <p:ph idx="3" type="body"/>
          </p:nvPr>
        </p:nvSpPr>
        <p:spPr>
          <a:xfrm>
            <a:off x="9209609" y="4065956"/>
            <a:ext cx="24972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11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5" name="Google Shape;535;p111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6" name="Google Shape;536;p111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111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8" name="Google Shape;538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9" name="Google Shape;53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111"/>
          <p:cNvSpPr/>
          <p:nvPr>
            <p:ph idx="2" type="pic"/>
          </p:nvPr>
        </p:nvSpPr>
        <p:spPr>
          <a:xfrm>
            <a:off x="9209369" y="1251283"/>
            <a:ext cx="2404500" cy="2949900"/>
          </a:xfrm>
          <a:prstGeom prst="rect">
            <a:avLst/>
          </a:prstGeom>
          <a:noFill/>
          <a:ln>
            <a:noFill/>
          </a:ln>
        </p:spPr>
      </p:sp>
      <p:sp>
        <p:nvSpPr>
          <p:cNvPr id="543" name="Google Shape;543;p111"/>
          <p:cNvSpPr txBox="1"/>
          <p:nvPr>
            <p:ph idx="1" type="body"/>
          </p:nvPr>
        </p:nvSpPr>
        <p:spPr>
          <a:xfrm>
            <a:off x="8822723" y="4264514"/>
            <a:ext cx="32127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111"/>
          <p:cNvSpPr txBox="1"/>
          <p:nvPr>
            <p:ph idx="3" type="body"/>
          </p:nvPr>
        </p:nvSpPr>
        <p:spPr>
          <a:xfrm>
            <a:off x="500205" y="1566099"/>
            <a:ext cx="7528800" cy="3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5" name="Google Shape;545;p111"/>
          <p:cNvSpPr txBox="1"/>
          <p:nvPr>
            <p:ph idx="4" type="body"/>
          </p:nvPr>
        </p:nvSpPr>
        <p:spPr>
          <a:xfrm>
            <a:off x="5940679" y="1768203"/>
            <a:ext cx="2692800" cy="256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12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12"/>
          <p:cNvSpPr txBox="1"/>
          <p:nvPr>
            <p:ph idx="1" type="body"/>
          </p:nvPr>
        </p:nvSpPr>
        <p:spPr>
          <a:xfrm>
            <a:off x="-1" y="1623059"/>
            <a:ext cx="8589900" cy="42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9" name="Google Shape;549;p112"/>
          <p:cNvSpPr txBox="1"/>
          <p:nvPr>
            <p:ph idx="2" type="body"/>
          </p:nvPr>
        </p:nvSpPr>
        <p:spPr>
          <a:xfrm>
            <a:off x="8783638" y="1622425"/>
            <a:ext cx="3306900" cy="23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0" name="Google Shape;550;p112"/>
          <p:cNvSpPr txBox="1"/>
          <p:nvPr>
            <p:ph idx="3" type="body"/>
          </p:nvPr>
        </p:nvSpPr>
        <p:spPr>
          <a:xfrm>
            <a:off x="8783638" y="5737860"/>
            <a:ext cx="33069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1" name="Google Shape;551;p112"/>
          <p:cNvSpPr txBox="1"/>
          <p:nvPr>
            <p:ph idx="4" type="body"/>
          </p:nvPr>
        </p:nvSpPr>
        <p:spPr>
          <a:xfrm>
            <a:off x="8783638" y="4225881"/>
            <a:ext cx="3306900" cy="12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13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56" name="Google Shape;556;p11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7" name="Google Shape;557;p11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8" name="Google Shape;558;p11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9" name="Google Shape;559;p1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60" name="Google Shape;560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14"/>
          <p:cNvSpPr/>
          <p:nvPr>
            <p:ph idx="2" type="pic"/>
          </p:nvPr>
        </p:nvSpPr>
        <p:spPr>
          <a:xfrm>
            <a:off x="8916576" y="1661249"/>
            <a:ext cx="29901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114"/>
          <p:cNvSpPr txBox="1"/>
          <p:nvPr>
            <p:ph idx="1" type="body"/>
          </p:nvPr>
        </p:nvSpPr>
        <p:spPr>
          <a:xfrm>
            <a:off x="8916576" y="4120489"/>
            <a:ext cx="29901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5" name="Google Shape;565;p114"/>
          <p:cNvSpPr txBox="1"/>
          <p:nvPr>
            <p:ph idx="3" type="body"/>
          </p:nvPr>
        </p:nvSpPr>
        <p:spPr>
          <a:xfrm>
            <a:off x="740937" y="183144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6" name="Google Shape;566;p114"/>
          <p:cNvSpPr txBox="1"/>
          <p:nvPr>
            <p:ph idx="4" type="body"/>
          </p:nvPr>
        </p:nvSpPr>
        <p:spPr>
          <a:xfrm>
            <a:off x="740937" y="3256853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7" name="Google Shape;567;p114"/>
          <p:cNvSpPr txBox="1"/>
          <p:nvPr>
            <p:ph idx="5" type="body"/>
          </p:nvPr>
        </p:nvSpPr>
        <p:spPr>
          <a:xfrm>
            <a:off x="740937" y="4726515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15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0" name="Google Shape;570;p11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11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2" name="Google Shape;572;p11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3" name="Google Shape;573;p1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4" name="Google Shape;57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1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115"/>
          <p:cNvSpPr/>
          <p:nvPr>
            <p:ph idx="2" type="pic"/>
          </p:nvPr>
        </p:nvSpPr>
        <p:spPr>
          <a:xfrm>
            <a:off x="9093038" y="1058781"/>
            <a:ext cx="2715900" cy="2715900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p115"/>
          <p:cNvSpPr txBox="1"/>
          <p:nvPr>
            <p:ph idx="1" type="body"/>
          </p:nvPr>
        </p:nvSpPr>
        <p:spPr>
          <a:xfrm>
            <a:off x="1660584" y="1489802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115"/>
          <p:cNvSpPr txBox="1"/>
          <p:nvPr>
            <p:ph idx="3" type="body"/>
          </p:nvPr>
        </p:nvSpPr>
        <p:spPr>
          <a:xfrm>
            <a:off x="1660584" y="3034440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115"/>
          <p:cNvSpPr txBox="1"/>
          <p:nvPr>
            <p:ph idx="4" type="body"/>
          </p:nvPr>
        </p:nvSpPr>
        <p:spPr>
          <a:xfrm>
            <a:off x="1660585" y="4620141"/>
            <a:ext cx="6616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1" name="Google Shape;581;p115"/>
          <p:cNvSpPr txBox="1"/>
          <p:nvPr>
            <p:ph idx="5" type="body"/>
          </p:nvPr>
        </p:nvSpPr>
        <p:spPr>
          <a:xfrm>
            <a:off x="698499" y="148979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2" name="Google Shape;582;p115"/>
          <p:cNvSpPr txBox="1"/>
          <p:nvPr>
            <p:ph idx="6" type="body"/>
          </p:nvPr>
        </p:nvSpPr>
        <p:spPr>
          <a:xfrm>
            <a:off x="698499" y="462013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3" name="Google Shape;583;p115"/>
          <p:cNvSpPr txBox="1"/>
          <p:nvPr>
            <p:ph idx="7" type="body"/>
          </p:nvPr>
        </p:nvSpPr>
        <p:spPr>
          <a:xfrm>
            <a:off x="698499" y="3054969"/>
            <a:ext cx="882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4" name="Google Shape;584;p115"/>
          <p:cNvSpPr/>
          <p:nvPr>
            <p:ph idx="8" type="pic"/>
          </p:nvPr>
        </p:nvSpPr>
        <p:spPr>
          <a:xfrm>
            <a:off x="8788240" y="3300664"/>
            <a:ext cx="3346800" cy="315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4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4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4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4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4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4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4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4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p116"/>
          <p:cNvSpPr/>
          <p:nvPr>
            <p:ph idx="2" type="pic"/>
          </p:nvPr>
        </p:nvSpPr>
        <p:spPr>
          <a:xfrm>
            <a:off x="9510134" y="1431036"/>
            <a:ext cx="1965900" cy="3996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588" name="Google Shape;588;p11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9" name="Google Shape;589;p11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90" name="Google Shape;590;p11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1" name="Google Shape;591;p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92" name="Google Shape;592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16"/>
          <p:cNvSpPr txBox="1"/>
          <p:nvPr>
            <p:ph idx="1" type="body"/>
          </p:nvPr>
        </p:nvSpPr>
        <p:spPr>
          <a:xfrm>
            <a:off x="1660583" y="1489802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116"/>
          <p:cNvSpPr txBox="1"/>
          <p:nvPr>
            <p:ph idx="3" type="body"/>
          </p:nvPr>
        </p:nvSpPr>
        <p:spPr>
          <a:xfrm>
            <a:off x="1660584" y="2653440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116"/>
          <p:cNvSpPr txBox="1"/>
          <p:nvPr>
            <p:ph idx="4" type="body"/>
          </p:nvPr>
        </p:nvSpPr>
        <p:spPr>
          <a:xfrm>
            <a:off x="1660583" y="3817079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8" name="Google Shape;598;p116"/>
          <p:cNvSpPr txBox="1"/>
          <p:nvPr>
            <p:ph idx="5" type="body"/>
          </p:nvPr>
        </p:nvSpPr>
        <p:spPr>
          <a:xfrm>
            <a:off x="1660583" y="5006628"/>
            <a:ext cx="634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9" name="Google Shape;599;p116"/>
          <p:cNvSpPr txBox="1"/>
          <p:nvPr>
            <p:ph idx="6" type="body"/>
          </p:nvPr>
        </p:nvSpPr>
        <p:spPr>
          <a:xfrm>
            <a:off x="691245" y="1502511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0" name="Google Shape;600;p116"/>
          <p:cNvSpPr txBox="1"/>
          <p:nvPr>
            <p:ph idx="7" type="body"/>
          </p:nvPr>
        </p:nvSpPr>
        <p:spPr>
          <a:xfrm>
            <a:off x="693291" y="2653441"/>
            <a:ext cx="793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1" name="Google Shape;601;p116"/>
          <p:cNvSpPr txBox="1"/>
          <p:nvPr>
            <p:ph idx="8" type="body"/>
          </p:nvPr>
        </p:nvSpPr>
        <p:spPr>
          <a:xfrm>
            <a:off x="691246" y="3817079"/>
            <a:ext cx="7956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2" name="Google Shape;602;p116"/>
          <p:cNvSpPr txBox="1"/>
          <p:nvPr>
            <p:ph idx="9" type="body"/>
          </p:nvPr>
        </p:nvSpPr>
        <p:spPr>
          <a:xfrm>
            <a:off x="691245" y="5006628"/>
            <a:ext cx="7956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09" name="Google Shape;60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1" name="Google Shape;611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2" name="Google Shape;612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3" name="Google Shape;613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14" name="Google Shape;614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5" name="Google Shape;61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17" name="Google Shape;617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9" name="Google Shape;619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0" name="Google Shape;620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1" name="Google Shape;621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2" name="Google Shape;622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3" name="Google Shape;623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4" name="Google Shape;624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5" name="Google Shape;625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28" name="Google Shape;628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29" name="Google Shape;62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1" name="Google Shape;631;p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2" name="Google Shape;632;p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3" name="Google Shape;633;p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34" name="Google Shape;634;p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5" name="Google Shape;635;p63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Google Shape;636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3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39" name="Google Shape;639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63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3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3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3" name="Google Shape;643;p63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4" name="Google Shape;644;p63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5" name="Google Shape;645;p63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6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9" name="Google Shape;64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Google Shape;650;p6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1" name="Google Shape;651;p6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2" name="Google Shape;652;p6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3" name="Google Shape;653;p6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54" name="Google Shape;654;p6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55" name="Google Shape;655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64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58" name="Google Shape;658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64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4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4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2" name="Google Shape;662;p64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64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6" name="Google Shape;666;p6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7" name="Google Shape;667;p6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68" name="Google Shape;668;p6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669" name="Google Shape;669;p6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70" name="Google Shape;670;p6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2 reading tip more options">
  <p:cSld name="2_2 reading tip more options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46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9" name="Google Shape;679;p46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0" name="Google Shape;680;p46"/>
          <p:cNvSpPr txBox="1"/>
          <p:nvPr>
            <p:ph idx="3" type="body"/>
          </p:nvPr>
        </p:nvSpPr>
        <p:spPr>
          <a:xfrm>
            <a:off x="243875" y="4235887"/>
            <a:ext cx="304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1" name="Google Shape;681;p46"/>
          <p:cNvSpPr txBox="1"/>
          <p:nvPr>
            <p:ph idx="4" type="body"/>
          </p:nvPr>
        </p:nvSpPr>
        <p:spPr>
          <a:xfrm>
            <a:off x="3790950" y="1944688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82" name="Google Shape;682;p4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3" name="Google Shape;683;p4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4" name="Google Shape;684;p4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5" name="Google Shape;68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86" name="Google Shape;68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6"/>
          <p:cNvSpPr txBox="1"/>
          <p:nvPr>
            <p:ph idx="5" type="body"/>
          </p:nvPr>
        </p:nvSpPr>
        <p:spPr>
          <a:xfrm>
            <a:off x="7953034" y="1936264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2" name="Google Shape;692;p47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3" name="Google Shape;693;p47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4" name="Google Shape;694;p47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5" name="Google Shape;695;p47"/>
          <p:cNvSpPr txBox="1"/>
          <p:nvPr>
            <p:ph idx="4" type="body"/>
          </p:nvPr>
        </p:nvSpPr>
        <p:spPr>
          <a:xfrm>
            <a:off x="3547798" y="1624653"/>
            <a:ext cx="81930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696" name="Google Shape;696;p4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7" name="Google Shape;697;p4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8" name="Google Shape;698;p4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9" name="Google Shape;69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00" name="Google Shape;70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 1">
  <p:cSld name="3_Title Slide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4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49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6" name="Google Shape;706;p49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49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8" name="Google Shape;708;p49"/>
          <p:cNvSpPr txBox="1"/>
          <p:nvPr>
            <p:ph idx="4" type="body"/>
          </p:nvPr>
        </p:nvSpPr>
        <p:spPr>
          <a:xfrm>
            <a:off x="3790950" y="1947062"/>
            <a:ext cx="35769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09" name="Google Shape;709;p4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0" name="Google Shape;710;p4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1" name="Google Shape;711;p4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2" name="Google Shape;71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3" name="Google Shape;71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49"/>
          <p:cNvSpPr/>
          <p:nvPr>
            <p:ph idx="5" type="pic"/>
          </p:nvPr>
        </p:nvSpPr>
        <p:spPr>
          <a:xfrm>
            <a:off x="7367954" y="1933588"/>
            <a:ext cx="4563600" cy="415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86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86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21" name="Google Shape;721;p8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2" name="Google Shape;722;p8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3" name="Google Shape;723;p8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4" name="Google Shape;724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5" name="Google Shape;725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28" name="Google Shape;728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29" name="Google Shape;729;p86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6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6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2" name="Google Shape;732;p86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3" name="Google Shape;733;p86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6" name="Google Shape;736;p87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7" name="Google Shape;737;p87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p87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39" name="Google Shape;739;p8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0" name="Google Shape;740;p8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1" name="Google Shape;741;p8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2" name="Google Shape;742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3" name="Google Shape;743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7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7" name="Google Shape;747;p87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8" name="Google Shape;748;p87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9" name="Google Shape;749;p87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1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11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11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11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11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17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17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7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17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17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8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3" name="Google Shape;753;p8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4" name="Google Shape;754;p8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5" name="Google Shape;755;p8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56" name="Google Shape;756;p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7" name="Google Shape;757;p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8" name="Google Shape;758;p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9" name="Google Shape;759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0" name="Google Shape;760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8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65" name="Google Shape;765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6" name="Google Shape;766;p8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7" name="Google Shape;767;p8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8" name="Google Shape;768;p8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9" name="Google Shape;76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1" name="Google Shape;771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9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74" name="Google Shape;774;p9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5" name="Google Shape;775;p9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6" name="Google Shape;776;p9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7" name="Google Shape;777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78" name="Google Shape;77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83" name="Google Shape;783;p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4" name="Google Shape;784;p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5" name="Google Shape;785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7" name="Google Shape;787;p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8" name="Google Shape;788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2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92" name="Google Shape;792;p92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3" name="Google Shape;793;p92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4" name="Google Shape;794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95" name="Google Shape;795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6" name="Google Shape;796;p92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7" name="Google Shape;797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92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0" name="Google Shape;800;p92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801" name="Google Shape;801;p92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5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0" name="Google Shape;810;p5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1" name="Google Shape;811;p5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2" name="Google Shape;81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3" name="Google Shape;813;p5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4" name="Google Shape;814;p5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15" name="Google Shape;81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16" name="Google Shape;81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5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8" name="Google Shape;818;p53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53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1_Title and Content_1"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3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2" name="Google Shape;822;p93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3" name="Google Shape;823;p93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4" name="Google Shape;824;p93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25" name="Google Shape;825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6" name="Google Shape;826;p9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7" name="Google Shape;827;p9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8" name="Google Shape;828;p9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9" name="Google Shape;829;p9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30" name="Google Shape;830;p9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1" name="Google Shape;83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33" name="Google Shape;833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93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93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36" name="Google Shape;836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94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6410030" y="1489638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9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40" name="Google Shape;84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9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2" name="Google Shape;842;p9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3" name="Google Shape;843;p9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4" name="Google Shape;844;p9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5" name="Google Shape;845;p9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6" name="Google Shape;846;p94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7" name="Google Shape;847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94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50" name="Google Shape;850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94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4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94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4" name="Google Shape;854;p94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5" name="Google Shape;855;p94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6" name="Google Shape;856;p94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95"/>
          <p:cNvPicPr preferRelativeResize="0"/>
          <p:nvPr/>
        </p:nvPicPr>
        <p:blipFill rotWithShape="1">
          <a:blip r:embed="rId2">
            <a:alphaModFix/>
          </a:blip>
          <a:srcRect b="1768" l="0" r="3427" t="0"/>
          <a:stretch/>
        </p:blipFill>
        <p:spPr>
          <a:xfrm>
            <a:off x="100730" y="1690950"/>
            <a:ext cx="5619569" cy="4136177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60" name="Google Shape;860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1" name="Google Shape;861;p9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2" name="Google Shape;862;p9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3" name="Google Shape;863;p9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4" name="Google Shape;864;p9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65" name="Google Shape;865;p9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6" name="Google Shape;866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5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9" name="Google Shape;869;p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95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95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95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3" name="Google Shape;873;p95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4" name="Google Shape;874;p95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7" name="Google Shape;877;p96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8" name="Google Shape;878;p96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79" name="Google Shape;879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0" name="Google Shape;880;p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1" name="Google Shape;881;p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2" name="Google Shape;882;p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3" name="Google Shape;883;p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84" name="Google Shape;884;p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85" name="Google Shape;88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7" name="Google Shape;887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1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11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11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11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11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8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8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18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1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1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0" name="Google Shape;890;p9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1" name="Google Shape;891;p9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2" name="Google Shape;892;p9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3" name="Google Shape;89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9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9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97" name="Google Shape;897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9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9" name="Google Shape;899;p97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0" name="Google Shape;900;p97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1" name="Google Shape;901;p97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2" name="Google Shape;902;p97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3" name="Google Shape;903;p97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4" name="Google Shape;904;p97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5" name="Google Shape;905;p97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6" name="Google Shape;906;p97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7" name="Google Shape;907;p97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sp>
        <p:nvSpPr>
          <p:cNvPr id="908" name="Google Shape;908;p97"/>
          <p:cNvSpPr txBox="1"/>
          <p:nvPr>
            <p:ph idx="13" type="body"/>
          </p:nvPr>
        </p:nvSpPr>
        <p:spPr>
          <a:xfrm>
            <a:off x="6381858" y="5027422"/>
            <a:ext cx="5547900" cy="1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9" name="Google Shape;909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4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97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8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3" name="Google Shape;913;p98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4" name="Google Shape;914;p98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5" name="Google Shape;915;p98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98"/>
          <p:cNvSpPr txBox="1"/>
          <p:nvPr>
            <p:ph idx="5" type="body"/>
          </p:nvPr>
        </p:nvSpPr>
        <p:spPr>
          <a:xfrm>
            <a:off x="651620" y="1700202"/>
            <a:ext cx="21306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7" name="Google Shape;917;p98"/>
          <p:cNvSpPr txBox="1"/>
          <p:nvPr>
            <p:ph idx="6" type="body"/>
          </p:nvPr>
        </p:nvSpPr>
        <p:spPr>
          <a:xfrm>
            <a:off x="3479964" y="1854357"/>
            <a:ext cx="24873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8" name="Google Shape;918;p98"/>
          <p:cNvSpPr txBox="1"/>
          <p:nvPr>
            <p:ph idx="7" type="body"/>
          </p:nvPr>
        </p:nvSpPr>
        <p:spPr>
          <a:xfrm>
            <a:off x="6416856" y="186161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9" name="Google Shape;919;p98"/>
          <p:cNvSpPr txBox="1"/>
          <p:nvPr>
            <p:ph idx="8" type="body"/>
          </p:nvPr>
        </p:nvSpPr>
        <p:spPr>
          <a:xfrm>
            <a:off x="9355776" y="1852559"/>
            <a:ext cx="2084700" cy="19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9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21" name="Google Shape;921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2" name="Google Shape;922;p9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9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9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5" name="Google Shape;925;p9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9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7" name="Google Shape;927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29" name="Google Shape;929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9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p99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3" name="Google Shape;933;p99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4" name="Google Shape;934;p9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5" name="Google Shape;935;p99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36" name="Google Shape;936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p99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8" name="Google Shape;938;p99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9" name="Google Shape;939;p99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0" name="Google Shape;940;p99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41" name="Google Shape;941;p99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2" name="Google Shape;94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44" name="Google Shape;944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9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00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0" name="Google Shape;950;p10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1" name="Google Shape;951;p100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2" name="Google Shape;952;p1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3" name="Google Shape;953;p100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54" name="Google Shape;954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5" name="Google Shape;955;p1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6" name="Google Shape;956;p1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7" name="Google Shape;957;p1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8" name="Google Shape;958;p1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9" name="Google Shape;959;p1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0" name="Google Shape;960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62" name="Google Shape;962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01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8" name="Google Shape;968;p101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9" name="Google Shape;969;p101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0" name="Google Shape;970;p101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1" name="Google Shape;971;p101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101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3" name="Google Shape;973;p101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4" name="Google Shape;974;p101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5" name="Google Shape;975;p101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76" name="Google Shape;976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7" name="Google Shape;977;p101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8" name="Google Shape;978;p101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9" name="Google Shape;979;p101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0" name="Google Shape;980;p101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1" name="Google Shape;981;p101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2" name="Google Shape;982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84" name="Google Shape;984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7" name="Google Shape;987;p10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8" name="Google Shape;988;p10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9" name="Google Shape;989;p10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0" name="Google Shape;99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2" name="Google Shape;992;p10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3" name="Google Shape;993;p10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4" name="Google Shape;994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10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6" name="Google Shape;996;p102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7" name="Google Shape;997;p102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8" name="Google Shape;998;p102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9" name="Google Shape;999;p102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0" name="Google Shape;1000;p102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1" name="Google Shape;1001;p102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2" name="Google Shape;1002;p102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3" name="Google Shape;1003;p102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04" name="Google Shape;1004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1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7" name="Google Shape;1007;p10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8" name="Google Shape;1008;p10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9" name="Google Shape;1009;p10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0" name="Google Shape;101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2" name="Google Shape;1012;p10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3" name="Google Shape;1013;p10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4" name="Google Shape;1014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0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6" name="Google Shape;1016;p103"/>
          <p:cNvSpPr txBox="1"/>
          <p:nvPr>
            <p:ph idx="1" type="body"/>
          </p:nvPr>
        </p:nvSpPr>
        <p:spPr>
          <a:xfrm>
            <a:off x="1639564" y="13744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7" name="Google Shape;1017;p103"/>
          <p:cNvSpPr txBox="1"/>
          <p:nvPr>
            <p:ph idx="2" type="body"/>
          </p:nvPr>
        </p:nvSpPr>
        <p:spPr>
          <a:xfrm>
            <a:off x="1627989" y="259224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8" name="Google Shape;1018;p103"/>
          <p:cNvSpPr txBox="1"/>
          <p:nvPr>
            <p:ph idx="3" type="body"/>
          </p:nvPr>
        </p:nvSpPr>
        <p:spPr>
          <a:xfrm>
            <a:off x="1655384" y="38091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9" name="Google Shape;1019;p103"/>
          <p:cNvSpPr txBox="1"/>
          <p:nvPr>
            <p:ph idx="4" type="body"/>
          </p:nvPr>
        </p:nvSpPr>
        <p:spPr>
          <a:xfrm>
            <a:off x="698497" y="1377337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0" name="Google Shape;1020;p103"/>
          <p:cNvSpPr txBox="1"/>
          <p:nvPr>
            <p:ph idx="5" type="body"/>
          </p:nvPr>
        </p:nvSpPr>
        <p:spPr>
          <a:xfrm>
            <a:off x="698497" y="3809178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1" name="Google Shape;1021;p103"/>
          <p:cNvSpPr txBox="1"/>
          <p:nvPr>
            <p:ph idx="6" type="body"/>
          </p:nvPr>
        </p:nvSpPr>
        <p:spPr>
          <a:xfrm>
            <a:off x="1627989" y="5024978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2" name="Google Shape;1022;p103"/>
          <p:cNvSpPr txBox="1"/>
          <p:nvPr>
            <p:ph idx="7" type="body"/>
          </p:nvPr>
        </p:nvSpPr>
        <p:spPr>
          <a:xfrm>
            <a:off x="698497" y="25922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3" name="Google Shape;1023;p103"/>
          <p:cNvSpPr txBox="1"/>
          <p:nvPr>
            <p:ph idx="8" type="body"/>
          </p:nvPr>
        </p:nvSpPr>
        <p:spPr>
          <a:xfrm>
            <a:off x="698497" y="5027421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4" name="Google Shape;1024;p103"/>
          <p:cNvSpPr txBox="1"/>
          <p:nvPr>
            <p:ph idx="9" type="body"/>
          </p:nvPr>
        </p:nvSpPr>
        <p:spPr>
          <a:xfrm>
            <a:off x="8389001" y="1520875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1025" name="Google Shape;102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5" cy="2854738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26" name="Google Shape;1026;p103"/>
          <p:cNvSpPr/>
          <p:nvPr/>
        </p:nvSpPr>
        <p:spPr>
          <a:xfrm>
            <a:off x="8182573" y="1374414"/>
            <a:ext cx="3801300" cy="1571100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03"/>
          <p:cNvSpPr/>
          <p:nvPr/>
        </p:nvSpPr>
        <p:spPr>
          <a:xfrm>
            <a:off x="8852546" y="4379200"/>
            <a:ext cx="3206700" cy="1571100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03"/>
          <p:cNvSpPr txBox="1"/>
          <p:nvPr>
            <p:ph idx="13" type="body"/>
          </p:nvPr>
        </p:nvSpPr>
        <p:spPr>
          <a:xfrm>
            <a:off x="8991285" y="4468187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1" name="Google Shape;1031;p10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2" name="Google Shape;1032;p10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3" name="Google Shape;1033;p10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4" name="Google Shape;1034;p10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5" name="Google Shape;1035;p10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6" name="Google Shape;103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38" name="Google Shape;1038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0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0" name="Google Shape;1040;p104"/>
          <p:cNvSpPr txBox="1"/>
          <p:nvPr>
            <p:ph idx="1" type="body"/>
          </p:nvPr>
        </p:nvSpPr>
        <p:spPr>
          <a:xfrm>
            <a:off x="421059" y="1739549"/>
            <a:ext cx="6408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104"/>
          <p:cNvSpPr txBox="1"/>
          <p:nvPr>
            <p:ph idx="2" type="body"/>
          </p:nvPr>
        </p:nvSpPr>
        <p:spPr>
          <a:xfrm>
            <a:off x="7182346" y="1811338"/>
            <a:ext cx="44436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4" name="Google Shape;1044;p10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5" name="Google Shape;1045;p10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6" name="Google Shape;1046;p10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7" name="Google Shape;104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9" name="Google Shape;1049;p10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0" name="Google Shape;1050;p10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1" name="Google Shape;1051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10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3" name="Google Shape;1053;p105"/>
          <p:cNvSpPr txBox="1"/>
          <p:nvPr>
            <p:ph idx="1" type="body"/>
          </p:nvPr>
        </p:nvSpPr>
        <p:spPr>
          <a:xfrm>
            <a:off x="1114424" y="1558925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4" name="Google Shape;1054;p105"/>
          <p:cNvSpPr txBox="1"/>
          <p:nvPr>
            <p:ph idx="2" type="body"/>
          </p:nvPr>
        </p:nvSpPr>
        <p:spPr>
          <a:xfrm>
            <a:off x="6494085" y="1558924"/>
            <a:ext cx="4583400" cy="44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Google Shape;1057;p10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8" name="Google Shape;1058;p10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9" name="Google Shape;1059;p10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0" name="Google Shape;1060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2" name="Google Shape;1062;p10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3" name="Google Shape;1063;p10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4" name="Google Shape;1064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10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6" name="Google Shape;1066;p106"/>
          <p:cNvSpPr txBox="1"/>
          <p:nvPr>
            <p:ph idx="1" type="body"/>
          </p:nvPr>
        </p:nvSpPr>
        <p:spPr>
          <a:xfrm>
            <a:off x="5528247" y="1563523"/>
            <a:ext cx="6168300" cy="4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7" name="Google Shape;1067;p106"/>
          <p:cNvSpPr txBox="1"/>
          <p:nvPr>
            <p:ph idx="2" type="body"/>
          </p:nvPr>
        </p:nvSpPr>
        <p:spPr>
          <a:xfrm>
            <a:off x="1660584" y="16041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8" name="Google Shape;1068;p106"/>
          <p:cNvSpPr txBox="1"/>
          <p:nvPr>
            <p:ph idx="3" type="body"/>
          </p:nvPr>
        </p:nvSpPr>
        <p:spPr>
          <a:xfrm>
            <a:off x="1660585" y="3034440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9" name="Google Shape;1069;p106"/>
          <p:cNvSpPr txBox="1"/>
          <p:nvPr>
            <p:ph idx="4" type="body"/>
          </p:nvPr>
        </p:nvSpPr>
        <p:spPr>
          <a:xfrm>
            <a:off x="1660585" y="4505841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0" name="Google Shape;1070;p106"/>
          <p:cNvSpPr txBox="1"/>
          <p:nvPr>
            <p:ph idx="5" type="body"/>
          </p:nvPr>
        </p:nvSpPr>
        <p:spPr>
          <a:xfrm>
            <a:off x="698500" y="1615215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1" name="Google Shape;1071;p106"/>
          <p:cNvSpPr txBox="1"/>
          <p:nvPr>
            <p:ph idx="6" type="body"/>
          </p:nvPr>
        </p:nvSpPr>
        <p:spPr>
          <a:xfrm>
            <a:off x="698498" y="3040794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2" name="Google Shape;1072;p106"/>
          <p:cNvSpPr txBox="1"/>
          <p:nvPr>
            <p:ph idx="7" type="body"/>
          </p:nvPr>
        </p:nvSpPr>
        <p:spPr>
          <a:xfrm>
            <a:off x="698498" y="4505840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9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19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19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119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119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19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4" name="Google Shape;1074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5" name="Google Shape;1075;p10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6" name="Google Shape;1076;p10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7" name="Google Shape;1077;p10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8" name="Google Shape;107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9" name="Google Shape;1079;p10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0" name="Google Shape;1080;p10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1" name="Google Shape;1081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2" name="Google Shape;1082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10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4" name="Google Shape;1084;p107"/>
          <p:cNvSpPr txBox="1"/>
          <p:nvPr>
            <p:ph idx="1" type="body"/>
          </p:nvPr>
        </p:nvSpPr>
        <p:spPr>
          <a:xfrm>
            <a:off x="1265238" y="1692275"/>
            <a:ext cx="97662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7" name="Google Shape;1087;p10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8" name="Google Shape;1088;p10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9" name="Google Shape;1089;p10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0" name="Google Shape;109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1" name="Google Shape;1091;p10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2" name="Google Shape;1092;p10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93" name="Google Shape;1093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94" name="Google Shape;1094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08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6" name="Google Shape;1096;p108"/>
          <p:cNvSpPr txBox="1"/>
          <p:nvPr>
            <p:ph idx="1" type="body"/>
          </p:nvPr>
        </p:nvSpPr>
        <p:spPr>
          <a:xfrm>
            <a:off x="1185028" y="1692275"/>
            <a:ext cx="4830900" cy="40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08"/>
          <p:cNvSpPr txBox="1"/>
          <p:nvPr>
            <p:ph idx="2" type="body"/>
          </p:nvPr>
        </p:nvSpPr>
        <p:spPr>
          <a:xfrm>
            <a:off x="6250420" y="1692275"/>
            <a:ext cx="4756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09"/>
          <p:cNvSpPr/>
          <p:nvPr>
            <p:ph idx="2" type="pic"/>
          </p:nvPr>
        </p:nvSpPr>
        <p:spPr>
          <a:xfrm>
            <a:off x="8142818" y="1687513"/>
            <a:ext cx="3587700" cy="37641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0" name="Google Shape;1100;p109"/>
          <p:cNvSpPr txBox="1"/>
          <p:nvPr>
            <p:ph idx="1" type="body"/>
          </p:nvPr>
        </p:nvSpPr>
        <p:spPr>
          <a:xfrm>
            <a:off x="258234" y="1687513"/>
            <a:ext cx="7884600" cy="3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1" name="Google Shape;1101;p109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09" name="Google Shape;1109;p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0" name="Google Shape;1110;p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1" name="Google Shape;1111;p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2" name="Google Shape;111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3" name="Google Shape;111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55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17" name="Google Shape;1117;p55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8" name="Google Shape;1118;p55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9" name="Google Shape;1119;p55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0" name="Google Shape;1120;p55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1" name="Google Shape;1121;p55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2" name="Google Shape;1122;p55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3" name="Google Shape;1123;p55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6" name="Google Shape;1126;p57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127" name="Google Shape;1127;p57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128" name="Google Shape;1128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29" name="Google Shape;1129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0" name="Google Shape;1130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1" name="Google Shape;1131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2" name="Google Shape;113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57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58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138" name="Google Shape;1138;p58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9" name="Google Shape;1139;p58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140" name="Google Shape;1140;p58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41" name="Google Shape;1141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2" name="Google Shape;1142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43" name="Google Shape;1143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44" name="Google Shape;1144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45" name="Google Shape;114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55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51" name="Google Shape;1151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2" name="Google Shape;1152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3" name="Google Shape;1153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4" name="Google Shape;1154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5" name="Google Shape;1155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7" name="Google Shape;1157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55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155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155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155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2" name="Google Shape;1162;p155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56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5" name="Google Shape;1165;p156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6" name="Google Shape;1166;p156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7" name="Google Shape;1167;p156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68" name="Google Shape;1168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69" name="Google Shape;1169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156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173" name="Google Shape;1173;p156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4" name="Google Shape;1174;p156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5" name="Google Shape;1175;p156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6" name="Google Shape;1176;p156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7" name="Google Shape;1177;p156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8" name="Google Shape;1178;p156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9" name="Google Shape;1179;p156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0" name="Google Shape;1180;p156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p156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57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84" name="Google Shape;1184;p1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5" name="Google Shape;1185;p1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6" name="Google Shape;1186;p1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7" name="Google Shape;1187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88" name="Google Shape;1188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57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2" name="Google Shape;1192;p157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193" name="Google Shape;1193;p157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96" name="Google Shape;1196;p1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7" name="Google Shape;1197;p1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8" name="Google Shape;1198;p1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99" name="Google Shape;1199;p1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00" name="Google Shape;1200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8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204" name="Google Shape;1204;p158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5" name="Google Shape;1205;p158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6" name="Google Shape;1206;p158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2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12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12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12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2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0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120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120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120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120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120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120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120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59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9" name="Google Shape;1209;p159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0" name="Google Shape;1210;p159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1" name="Google Shape;1211;p159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2" name="Google Shape;1212;p159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6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6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17" name="Google Shape;1217;p161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8" name="Google Shape;1218;p161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19" name="Google Shape;1219;p161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0" name="Google Shape;1220;p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21" name="Google Shape;1221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p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1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61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25" name="Google Shape;1225;p161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6" name="Google Shape;1226;p161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7" name="Google Shape;1227;p161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8" name="Google Shape;1228;p161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6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31" name="Google Shape;1231;p16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2" name="Google Shape;1232;p16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3" name="Google Shape;1233;p16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34" name="Google Shape;1234;p1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5" name="Google Shape;1235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62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239" name="Google Shape;1239;p162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0" name="Google Shape;1240;p162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1" name="Google Shape;1241;p162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p162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p162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4" name="Google Shape;1244;p162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5" name="Google Shape;1245;p162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6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8" name="Google Shape;1248;p163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249" name="Google Shape;1249;p16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p16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1" name="Google Shape;1251;p16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2" name="Google Shape;1252;p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3" name="Google Shape;1253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p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p163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7" name="Google Shape;1257;p163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8" name="Google Shape;1258;p163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9" name="Google Shape;1259;p163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0" name="Google Shape;1260;p163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1" name="Google Shape;1261;p163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2" name="Google Shape;1262;p163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3" name="Google Shape;1263;p163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5" name="Google Shape;1265;p164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6" name="Google Shape;1266;p164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7" name="Google Shape;1267;p164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68" name="Google Shape;1268;p164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9" name="Google Shape;1269;p164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0" name="Google Shape;1270;p164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71" name="Google Shape;1271;p1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2" name="Google Shape;1272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64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6" name="Google Shape;1276;p164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77" name="Google Shape;1277;p164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8" name="Google Shape;1278;p164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64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64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64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64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3" name="Google Shape;1283;p164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4" name="Google Shape;1284;p164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5" name="Google Shape;1285;p164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65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88" name="Google Shape;1288;p165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p165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0" name="Google Shape;1290;p165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1" name="Google Shape;1291;p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2" name="Google Shape;1292;p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165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6" name="Google Shape;1296;p165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97" name="Google Shape;1297;p165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28f23768744_0_121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05" name="Google Shape;1305;g28f23768744_0_12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6" name="Google Shape;1306;g28f23768744_0_12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7" name="Google Shape;1307;g28f23768744_0_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08" name="Google Shape;1308;g28f23768744_0_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9" name="Google Shape;1309;g28f23768744_0_12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10" name="Google Shape;1310;g28f23768744_0_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g28f23768744_0_1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g28f23768744_0_121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3" name="Google Shape;1313;g28f23768744_0_121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14" name="Google Shape;1314;g28f23768744_0_121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8f23768744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7" name="Google Shape;1317;g28f23768744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8" name="Google Shape;1318;g28f23768744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19" name="Google Shape;1319;g28f23768744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0" name="Google Shape;1320;g28f23768744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1" name="Google Shape;1321;g28f23768744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2" name="Google Shape;1322;g28f23768744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23" name="Google Shape;1323;g28f23768744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28f23768744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g28f23768744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26" name="Google Shape;1326;g28f23768744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27" name="Google Shape;1327;g28f23768744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g28f23768744_0_133"/>
          <p:cNvSpPr/>
          <p:nvPr/>
        </p:nvSpPr>
        <p:spPr>
          <a:xfrm flipH="1" rot="-2036003">
            <a:off x="3537616" y="1994863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g28f23768744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0" name="Google Shape;1330;g28f23768744_0_133"/>
          <p:cNvSpPr txBox="1"/>
          <p:nvPr>
            <p:ph idx="4" type="body"/>
          </p:nvPr>
        </p:nvSpPr>
        <p:spPr>
          <a:xfrm rot="860265">
            <a:off x="9153635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1" name="Google Shape;1331;g28f23768744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28f23768744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4" name="Google Shape;1334;g28f23768744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g28f23768744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6" name="Google Shape;1336;g28f23768744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37" name="Google Shape;1337;g28f23768744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8" name="Google Shape;1338;g28f23768744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9" name="Google Shape;1339;g28f23768744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0" name="Google Shape;1340;g28f23768744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41" name="Google Shape;1341;g28f23768744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g28f23768744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g28f23768744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g28f23768744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5" name="Google Shape;1345;g28f23768744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6" name="Google Shape;1346;g28f23768744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7" name="Google Shape;1347;g28f23768744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1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1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1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8f23768744_0_16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0" name="Google Shape;1350;g28f23768744_0_166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1" name="Google Shape;1351;g28f23768744_0_166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2" name="Google Shape;1352;g28f23768744_0_166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3" name="Google Shape;1353;g28f23768744_0_166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54" name="Google Shape;1354;g28f23768744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5" name="Google Shape;1355;g28f23768744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6" name="Google Shape;1356;g28f23768744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7" name="Google Shape;1357;g28f23768744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8" name="Google Shape;1358;g28f23768744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28f23768744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g28f23768744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28f23768744_0_17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63" name="Google Shape;1363;g28f23768744_0_1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4" name="Google Shape;1364;g28f23768744_0_17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5" name="Google Shape;1365;g28f23768744_0_17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6" name="Google Shape;1366;g28f23768744_0_17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7" name="Google Shape;1367;g28f23768744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g28f23768744_0_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69" name="Google Shape;1369;g28f23768744_0_1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g28f23768744_0_18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2" name="Google Shape;1372;g28f23768744_0_18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3" name="Google Shape;1373;g28f23768744_0_18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74" name="Google Shape;1374;g28f23768744_0_18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75" name="Google Shape;1375;g28f23768744_0_1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6" name="Google Shape;1376;g28f23768744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g28f23768744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g28f23768744_0_1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8f23768744_0_197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81" name="Google Shape;1381;g28f23768744_0_197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2" name="Google Shape;1382;g28f23768744_0_197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3" name="Google Shape;1383;g28f23768744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g28f23768744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5" name="Google Shape;1385;g28f23768744_0_197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6" name="Google Shape;1386;g28f23768744_0_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g28f23768744_0_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28f23768744_0_20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90" name="Google Shape;1390;g28f23768744_0_20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1" name="Google Shape;1391;g28f23768744_0_20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2" name="Google Shape;1392;g28f23768744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3" name="Google Shape;1393;g28f23768744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4" name="Google Shape;1394;g28f23768744_0_20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5" name="Google Shape;1395;g28f23768744_0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g28f23768744_0_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g28f23768744_0_20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8" name="Google Shape;1398;g28f23768744_0_20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99" name="Google Shape;1399;g28f23768744_0_20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8.xml"/></Relationships>
</file>

<file path=ppt/slideMasters/_rels/slideMaster10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11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theme" Target="../theme/theme10.xml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theme" Target="../theme/theme4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7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72.xml"/><Relationship Id="rId6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3.xml"/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5.xml"/><Relationship Id="rId16" Type="http://schemas.openxmlformats.org/officeDocument/2006/relationships/theme" Target="../theme/theme9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28f23768744_0_116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0" name="Google Shape;1300;g28f23768744_0_116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01" name="Google Shape;1301;g28f23768744_0_11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28f23768744_0_11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7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0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0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0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2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3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5" name="Google Shape;605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6" name="Google Shape;606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5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3" name="Google Shape;673;p4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74" name="Google Shape;674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5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2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4" name="Google Shape;804;p52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5" name="Google Shape;805;p52"/>
          <p:cNvSpPr txBox="1"/>
          <p:nvPr/>
        </p:nvSpPr>
        <p:spPr>
          <a:xfrm>
            <a:off x="0" y="1"/>
            <a:ext cx="121920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6" name="Google Shape;806;p5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54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4" name="Google Shape;1104;p54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05" name="Google Shape;1105;p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106" name="Google Shape;1106;p5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4.png"/><Relationship Id="rId4" Type="http://schemas.openxmlformats.org/officeDocument/2006/relationships/image" Target="../media/image7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jpg"/><Relationship Id="rId4" Type="http://schemas.openxmlformats.org/officeDocument/2006/relationships/image" Target="../media/image66.jpg"/><Relationship Id="rId5" Type="http://schemas.openxmlformats.org/officeDocument/2006/relationships/image" Target="../media/image56.jpg"/><Relationship Id="rId6" Type="http://schemas.openxmlformats.org/officeDocument/2006/relationships/image" Target="../media/image70.jpg"/><Relationship Id="rId7" Type="http://schemas.openxmlformats.org/officeDocument/2006/relationships/image" Target="../media/image7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png"/><Relationship Id="rId4" Type="http://schemas.openxmlformats.org/officeDocument/2006/relationships/image" Target="../media/image75.png"/><Relationship Id="rId5" Type="http://schemas.openxmlformats.org/officeDocument/2006/relationships/image" Target="../media/image55.png"/><Relationship Id="rId6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US"/>
              <a:t>Workshop guide</a:t>
            </a:r>
            <a:endParaRPr/>
          </a:p>
        </p:txBody>
      </p:sp>
      <p:sp>
        <p:nvSpPr>
          <p:cNvPr id="1405" name="Google Shape;1405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en-US">
                <a:solidFill>
                  <a:srgbClr val="006FB6"/>
                </a:solidFill>
              </a:rPr>
              <a:t>Let’s sing our sounds</a:t>
            </a:r>
            <a:endParaRPr/>
          </a:p>
        </p:txBody>
      </p:sp>
      <p:sp>
        <p:nvSpPr>
          <p:cNvPr id="1406" name="Google Shape;1406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0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en-US" sz="4000">
                <a:solidFill>
                  <a:srgbClr val="006FB6"/>
                </a:solidFill>
              </a:rPr>
              <a:t>Read notes to prepare. See English file. </a:t>
            </a:r>
            <a:endParaRPr sz="4000">
              <a:solidFill>
                <a:srgbClr val="006FB6"/>
              </a:solidFill>
            </a:endParaRPr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en-US" sz="40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en-US" sz="40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82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Char char="•"/>
            </a:pPr>
            <a:r>
              <a:rPr lang="en-US" sz="40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000">
              <a:solidFill>
                <a:srgbClr val="006FB6"/>
              </a:solidFill>
            </a:endParaRPr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በቃላቱ ተጫወቱ</a:t>
            </a:r>
            <a:endParaRPr/>
          </a:p>
        </p:txBody>
      </p:sp>
      <p:sp>
        <p:nvSpPr>
          <p:cNvPr id="1505" name="Google Shape;1505;p17"/>
          <p:cNvSpPr txBox="1"/>
          <p:nvPr>
            <p:ph idx="1" type="body"/>
          </p:nvPr>
        </p:nvSpPr>
        <p:spPr>
          <a:xfrm>
            <a:off x="346771" y="1770858"/>
            <a:ext cx="4590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4000"/>
              <a:t>አዲስ ስም ምረጥ/ጭ!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4000"/>
              <a:t>ጓደኛ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4000"/>
              <a:t>የቤተሰብ አባል</a:t>
            </a:r>
            <a:endParaRPr/>
          </a:p>
          <a:p>
            <a:pPr indent="-571500" lvl="0" marL="749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4000"/>
              <a:t>የቤት እንስሳ</a:t>
            </a:r>
            <a:endParaRPr/>
          </a:p>
        </p:txBody>
      </p:sp>
      <p:sp>
        <p:nvSpPr>
          <p:cNvPr id="1506" name="Google Shape;1506;p17"/>
          <p:cNvSpPr txBox="1"/>
          <p:nvPr>
            <p:ph idx="3" type="body"/>
          </p:nvPr>
        </p:nvSpPr>
        <p:spPr>
          <a:xfrm>
            <a:off x="8835093" y="1799829"/>
            <a:ext cx="3143479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ልጅዎ መግጠም ሲማር/ስትማር ቃላትን ሊፈጥሩ ይችላሉ። ችግር የለውም!</a:t>
            </a:r>
            <a:endParaRPr/>
          </a:p>
        </p:txBody>
      </p:sp>
      <p:pic>
        <p:nvPicPr>
          <p:cNvPr descr="A child lying on the floor&#10;&#10;Description automatically generated" id="1507" name="Google Shape;1507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6756" r="16748" t="0"/>
          <a:stretch/>
        </p:blipFill>
        <p:spPr>
          <a:xfrm>
            <a:off x="4988162" y="1731765"/>
            <a:ext cx="3473700" cy="3918000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</a:pPr>
            <a:r>
              <a:rPr lang="en-US" sz="5000"/>
              <a:t>ዘፈን አለህ/ሽ?</a:t>
            </a:r>
            <a:endParaRPr/>
          </a:p>
        </p:txBody>
      </p:sp>
      <p:sp>
        <p:nvSpPr>
          <p:cNvPr id="1513" name="Google Shape;1513;p1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ጠቃሚ ምክሮች እና ብልሃቶች</a:t>
            </a:r>
            <a:endParaRPr/>
          </a:p>
        </p:txBody>
      </p:sp>
      <p:sp>
        <p:nvSpPr>
          <p:cNvPr id="1514" name="Google Shape;1514;p18"/>
          <p:cNvSpPr txBox="1"/>
          <p:nvPr>
            <p:ph idx="2" type="body"/>
          </p:nvPr>
        </p:nvSpPr>
        <p:spPr>
          <a:xfrm>
            <a:off x="260350" y="1577975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US"/>
              <a:t>አስቂኝ ዘፈኖች ስለ መግጠም እና ድምፆች የመማሪያ ምርጥ መንገዶች ናቸው።</a:t>
            </a:r>
            <a:endParaRPr/>
          </a:p>
        </p:txBody>
      </p:sp>
      <p:sp>
        <p:nvSpPr>
          <p:cNvPr id="1515" name="Google Shape;1515;p18"/>
          <p:cNvSpPr txBox="1"/>
          <p:nvPr>
            <p:ph idx="3" type="body"/>
          </p:nvPr>
        </p:nvSpPr>
        <p:spPr>
          <a:xfrm>
            <a:off x="257516" y="3992563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US"/>
              <a:t>በተለያዩ ቋንቋዎች መግጠምም ይረዳል! </a:t>
            </a:r>
            <a:endParaRPr/>
          </a:p>
        </p:txBody>
      </p:sp>
      <p:sp>
        <p:nvSpPr>
          <p:cNvPr id="1516" name="Google Shape;1516;p18"/>
          <p:cNvSpPr txBox="1"/>
          <p:nvPr>
            <p:ph idx="4" type="body"/>
          </p:nvPr>
        </p:nvSpPr>
        <p:spPr>
          <a:xfrm>
            <a:off x="3790950" y="1947062"/>
            <a:ext cx="33330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200"/>
              <a:t>ቤት ውስጥ ምን ባህላዊ ዘፈኖች ወይም የህፃናት ዘፈኖች ትዘፍናላችሁ? </a:t>
            </a:r>
            <a:endParaRPr/>
          </a:p>
        </p:txBody>
      </p:sp>
      <p:pic>
        <p:nvPicPr>
          <p:cNvPr descr="A group of people sitting at a table&#10;&#10;Description automatically generated" id="1517" name="Google Shape;1517;p18"/>
          <p:cNvPicPr preferRelativeResize="0"/>
          <p:nvPr>
            <p:ph idx="5" type="pic"/>
          </p:nvPr>
        </p:nvPicPr>
        <p:blipFill rotWithShape="1">
          <a:blip r:embed="rId3">
            <a:alphaModFix/>
          </a:blip>
          <a:srcRect b="0" l="13392" r="13384" t="0"/>
          <a:stretch/>
        </p:blipFill>
        <p:spPr>
          <a:xfrm>
            <a:off x="7367954" y="1933588"/>
            <a:ext cx="4563694" cy="4152109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28f23768744_0_109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en-US"/>
              <a:t>በጥልቀት ያስቡ</a:t>
            </a:r>
            <a:endParaRPr/>
          </a:p>
        </p:txBody>
      </p:sp>
      <p:sp>
        <p:nvSpPr>
          <p:cNvPr id="1523" name="Google Shape;1523;g28f23768744_0_109"/>
          <p:cNvSpPr txBox="1"/>
          <p:nvPr>
            <p:ph idx="1" type="body"/>
          </p:nvPr>
        </p:nvSpPr>
        <p:spPr>
          <a:xfrm>
            <a:off x="3720662" y="1901394"/>
            <a:ext cx="7974000" cy="45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en-US"/>
              <a:t>የንባብ  ጠቃሚ ምክር ላይ ጥያቄዎች አሎዎት?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US"/>
              <a:t>ይዙሩ እና ከልጅዎ ጋር ይነጋገሩ: ይህንን የንባብ ጠቃሚ ምክር በቤት ውስጥ ለመሞከር ዝግጁ እንደሆንን ይሰማናል?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3400"/>
              <a:buChar char="•"/>
            </a:pPr>
            <a:r>
              <a:rPr lang="en-US"/>
              <a:t>እባክዎን ይህንን በቤት ውስጥ እንዴት ሊጠቀሙት እንደሚችሉ ያጋሩ።</a:t>
            </a:r>
            <a:endParaRPr/>
          </a:p>
        </p:txBody>
      </p:sp>
      <p:sp>
        <p:nvSpPr>
          <p:cNvPr id="1524" name="Google Shape;1524;g28f23768744_0_109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ጥያቄዎ በክፍሉ ውስጥ ያለን ሌላ ሰው ይረዳል!</a:t>
            </a:r>
            <a:endParaRPr/>
          </a:p>
        </p:txBody>
      </p:sp>
      <p:pic>
        <p:nvPicPr>
          <p:cNvPr descr="A close up of a logo&#10;&#10;Description automatically generated" id="1525" name="Google Shape;1525;g28f23768744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2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አላማ ያለው ጨዋታ -&gt; ትምህርት</a:t>
            </a:r>
            <a:endParaRPr/>
          </a:p>
        </p:txBody>
      </p:sp>
      <p:pic>
        <p:nvPicPr>
          <p:cNvPr id="1531" name="Google Shape;1531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974" y="1692275"/>
            <a:ext cx="4569300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2" name="Google Shape;1532;p20"/>
          <p:cNvSpPr txBox="1"/>
          <p:nvPr>
            <p:ph idx="2" type="body"/>
          </p:nvPr>
        </p:nvSpPr>
        <p:spPr>
          <a:xfrm>
            <a:off x="5884338" y="1692275"/>
            <a:ext cx="5122500" cy="41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/>
              <a:t>ጥያቄዎች </a:t>
            </a:r>
            <a:r>
              <a:rPr lang="en-US"/>
              <a:t>እና </a:t>
            </a:r>
            <a:r>
              <a:rPr b="1" lang="en-US"/>
              <a:t>ትርጉም ያላቸው ንግግሮች </a:t>
            </a:r>
            <a:r>
              <a:rPr lang="en-US"/>
              <a:t>የማንበብ መሰረትን ይገነባሉ!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2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en-US"/>
              <a:t>አስተያየት፣ እባክዎ</a:t>
            </a:r>
            <a:endParaRPr/>
          </a:p>
        </p:txBody>
      </p:sp>
      <p:pic>
        <p:nvPicPr>
          <p:cNvPr id="1538" name="Google Shape;1538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Google Shape;1539;p23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lang="en-US"/>
              <a:t>የእርስዎ ግብአት የጋራ ጊዜያችንን ያሻሽልልናል!</a:t>
            </a:r>
            <a:endParaRPr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540" name="Google Shape;1540;p2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/>
              <a:t>ድምፆቻችንን እንዝፈን</a:t>
            </a:r>
            <a:endParaRPr sz="5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እንኩዋን ደህና መጡ</a:t>
            </a:r>
            <a:endParaRPr/>
          </a:p>
        </p:txBody>
      </p:sp>
      <p:sp>
        <p:nvSpPr>
          <p:cNvPr id="1417" name="Google Shape;1417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የንባብ ጠቃሚ ምክር</a:t>
            </a:r>
            <a:endParaRPr/>
          </a:p>
        </p:txBody>
      </p:sp>
      <p:sp>
        <p:nvSpPr>
          <p:cNvPr id="1418" name="Google Shape;1418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የልምምድ ጊዜ</a:t>
            </a:r>
            <a:endParaRPr/>
          </a:p>
        </p:txBody>
      </p:sp>
      <p:sp>
        <p:nvSpPr>
          <p:cNvPr id="1419" name="Google Shape;1419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አጀንዳ</a:t>
            </a:r>
            <a:endParaRPr/>
          </a:p>
        </p:txBody>
      </p:sp>
      <p:sp>
        <p:nvSpPr>
          <p:cNvPr id="1420" name="Google Shape;1420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en-US"/>
              <a:t>በጥልቀት ማሰብ እና ማስተካከል</a:t>
            </a:r>
            <a:endParaRPr/>
          </a:p>
        </p:txBody>
      </p:sp>
      <p:pic>
        <p:nvPicPr>
          <p:cNvPr id="1421" name="Google Shape;1421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25" name="Google Shape;1425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236904" y="1677637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6" name="Google Shape;1426;p5"/>
          <p:cNvSpPr txBox="1"/>
          <p:nvPr/>
        </p:nvSpPr>
        <p:spPr>
          <a:xfrm>
            <a:off x="9739315" y="3521247"/>
            <a:ext cx="1523053" cy="11387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“ከባድ ቃላትን እንዴት ማያያዝ እንዳለብኝ </a:t>
            </a:r>
            <a:r>
              <a:rPr b="0" i="0" lang="en-US" sz="20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ተማርኩ</a:t>
            </a:r>
            <a:r>
              <a:rPr b="0" i="0" lang="en-US" sz="18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2" name="Google Shape;1432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3" name="Google Shape;1433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4" name="Google Shape;1434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35" name="Google Shape;1435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መዘጋጀት።</a:t>
            </a:r>
            <a:endParaRPr/>
          </a:p>
        </p:txBody>
      </p:sp>
      <p:sp>
        <p:nvSpPr>
          <p:cNvPr id="1436" name="Google Shape;1436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ተገኙ።</a:t>
            </a:r>
            <a:endParaRPr/>
          </a:p>
        </p:txBody>
      </p:sp>
      <p:sp>
        <p:nvSpPr>
          <p:cNvPr id="1437" name="Google Shape;1437;p6"/>
          <p:cNvSpPr txBox="1"/>
          <p:nvPr>
            <p:ph idx="7" type="body"/>
          </p:nvPr>
        </p:nvSpPr>
        <p:spPr>
          <a:xfrm>
            <a:off x="1042393" y="3804369"/>
            <a:ext cx="3435277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ትሁት ሁኑ።</a:t>
            </a:r>
            <a:endParaRPr/>
          </a:p>
        </p:txBody>
      </p:sp>
      <p:sp>
        <p:nvSpPr>
          <p:cNvPr id="1438" name="Google Shape;1438;p6"/>
          <p:cNvSpPr txBox="1"/>
          <p:nvPr>
            <p:ph idx="8" type="body"/>
          </p:nvPr>
        </p:nvSpPr>
        <p:spPr>
          <a:xfrm>
            <a:off x="1042392" y="495955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en-US"/>
              <a:t>ጥያቄ ይጠይቁ።</a:t>
            </a:r>
            <a:endParaRPr/>
          </a:p>
        </p:txBody>
      </p:sp>
      <p:sp>
        <p:nvSpPr>
          <p:cNvPr id="1439" name="Google Shape;1439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en-US"/>
              <a:t>የአውደ ጥናት መመሪያዎች</a:t>
            </a:r>
            <a:endParaRPr/>
          </a:p>
        </p:txBody>
      </p:sp>
      <p:pic>
        <p:nvPicPr>
          <p:cNvPr descr="Icon&#10;&#10;Description automatically generated" id="1440" name="Google Shape;144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91" y="1714072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1" name="Google Shape;144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2" name="Google Shape;144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43" name="Google Shape;144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1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</a:pPr>
            <a:r>
              <a:rPr lang="en-US">
                <a:solidFill>
                  <a:srgbClr val="006FB6"/>
                </a:solidFill>
              </a:rPr>
              <a:t>ድምፆቻችንን እንዝፈን</a:t>
            </a:r>
            <a:endParaRPr/>
          </a:p>
        </p:txBody>
      </p:sp>
      <p:sp>
        <p:nvSpPr>
          <p:cNvPr id="1449" name="Google Shape;1449;p12"/>
          <p:cNvSpPr txBox="1"/>
          <p:nvPr>
            <p:ph idx="1" type="body"/>
          </p:nvPr>
        </p:nvSpPr>
        <p:spPr>
          <a:xfrm>
            <a:off x="9007418" y="3428989"/>
            <a:ext cx="2928164" cy="3572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en-US" sz="2700"/>
              <a:t>ቃላት ውስጥ የሚገኙ የተለያዩ ድምፆችን መስማትና መጫወት ልጅዎ ቃላት ከተለያዩ ድምፆች እንደሚፈጠሩ ለመማር ይረዳዋል/ታል።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50" name="Google Shape;1450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2287" y="1350298"/>
            <a:ext cx="1798431" cy="17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1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1452" name="Google Shape;1452;p1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አዝናኝ ዘፈን ዝፈኑ።</a:t>
            </a:r>
            <a:endParaRPr/>
          </a:p>
        </p:txBody>
      </p:sp>
      <p:sp>
        <p:nvSpPr>
          <p:cNvPr id="1453" name="Google Shape;1453;p1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በቃላቱ ተጫወቱ! </a:t>
            </a:r>
            <a:endParaRPr/>
          </a:p>
        </p:txBody>
      </p:sp>
      <p:sp>
        <p:nvSpPr>
          <p:cNvPr id="1454" name="Google Shape;1454;p1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1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/>
              <a:t>ቃላቶች ከተለያዩ ድምፆች እና የድምፅ አወቃቀሮች ስለመፈጠራቸው ያለን ግንዛቤ </a:t>
            </a:r>
            <a:endParaRPr/>
          </a:p>
        </p:txBody>
      </p:sp>
      <p:sp>
        <p:nvSpPr>
          <p:cNvPr id="1460" name="Google Shape;1460;p1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1" name="Google Shape;1461;p1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2" name="Google Shape;1462;p1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63" name="Google Shape;1463;p1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የድምፆች አወቃቀር ግንዛቤ</a:t>
            </a:r>
            <a:endParaRPr/>
          </a:p>
        </p:txBody>
      </p:sp>
      <p:sp>
        <p:nvSpPr>
          <p:cNvPr id="1464" name="Google Shape;1464;p1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5" name="Google Shape;1465;p1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6" name="Google Shape;1466;p1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467" name="Google Shape;1467;p1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የስነ-ፅሁፍ ስያሜዎችን አረጋግጡ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000"/>
              <a:t>አዝናኝ ዘፈን ዝፈኑ</a:t>
            </a:r>
            <a:endParaRPr/>
          </a:p>
        </p:txBody>
      </p:sp>
      <p:sp>
        <p:nvSpPr>
          <p:cNvPr id="1473" name="Google Shape;1473;p14"/>
          <p:cNvSpPr txBox="1"/>
          <p:nvPr>
            <p:ph idx="1" type="body"/>
          </p:nvPr>
        </p:nvSpPr>
        <p:spPr>
          <a:xfrm>
            <a:off x="248443" y="239394"/>
            <a:ext cx="30402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</p:txBody>
      </p:sp>
      <p:sp>
        <p:nvSpPr>
          <p:cNvPr id="1474" name="Google Shape;1474;p14"/>
          <p:cNvSpPr txBox="1"/>
          <p:nvPr>
            <p:ph idx="2" type="body"/>
          </p:nvPr>
        </p:nvSpPr>
        <p:spPr>
          <a:xfrm>
            <a:off x="243874" y="1023994"/>
            <a:ext cx="3040200" cy="29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5" name="Google Shape;1475;p14"/>
          <p:cNvSpPr txBox="1"/>
          <p:nvPr>
            <p:ph idx="3" type="body"/>
          </p:nvPr>
        </p:nvSpPr>
        <p:spPr>
          <a:xfrm>
            <a:off x="243875" y="4235887"/>
            <a:ext cx="3040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76" name="Google Shape;1476;p14"/>
          <p:cNvSpPr txBox="1"/>
          <p:nvPr>
            <p:ph idx="4" type="body"/>
          </p:nvPr>
        </p:nvSpPr>
        <p:spPr>
          <a:xfrm>
            <a:off x="3790950" y="1944688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4000"/>
              <a:t>I like to eat, eat, eat apples and bananas</a:t>
            </a:r>
            <a:endParaRPr/>
          </a:p>
        </p:txBody>
      </p:sp>
      <p:sp>
        <p:nvSpPr>
          <p:cNvPr id="1477" name="Google Shape;1477;p14"/>
          <p:cNvSpPr txBox="1"/>
          <p:nvPr>
            <p:ph idx="5" type="body"/>
          </p:nvPr>
        </p:nvSpPr>
        <p:spPr>
          <a:xfrm>
            <a:off x="7953034" y="1936264"/>
            <a:ext cx="39816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4000"/>
          </a:p>
          <a:p>
            <a:pPr indent="0" lvl="0" marL="50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4000"/>
              <a:t>I like to ote, ote, ote, opples and bononos</a:t>
            </a:r>
            <a:endParaRPr sz="4000"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 sz="4000"/>
          </a:p>
        </p:txBody>
      </p:sp>
      <p:cxnSp>
        <p:nvCxnSpPr>
          <p:cNvPr id="1478" name="Google Shape;1478;p14"/>
          <p:cNvCxnSpPr/>
          <p:nvPr/>
        </p:nvCxnSpPr>
        <p:spPr>
          <a:xfrm>
            <a:off x="5854200" y="4113459"/>
            <a:ext cx="2098800" cy="0"/>
          </a:xfrm>
          <a:prstGeom prst="straightConnector1">
            <a:avLst/>
          </a:prstGeom>
          <a:noFill/>
          <a:ln cap="flat" cmpd="sng" w="180975">
            <a:solidFill>
              <a:srgbClr val="006FB6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Apple" id="1479" name="Google Shape;14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647" y="899087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80" name="Google Shape;14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3859" y="2745612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5"/>
          <p:cNvSpPr txBox="1"/>
          <p:nvPr>
            <p:ph type="title"/>
          </p:nvPr>
        </p:nvSpPr>
        <p:spPr>
          <a:xfrm>
            <a:off x="3536684" y="0"/>
            <a:ext cx="51582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000"/>
              <a:t>በቃላቱ ተጫወቱ</a:t>
            </a:r>
            <a:endParaRPr/>
          </a:p>
        </p:txBody>
      </p:sp>
      <p:sp>
        <p:nvSpPr>
          <p:cNvPr id="1486" name="Google Shape;1486;p15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3200"/>
              <a:t>ጠቃሚ ምክሮች እና ብልሃቶች</a:t>
            </a:r>
            <a:endParaRPr/>
          </a:p>
        </p:txBody>
      </p:sp>
      <p:sp>
        <p:nvSpPr>
          <p:cNvPr id="1487" name="Google Shape;1487;p15"/>
          <p:cNvSpPr txBox="1"/>
          <p:nvPr>
            <p:ph idx="2" type="body"/>
          </p:nvPr>
        </p:nvSpPr>
        <p:spPr>
          <a:xfrm>
            <a:off x="64501" y="1577975"/>
            <a:ext cx="3480198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US"/>
              <a:t>በእያንዳንዱ ስንኝ ላይ አናባቢ ድምፆቹን እንቀይራለን። ይሄ ልጅዎ አናባቢ ድምፆችን እንዲማር/ድትማር ይረዳል። 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88" name="Google Shape;1488;p15"/>
          <p:cNvSpPr txBox="1"/>
          <p:nvPr>
            <p:ph idx="3" type="body"/>
          </p:nvPr>
        </p:nvSpPr>
        <p:spPr>
          <a:xfrm>
            <a:off x="260350" y="4652084"/>
            <a:ext cx="30885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</a:pPr>
            <a:r>
              <a:rPr lang="en-US"/>
              <a:t>አሁኑኑ እንለማመድ!</a:t>
            </a:r>
            <a:endParaRPr/>
          </a:p>
        </p:txBody>
      </p:sp>
      <p:sp>
        <p:nvSpPr>
          <p:cNvPr id="1489" name="Google Shape;1489;p15"/>
          <p:cNvSpPr txBox="1"/>
          <p:nvPr>
            <p:ph idx="4" type="body"/>
          </p:nvPr>
        </p:nvSpPr>
        <p:spPr>
          <a:xfrm>
            <a:off x="3547798" y="1624653"/>
            <a:ext cx="8193000" cy="44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3200"/>
              <a:t>I like to eat, eat, eat…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3200"/>
              <a:t>I like to </a:t>
            </a:r>
            <a:r>
              <a:rPr b="1" lang="en-US" sz="3200"/>
              <a:t>ote</a:t>
            </a:r>
            <a:r>
              <a:rPr lang="en-US" sz="3200"/>
              <a:t>,</a:t>
            </a:r>
            <a:r>
              <a:rPr b="1" lang="en-US" sz="3200"/>
              <a:t> ote</a:t>
            </a:r>
            <a:r>
              <a:rPr lang="en-US" sz="3200"/>
              <a:t>, </a:t>
            </a:r>
            <a:r>
              <a:rPr b="1" lang="en-US" sz="3200"/>
              <a:t>ote</a:t>
            </a:r>
            <a:r>
              <a:rPr lang="en-US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3200"/>
              <a:t>I like to </a:t>
            </a:r>
            <a:r>
              <a:rPr b="1" lang="en-US" sz="3200"/>
              <a:t>ate</a:t>
            </a:r>
            <a:r>
              <a:rPr lang="en-US" sz="3200"/>
              <a:t>, </a:t>
            </a:r>
            <a:r>
              <a:rPr b="1" lang="en-US" sz="3200"/>
              <a:t>ate</a:t>
            </a:r>
            <a:r>
              <a:rPr lang="en-US" sz="3200"/>
              <a:t>, </a:t>
            </a:r>
            <a:r>
              <a:rPr b="1" lang="en-US" sz="3200"/>
              <a:t>ate</a:t>
            </a:r>
            <a:r>
              <a:rPr lang="en-US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3200"/>
              <a:t>I like to </a:t>
            </a:r>
            <a:r>
              <a:rPr b="1" lang="en-US" sz="3200"/>
              <a:t>ute</a:t>
            </a:r>
            <a:r>
              <a:rPr lang="en-US" sz="3200"/>
              <a:t>, </a:t>
            </a:r>
            <a:r>
              <a:rPr b="1" lang="en-US" sz="3200"/>
              <a:t>ute</a:t>
            </a:r>
            <a:r>
              <a:rPr lang="en-US" sz="3200"/>
              <a:t>, </a:t>
            </a:r>
            <a:r>
              <a:rPr b="1" lang="en-US" sz="3200"/>
              <a:t>ute</a:t>
            </a:r>
            <a:r>
              <a:rPr lang="en-US" sz="3200"/>
              <a:t>…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3200"/>
              <a:t>I like to </a:t>
            </a:r>
            <a:r>
              <a:rPr b="1" lang="en-US" sz="3200"/>
              <a:t>ite</a:t>
            </a:r>
            <a:r>
              <a:rPr lang="en-US" sz="3200"/>
              <a:t>, </a:t>
            </a:r>
            <a:r>
              <a:rPr b="1" lang="en-US" sz="3200"/>
              <a:t>ite</a:t>
            </a:r>
            <a:r>
              <a:rPr lang="en-US" sz="3200"/>
              <a:t>, </a:t>
            </a:r>
            <a:r>
              <a:rPr b="1" lang="en-US" sz="3200"/>
              <a:t>ite</a:t>
            </a:r>
            <a:r>
              <a:rPr lang="en-US" sz="3200"/>
              <a:t>…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pple" id="1490" name="Google Shape;14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1723" y="1650810"/>
            <a:ext cx="2116517" cy="2116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91" name="Google Shape;149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09212" y="2583498"/>
            <a:ext cx="4701540" cy="470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6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/>
              <a:t>አዝናኝ ዘፈን ዝፈኑ</a:t>
            </a:r>
            <a:endParaRPr/>
          </a:p>
        </p:txBody>
      </p:sp>
      <p:sp>
        <p:nvSpPr>
          <p:cNvPr id="1497" name="Google Shape;1497;p16"/>
          <p:cNvSpPr txBox="1"/>
          <p:nvPr>
            <p:ph idx="1" type="body"/>
          </p:nvPr>
        </p:nvSpPr>
        <p:spPr>
          <a:xfrm>
            <a:off x="346771" y="1770858"/>
            <a:ext cx="45909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600"/>
              <a:t>Anna, Anna bo- banna</a:t>
            </a:r>
            <a:endParaRPr sz="3600"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600"/>
              <a:t>banana fana fo fanna, </a:t>
            </a:r>
            <a:endParaRPr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600"/>
              <a:t>me mi mo, manna – ANNA!</a:t>
            </a:r>
            <a:endParaRPr/>
          </a:p>
          <a:p>
            <a:pPr indent="-2794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t/>
            </a:r>
            <a:endParaRPr sz="3600"/>
          </a:p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3600"/>
              <a:t>[የልጅዎን ስም ተጠቀሙ]</a:t>
            </a:r>
            <a:endParaRPr/>
          </a:p>
        </p:txBody>
      </p:sp>
      <p:sp>
        <p:nvSpPr>
          <p:cNvPr id="1498" name="Google Shape;1498;p16"/>
          <p:cNvSpPr txBox="1"/>
          <p:nvPr>
            <p:ph idx="3" type="body"/>
          </p:nvPr>
        </p:nvSpPr>
        <p:spPr>
          <a:xfrm>
            <a:off x="8883978" y="1799829"/>
            <a:ext cx="29613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508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/>
              <a:t>ለጀማሪ አንባቢያን ቤት እየመቱ መግጠም በጣም ጠቃሚ የድምፆች አወቃቀር ግንዛቤ ክህሎት ነው።</a:t>
            </a:r>
            <a:endParaRPr/>
          </a:p>
        </p:txBody>
      </p:sp>
      <p:pic>
        <p:nvPicPr>
          <p:cNvPr descr="A child that is standing on the floor&#10;&#10;Description automatically generated" id="1499" name="Google Shape;149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574" l="0" r="0" t="3583"/>
          <a:stretch/>
        </p:blipFill>
        <p:spPr>
          <a:xfrm>
            <a:off x="5157748" y="1799829"/>
            <a:ext cx="2961251" cy="3917903"/>
          </a:xfrm>
          <a:prstGeom prst="rect">
            <a:avLst/>
          </a:prstGeom>
          <a:noFill/>
          <a:ln cap="flat" cmpd="sng" w="222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2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Denise D'Amaddio</dc:creator>
</cp:coreProperties>
</file>