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3" r:id="rId9"/>
    <p:sldMasterId id="2147483701" r:id="rId10"/>
    <p:sldMasterId id="2147483710" r:id="rId11"/>
    <p:sldMasterId id="2147483729" r:id="rId12"/>
    <p:sldMasterId id="2147483744" r:id="rId13"/>
    <p:sldMasterId id="214748375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haNVNscqaiO3WlF20Qc/R6Qrgk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1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customschemas.google.com/relationships/presentationmetadata" Target="meta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0" name="Google Shape;1550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7:notes"/>
          <p:cNvSpPr/>
          <p:nvPr>
            <p:ph idx="2" type="sldImg"/>
          </p:nvPr>
        </p:nvSpPr>
        <p:spPr>
          <a:xfrm>
            <a:off x="3533775" y="8255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4" name="Google Shape;1654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1dd57947785_0_148:notes"/>
          <p:cNvSpPr/>
          <p:nvPr>
            <p:ph idx="2" type="sldImg"/>
          </p:nvPr>
        </p:nvSpPr>
        <p:spPr>
          <a:xfrm>
            <a:off x="72331" y="104775"/>
            <a:ext cx="11697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1" name="Google Shape;1661;g1dd57947785_0_14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8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8" name="Google Shape;1668;p1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7" name="Google Shape;1677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2c8b2f2d49b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1" name="Google Shape;1691;g2c8b2f2d49b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2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9" name="Google Shape;1699;p21:notes"/>
          <p:cNvSpPr/>
          <p:nvPr>
            <p:ph idx="2" type="sldImg"/>
          </p:nvPr>
        </p:nvSpPr>
        <p:spPr>
          <a:xfrm>
            <a:off x="3533775" y="13811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8" name="Google Shape;1718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7" name="Google Shape;1557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2" name="Google Shape;1562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7" name="Google Shape;1577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4" name="Google Shape;1594;p12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3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7" name="Google Shape;1607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0" name="Google Shape;1620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0" name="Google Shape;1630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16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2" name="Google Shape;1642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Relationship Id="rId3" Type="http://schemas.openxmlformats.org/officeDocument/2006/relationships/image" Target="../media/image18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g"/><Relationship Id="rId3" Type="http://schemas.openxmlformats.org/officeDocument/2006/relationships/image" Target="../media/image1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8.jpg"/><Relationship Id="rId3" Type="http://schemas.openxmlformats.org/officeDocument/2006/relationships/image" Target="../media/image1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37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3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3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36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36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8.jp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8.jp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5.png"/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jpg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4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7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1.jpg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7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7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35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1.jpg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7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36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36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jpg"/><Relationship Id="rId3" Type="http://schemas.openxmlformats.org/officeDocument/2006/relationships/image" Target="../media/image18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8.jp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5.png"/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7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5.jpg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7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42.jp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1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1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2c8b2f2d49b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0" name="Google Shape;1520;g2c8b2f2d49b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1" name="Google Shape;1521;g2c8b2f2d49b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2" name="Google Shape;1522;g2c8b2f2d49b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3" name="Google Shape;1523;g2c8b2f2d49b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24" name="Google Shape;1524;g2c8b2f2d49b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g2c8b2f2d49b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g2c8b2f2d49b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2c8b2f2d49b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9" name="Google Shape;1529;g2c8b2f2d49b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0" name="Google Shape;1530;g2c8b2f2d49b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1" name="Google Shape;1531;g2c8b2f2d49b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g2c8b2f2d49b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3" name="Google Shape;1533;g2c8b2f2d49b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4" name="Google Shape;1534;g2c8b2f2d49b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g2c8b2f2d49b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2c8b2f2d49b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8" name="Google Shape;1538;g2c8b2f2d49b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9" name="Google Shape;1539;g2c8b2f2d49b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0" name="Google Shape;1540;g2c8b2f2d49b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1" name="Google Shape;1541;g2c8b2f2d49b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2" name="Google Shape;1542;g2c8b2f2d49b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3" name="Google Shape;1543;g2c8b2f2d49b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g2c8b2f2d49b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g2c8b2f2d49b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6" name="Google Shape;1546;g2c8b2f2d49b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47" name="Google Shape;1547;g2c8b2f2d49b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2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2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2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3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3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4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4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4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9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8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8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2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2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2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2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2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2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2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2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2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2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2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2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2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2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2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2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2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2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2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25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25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2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2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2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2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2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2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2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2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2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2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2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2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2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2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2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2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2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2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2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2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2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2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2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3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3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3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3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3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3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3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3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3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3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3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3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3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3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3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3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3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3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3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3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3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3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3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3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3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3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3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3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3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3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3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3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3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3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3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3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3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3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3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3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3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3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3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3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3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3"/>
          <p:cNvSpPr/>
          <p:nvPr>
            <p:ph idx="2" type="pic"/>
          </p:nvPr>
        </p:nvSpPr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3"/>
          <p:cNvSpPr txBox="1"/>
          <p:nvPr>
            <p:ph idx="1" type="body"/>
          </p:nvPr>
        </p:nvSpPr>
        <p:spPr>
          <a:xfrm>
            <a:off x="9222900" y="4748864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3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3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3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3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3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3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3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3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3_Reading tip with pag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9" name="Google Shape;509;p4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3" name="Google Shape;51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6"/>
          <p:cNvSpPr/>
          <p:nvPr>
            <p:ph idx="2" type="pic"/>
          </p:nvPr>
        </p:nvSpPr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p46"/>
          <p:cNvSpPr txBox="1"/>
          <p:nvPr>
            <p:ph idx="1" type="body"/>
          </p:nvPr>
        </p:nvSpPr>
        <p:spPr>
          <a:xfrm>
            <a:off x="8694963" y="3885884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8" name="Google Shape;518;p46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9" name="Google Shape;519;p46"/>
          <p:cNvSpPr/>
          <p:nvPr>
            <p:ph idx="4" type="pic"/>
          </p:nvPr>
        </p:nvSpPr>
        <p:spPr>
          <a:xfrm>
            <a:off x="4599910" y="1926645"/>
            <a:ext cx="3747900" cy="3470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2" name="Google Shape;522;p11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11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11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6" name="Google Shape;526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12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112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p112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4" name="Google Shape;534;p11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5" name="Google Shape;535;p11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11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7" name="Google Shape;537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8" name="Google Shape;53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13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542" name="Google Shape;542;p113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3" name="Google Shape;543;p113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113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14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114"/>
          <p:cNvSpPr txBox="1"/>
          <p:nvPr>
            <p:ph idx="1" type="body"/>
          </p:nvPr>
        </p:nvSpPr>
        <p:spPr>
          <a:xfrm>
            <a:off x="-1" y="1623059"/>
            <a:ext cx="85899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114"/>
          <p:cNvSpPr txBox="1"/>
          <p:nvPr>
            <p:ph idx="2" type="body"/>
          </p:nvPr>
        </p:nvSpPr>
        <p:spPr>
          <a:xfrm>
            <a:off x="8783638" y="1622425"/>
            <a:ext cx="3306900" cy="23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114"/>
          <p:cNvSpPr txBox="1"/>
          <p:nvPr>
            <p:ph idx="3" type="body"/>
          </p:nvPr>
        </p:nvSpPr>
        <p:spPr>
          <a:xfrm>
            <a:off x="8783638" y="5737860"/>
            <a:ext cx="3306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114"/>
          <p:cNvSpPr txBox="1"/>
          <p:nvPr>
            <p:ph idx="4" type="body"/>
          </p:nvPr>
        </p:nvSpPr>
        <p:spPr>
          <a:xfrm>
            <a:off x="8783638" y="4225881"/>
            <a:ext cx="33069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15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5" name="Google Shape;555;p11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11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7" name="Google Shape;557;p11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8" name="Google Shape;558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9" name="Google Shape;559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116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116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116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116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116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17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69" name="Google Shape;569;p11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0" name="Google Shape;570;p11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11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2" name="Google Shape;572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3" name="Google Shape;57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17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117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117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117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117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117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117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117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1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18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87" name="Google Shape;587;p11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8" name="Google Shape;588;p11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9" name="Google Shape;589;p11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0" name="Google Shape;590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1" name="Google Shape;59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18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118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118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118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8" name="Google Shape;598;p118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118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118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118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08" name="Google Shape;60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9" name="Google Shape;609;p4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0" name="Google Shape;610;p4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4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4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4" name="Google Shape;61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6" name="Google Shape;61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8" name="Google Shape;618;p4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4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4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4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4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4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4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5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p6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8" name="Google Shape;628;p65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9" name="Google Shape;629;p6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0" name="Google Shape;630;p65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31" name="Google Shape;631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2" name="Google Shape;632;p6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6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6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5" name="Google Shape;635;p6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6" name="Google Shape;636;p6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7" name="Google Shape;63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9" name="Google Shape;63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66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6" name="Google Shape;646;p6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7" name="Google Shape;647;p66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48" name="Google Shape;648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p6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0" name="Google Shape;650;p6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1" name="Google Shape;651;p6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p6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6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4" name="Google Shape;65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6" name="Google Shape;656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660" name="Google Shape;660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7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67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67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67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67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67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8" name="Google Shape;668;p67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9" name="Google Shape;669;p67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0" name="Google Shape;670;p6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1" name="Google Shape;67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6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6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6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6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6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7" name="Google Shape;67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79" name="Google Shape;679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82" name="Google Shape;682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83" name="Google Shape;68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5" name="Google Shape;685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6" name="Google Shape;686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7" name="Google Shape;687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8" name="Google Shape;688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9" name="Google Shape;689;p68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68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93" name="Google Shape;693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8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68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68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7" name="Google Shape;697;p68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8" name="Google Shape;698;p68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9" name="Google Shape;699;p68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03" name="Google Shape;70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4" name="Google Shape;704;p6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5" name="Google Shape;705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6" name="Google Shape;706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7" name="Google Shape;707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8" name="Google Shape;708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9" name="Google Shape;70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69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12" name="Google Shape;712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9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69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69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69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69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0" name="Google Shape;720;p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1" name="Google Shape;721;p70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22" name="Google Shape;722;p70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723" name="Google Shape;723;p7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4" name="Google Shape;724;p7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3_Title Slide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4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48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48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48"/>
          <p:cNvSpPr txBox="1"/>
          <p:nvPr>
            <p:ph idx="4" type="body"/>
          </p:nvPr>
        </p:nvSpPr>
        <p:spPr>
          <a:xfrm>
            <a:off x="3810542" y="1891965"/>
            <a:ext cx="41997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36" name="Google Shape;736;p4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7" name="Google Shape;737;p4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8" name="Google Shape;738;p4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9" name="Google Shape;73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0" name="Google Shape;74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48"/>
          <p:cNvSpPr/>
          <p:nvPr>
            <p:ph idx="5" type="pic"/>
          </p:nvPr>
        </p:nvSpPr>
        <p:spPr>
          <a:xfrm>
            <a:off x="8149632" y="1920052"/>
            <a:ext cx="3826800" cy="4062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91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91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48" name="Google Shape;748;p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9" name="Google Shape;749;p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0" name="Google Shape;750;p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1" name="Google Shape;75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2" name="Google Shape;752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755" name="Google Shape;755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56" name="Google Shape;756;p91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91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91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91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91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1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19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19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9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9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9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19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19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19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3" name="Google Shape;763;p92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92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92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66" name="Google Shape;766;p9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7" name="Google Shape;767;p9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8" name="Google Shape;768;p9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9" name="Google Shape;769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0" name="Google Shape;77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92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92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92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92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p93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93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93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p93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83" name="Google Shape;78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4" name="Google Shape;78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5" name="Google Shape;78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6" name="Google Shape;78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7" name="Google Shape;78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92" name="Google Shape;79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3" name="Google Shape;793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8" name="Google Shape;79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01" name="Google Shape;801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2" name="Google Shape;802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4" name="Google Shape;804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5" name="Google Shape;80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10" name="Google Shape;810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1" name="Google Shape;811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2" name="Google Shape;812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4" name="Google Shape;814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7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19" name="Google Shape;81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0" name="Google Shape;82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1" name="Google Shape;82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2" name="Google Shape;82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4" name="Google Shape;82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97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7" name="Google Shape;827;p97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28" name="Google Shape;828;p97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Google Shape;836;p5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7" name="Google Shape;837;p5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8" name="Google Shape;838;p5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9" name="Google Shape;839;p5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5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3" name="Google Shape;84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5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5" name="Google Shape;845;p50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50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51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100730" y="1690950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50" name="Google Shape;85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5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2" name="Google Shape;852;p5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3" name="Google Shape;853;p5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4" name="Google Shape;854;p5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5" name="Google Shape;855;p5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6" name="Google Shape;85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1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59" name="Google Shape;859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51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51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51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3" name="Google Shape;863;p51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p51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7" name="Google Shape;867;p5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8" name="Google Shape;868;p5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9" name="Google Shape;869;p5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0" name="Google Shape;87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2" name="Google Shape;872;p5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3" name="Google Shape;873;p5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4" name="Google Shape;87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6" name="Google Shape;876;p52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2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52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2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2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2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52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3" name="Google Shape;883;p52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52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885" name="Google Shape;885;p52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8" name="Google Shape;888;p5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9" name="Google Shape;889;p5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0" name="Google Shape;890;p5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1" name="Google Shape;89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2" name="Google Shape;892;p5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3" name="Google Shape;893;p5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4" name="Google Shape;89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95" name="Google Shape;89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5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7" name="Google Shape;897;p55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8" name="Google Shape;898;p55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2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2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20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2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0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0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20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20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98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98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98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9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04" name="Google Shape;904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5" name="Google Shape;905;p9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6" name="Google Shape;906;p9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7" name="Google Shape;907;p9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8" name="Google Shape;908;p9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9" name="Google Shape;909;p9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0" name="Google Shape;91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2" name="Google Shape;912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98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4" name="Google Shape;914;p98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5" name="Google Shape;915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99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6410030" y="1489638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9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9" name="Google Shape;91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0" name="Google Shape;920;p9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1" name="Google Shape;921;p9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2" name="Google Shape;922;p9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3" name="Google Shape;923;p9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4" name="Google Shape;924;p9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25" name="Google Shape;925;p99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6" name="Google Shape;92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99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29" name="Google Shape;929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99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99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99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99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99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99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8" name="Google Shape;938;p10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10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0" name="Google Shape;940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1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1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1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1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1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6" name="Google Shape;94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8" name="Google Shape;948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1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101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101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101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101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101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101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101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10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9" name="Google Shape;959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10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10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10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10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10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7" name="Google Shape;967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2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p10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102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10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102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4" name="Google Shape;974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10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0" name="Google Shape;98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2" name="Google Shape;982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10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03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103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103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10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103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2" name="Google Shape;992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10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0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10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10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10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10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10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10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10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10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4" name="Google Shape;1014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10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10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10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10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10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2" name="Google Shape;1022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10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10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10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8" name="Google Shape;102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10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10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0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105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105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105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105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105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105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105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105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42" name="Google Shape;1042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10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10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10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10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10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0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106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106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106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106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106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106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106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1" name="Google Shape;1061;p106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106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63" name="Google Shape;1063;p1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4" name="Google Shape;1064;p106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06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06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10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10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10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2" name="Google Shape;1072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0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5" name="Google Shape;1075;p10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6" name="Google Shape;1076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0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107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107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1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2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2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21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16" name="Google Shape;116;p12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2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10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10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10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5" name="Google Shape;1085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10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10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9" name="Google Shape;1089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0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108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108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3" name="Google Shape;1093;p108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4" name="Google Shape;1094;p108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5" name="Google Shape;1095;p108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6" name="Google Shape;1096;p108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108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10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10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2" name="Google Shape;1102;p10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3" name="Google Shape;110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4" name="Google Shape;1104;p10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5" name="Google Shape;1105;p10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6" name="Google Shape;1106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07" name="Google Shape;1107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0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9" name="Google Shape;1109;p109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2" name="Google Shape;1112;p11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3" name="Google Shape;1113;p11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p11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5" name="Google Shape;1115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6" name="Google Shape;1116;p11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7" name="Google Shape;1117;p11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8" name="Google Shape;1118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9" name="Google Shape;1119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1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1" name="Google Shape;1121;p11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11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11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5" name="Google Shape;1125;p111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6" name="Google Shape;1126;p11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34" name="Google Shape;1134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5" name="Google Shape;1135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6" name="Google Shape;1136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7" name="Google Shape;1137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8" name="Google Shape;113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5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42" name="Google Shape;1142;p5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3" name="Google Shape;1143;p5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p5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5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6" name="Google Shape;1146;p5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7" name="Google Shape;1147;p5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8" name="Google Shape;1148;p5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1" name="Google Shape;1151;p59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52" name="Google Shape;1152;p59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53" name="Google Shape;1153;p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4" name="Google Shape;1154;p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5" name="Google Shape;1155;p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6" name="Google Shape;115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7" name="Google Shape;115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59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60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63" name="Google Shape;1163;p60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4" name="Google Shape;1164;p60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60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66" name="Google Shape;1166;p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0" name="Google Shape;117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76" name="Google Shape;1176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7" name="Google Shape;1177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8" name="Google Shape;1178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9" name="Google Shape;1179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0" name="Google Shape;1180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2" name="Google Shape;1182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57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4" name="Google Shape;1184;p157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5" name="Google Shape;1185;p157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6" name="Google Shape;1186;p157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7" name="Google Shape;1187;p157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90" name="Google Shape;1190;p1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4" name="Google Shape;1194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5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198" name="Google Shape;1198;p15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0" name="Google Shape;1200;p15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1" name="Google Shape;1201;p15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2" name="Google Shape;1202;p15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3" name="Google Shape;1203;p15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4" name="Google Shape;1204;p15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5" name="Google Shape;1205;p15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6" name="Google Shape;1206;p15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9" name="Google Shape;1209;p1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0" name="Google Shape;1210;p1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1" name="Google Shape;1211;p1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2" name="Google Shape;1212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3" name="Google Shape;1213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5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18" name="Google Shape;1218;p15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2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2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2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2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2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2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2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2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2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2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2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2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21" name="Google Shape;1221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2" name="Google Shape;1222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4" name="Google Shape;1224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5" name="Google Shape;1225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60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29" name="Google Shape;1229;p160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60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1" name="Google Shape;1231;p160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6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4" name="Google Shape;1234;p161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5" name="Google Shape;1235;p161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p161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p161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6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6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42" name="Google Shape;1242;p16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3" name="Google Shape;1243;p16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4" name="Google Shape;1244;p16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5" name="Google Shape;1245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46" name="Google Shape;1246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63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50" name="Google Shape;1250;p163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1" name="Google Shape;1251;p163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2" name="Google Shape;1252;p163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3" name="Google Shape;1253;p163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6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6" name="Google Shape;1256;p16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16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8" name="Google Shape;1258;p16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9" name="Google Shape;1259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0" name="Google Shape;126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16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4" name="Google Shape;1264;p16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16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6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7" name="Google Shape;1267;p16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8" name="Google Shape;1268;p16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9" name="Google Shape;1269;p16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0" name="Google Shape;1270;p16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6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3" name="Google Shape;1273;p165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74" name="Google Shape;1274;p16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5" name="Google Shape;1275;p16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6" name="Google Shape;1276;p16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7" name="Google Shape;1277;p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8" name="Google Shape;1278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65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p165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p165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4" name="Google Shape;1284;p165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5" name="Google Shape;1285;p165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6" name="Google Shape;1286;p165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7" name="Google Shape;1287;p165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8" name="Google Shape;1288;p165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0" name="Google Shape;1290;p166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1" name="Google Shape;1291;p166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92" name="Google Shape;1292;p16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3" name="Google Shape;1293;p16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4" name="Google Shape;1294;p16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5" name="Google Shape;1295;p16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6" name="Google Shape;1296;p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7" name="Google Shape;1297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66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1" name="Google Shape;1301;p166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02" name="Google Shape;1302;p166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3" name="Google Shape;1303;p166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166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166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166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166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8" name="Google Shape;1308;p166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9" name="Google Shape;1309;p166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0" name="Google Shape;1310;p166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67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13" name="Google Shape;1313;p16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4" name="Google Shape;1314;p16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5" name="Google Shape;1315;p16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6" name="Google Shape;1316;p1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7" name="Google Shape;1317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167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p167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22" name="Google Shape;1322;p167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1dd57947785_0_15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29" name="Google Shape;1329;g1dd57947785_0_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0" name="Google Shape;1330;g1dd57947785_0_158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1" name="Google Shape;1331;g1dd57947785_0_158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2" name="Google Shape;1332;g1dd57947785_0_158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3" name="Google Shape;1333;g1dd57947785_0_158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4" name="Google Shape;1334;g1dd57947785_0_158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5" name="Google Shape;1335;g1dd57947785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g1dd57947785_0_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7" name="Google Shape;1337;g1dd57947785_0_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g1dd57947785_0_158"/>
          <p:cNvSpPr txBox="1"/>
          <p:nvPr>
            <p:ph idx="1" type="body"/>
          </p:nvPr>
        </p:nvSpPr>
        <p:spPr>
          <a:xfrm>
            <a:off x="4588042" y="1489802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9" name="Google Shape;1339;g1dd57947785_0_158"/>
          <p:cNvSpPr txBox="1"/>
          <p:nvPr>
            <p:ph idx="2" type="body"/>
          </p:nvPr>
        </p:nvSpPr>
        <p:spPr>
          <a:xfrm>
            <a:off x="4588042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0" name="Google Shape;1340;g1dd57947785_0_158"/>
          <p:cNvSpPr txBox="1"/>
          <p:nvPr>
            <p:ph idx="3" type="body"/>
          </p:nvPr>
        </p:nvSpPr>
        <p:spPr>
          <a:xfrm>
            <a:off x="4588042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1" name="Google Shape;1341;g1dd57947785_0_158"/>
          <p:cNvSpPr txBox="1"/>
          <p:nvPr>
            <p:ph idx="4" type="body"/>
          </p:nvPr>
        </p:nvSpPr>
        <p:spPr>
          <a:xfrm>
            <a:off x="4588042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2" name="Google Shape;1342;g1dd57947785_0_15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3" name="Google Shape;1343;g1dd57947785_0_15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4" name="Google Shape;1344;g1dd57947785_0_15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5" name="Google Shape;1345;g1dd57947785_0_15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1dd57947785_0_177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8" name="Google Shape;1348;g1dd57947785_0_177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9" name="Google Shape;1349;g1dd57947785_0_177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0" name="Google Shape;1350;g1dd57947785_0_17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1" name="Google Shape;1351;g1dd57947785_0_177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52" name="Google Shape;1352;g1dd57947785_0_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3" name="Google Shape;1353;g1dd57947785_0_177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4" name="Google Shape;1354;g1dd57947785_0_177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5" name="Google Shape;1355;g1dd57947785_0_177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g1dd57947785_0_177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7" name="Google Shape;1357;g1dd57947785_0_177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8" name="Google Shape;1358;g1dd57947785_0_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1dd57947785_0_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0" name="Google Shape;1360;g1dd57947785_0_1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g1dd57947785_0_1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g1dd57947785_0_1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g1dd57947785_0_17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dd57947785_0_19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6" name="Google Shape;1366;g1dd57947785_0_195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7" name="Google Shape;1367;g1dd57947785_0_1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8" name="Google Shape;1368;g1dd57947785_0_195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9" name="Google Shape;1369;g1dd57947785_0_1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0" name="Google Shape;1370;g1dd57947785_0_195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1" name="Google Shape;1371;g1dd57947785_0_195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2" name="Google Shape;1372;g1dd57947785_0_195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3" name="Google Shape;1373;g1dd57947785_0_195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g1dd57947785_0_195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5" name="Google Shape;1375;g1dd57947785_0_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d57947785_0_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7" name="Google Shape;1377;g1dd57947785_0_1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g1dd57947785_0_1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g1dd57947785_0_19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1dd57947785_0_19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381" name="Google Shape;1381;g1dd57947785_0_19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dd57947785_0_213"/>
          <p:cNvSpPr txBox="1"/>
          <p:nvPr>
            <p:ph idx="1" type="body"/>
          </p:nvPr>
        </p:nvSpPr>
        <p:spPr>
          <a:xfrm>
            <a:off x="4588042" y="1489802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4" name="Google Shape;1384;g1dd57947785_0_213"/>
          <p:cNvSpPr txBox="1"/>
          <p:nvPr>
            <p:ph idx="2" type="body"/>
          </p:nvPr>
        </p:nvSpPr>
        <p:spPr>
          <a:xfrm>
            <a:off x="4588042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5" name="Google Shape;1385;g1dd57947785_0_213"/>
          <p:cNvSpPr txBox="1"/>
          <p:nvPr>
            <p:ph idx="3" type="body"/>
          </p:nvPr>
        </p:nvSpPr>
        <p:spPr>
          <a:xfrm>
            <a:off x="4588042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6" name="Google Shape;1386;g1dd57947785_0_213"/>
          <p:cNvSpPr txBox="1"/>
          <p:nvPr>
            <p:ph idx="4" type="body"/>
          </p:nvPr>
        </p:nvSpPr>
        <p:spPr>
          <a:xfrm>
            <a:off x="4588042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7" name="Google Shape;1387;g1dd57947785_0_2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8" name="Google Shape;1388;g1dd57947785_0_2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9" name="Google Shape;1389;g1dd57947785_0_2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0" name="Google Shape;1390;g1dd57947785_0_2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1" name="Google Shape;1391;g1dd57947785_0_21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92" name="Google Shape;1392;g1dd57947785_0_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3" name="Google Shape;1393;g1dd57947785_0_213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g1dd57947785_0_213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g1dd57947785_0_213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6" name="Google Shape;1396;g1dd57947785_0_213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7" name="Google Shape;1397;g1dd57947785_0_213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8" name="Google Shape;1398;g1dd57947785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g1dd57947785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00" name="Google Shape;1400;g1dd57947785_0_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1dd57947785_0_23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03" name="Google Shape;1403;g1dd57947785_0_2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404" name="Google Shape;1404;g1dd57947785_0_2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5" name="Google Shape;1405;g1dd57947785_0_232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6" name="Google Shape;1406;g1dd57947785_0_232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1dd57947785_0_232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8" name="Google Shape;1408;g1dd57947785_0_232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9" name="Google Shape;1409;g1dd57947785_0_232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0" name="Google Shape;1410;g1dd57947785_0_232"/>
          <p:cNvSpPr/>
          <p:nvPr/>
        </p:nvSpPr>
        <p:spPr>
          <a:xfrm>
            <a:off x="3812820" y="4636967"/>
            <a:ext cx="38085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1" name="Google Shape;1411;g1dd57947785_0_2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d57947785_0_2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g1dd57947785_0_232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14" name="Google Shape;1414;g1dd57947785_0_2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g1dd57947785_0_232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g1dd57947785_0_232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g1dd57947785_0_232"/>
          <p:cNvSpPr txBox="1"/>
          <p:nvPr>
            <p:ph idx="1" type="body"/>
          </p:nvPr>
        </p:nvSpPr>
        <p:spPr>
          <a:xfrm>
            <a:off x="1743463" y="2939667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8" name="Google Shape;1418;g1dd57947785_0_232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9" name="Google Shape;1419;g1dd57947785_0_232"/>
          <p:cNvSpPr txBox="1"/>
          <p:nvPr>
            <p:ph idx="3" type="body"/>
          </p:nvPr>
        </p:nvSpPr>
        <p:spPr>
          <a:xfrm>
            <a:off x="240914" y="1445813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0" name="Google Shape;1420;g1dd57947785_0_232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g1dd57947785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g1dd57947785_0_2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24" name="Google Shape;1424;g1dd57947785_0_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5" name="Google Shape;1425;g1dd57947785_0_252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6" name="Google Shape;1426;g1dd57947785_0_252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7" name="Google Shape;1427;g1dd57947785_0_252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8" name="Google Shape;1428;g1dd57947785_0_252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9" name="Google Shape;1429;g1dd57947785_0_252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0" name="Google Shape;1430;g1dd57947785_0_2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g1dd57947785_0_2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g1dd57947785_0_252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33" name="Google Shape;1433;g1dd57947785_0_2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g1dd57947785_0_252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g1dd57947785_0_252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g1dd57947785_0_252"/>
          <p:cNvSpPr txBox="1"/>
          <p:nvPr>
            <p:ph idx="1" type="body"/>
          </p:nvPr>
        </p:nvSpPr>
        <p:spPr>
          <a:xfrm>
            <a:off x="8450575" y="3165416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7" name="Google Shape;1437;g1dd57947785_0_252"/>
          <p:cNvSpPr txBox="1"/>
          <p:nvPr>
            <p:ph idx="2" type="body"/>
          </p:nvPr>
        </p:nvSpPr>
        <p:spPr>
          <a:xfrm>
            <a:off x="5816498" y="1588544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8" name="Google Shape;1438;g1dd57947785_0_252"/>
          <p:cNvSpPr txBox="1"/>
          <p:nvPr>
            <p:ph idx="3" type="body"/>
          </p:nvPr>
        </p:nvSpPr>
        <p:spPr>
          <a:xfrm>
            <a:off x="6003646" y="4619956"/>
            <a:ext cx="5388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1dd57947785_0_2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1" name="Google Shape;1441;g1dd57947785_0_2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2" name="Google Shape;1442;g1dd57947785_0_270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43" name="Google Shape;1443;g1dd57947785_0_270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44" name="Google Shape;1444;g1dd57947785_0_27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45" name="Google Shape;1445;g1dd57947785_0_27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2c8b2f2d49b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53" name="Google Shape;1453;g2c8b2f2d49b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4" name="Google Shape;1454;g2c8b2f2d49b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5" name="Google Shape;1455;g2c8b2f2d49b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56" name="Google Shape;1456;g2c8b2f2d49b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7" name="Google Shape;1457;g2c8b2f2d49b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8" name="Google Shape;1458;g2c8b2f2d49b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g2c8b2f2d49b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g2c8b2f2d49b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1" name="Google Shape;1461;g2c8b2f2d49b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62" name="Google Shape;1462;g2c8b2f2d49b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2c8b2f2d49b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5" name="Google Shape;1465;g2c8b2f2d49b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6" name="Google Shape;1466;g2c8b2f2d49b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67" name="Google Shape;1467;g2c8b2f2d49b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8" name="Google Shape;1468;g2c8b2f2d49b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9" name="Google Shape;1469;g2c8b2f2d49b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0" name="Google Shape;1470;g2c8b2f2d49b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71" name="Google Shape;1471;g2c8b2f2d49b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2c8b2f2d49b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g2c8b2f2d49b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474" name="Google Shape;1474;g2c8b2f2d49b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75" name="Google Shape;1475;g2c8b2f2d49b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g2c8b2f2d49b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g2c8b2f2d49b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8" name="Google Shape;1478;g2c8b2f2d49b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9" name="Google Shape;1479;g2c8b2f2d49b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2c8b2f2d49b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2" name="Google Shape;1482;g2c8b2f2d49b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3" name="Google Shape;1483;g2c8b2f2d49b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4" name="Google Shape;1484;g2c8b2f2d49b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85" name="Google Shape;1485;g2c8b2f2d49b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6" name="Google Shape;1486;g2c8b2f2d49b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7" name="Google Shape;1487;g2c8b2f2d49b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8" name="Google Shape;1488;g2c8b2f2d49b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89" name="Google Shape;1489;g2c8b2f2d49b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g2c8b2f2d49b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g2c8b2f2d49b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g2c8b2f2d49b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3" name="Google Shape;1493;g2c8b2f2d49b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4" name="Google Shape;1494;g2c8b2f2d49b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5" name="Google Shape;1495;g2c8b2f2d49b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c8b2f2d49b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8" name="Google Shape;1498;g2c8b2f2d49b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9" name="Google Shape;1499;g2c8b2f2d49b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0" name="Google Shape;1500;g2c8b2f2d49b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1" name="Google Shape;1501;g2c8b2f2d49b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02" name="Google Shape;1502;g2c8b2f2d49b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3" name="Google Shape;1503;g2c8b2f2d49b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4" name="Google Shape;1504;g2c8b2f2d49b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5" name="Google Shape;1505;g2c8b2f2d49b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6" name="Google Shape;1506;g2c8b2f2d49b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g2c8b2f2d49b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g2c8b2f2d49b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c8b2f2d49b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11" name="Google Shape;1511;g2c8b2f2d49b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2" name="Google Shape;1512;g2c8b2f2d49b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3" name="Google Shape;1513;g2c8b2f2d49b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4" name="Google Shape;1514;g2c8b2f2d49b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5" name="Google Shape;1515;g2c8b2f2d49b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g2c8b2f2d49b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17" name="Google Shape;1517;g2c8b2f2d49b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1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3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0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12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7.xml.rels><?xml version="1.0" encoding="UTF-8" standalone="yes"?><Relationships xmlns="http://schemas.openxmlformats.org/package/2006/relationships"><Relationship Id="rId10" Type="http://schemas.openxmlformats.org/officeDocument/2006/relationships/theme" Target="../theme/theme7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theme" Target="../theme/theme8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73.xml"/><Relationship Id="rId6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6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1dd57947785_0_15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5" name="Google Shape;1325;g1dd57947785_0_15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6" name="Google Shape;1326;g1dd57947785_0_15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2c8b2f2d49b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8" name="Google Shape;1448;g2c8b2f2d49b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9" name="Google Shape;1449;g2c8b2f2d49b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g2c8b2f2d49b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2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2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2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4" name="Google Shape;604;p4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5" name="Google Shape;605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7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7" name="Google Shape;727;p47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8" name="Google Shape;728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1" name="Google Shape;831;p4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2" name="Google Shape;832;p49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3" name="Google Shape;833;p4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56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9" name="Google Shape;1129;p56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0" name="Google Shape;1130;p5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31" name="Google Shape;1131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0.png"/><Relationship Id="rId4" Type="http://schemas.openxmlformats.org/officeDocument/2006/relationships/image" Target="../media/image9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1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6" Type="http://schemas.openxmlformats.org/officeDocument/2006/relationships/image" Target="../media/image77.jpg"/><Relationship Id="rId7" Type="http://schemas.openxmlformats.org/officeDocument/2006/relationships/image" Target="../media/image8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6.png"/><Relationship Id="rId6" Type="http://schemas.openxmlformats.org/officeDocument/2006/relationships/image" Target="../media/image8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1.png"/><Relationship Id="rId4" Type="http://schemas.openxmlformats.org/officeDocument/2006/relationships/image" Target="../media/image8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8.jpg"/><Relationship Id="rId4" Type="http://schemas.openxmlformats.org/officeDocument/2006/relationships/image" Target="../media/image89.png"/><Relationship Id="rId5" Type="http://schemas.openxmlformats.org/officeDocument/2006/relationships/image" Target="../media/image8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9.png"/><Relationship Id="rId4" Type="http://schemas.openxmlformats.org/officeDocument/2006/relationships/image" Target="../media/image96.png"/><Relationship Id="rId5" Type="http://schemas.openxmlformats.org/officeDocument/2006/relationships/image" Target="../media/image92.png"/><Relationship Id="rId6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vi-VN"/>
              <a:t>Workshop guide</a:t>
            </a:r>
            <a:endParaRPr/>
          </a:p>
        </p:txBody>
      </p:sp>
      <p:sp>
        <p:nvSpPr>
          <p:cNvPr id="1553" name="Google Shape;1553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vi-VN">
                <a:solidFill>
                  <a:srgbClr val="006FB6"/>
                </a:solidFill>
              </a:rPr>
              <a:t>Be my helper</a:t>
            </a:r>
            <a:endParaRPr/>
          </a:p>
        </p:txBody>
      </p:sp>
      <p:sp>
        <p:nvSpPr>
          <p:cNvPr id="1554" name="Google Shape;1554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vi-VN" sz="4000">
                <a:solidFill>
                  <a:srgbClr val="006FB6"/>
                </a:solidFill>
              </a:rPr>
              <a:t>Read notes to prepare. See English file. 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vi-VN" sz="4000">
                <a:solidFill>
                  <a:srgbClr val="006FB6"/>
                </a:solidFill>
              </a:rPr>
              <a:t>Amend slides if needed.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vi-VN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vi-VN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000">
              <a:solidFill>
                <a:srgbClr val="006FB6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1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Mỗi lúc một bước</a:t>
            </a:r>
            <a:endParaRPr/>
          </a:p>
        </p:txBody>
      </p:sp>
      <p:sp>
        <p:nvSpPr>
          <p:cNvPr id="1657" name="Google Shape;1657;p17"/>
          <p:cNvSpPr txBox="1"/>
          <p:nvPr>
            <p:ph idx="2" type="body"/>
          </p:nvPr>
        </p:nvSpPr>
        <p:spPr>
          <a:xfrm>
            <a:off x="6889738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</a:pPr>
            <a:r>
              <a:rPr lang="vi-VN" sz="3200"/>
              <a:t>Dành nhiều thời gian cho mỗi bước nếu trẻ cần trước khi chuyển sang bước tiếp theo.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table, child&#10;&#10;Description automatically generated" id="1658" name="Google Shape;1658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954" r="11817" t="13606"/>
          <a:stretch/>
        </p:blipFill>
        <p:spPr>
          <a:xfrm rot="10800000">
            <a:off x="1353310" y="1811337"/>
            <a:ext cx="4297681" cy="3751308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1dd57947785_0_148"/>
          <p:cNvSpPr txBox="1"/>
          <p:nvPr>
            <p:ph type="ctrTitle"/>
          </p:nvPr>
        </p:nvSpPr>
        <p:spPr>
          <a:xfrm>
            <a:off x="0" y="0"/>
            <a:ext cx="91440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vi-VN"/>
              <a:t>Gia đình đa ngôn ngữ</a:t>
            </a:r>
            <a:endParaRPr/>
          </a:p>
        </p:txBody>
      </p:sp>
      <p:sp>
        <p:nvSpPr>
          <p:cNvPr id="1664" name="Google Shape;1664;g1dd57947785_0_148"/>
          <p:cNvSpPr txBox="1"/>
          <p:nvPr>
            <p:ph idx="2" type="body"/>
          </p:nvPr>
        </p:nvSpPr>
        <p:spPr>
          <a:xfrm>
            <a:off x="4451992" y="1628886"/>
            <a:ext cx="72057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3200"/>
              <a:buNone/>
            </a:pPr>
            <a:r>
              <a:rPr lang="vi-VN" sz="2800">
                <a:latin typeface="Arial"/>
                <a:ea typeface="Arial"/>
                <a:cs typeface="Arial"/>
                <a:sym typeface="Arial"/>
              </a:rPr>
              <a:t>So sánh và tạo sự kết nối giữa ngôn ngữ chính của bạn và tiếng Anh.</a:t>
            </a:r>
            <a:r>
              <a:rPr lang="vi-VN" sz="2800"/>
              <a:t> </a:t>
            </a:r>
            <a:endParaRPr sz="2800"/>
          </a:p>
        </p:txBody>
      </p:sp>
      <p:pic>
        <p:nvPicPr>
          <p:cNvPr id="1665" name="Google Shape;1665;g1dd57947785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3325" y="1835242"/>
            <a:ext cx="990125" cy="99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8"/>
          <p:cNvSpPr txBox="1"/>
          <p:nvPr>
            <p:ph idx="1" type="body"/>
          </p:nvPr>
        </p:nvSpPr>
        <p:spPr>
          <a:xfrm>
            <a:off x="8241175" y="3095966"/>
            <a:ext cx="3889094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có thể đọc theo cùng ngón tay của mình chứ?</a:t>
            </a:r>
            <a:endParaRPr/>
          </a:p>
        </p:txBody>
      </p:sp>
      <p:sp>
        <p:nvSpPr>
          <p:cNvPr id="1671" name="Google Shape;1671;p18"/>
          <p:cNvSpPr txBox="1"/>
          <p:nvPr>
            <p:ph idx="2" type="body"/>
          </p:nvPr>
        </p:nvSpPr>
        <p:spPr>
          <a:xfrm>
            <a:off x="5793348" y="1588544"/>
            <a:ext cx="3802064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Khi hết dòng này, mắt ta sẽ đưa về đâu tiếp theo?</a:t>
            </a:r>
            <a:endParaRPr/>
          </a:p>
        </p:txBody>
      </p:sp>
      <p:sp>
        <p:nvSpPr>
          <p:cNvPr id="1672" name="Google Shape;1672;p18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có thấy chữ cái này không? Đó là chữ “t.” Con tìm được một chữ “t” khác trên trang chứ?</a:t>
            </a:r>
            <a:endParaRPr/>
          </a:p>
        </p:txBody>
      </p:sp>
      <p:sp>
        <p:nvSpPr>
          <p:cNvPr id="1673" name="Google Shape;1673;p18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Đọc sách = trò chuyện</a:t>
            </a:r>
            <a:endParaRPr/>
          </a:p>
        </p:txBody>
      </p:sp>
      <p:pic>
        <p:nvPicPr>
          <p:cNvPr id="1674" name="Google Shape;1674;p18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Giờ thực hành</a:t>
            </a:r>
            <a:endParaRPr/>
          </a:p>
        </p:txBody>
      </p:sp>
      <p:sp>
        <p:nvSpPr>
          <p:cNvPr id="1680" name="Google Shape;1680;p19"/>
          <p:cNvSpPr txBox="1"/>
          <p:nvPr>
            <p:ph idx="1" type="body"/>
          </p:nvPr>
        </p:nvSpPr>
        <p:spPr>
          <a:xfrm>
            <a:off x="1639564" y="1374414"/>
            <a:ext cx="3797984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 sz="3200"/>
              <a:t>Đưa cho trẻ một cuốn sách.</a:t>
            </a:r>
            <a:endParaRPr/>
          </a:p>
        </p:txBody>
      </p:sp>
      <p:sp>
        <p:nvSpPr>
          <p:cNvPr id="1681" name="Google Shape;1681;p19"/>
          <p:cNvSpPr txBox="1"/>
          <p:nvPr>
            <p:ph idx="2" type="body"/>
          </p:nvPr>
        </p:nvSpPr>
        <p:spPr>
          <a:xfrm>
            <a:off x="1627999" y="2592250"/>
            <a:ext cx="4101469" cy="24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vi-VN" sz="3200"/>
              <a:t>Hỏi trẻ:</a:t>
            </a:r>
            <a:endParaRPr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vi-VN" sz="3200"/>
              <a:t>Chúng ta cầm sách sách như thế nào?</a:t>
            </a:r>
            <a:endParaRPr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vi-VN" sz="3200"/>
              <a:t>Bìa trước ở đâu?</a:t>
            </a:r>
            <a:endParaRPr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vi-VN" sz="3200"/>
              <a:t>Bìa sau ở đâu?</a:t>
            </a:r>
            <a:endParaRPr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vi-VN" sz="3200"/>
              <a:t>Con có thể lật trang khi đọc không?</a:t>
            </a:r>
            <a:endParaRPr/>
          </a:p>
        </p:txBody>
      </p:sp>
      <p:sp>
        <p:nvSpPr>
          <p:cNvPr id="1682" name="Google Shape;1682;p19"/>
          <p:cNvSpPr txBox="1"/>
          <p:nvPr>
            <p:ph idx="3" type="body"/>
          </p:nvPr>
        </p:nvSpPr>
        <p:spPr>
          <a:xfrm>
            <a:off x="1655384" y="50463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 sz="3200"/>
              <a:t>Cảm ơn trẻ đã là trợ thủ của quý vị!</a:t>
            </a:r>
            <a:endParaRPr/>
          </a:p>
        </p:txBody>
      </p:sp>
      <p:sp>
        <p:nvSpPr>
          <p:cNvPr id="1683" name="Google Shape;1683;p1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vi-VN" sz="6475"/>
              <a:t>1</a:t>
            </a:r>
            <a:endParaRPr/>
          </a:p>
        </p:txBody>
      </p:sp>
      <p:sp>
        <p:nvSpPr>
          <p:cNvPr id="1684" name="Google Shape;1684;p19"/>
          <p:cNvSpPr txBox="1"/>
          <p:nvPr>
            <p:ph idx="5" type="body"/>
          </p:nvPr>
        </p:nvSpPr>
        <p:spPr>
          <a:xfrm>
            <a:off x="698497" y="50463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vi-VN" sz="6475"/>
              <a:t>3</a:t>
            </a:r>
            <a:endParaRPr/>
          </a:p>
        </p:txBody>
      </p:sp>
      <p:sp>
        <p:nvSpPr>
          <p:cNvPr id="1685" name="Google Shape;1685;p19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vi-VN" sz="6475"/>
              <a:t>2</a:t>
            </a:r>
            <a:endParaRPr/>
          </a:p>
        </p:txBody>
      </p:sp>
      <p:sp>
        <p:nvSpPr>
          <p:cNvPr id="1686" name="Google Shape;1686;p19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vi-VN" sz="3000"/>
              <a:t>Gọi cô nhé nếu con có câu hỏi nào!</a:t>
            </a:r>
            <a:endParaRPr/>
          </a:p>
        </p:txBody>
      </p:sp>
      <p:sp>
        <p:nvSpPr>
          <p:cNvPr id="1687" name="Google Shape;1687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88" name="Google Shape;1688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2c8b2f2d49b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vi-VN"/>
              <a:t>Suy Ngẫm  </a:t>
            </a:r>
            <a:endParaRPr/>
          </a:p>
        </p:txBody>
      </p:sp>
      <p:sp>
        <p:nvSpPr>
          <p:cNvPr id="1694" name="Google Shape;1694;g2c8b2f2d49b_0_109"/>
          <p:cNvSpPr txBox="1"/>
          <p:nvPr>
            <p:ph idx="1" type="body"/>
          </p:nvPr>
        </p:nvSpPr>
        <p:spPr>
          <a:xfrm>
            <a:off x="3961854" y="138338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Quý vị có câu hỏi nào về các mẹo đọc không?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Quay lại và trao đổi với con quý vị: Chúng ta đã sẵn sàng để thử để mẹo đọc này ở nhà chưa?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Hãy chia sẻ cách quý vị có thể sử dụng mẹo đọc này ở nhà.</a:t>
            </a:r>
            <a:endParaRPr/>
          </a:p>
        </p:txBody>
      </p:sp>
      <p:sp>
        <p:nvSpPr>
          <p:cNvPr id="1695" name="Google Shape;1695;g2c8b2f2d49b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vi-VN"/>
              <a:t>Câu hỏi của quý vị sẽ giúp ích cho những người khác trong phòng!</a:t>
            </a:r>
            <a:endParaRPr/>
          </a:p>
        </p:txBody>
      </p:sp>
      <p:pic>
        <p:nvPicPr>
          <p:cNvPr descr="A close up of a logo&#10;&#10;Description automatically generated" id="1696" name="Google Shape;1696;g2c8b2f2d49b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2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Chơi có mục đích -&gt; học tập</a:t>
            </a:r>
            <a:endParaRPr/>
          </a:p>
        </p:txBody>
      </p:sp>
      <p:pic>
        <p:nvPicPr>
          <p:cNvPr id="1702" name="Google Shape;1702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974" y="1692275"/>
            <a:ext cx="4569300" cy="4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21"/>
          <p:cNvSpPr txBox="1"/>
          <p:nvPr>
            <p:ph idx="2" type="body"/>
          </p:nvPr>
        </p:nvSpPr>
        <p:spPr>
          <a:xfrm>
            <a:off x="5884338" y="1692275"/>
            <a:ext cx="5525342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600"/>
              <a:buNone/>
            </a:pPr>
            <a:r>
              <a:rPr b="1" lang="vi-VN"/>
              <a:t>Các câu hỏi</a:t>
            </a:r>
            <a:r>
              <a:rPr lang="vi-VN"/>
              <a:t> và </a:t>
            </a:r>
            <a:r>
              <a:rPr b="1" lang="vi-VN"/>
              <a:t>cuộc trò chuyện có ý nghĩa</a:t>
            </a:r>
            <a:r>
              <a:rPr lang="vi-VN"/>
              <a:t> sẽ xây dựng nền tảng của việc đọc!</a:t>
            </a:r>
            <a:endParaRPr/>
          </a:p>
        </p:txBody>
      </p:sp>
      <p:sp>
        <p:nvSpPr>
          <p:cNvPr id="1704" name="Google Shape;1704;p21"/>
          <p:cNvSpPr txBox="1"/>
          <p:nvPr/>
        </p:nvSpPr>
        <p:spPr>
          <a:xfrm>
            <a:off x="2285996" y="2863850"/>
            <a:ext cx="957261" cy="26161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vi-VN" sz="11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Nỗ lực</a:t>
            </a:r>
            <a:endParaRPr/>
          </a:p>
        </p:txBody>
      </p:sp>
      <p:sp>
        <p:nvSpPr>
          <p:cNvPr id="1705" name="Google Shape;1705;p21"/>
          <p:cNvSpPr txBox="1"/>
          <p:nvPr/>
        </p:nvSpPr>
        <p:spPr>
          <a:xfrm>
            <a:off x="2038015" y="3083863"/>
            <a:ext cx="1031824" cy="52322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vi-VN" sz="14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Thích thú và nỗ lực</a:t>
            </a:r>
            <a:endParaRPr/>
          </a:p>
        </p:txBody>
      </p:sp>
      <p:sp>
        <p:nvSpPr>
          <p:cNvPr id="1706" name="Google Shape;1706;p21"/>
          <p:cNvSpPr txBox="1"/>
          <p:nvPr/>
        </p:nvSpPr>
        <p:spPr>
          <a:xfrm>
            <a:off x="4085167" y="2851150"/>
            <a:ext cx="957261" cy="26161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vi-VN" sz="11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Chính xác</a:t>
            </a:r>
            <a:endParaRPr/>
          </a:p>
        </p:txBody>
      </p:sp>
      <p:sp>
        <p:nvSpPr>
          <p:cNvPr id="1707" name="Google Shape;1707;p21"/>
          <p:cNvSpPr txBox="1"/>
          <p:nvPr/>
        </p:nvSpPr>
        <p:spPr>
          <a:xfrm>
            <a:off x="4099976" y="3084184"/>
            <a:ext cx="942452" cy="52322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vi-VN" sz="14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Tìm ra từ ngữ</a:t>
            </a:r>
            <a:endParaRPr/>
          </a:p>
        </p:txBody>
      </p:sp>
      <p:sp>
        <p:nvSpPr>
          <p:cNvPr id="1708" name="Google Shape;1708;p21"/>
          <p:cNvSpPr txBox="1"/>
          <p:nvPr/>
        </p:nvSpPr>
        <p:spPr>
          <a:xfrm>
            <a:off x="2112578" y="3901100"/>
            <a:ext cx="957261" cy="26161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vi-VN" sz="11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Hiểu</a:t>
            </a:r>
            <a:endParaRPr/>
          </a:p>
        </p:txBody>
      </p:sp>
      <p:sp>
        <p:nvSpPr>
          <p:cNvPr id="1709" name="Google Shape;1709;p21"/>
          <p:cNvSpPr txBox="1"/>
          <p:nvPr/>
        </p:nvSpPr>
        <p:spPr>
          <a:xfrm>
            <a:off x="2112578" y="4123677"/>
            <a:ext cx="1130679" cy="52322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vi-VN" sz="14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Hiểu câu chuyện</a:t>
            </a:r>
            <a:endParaRPr/>
          </a:p>
        </p:txBody>
      </p:sp>
      <p:sp>
        <p:nvSpPr>
          <p:cNvPr id="1710" name="Google Shape;1710;p21"/>
          <p:cNvSpPr/>
          <p:nvPr/>
        </p:nvSpPr>
        <p:spPr>
          <a:xfrm>
            <a:off x="2845571" y="4759187"/>
            <a:ext cx="397686" cy="215444"/>
          </a:xfrm>
          <a:prstGeom prst="rect">
            <a:avLst/>
          </a:prstGeom>
          <a:solidFill>
            <a:srgbClr val="EEC41B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vi-VN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vi-VN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CHUYỆN</a:t>
            </a:r>
            <a:endParaRPr/>
          </a:p>
        </p:txBody>
      </p:sp>
      <p:sp>
        <p:nvSpPr>
          <p:cNvPr id="1711" name="Google Shape;1711;p21"/>
          <p:cNvSpPr txBox="1"/>
          <p:nvPr/>
        </p:nvSpPr>
        <p:spPr>
          <a:xfrm>
            <a:off x="4099975" y="3901100"/>
            <a:ext cx="957261" cy="26161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vi-VN" sz="11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Trôi chảy</a:t>
            </a:r>
            <a:endParaRPr/>
          </a:p>
        </p:txBody>
      </p:sp>
      <p:sp>
        <p:nvSpPr>
          <p:cNvPr id="1712" name="Google Shape;1712;p21"/>
          <p:cNvSpPr txBox="1"/>
          <p:nvPr/>
        </p:nvSpPr>
        <p:spPr>
          <a:xfrm>
            <a:off x="3967063" y="4137965"/>
            <a:ext cx="1089653" cy="52322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vi-VN" sz="14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Nghe như kể chuyện</a:t>
            </a:r>
            <a:endParaRPr/>
          </a:p>
        </p:txBody>
      </p:sp>
      <p:sp>
        <p:nvSpPr>
          <p:cNvPr id="1713" name="Google Shape;1713;p21"/>
          <p:cNvSpPr txBox="1"/>
          <p:nvPr/>
        </p:nvSpPr>
        <p:spPr>
          <a:xfrm>
            <a:off x="3967063" y="2454618"/>
            <a:ext cx="297821" cy="107722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vi-VN" sz="7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 NGỮ</a:t>
            </a:r>
            <a:endParaRPr/>
          </a:p>
        </p:txBody>
      </p:sp>
      <p:sp>
        <p:nvSpPr>
          <p:cNvPr id="1714" name="Google Shape;1714;p21"/>
          <p:cNvSpPr txBox="1"/>
          <p:nvPr/>
        </p:nvSpPr>
        <p:spPr>
          <a:xfrm>
            <a:off x="3729036" y="2450191"/>
            <a:ext cx="218185" cy="107722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vi-VN" sz="7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endParaRPr/>
          </a:p>
        </p:txBody>
      </p:sp>
      <p:sp>
        <p:nvSpPr>
          <p:cNvPr id="1715" name="Google Shape;1715;p21"/>
          <p:cNvSpPr txBox="1"/>
          <p:nvPr/>
        </p:nvSpPr>
        <p:spPr>
          <a:xfrm>
            <a:off x="3226061" y="3513534"/>
            <a:ext cx="694190" cy="553998"/>
          </a:xfrm>
          <a:prstGeom prst="rect">
            <a:avLst/>
          </a:prstGeom>
          <a:solidFill>
            <a:srgbClr val="A6A8AB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vi-V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Trở thành </a:t>
            </a:r>
            <a:r>
              <a:rPr b="1" i="0" lang="vi-V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người đọc giỏi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2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Xin hãy đóng góp ý kiến</a:t>
            </a:r>
            <a:endParaRPr/>
          </a:p>
        </p:txBody>
      </p:sp>
      <p:pic>
        <p:nvPicPr>
          <p:cNvPr id="1721" name="Google Shape;1721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Google Shape;1722;p24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vi-VN" sz="2400"/>
              <a:t>Nhận xét của quý vị sẽ giúp cho thời gian chúng ta cùng học tập càng hữu ích hơn!</a:t>
            </a:r>
            <a:endParaRPr/>
          </a:p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400"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 sz="2400"/>
          </a:p>
        </p:txBody>
      </p:sp>
      <p:pic>
        <p:nvPicPr>
          <p:cNvPr descr="A picture containing person, indoor, blue&#10;&#10;Description automatically generated" id="1723" name="Google Shape;1723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5000"/>
              <a:t>Hãy làm trợ thủ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Chào mừng</a:t>
            </a:r>
            <a:endParaRPr/>
          </a:p>
        </p:txBody>
      </p:sp>
      <p:sp>
        <p:nvSpPr>
          <p:cNvPr id="1565" name="Google Shape;1565;p5"/>
          <p:cNvSpPr txBox="1"/>
          <p:nvPr>
            <p:ph idx="3" type="body"/>
          </p:nvPr>
        </p:nvSpPr>
        <p:spPr>
          <a:xfrm>
            <a:off x="1660582" y="2653440"/>
            <a:ext cx="40688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0480" lvl="0" marL="304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Hướng dẫn cách đọc</a:t>
            </a:r>
            <a:endParaRPr/>
          </a:p>
        </p:txBody>
      </p:sp>
      <p:sp>
        <p:nvSpPr>
          <p:cNvPr id="1566" name="Google Shape;1566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60960" lvl="0" marL="6096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Giờ thực hành</a:t>
            </a:r>
            <a:endParaRPr/>
          </a:p>
        </p:txBody>
      </p:sp>
      <p:sp>
        <p:nvSpPr>
          <p:cNvPr id="1567" name="Google Shape;1567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Chương trình buổi học</a:t>
            </a:r>
            <a:endParaRPr/>
          </a:p>
        </p:txBody>
      </p:sp>
      <p:sp>
        <p:nvSpPr>
          <p:cNvPr id="1568" name="Google Shape;1568;p5"/>
          <p:cNvSpPr txBox="1"/>
          <p:nvPr>
            <p:ph idx="5" type="body"/>
          </p:nvPr>
        </p:nvSpPr>
        <p:spPr>
          <a:xfrm>
            <a:off x="1660583" y="4992079"/>
            <a:ext cx="421935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Suy ngẫm &amp; cập nhật</a:t>
            </a:r>
            <a:endParaRPr/>
          </a:p>
        </p:txBody>
      </p:sp>
      <p:pic>
        <p:nvPicPr>
          <p:cNvPr id="1569" name="Google Shape;1569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73" name="Google Shape;1573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1" y="1558066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4" name="Google Shape;1574;p5"/>
          <p:cNvSpPr txBox="1"/>
          <p:nvPr/>
        </p:nvSpPr>
        <p:spPr>
          <a:xfrm>
            <a:off x="9677400" y="3352800"/>
            <a:ext cx="1671918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vi-VN" sz="16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"Mình đã học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vi-VN" sz="16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được cách thêm vào những chữ khó!"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0" name="Google Shape;1580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1" name="Google Shape;1581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2" name="Google Shape;1582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3" name="Google Shape;1583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Chuẩn bị.</a:t>
            </a:r>
            <a:endParaRPr/>
          </a:p>
        </p:txBody>
      </p:sp>
      <p:sp>
        <p:nvSpPr>
          <p:cNvPr id="1584" name="Google Shape;1584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Có mặt.</a:t>
            </a:r>
            <a:endParaRPr/>
          </a:p>
        </p:txBody>
      </p:sp>
      <p:sp>
        <p:nvSpPr>
          <p:cNvPr id="1585" name="Google Shape;1585;p6"/>
          <p:cNvSpPr txBox="1"/>
          <p:nvPr>
            <p:ph idx="7" type="body"/>
          </p:nvPr>
        </p:nvSpPr>
        <p:spPr>
          <a:xfrm>
            <a:off x="10444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Hãy tỏ ra lịch sự</a:t>
            </a:r>
            <a:endParaRPr/>
          </a:p>
        </p:txBody>
      </p:sp>
      <p:sp>
        <p:nvSpPr>
          <p:cNvPr id="1586" name="Google Shape;1586;p6"/>
          <p:cNvSpPr txBox="1"/>
          <p:nvPr>
            <p:ph idx="8" type="body"/>
          </p:nvPr>
        </p:nvSpPr>
        <p:spPr>
          <a:xfrm>
            <a:off x="10444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marR="5080" rtl="0" algn="l">
              <a:lnSpc>
                <a:spcPct val="100625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Hỏi những thắc mắc.</a:t>
            </a:r>
            <a:endParaRPr/>
          </a:p>
        </p:txBody>
      </p:sp>
      <p:sp>
        <p:nvSpPr>
          <p:cNvPr id="1587" name="Google Shape;1587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>
                <a:latin typeface="Arial"/>
                <a:ea typeface="Arial"/>
                <a:cs typeface="Arial"/>
                <a:sym typeface="Arial"/>
              </a:rPr>
              <a:t>Hướng dẫn buổi học</a:t>
            </a:r>
            <a:endParaRPr/>
          </a:p>
        </p:txBody>
      </p:sp>
      <p:pic>
        <p:nvPicPr>
          <p:cNvPr descr="Icon&#10;&#10;Description automatically generated" id="1588" name="Google Shape;15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89" name="Google Shape;158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90" name="Google Shape;159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91" name="Google Shape;159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>
                <a:solidFill>
                  <a:srgbClr val="006FB6"/>
                </a:solidFill>
              </a:rPr>
              <a:t>Hãy làm trợ thủ</a:t>
            </a:r>
            <a:endParaRPr/>
          </a:p>
        </p:txBody>
      </p:sp>
      <p:sp>
        <p:nvSpPr>
          <p:cNvPr id="1597" name="Google Shape;1597;p12"/>
          <p:cNvSpPr txBox="1"/>
          <p:nvPr>
            <p:ph idx="1" type="body"/>
          </p:nvPr>
        </p:nvSpPr>
        <p:spPr>
          <a:xfrm>
            <a:off x="9131573" y="4346912"/>
            <a:ext cx="2848223" cy="2519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Người đọc trước cần hiểu rõ sách (và các từ trong sách) có ý nghĩa như thế nào.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598" name="Google Shape;1598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4150" y="1251276"/>
            <a:ext cx="1954695" cy="29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1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2</a:t>
            </a:r>
            <a:endParaRPr/>
          </a:p>
        </p:txBody>
      </p:sp>
      <p:sp>
        <p:nvSpPr>
          <p:cNvPr id="1600" name="Google Shape;1600;p1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3</a:t>
            </a:r>
            <a:endParaRPr/>
          </a:p>
        </p:txBody>
      </p:sp>
      <p:sp>
        <p:nvSpPr>
          <p:cNvPr id="1601" name="Google Shape;1601;p1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Giữ cuốn sách cho cô.</a:t>
            </a:r>
            <a:endParaRPr/>
          </a:p>
        </p:txBody>
      </p:sp>
      <p:sp>
        <p:nvSpPr>
          <p:cNvPr id="1602" name="Google Shape;1602;p1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Giúp chỉ vào từ. </a:t>
            </a:r>
            <a:endParaRPr/>
          </a:p>
        </p:txBody>
      </p:sp>
      <p:sp>
        <p:nvSpPr>
          <p:cNvPr id="1603" name="Google Shape;1603;p1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Cho xem một chữ cái và chỉ cho xem một từ. </a:t>
            </a:r>
            <a:endParaRPr/>
          </a:p>
        </p:txBody>
      </p:sp>
      <p:sp>
        <p:nvSpPr>
          <p:cNvPr id="1604" name="Google Shape;1604;p1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vi-VN" sz="3000"/>
              <a:t>sự hiểu biết về cách các từ và sách được viết sẽ “hoạt động” ra sao hoặc chúng tuân theo các quy tắc nào</a:t>
            </a:r>
            <a:endParaRPr/>
          </a:p>
        </p:txBody>
      </p:sp>
      <p:sp>
        <p:nvSpPr>
          <p:cNvPr id="1610" name="Google Shape;1610;p1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1" name="Google Shape;1611;p1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2" name="Google Shape;1612;p1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3" name="Google Shape;1613;p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vi-VN" sz="4000"/>
              <a:t>Các khái niệm về bản in</a:t>
            </a:r>
            <a:endParaRPr/>
          </a:p>
        </p:txBody>
      </p:sp>
      <p:sp>
        <p:nvSpPr>
          <p:cNvPr id="1614" name="Google Shape;1614;p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5" name="Google Shape;1615;p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6" name="Google Shape;1616;p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7" name="Google Shape;1617;p1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 sz="4000"/>
              <a:t>Kiểm tra thuật ngữ về khả năng đọc viết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</a:pPr>
            <a:r>
              <a:rPr lang="vi-VN"/>
              <a:t>Giữ cuốn sách cho cô</a:t>
            </a:r>
            <a:endParaRPr/>
          </a:p>
        </p:txBody>
      </p:sp>
      <p:sp>
        <p:nvSpPr>
          <p:cNvPr id="1623" name="Google Shape;1623;p14"/>
          <p:cNvSpPr txBox="1"/>
          <p:nvPr>
            <p:ph idx="1" type="body"/>
          </p:nvPr>
        </p:nvSpPr>
        <p:spPr>
          <a:xfrm>
            <a:off x="8798200" y="4081327"/>
            <a:ext cx="3306900" cy="21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vi-VN"/>
              <a:t>Tiếp tục rèn luyện kỹ năng này cho đến khi trẻ có thể tự làm được.</a:t>
            </a:r>
            <a:endParaRPr/>
          </a:p>
        </p:txBody>
      </p:sp>
      <p:sp>
        <p:nvSpPr>
          <p:cNvPr id="1624" name="Google Shape;1624;p14"/>
          <p:cNvSpPr txBox="1"/>
          <p:nvPr>
            <p:ph idx="3" type="body"/>
          </p:nvPr>
        </p:nvSpPr>
        <p:spPr>
          <a:xfrm>
            <a:off x="185195" y="1302589"/>
            <a:ext cx="4164965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b="1" lang="vi-VN" sz="3200"/>
              <a:t>Người lớn</a:t>
            </a:r>
            <a:r>
              <a:rPr lang="vi-VN" sz="3200"/>
              <a:t>: “Hãy giữ cuốn sách để chúng ta cùng xem các hình ảnh và từ ngữ.”</a:t>
            </a:r>
            <a:endParaRPr/>
          </a:p>
          <a:p>
            <a:pPr indent="-304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vi-VN" sz="3200"/>
              <a:t>Giúp trẻ lật các trang từ phải sang trái. </a:t>
            </a:r>
            <a:endParaRPr/>
          </a:p>
        </p:txBody>
      </p:sp>
      <p:pic>
        <p:nvPicPr>
          <p:cNvPr descr="A picture containing child, person, indoor, table&#10;&#10;Description automatically generated" id="1625" name="Google Shape;1625;p14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2052" r="2051" t="0"/>
          <a:stretch/>
        </p:blipFill>
        <p:spPr>
          <a:xfrm>
            <a:off x="4599910" y="1926645"/>
            <a:ext cx="3747813" cy="3470579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Open book" id="1626" name="Google Shape;1626;p1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512" r="7503" t="0"/>
          <a:stretch/>
        </p:blipFill>
        <p:spPr>
          <a:xfrm>
            <a:off x="9406805" y="1251284"/>
            <a:ext cx="2129327" cy="250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14"/>
          <p:cNvSpPr/>
          <p:nvPr/>
        </p:nvSpPr>
        <p:spPr>
          <a:xfrm>
            <a:off x="9893800" y="3519425"/>
            <a:ext cx="1115700" cy="561900"/>
          </a:xfrm>
          <a:prstGeom prst="leftArrow">
            <a:avLst>
              <a:gd fmla="val 16658" name="adj1"/>
              <a:gd fmla="val 127068" name="adj2"/>
            </a:avLst>
          </a:prstGeom>
          <a:solidFill>
            <a:srgbClr val="006F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1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vi-VN"/>
              <a:t>Giúp chỉ vào các từ</a:t>
            </a:r>
            <a:endParaRPr/>
          </a:p>
        </p:txBody>
      </p:sp>
      <p:sp>
        <p:nvSpPr>
          <p:cNvPr id="1633" name="Google Shape;1633;p15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vi-VN" sz="3200"/>
              <a:t>Mẹo và thủ thuật</a:t>
            </a:r>
            <a:endParaRPr/>
          </a:p>
        </p:txBody>
      </p:sp>
      <p:sp>
        <p:nvSpPr>
          <p:cNvPr id="1634" name="Google Shape;1634;p15"/>
          <p:cNvSpPr txBox="1"/>
          <p:nvPr>
            <p:ph idx="3" type="body"/>
          </p:nvPr>
        </p:nvSpPr>
        <p:spPr>
          <a:xfrm>
            <a:off x="0" y="3992563"/>
            <a:ext cx="3346016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vi-VN"/>
              <a:t>Giúp trẻ lướt ngón tay trên trang hoặc chỉ vào từng từ trong khi đọc.</a:t>
            </a:r>
            <a:endParaRPr/>
          </a:p>
        </p:txBody>
      </p:sp>
      <p:sp>
        <p:nvSpPr>
          <p:cNvPr id="1635" name="Google Shape;1635;p15"/>
          <p:cNvSpPr txBox="1"/>
          <p:nvPr>
            <p:ph idx="4" type="body"/>
          </p:nvPr>
        </p:nvSpPr>
        <p:spPr>
          <a:xfrm>
            <a:off x="3680750" y="1891965"/>
            <a:ext cx="4127356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vi-VN"/>
              <a:t>Người lớn: </a:t>
            </a:r>
            <a:r>
              <a:rPr lang="vi-VN"/>
              <a:t>“Mắt chúng ta sẽ bắt đầu từ đâu trên trang?” </a:t>
            </a:r>
            <a:endParaRPr/>
          </a:p>
          <a:p>
            <a:pPr indent="-2794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vi-VN"/>
              <a:t>Giúp trẻ bắt đầu ở </a:t>
            </a:r>
            <a:r>
              <a:rPr b="1" lang="vi-VN"/>
              <a:t>phần trên cùng bên trái</a:t>
            </a:r>
            <a:r>
              <a:rPr lang="vi-VN"/>
              <a:t> của trang. Sau đó, </a:t>
            </a:r>
            <a:r>
              <a:rPr b="1" lang="vi-VN"/>
              <a:t>đưa ngón tay trẻ</a:t>
            </a:r>
            <a:r>
              <a:rPr lang="vi-VN"/>
              <a:t> từ trái sang phải và từ trên xuống. </a:t>
            </a:r>
            <a:endParaRPr/>
          </a:p>
        </p:txBody>
      </p:sp>
      <p:pic>
        <p:nvPicPr>
          <p:cNvPr descr="A picture containing person, indoor, table, computer&#10;&#10;Description automatically generated" id="1636" name="Google Shape;1636;p15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14619" l="0" r="0" t="14619"/>
          <a:stretch/>
        </p:blipFill>
        <p:spPr>
          <a:xfrm>
            <a:off x="8149632" y="1920052"/>
            <a:ext cx="3826869" cy="406240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Open book" id="1637" name="Google Shape;1637;p15"/>
          <p:cNvPicPr preferRelativeResize="0"/>
          <p:nvPr/>
        </p:nvPicPr>
        <p:blipFill rotWithShape="1">
          <a:blip r:embed="rId4">
            <a:alphaModFix/>
          </a:blip>
          <a:srcRect b="0" l="7512" r="7503" t="0"/>
          <a:stretch/>
        </p:blipFill>
        <p:spPr>
          <a:xfrm>
            <a:off x="737098" y="1446540"/>
            <a:ext cx="2129327" cy="25047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8" name="Google Shape;1638;p15"/>
          <p:cNvCxnSpPr/>
          <p:nvPr/>
        </p:nvCxnSpPr>
        <p:spPr>
          <a:xfrm rot="10800000">
            <a:off x="1976198" y="2377500"/>
            <a:ext cx="548700" cy="10515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639" name="Google Shape;1639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1462538" y="776800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16"/>
          <p:cNvSpPr txBox="1"/>
          <p:nvPr>
            <p:ph type="title"/>
          </p:nvPr>
        </p:nvSpPr>
        <p:spPr>
          <a:xfrm>
            <a:off x="-7620" y="0"/>
            <a:ext cx="6246374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ct val="44444"/>
              <a:buFont typeface="Calibri"/>
              <a:buNone/>
            </a:pPr>
            <a:r>
              <a:rPr lang="vi-VN" sz="4500"/>
              <a:t>Cho xem một chữ cái và chỉ cho xem một từ</a:t>
            </a:r>
            <a:endParaRPr/>
          </a:p>
        </p:txBody>
      </p:sp>
      <p:sp>
        <p:nvSpPr>
          <p:cNvPr id="1645" name="Google Shape;1645;p16"/>
          <p:cNvSpPr txBox="1"/>
          <p:nvPr>
            <p:ph idx="1" type="body"/>
          </p:nvPr>
        </p:nvSpPr>
        <p:spPr>
          <a:xfrm>
            <a:off x="8773610" y="3862234"/>
            <a:ext cx="341839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Char char="•"/>
            </a:pPr>
            <a:r>
              <a:rPr lang="vi-VN"/>
              <a:t>Giải thích cho trẻ rằng các chữ cái sẽ kết hợp với nhau để tạo thành từ. </a:t>
            </a:r>
            <a:endParaRPr/>
          </a:p>
        </p:txBody>
      </p:sp>
      <p:sp>
        <p:nvSpPr>
          <p:cNvPr id="1646" name="Google Shape;1646;p16"/>
          <p:cNvSpPr txBox="1"/>
          <p:nvPr>
            <p:ph idx="3" type="body"/>
          </p:nvPr>
        </p:nvSpPr>
        <p:spPr>
          <a:xfrm>
            <a:off x="150471" y="1302589"/>
            <a:ext cx="4317357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lang="vi-VN"/>
              <a:t>Người lớn: </a:t>
            </a:r>
            <a:r>
              <a:rPr lang="vi-VN"/>
              <a:t>“Con có thể dùng ngón tay để khoanh tròn hoặc gạch dưới một </a:t>
            </a:r>
            <a:r>
              <a:rPr b="1" lang="vi-VN"/>
              <a:t>chữ cái</a:t>
            </a:r>
            <a:r>
              <a:rPr lang="vi-VN"/>
              <a:t> trong sách không?” </a:t>
            </a:r>
            <a:endParaRPr/>
          </a:p>
          <a:p>
            <a:pPr indent="-127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lang="vi-VN"/>
              <a:t>Người lớn</a:t>
            </a:r>
            <a:r>
              <a:rPr lang="vi-VN"/>
              <a:t>: “Giờ hãy dùng ngón tay con để khoanh tròn hoặc gạch dưới </a:t>
            </a:r>
            <a:r>
              <a:rPr b="1" lang="vi-VN"/>
              <a:t>một từ</a:t>
            </a:r>
            <a:r>
              <a:rPr lang="vi-VN"/>
              <a:t> trong sách.” </a:t>
            </a:r>
            <a:endParaRPr/>
          </a:p>
        </p:txBody>
      </p:sp>
      <p:pic>
        <p:nvPicPr>
          <p:cNvPr descr="Open book" id="1647" name="Google Shape;1647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12" r="7503" t="0"/>
          <a:stretch/>
        </p:blipFill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8" name="Google Shape;1648;p16"/>
          <p:cNvCxnSpPr/>
          <p:nvPr/>
        </p:nvCxnSpPr>
        <p:spPr>
          <a:xfrm rot="10800000">
            <a:off x="10771632" y="2446224"/>
            <a:ext cx="0" cy="11748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 zebra standing on top of each other&#10;&#10;Description automatically generated" id="1649" name="Google Shape;1649;p16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5236" r="5237" t="0"/>
          <a:stretch/>
        </p:blipFill>
        <p:spPr>
          <a:xfrm>
            <a:off x="4599910" y="1926645"/>
            <a:ext cx="3747900" cy="3470701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Right pointing backhand index" id="1650" name="Google Shape;165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4697447" y="4940023"/>
            <a:ext cx="1091597" cy="109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16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10103175" y="5687650"/>
            <a:ext cx="487225" cy="72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