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1.xml"/>
  <Override ContentType="application/vnd.openxmlformats-officedocument.presentationml.slideMaster+xml" PartName="/ppt/slideMasters/slideMaster10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11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12.xml"/>
  <Override ContentType="application/vnd.openxmlformats-officedocument.theme+xml" PartName="/ppt/theme/theme9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0" r:id="rId5"/>
    <p:sldMasterId id="2147483658" r:id="rId6"/>
    <p:sldMasterId id="2147483664" r:id="rId7"/>
    <p:sldMasterId id="2147483683" r:id="rId8"/>
    <p:sldMasterId id="2147483693" r:id="rId9"/>
    <p:sldMasterId id="2147483701" r:id="rId10"/>
    <p:sldMasterId id="2147483710" r:id="rId11"/>
    <p:sldMasterId id="2147483729" r:id="rId12"/>
    <p:sldMasterId id="2147483744" r:id="rId13"/>
    <p:sldMasterId id="2147483752" r:id="rId14"/>
  </p:sldMasterIdLst>
  <p:notesMasterIdLst>
    <p:notesMasterId r:id="rId15"/>
  </p:notesMasterIdLst>
  <p:sldIdLst>
    <p:sldId id="256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</p:sldIdLst>
  <p:sldSz cy="6858000" cx="12192000"/>
  <p:notesSz cx="9144000" cy="6858000"/>
  <p:embeddedFontLst>
    <p:embeddedFont>
      <p:font typeface="Permanent Marker"/>
      <p:regular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33" roundtripDataSignature="AMtx7mj7gPLSsvpb3PH/83dBBzvwFvN2W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5.xml"/><Relationship Id="rId22" Type="http://schemas.openxmlformats.org/officeDocument/2006/relationships/slide" Target="slides/slide7.xml"/><Relationship Id="rId21" Type="http://schemas.openxmlformats.org/officeDocument/2006/relationships/slide" Target="slides/slide6.xml"/><Relationship Id="rId24" Type="http://schemas.openxmlformats.org/officeDocument/2006/relationships/slide" Target="slides/slide9.xml"/><Relationship Id="rId23" Type="http://schemas.openxmlformats.org/officeDocument/2006/relationships/slide" Target="slides/slide8.xml"/><Relationship Id="rId1" Type="http://schemas.openxmlformats.org/officeDocument/2006/relationships/theme" Target="theme/theme5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26" Type="http://schemas.openxmlformats.org/officeDocument/2006/relationships/slide" Target="slides/slide11.xml"/><Relationship Id="rId25" Type="http://schemas.openxmlformats.org/officeDocument/2006/relationships/slide" Target="slides/slide10.xml"/><Relationship Id="rId28" Type="http://schemas.openxmlformats.org/officeDocument/2006/relationships/slide" Target="slides/slide13.xml"/><Relationship Id="rId27" Type="http://schemas.openxmlformats.org/officeDocument/2006/relationships/slide" Target="slides/slide12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16.xml"/><Relationship Id="rId30" Type="http://schemas.openxmlformats.org/officeDocument/2006/relationships/slide" Target="slides/slide15.xml"/><Relationship Id="rId11" Type="http://schemas.openxmlformats.org/officeDocument/2006/relationships/slideMaster" Target="slideMasters/slideMaster8.xml"/><Relationship Id="rId33" Type="http://customschemas.google.com/relationships/presentationmetadata" Target="metadata"/><Relationship Id="rId10" Type="http://schemas.openxmlformats.org/officeDocument/2006/relationships/slideMaster" Target="slideMasters/slideMaster7.xml"/><Relationship Id="rId32" Type="http://schemas.openxmlformats.org/officeDocument/2006/relationships/font" Target="fonts/PermanentMarker-regular.fntdata"/><Relationship Id="rId13" Type="http://schemas.openxmlformats.org/officeDocument/2006/relationships/slideMaster" Target="slideMasters/slideMaster10.xml"/><Relationship Id="rId12" Type="http://schemas.openxmlformats.org/officeDocument/2006/relationships/slideMaster" Target="slideMasters/slideMaster9.xml"/><Relationship Id="rId15" Type="http://schemas.openxmlformats.org/officeDocument/2006/relationships/notesMaster" Target="notesMasters/notesMaster1.xml"/><Relationship Id="rId14" Type="http://schemas.openxmlformats.org/officeDocument/2006/relationships/slideMaster" Target="slideMasters/slideMaster11.xml"/><Relationship Id="rId17" Type="http://schemas.openxmlformats.org/officeDocument/2006/relationships/slide" Target="slides/slide2.xml"/><Relationship Id="rId16" Type="http://schemas.openxmlformats.org/officeDocument/2006/relationships/slide" Target="slides/slide1.xml"/><Relationship Id="rId19" Type="http://schemas.openxmlformats.org/officeDocument/2006/relationships/slide" Target="slides/slide4.xml"/><Relationship Id="rId1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30629" y="10556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8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p1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50" name="Google Shape;1550;p1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2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p17:notes"/>
          <p:cNvSpPr/>
          <p:nvPr>
            <p:ph idx="2" type="sldImg"/>
          </p:nvPr>
        </p:nvSpPr>
        <p:spPr>
          <a:xfrm>
            <a:off x="3533775" y="82550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4" name="Google Shape;1654;p17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9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1dd5586366e_0_148:notes"/>
          <p:cNvSpPr/>
          <p:nvPr>
            <p:ph idx="2" type="sldImg"/>
          </p:nvPr>
        </p:nvSpPr>
        <p:spPr>
          <a:xfrm>
            <a:off x="72331" y="104775"/>
            <a:ext cx="1169700" cy="117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1" name="Google Shape;1661;g1dd5586366e_0_148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6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18:notes"/>
          <p:cNvSpPr/>
          <p:nvPr>
            <p:ph idx="2" type="sldImg"/>
          </p:nvPr>
        </p:nvSpPr>
        <p:spPr>
          <a:xfrm>
            <a:off x="128588" y="104775"/>
            <a:ext cx="2079625" cy="1169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8" name="Google Shape;1668;p18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5" name="Shape 1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" name="Google Shape;1676;p19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7" name="Google Shape;1677;p19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9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Google Shape;1690;g26d2ea5c2ae_0_109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91" name="Google Shape;1691;g26d2ea5c2ae_0_109:notes"/>
          <p:cNvSpPr/>
          <p:nvPr>
            <p:ph idx="2" type="sldImg"/>
          </p:nvPr>
        </p:nvSpPr>
        <p:spPr>
          <a:xfrm>
            <a:off x="130175" y="104775"/>
            <a:ext cx="2076600" cy="1168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7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p21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99" name="Google Shape;1699;p21:notes"/>
          <p:cNvSpPr/>
          <p:nvPr>
            <p:ph idx="2" type="sldImg"/>
          </p:nvPr>
        </p:nvSpPr>
        <p:spPr>
          <a:xfrm>
            <a:off x="3533775" y="13811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4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p24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06" name="Google Shape;1706;p24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5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p4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57" name="Google Shape;1557;p4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0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p5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62" name="Google Shape;1562;p5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5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p6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77" name="Google Shape;1577;p6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2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12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94" name="Google Shape;1594;p12:notes"/>
          <p:cNvSpPr/>
          <p:nvPr>
            <p:ph idx="2" type="sldImg"/>
          </p:nvPr>
        </p:nvSpPr>
        <p:spPr>
          <a:xfrm>
            <a:off x="3533775" y="127000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5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Google Shape;1606;p13:notes"/>
          <p:cNvSpPr/>
          <p:nvPr>
            <p:ph idx="2" type="sldImg"/>
          </p:nvPr>
        </p:nvSpPr>
        <p:spPr>
          <a:xfrm>
            <a:off x="128588" y="104775"/>
            <a:ext cx="2079625" cy="1169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7" name="Google Shape;1607;p13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8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4:notes"/>
          <p:cNvSpPr/>
          <p:nvPr>
            <p:ph idx="2" type="sldImg"/>
          </p:nvPr>
        </p:nvSpPr>
        <p:spPr>
          <a:xfrm>
            <a:off x="3533775" y="9366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0" name="Google Shape;1620;p14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8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15:notes"/>
          <p:cNvSpPr/>
          <p:nvPr>
            <p:ph idx="2" type="sldImg"/>
          </p:nvPr>
        </p:nvSpPr>
        <p:spPr>
          <a:xfrm>
            <a:off x="35337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0" name="Google Shape;1630;p15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0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p16:notes"/>
          <p:cNvSpPr/>
          <p:nvPr>
            <p:ph idx="2" type="sldImg"/>
          </p:nvPr>
        </p:nvSpPr>
        <p:spPr>
          <a:xfrm>
            <a:off x="35337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2" name="Google Shape;1642;p16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3.png"/><Relationship Id="rId3" Type="http://schemas.openxmlformats.org/officeDocument/2006/relationships/image" Target="../media/image22.png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4.png"/><Relationship Id="rId3" Type="http://schemas.openxmlformats.org/officeDocument/2006/relationships/image" Target="../media/image3.png"/><Relationship Id="rId4" Type="http://schemas.openxmlformats.org/officeDocument/2006/relationships/image" Target="../media/image17.png"/><Relationship Id="rId5" Type="http://schemas.openxmlformats.org/officeDocument/2006/relationships/image" Target="../media/image32.png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29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5.jpg"/><Relationship Id="rId3" Type="http://schemas.openxmlformats.org/officeDocument/2006/relationships/image" Target="../media/image2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6.jpg"/><Relationship Id="rId3" Type="http://schemas.openxmlformats.org/officeDocument/2006/relationships/image" Target="../media/image2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7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8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29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30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4.png"/><Relationship Id="rId4" Type="http://schemas.openxmlformats.org/officeDocument/2006/relationships/image" Target="../media/image19.png"/><Relationship Id="rId5" Type="http://schemas.openxmlformats.org/officeDocument/2006/relationships/image" Target="../media/image5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4.png"/><Relationship Id="rId4" Type="http://schemas.openxmlformats.org/officeDocument/2006/relationships/image" Target="../media/image32.png"/><Relationship Id="rId5" Type="http://schemas.openxmlformats.org/officeDocument/2006/relationships/image" Target="../media/image3.png"/><Relationship Id="rId6" Type="http://schemas.openxmlformats.org/officeDocument/2006/relationships/image" Target="../media/image31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8.png"/><Relationship Id="rId8" Type="http://schemas.openxmlformats.org/officeDocument/2006/relationships/image" Target="../media/image7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8.png"/><Relationship Id="rId8" Type="http://schemas.openxmlformats.org/officeDocument/2006/relationships/image" Target="../media/image7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14.png"/><Relationship Id="rId7" Type="http://schemas.openxmlformats.org/officeDocument/2006/relationships/image" Target="../media/image8.png"/><Relationship Id="rId8" Type="http://schemas.openxmlformats.org/officeDocument/2006/relationships/image" Target="../media/image15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4.png"/><Relationship Id="rId4" Type="http://schemas.openxmlformats.org/officeDocument/2006/relationships/image" Target="../media/image32.png"/><Relationship Id="rId5" Type="http://schemas.openxmlformats.org/officeDocument/2006/relationships/image" Target="../media/image3.png"/><Relationship Id="rId6" Type="http://schemas.openxmlformats.org/officeDocument/2006/relationships/image" Target="../media/image37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4.png"/><Relationship Id="rId4" Type="http://schemas.openxmlformats.org/officeDocument/2006/relationships/image" Target="../media/image32.png"/><Relationship Id="rId5" Type="http://schemas.openxmlformats.org/officeDocument/2006/relationships/image" Target="../media/image3.png"/><Relationship Id="rId6" Type="http://schemas.openxmlformats.org/officeDocument/2006/relationships/image" Target="../media/image37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4.png"/><Relationship Id="rId4" Type="http://schemas.openxmlformats.org/officeDocument/2006/relationships/image" Target="../media/image19.png"/><Relationship Id="rId5" Type="http://schemas.openxmlformats.org/officeDocument/2006/relationships/image" Target="../media/image5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4.png"/><Relationship Id="rId4" Type="http://schemas.openxmlformats.org/officeDocument/2006/relationships/image" Target="../media/image32.png"/><Relationship Id="rId5" Type="http://schemas.openxmlformats.org/officeDocument/2006/relationships/image" Target="../media/image3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4.png"/><Relationship Id="rId4" Type="http://schemas.openxmlformats.org/officeDocument/2006/relationships/image" Target="../media/image32.png"/><Relationship Id="rId5" Type="http://schemas.openxmlformats.org/officeDocument/2006/relationships/image" Target="../media/image3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29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6.jpg"/><Relationship Id="rId5" Type="http://schemas.openxmlformats.org/officeDocument/2006/relationships/image" Target="../media/image5.png"/><Relationship Id="rId6" Type="http://schemas.openxmlformats.org/officeDocument/2006/relationships/image" Target="../media/image14.png"/><Relationship Id="rId7" Type="http://schemas.openxmlformats.org/officeDocument/2006/relationships/image" Target="../media/image8.png"/><Relationship Id="rId8" Type="http://schemas.openxmlformats.org/officeDocument/2006/relationships/image" Target="../media/image15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29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29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29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7.png"/><Relationship Id="rId3" Type="http://schemas.openxmlformats.org/officeDocument/2006/relationships/image" Target="../media/image4.png"/><Relationship Id="rId4" Type="http://schemas.openxmlformats.org/officeDocument/2006/relationships/image" Target="../media/image19.png"/><Relationship Id="rId5" Type="http://schemas.openxmlformats.org/officeDocument/2006/relationships/image" Target="../media/image5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8.png"/><Relationship Id="rId8" Type="http://schemas.openxmlformats.org/officeDocument/2006/relationships/image" Target="../media/image7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6.jpg"/><Relationship Id="rId5" Type="http://schemas.openxmlformats.org/officeDocument/2006/relationships/image" Target="../media/image5.png"/><Relationship Id="rId6" Type="http://schemas.openxmlformats.org/officeDocument/2006/relationships/image" Target="../media/image14.png"/><Relationship Id="rId7" Type="http://schemas.openxmlformats.org/officeDocument/2006/relationships/image" Target="../media/image8.png"/><Relationship Id="rId8" Type="http://schemas.openxmlformats.org/officeDocument/2006/relationships/image" Target="../media/image15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7.png"/><Relationship Id="rId3" Type="http://schemas.openxmlformats.org/officeDocument/2006/relationships/image" Target="../media/image18.jpg"/><Relationship Id="rId4" Type="http://schemas.openxmlformats.org/officeDocument/2006/relationships/image" Target="../media/image4.png"/><Relationship Id="rId5" Type="http://schemas.openxmlformats.org/officeDocument/2006/relationships/image" Target="../media/image19.png"/><Relationship Id="rId6" Type="http://schemas.openxmlformats.org/officeDocument/2006/relationships/image" Target="../media/image5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0.jpg"/><Relationship Id="rId3" Type="http://schemas.openxmlformats.org/officeDocument/2006/relationships/image" Target="../media/image17.png"/><Relationship Id="rId4" Type="http://schemas.openxmlformats.org/officeDocument/2006/relationships/image" Target="../media/image4.png"/><Relationship Id="rId5" Type="http://schemas.openxmlformats.org/officeDocument/2006/relationships/image" Target="../media/image19.png"/><Relationship Id="rId6" Type="http://schemas.openxmlformats.org/officeDocument/2006/relationships/image" Target="../media/image5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Relationship Id="rId6" Type="http://schemas.openxmlformats.org/officeDocument/2006/relationships/image" Target="../media/image41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Relationship Id="rId3" Type="http://schemas.openxmlformats.org/officeDocument/2006/relationships/image" Target="../media/image18.jpg"/><Relationship Id="rId4" Type="http://schemas.openxmlformats.org/officeDocument/2006/relationships/image" Target="../media/image4.png"/><Relationship Id="rId5" Type="http://schemas.openxmlformats.org/officeDocument/2006/relationships/image" Target="../media/image19.png"/><Relationship Id="rId6" Type="http://schemas.openxmlformats.org/officeDocument/2006/relationships/image" Target="../media/image5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.png"/><Relationship Id="rId3" Type="http://schemas.openxmlformats.org/officeDocument/2006/relationships/image" Target="../media/image3.png"/><Relationship Id="rId4" Type="http://schemas.openxmlformats.org/officeDocument/2006/relationships/image" Target="../media/image17.png"/><Relationship Id="rId5" Type="http://schemas.openxmlformats.org/officeDocument/2006/relationships/image" Target="../media/image32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29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4.png"/><Relationship Id="rId4" Type="http://schemas.openxmlformats.org/officeDocument/2006/relationships/image" Target="../media/image19.png"/><Relationship Id="rId5" Type="http://schemas.openxmlformats.org/officeDocument/2006/relationships/image" Target="../media/image5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4.jpg"/><Relationship Id="rId3" Type="http://schemas.openxmlformats.org/officeDocument/2006/relationships/image" Target="../media/image17.png"/><Relationship Id="rId4" Type="http://schemas.openxmlformats.org/officeDocument/2006/relationships/image" Target="../media/image4.png"/><Relationship Id="rId5" Type="http://schemas.openxmlformats.org/officeDocument/2006/relationships/image" Target="../media/image19.png"/><Relationship Id="rId6" Type="http://schemas.openxmlformats.org/officeDocument/2006/relationships/image" Target="../media/image5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4.png"/><Relationship Id="rId4" Type="http://schemas.openxmlformats.org/officeDocument/2006/relationships/image" Target="../media/image32.png"/><Relationship Id="rId5" Type="http://schemas.openxmlformats.org/officeDocument/2006/relationships/image" Target="../media/image3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29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jpg"/><Relationship Id="rId3" Type="http://schemas.openxmlformats.org/officeDocument/2006/relationships/image" Target="../media/image17.png"/><Relationship Id="rId4" Type="http://schemas.openxmlformats.org/officeDocument/2006/relationships/image" Target="../media/image4.png"/><Relationship Id="rId5" Type="http://schemas.openxmlformats.org/officeDocument/2006/relationships/image" Target="../media/image19.png"/><Relationship Id="rId6" Type="http://schemas.openxmlformats.org/officeDocument/2006/relationships/image" Target="../media/image5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30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4.jpg"/><Relationship Id="rId3" Type="http://schemas.openxmlformats.org/officeDocument/2006/relationships/image" Target="../media/image17.png"/><Relationship Id="rId4" Type="http://schemas.openxmlformats.org/officeDocument/2006/relationships/image" Target="../media/image4.png"/><Relationship Id="rId5" Type="http://schemas.openxmlformats.org/officeDocument/2006/relationships/image" Target="../media/image19.png"/><Relationship Id="rId6" Type="http://schemas.openxmlformats.org/officeDocument/2006/relationships/image" Target="../media/image5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4.png"/><Relationship Id="rId4" Type="http://schemas.openxmlformats.org/officeDocument/2006/relationships/image" Target="../media/image19.png"/><Relationship Id="rId5" Type="http://schemas.openxmlformats.org/officeDocument/2006/relationships/image" Target="../media/image5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8.png"/><Relationship Id="rId8" Type="http://schemas.openxmlformats.org/officeDocument/2006/relationships/image" Target="../media/image7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14.png"/><Relationship Id="rId7" Type="http://schemas.openxmlformats.org/officeDocument/2006/relationships/image" Target="../media/image8.png"/><Relationship Id="rId8" Type="http://schemas.openxmlformats.org/officeDocument/2006/relationships/image" Target="../media/image15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4.png"/><Relationship Id="rId4" Type="http://schemas.openxmlformats.org/officeDocument/2006/relationships/image" Target="../media/image32.png"/><Relationship Id="rId5" Type="http://schemas.openxmlformats.org/officeDocument/2006/relationships/image" Target="../media/image3.png"/><Relationship Id="rId6" Type="http://schemas.openxmlformats.org/officeDocument/2006/relationships/image" Target="../media/image37.jp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4.png"/><Relationship Id="rId4" Type="http://schemas.openxmlformats.org/officeDocument/2006/relationships/image" Target="../media/image32.png"/><Relationship Id="rId5" Type="http://schemas.openxmlformats.org/officeDocument/2006/relationships/image" Target="../media/image3.png"/><Relationship Id="rId6" Type="http://schemas.openxmlformats.org/officeDocument/2006/relationships/image" Target="../media/image37.jp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4.png"/><Relationship Id="rId4" Type="http://schemas.openxmlformats.org/officeDocument/2006/relationships/image" Target="../media/image32.png"/><Relationship Id="rId5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4.png"/><Relationship Id="rId4" Type="http://schemas.openxmlformats.org/officeDocument/2006/relationships/image" Target="../media/image32.png"/><Relationship Id="rId5" Type="http://schemas.openxmlformats.org/officeDocument/2006/relationships/image" Target="../media/image3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29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29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29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29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29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Relationship Id="rId3" Type="http://schemas.openxmlformats.org/officeDocument/2006/relationships/image" Target="../media/image4.png"/><Relationship Id="rId4" Type="http://schemas.openxmlformats.org/officeDocument/2006/relationships/image" Target="../media/image19.png"/><Relationship Id="rId5" Type="http://schemas.openxmlformats.org/officeDocument/2006/relationships/image" Target="../media/image5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29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29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7.png"/><Relationship Id="rId3" Type="http://schemas.openxmlformats.org/officeDocument/2006/relationships/image" Target="../media/image4.png"/><Relationship Id="rId4" Type="http://schemas.openxmlformats.org/officeDocument/2006/relationships/image" Target="../media/image19.png"/><Relationship Id="rId5" Type="http://schemas.openxmlformats.org/officeDocument/2006/relationships/image" Target="../media/image5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8.png"/><Relationship Id="rId8" Type="http://schemas.openxmlformats.org/officeDocument/2006/relationships/image" Target="../media/image7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1.jpg"/><Relationship Id="rId3" Type="http://schemas.openxmlformats.org/officeDocument/2006/relationships/image" Target="../media/image22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6.jpg"/><Relationship Id="rId5" Type="http://schemas.openxmlformats.org/officeDocument/2006/relationships/image" Target="../media/image5.png"/><Relationship Id="rId6" Type="http://schemas.openxmlformats.org/officeDocument/2006/relationships/image" Target="../media/image14.png"/><Relationship Id="rId7" Type="http://schemas.openxmlformats.org/officeDocument/2006/relationships/image" Target="../media/image8.png"/><Relationship Id="rId8" Type="http://schemas.openxmlformats.org/officeDocument/2006/relationships/image" Target="../media/image15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7.png"/><Relationship Id="rId3" Type="http://schemas.openxmlformats.org/officeDocument/2006/relationships/image" Target="../media/image18.jpg"/><Relationship Id="rId4" Type="http://schemas.openxmlformats.org/officeDocument/2006/relationships/image" Target="../media/image4.png"/><Relationship Id="rId5" Type="http://schemas.openxmlformats.org/officeDocument/2006/relationships/image" Target="../media/image19.png"/><Relationship Id="rId6" Type="http://schemas.openxmlformats.org/officeDocument/2006/relationships/image" Target="../media/image5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0.jpg"/><Relationship Id="rId3" Type="http://schemas.openxmlformats.org/officeDocument/2006/relationships/image" Target="../media/image17.png"/><Relationship Id="rId4" Type="http://schemas.openxmlformats.org/officeDocument/2006/relationships/image" Target="../media/image4.png"/><Relationship Id="rId5" Type="http://schemas.openxmlformats.org/officeDocument/2006/relationships/image" Target="../media/image19.png"/><Relationship Id="rId6" Type="http://schemas.openxmlformats.org/officeDocument/2006/relationships/image" Target="../media/image5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29.png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Relationship Id="rId6" Type="http://schemas.openxmlformats.org/officeDocument/2006/relationships/image" Target="../media/image41.jp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7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27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7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1" name="Google Shape;11;p27"/>
          <p:cNvGrpSpPr/>
          <p:nvPr/>
        </p:nvGrpSpPr>
        <p:grpSpPr>
          <a:xfrm>
            <a:off x="-12180" y="5607273"/>
            <a:ext cx="12219900" cy="83414"/>
            <a:chOff x="-12180" y="5607273"/>
            <a:chExt cx="12219900" cy="83414"/>
          </a:xfrm>
        </p:grpSpPr>
        <p:cxnSp>
          <p:nvCxnSpPr>
            <p:cNvPr id="12" name="Google Shape;12;p27"/>
            <p:cNvCxnSpPr/>
            <p:nvPr/>
          </p:nvCxnSpPr>
          <p:spPr>
            <a:xfrm>
              <a:off x="-12180" y="5607273"/>
              <a:ext cx="122199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" name="Google Shape;13;p27"/>
            <p:cNvCxnSpPr/>
            <p:nvPr/>
          </p:nvCxnSpPr>
          <p:spPr>
            <a:xfrm>
              <a:off x="-12180" y="5690687"/>
              <a:ext cx="122076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Understand the story">
  <p:cSld name="Title, Subtitle_1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610" y="0"/>
            <a:ext cx="12152782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" name="Google Shape;153;p61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54" name="Google Shape;154;p61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5" name="Google Shape;155;p61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6" name="Google Shape;156;p6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57" name="Google Shape;157;p61"/>
          <p:cNvSpPr txBox="1"/>
          <p:nvPr>
            <p:ph type="title"/>
          </p:nvPr>
        </p:nvSpPr>
        <p:spPr>
          <a:xfrm>
            <a:off x="22142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58" name="Google Shape;158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61"/>
          <p:cNvSpPr/>
          <p:nvPr/>
        </p:nvSpPr>
        <p:spPr>
          <a:xfrm>
            <a:off x="-15450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1518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g26d2ea5c2ae_0_188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20" name="Google Shape;1520;g26d2ea5c2ae_0_188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21" name="Google Shape;1521;g26d2ea5c2ae_0_188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22" name="Google Shape;1522;g26d2ea5c2ae_0_188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23" name="Google Shape;1523;g26d2ea5c2ae_0_1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24" name="Google Shape;1524;g26d2ea5c2ae_0_1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5" name="Google Shape;1525;g26d2ea5c2ae_0_1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6" name="Google Shape;1526;g26d2ea5c2ae_0_1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1527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26d2ea5c2ae_0_197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29" name="Google Shape;1529;g26d2ea5c2ae_0_197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30" name="Google Shape;1530;g26d2ea5c2ae_0_197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31" name="Google Shape;1531;g26d2ea5c2ae_0_1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2" name="Google Shape;1532;g26d2ea5c2ae_0_1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33" name="Google Shape;1533;g26d2ea5c2ae_0_197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34" name="Google Shape;1534;g26d2ea5c2ae_0_1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5" name="Google Shape;1535;g26d2ea5c2ae_0_1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1536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g26d2ea5c2ae_0_206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38" name="Google Shape;1538;g26d2ea5c2ae_0_20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39" name="Google Shape;1539;g26d2ea5c2ae_0_20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40" name="Google Shape;1540;g26d2ea5c2ae_0_2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41" name="Google Shape;1541;g26d2ea5c2ae_0_2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42" name="Google Shape;1542;g26d2ea5c2ae_0_20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43" name="Google Shape;1543;g26d2ea5c2ae_0_2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4" name="Google Shape;1544;g26d2ea5c2ae_0_2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545" name="Google Shape;1545;g26d2ea5c2ae_0_206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46" name="Google Shape;1546;g26d2ea5c2ae_0_206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547" name="Google Shape;1547;g26d2ea5c2ae_0_206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1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ound like a storyteller">
  <p:cSld name="Title, Subtitle_2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62"/>
          <p:cNvPicPr preferRelativeResize="0"/>
          <p:nvPr/>
        </p:nvPicPr>
        <p:blipFill rotWithShape="1">
          <a:blip r:embed="rId2">
            <a:alphaModFix/>
          </a:blip>
          <a:srcRect b="12168" l="0" r="0" t="3434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" name="Google Shape;162;p62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63" name="Google Shape;163;p62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4" name="Google Shape;164;p62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5" name="Google Shape;165;p62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66" name="Google Shape;166;p62"/>
          <p:cNvSpPr txBox="1"/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67" name="Google Shape;167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62"/>
          <p:cNvSpPr/>
          <p:nvPr/>
        </p:nvSpPr>
        <p:spPr>
          <a:xfrm>
            <a:off x="-4600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enjoy and engage">
  <p:cSld name="Title, Subtitle_3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63"/>
          <p:cNvPicPr preferRelativeResize="0"/>
          <p:nvPr/>
        </p:nvPicPr>
        <p:blipFill rotWithShape="1">
          <a:blip r:embed="rId2">
            <a:alphaModFix/>
          </a:blip>
          <a:srcRect b="7385" l="549" r="-548" t="8195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" name="Google Shape;171;p63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72" name="Google Shape;172;p63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3" name="Google Shape;173;p63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4" name="Google Shape;174;p63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75" name="Google Shape;175;p63"/>
          <p:cNvSpPr txBox="1"/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76" name="Google Shape;176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63"/>
          <p:cNvSpPr/>
          <p:nvPr/>
        </p:nvSpPr>
        <p:spPr>
          <a:xfrm>
            <a:off x="-4587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acilitator">
  <p:cSld name="Facilitator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4"/>
          <p:cNvSpPr/>
          <p:nvPr/>
        </p:nvSpPr>
        <p:spPr>
          <a:xfrm>
            <a:off x="0" y="0"/>
            <a:ext cx="12192000" cy="1291245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0" name="Google Shape;180;p64"/>
          <p:cNvCxnSpPr/>
          <p:nvPr/>
        </p:nvCxnSpPr>
        <p:spPr>
          <a:xfrm>
            <a:off x="0" y="1291245"/>
            <a:ext cx="12192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81" name="Google Shape;181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64"/>
          <p:cNvCxnSpPr>
            <a:endCxn id="179" idx="2"/>
          </p:cNvCxnSpPr>
          <p:nvPr/>
        </p:nvCxnSpPr>
        <p:spPr>
          <a:xfrm>
            <a:off x="0" y="1291245"/>
            <a:ext cx="6096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83" name="Google Shape;183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64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5" name="Google Shape;185;p64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6" name="Google Shape;186;p64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4 Points, Pic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4"/>
          <p:cNvSpPr/>
          <p:nvPr>
            <p:ph idx="2" type="pic"/>
          </p:nvPr>
        </p:nvSpPr>
        <p:spPr>
          <a:xfrm>
            <a:off x="5305232" y="1853299"/>
            <a:ext cx="6578600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p34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5" name="Google Shape;195;p34"/>
          <p:cNvSpPr txBox="1"/>
          <p:nvPr>
            <p:ph idx="3" type="body"/>
          </p:nvPr>
        </p:nvSpPr>
        <p:spPr>
          <a:xfrm>
            <a:off x="1660585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6" name="Google Shape;196;p34"/>
          <p:cNvSpPr txBox="1"/>
          <p:nvPr>
            <p:ph idx="4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7" name="Google Shape;197;p3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8" name="Google Shape;198;p34"/>
          <p:cNvSpPr txBox="1"/>
          <p:nvPr>
            <p:ph idx="5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99" name="Google Shape;199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0" name="Google Shape;200;p3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1" name="Google Shape;201;p3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2" name="Google Shape;202;p3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3" name="Google Shape;203;p3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4" name="Google Shape;204;p3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05" name="Google Shape;205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07" name="Google Shape;207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4"/>
          <p:cNvSpPr txBox="1"/>
          <p:nvPr>
            <p:ph idx="6" type="body"/>
          </p:nvPr>
        </p:nvSpPr>
        <p:spPr>
          <a:xfrm>
            <a:off x="691245" y="1502511"/>
            <a:ext cx="576072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9" name="Google Shape;209;p34"/>
          <p:cNvSpPr txBox="1"/>
          <p:nvPr>
            <p:ph idx="7" type="body"/>
          </p:nvPr>
        </p:nvSpPr>
        <p:spPr>
          <a:xfrm>
            <a:off x="693292" y="2822770"/>
            <a:ext cx="758952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0" name="Google Shape;210;p34"/>
          <p:cNvSpPr txBox="1"/>
          <p:nvPr>
            <p:ph idx="8" type="body"/>
          </p:nvPr>
        </p:nvSpPr>
        <p:spPr>
          <a:xfrm>
            <a:off x="691246" y="3939833"/>
            <a:ext cx="795528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1" name="Google Shape;211;p34"/>
          <p:cNvSpPr txBox="1"/>
          <p:nvPr>
            <p:ph idx="9" type="body"/>
          </p:nvPr>
        </p:nvSpPr>
        <p:spPr>
          <a:xfrm>
            <a:off x="691245" y="5162747"/>
            <a:ext cx="658368" cy="76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Pic">
  <p:cSld name="1_Title, Pic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14" name="Google Shape;214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5" name="Google Shape;215;p39"/>
          <p:cNvCxnSpPr/>
          <p:nvPr/>
        </p:nvCxnSpPr>
        <p:spPr>
          <a:xfrm>
            <a:off x="-46438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6" name="Google Shape;216;p3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7" name="Google Shape;217;p3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8" name="Google Shape;218;p3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9" name="Google Shape;219;p3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20" name="Google Shape;220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22" name="Google Shape;222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9"/>
          <p:cNvSpPr txBox="1"/>
          <p:nvPr>
            <p:ph idx="1" type="body"/>
          </p:nvPr>
        </p:nvSpPr>
        <p:spPr>
          <a:xfrm>
            <a:off x="6303981" y="1659612"/>
            <a:ext cx="5353397" cy="1193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4" name="Google Shape;224;p39"/>
          <p:cNvSpPr txBox="1"/>
          <p:nvPr>
            <p:ph idx="2" type="body"/>
          </p:nvPr>
        </p:nvSpPr>
        <p:spPr>
          <a:xfrm>
            <a:off x="6303981" y="4001457"/>
            <a:ext cx="5353397" cy="15541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picture containing person, indoor&#10;&#10;Description automatically generated" id="225" name="Google Shape;225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1712" y="1659612"/>
            <a:ext cx="4253837" cy="4198988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2 Content boxes">
  <p:cSld name="4_2 Content boxes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8" name="Google Shape;228;p5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9" name="Google Shape;229;p5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0" name="Google Shape;230;p5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31" name="Google Shape;231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2" name="Google Shape;232;p5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3" name="Google Shape;233;p5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34" name="Google Shape;234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35" name="Google Shape;235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5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7" name="Google Shape;237;p58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8" name="Google Shape;238;p58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 1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23"/>
          <p:cNvSpPr txBox="1"/>
          <p:nvPr>
            <p:ph idx="1" type="body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1" name="Google Shape;241;p123"/>
          <p:cNvSpPr txBox="1"/>
          <p:nvPr>
            <p:ph idx="2" type="body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2" name="Google Shape;242;p123"/>
          <p:cNvSpPr txBox="1"/>
          <p:nvPr>
            <p:ph idx="3" type="body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3" name="Google Shape;243;p123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44" name="Google Shape;244;p1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5" name="Google Shape;245;p12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6" name="Google Shape;246;p12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7" name="Google Shape;247;p12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8" name="Google Shape;248;p12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9" name="Google Shape;249;p12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50" name="Google Shape;250;p1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52" name="Google Shape;252;p1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23"/>
          <p:cNvSpPr txBox="1"/>
          <p:nvPr>
            <p:ph idx="4" type="body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4" name="Google Shape;254;p123"/>
          <p:cNvSpPr txBox="1"/>
          <p:nvPr>
            <p:ph idx="5" type="body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55" name="Google Shape;255;p1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65450" y="1494950"/>
            <a:ext cx="5661102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2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8" name="Google Shape;258;p124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9" name="Google Shape;259;p124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60" name="Google Shape;260;p1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1" name="Google Shape;261;p12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2" name="Google Shape;262;p12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3" name="Google Shape;263;p12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4" name="Google Shape;264;p12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5" name="Google Shape;265;p12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66" name="Google Shape;266;p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68" name="Google Shape;268;p1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3_Title, 3 points,content box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1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1" name="Google Shape;271;p12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2" name="Google Shape;272;p12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3" name="Google Shape;273;p12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74" name="Google Shape;274;p1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6" name="Google Shape;276;p12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7" name="Google Shape;277;p12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78" name="Google Shape;278;p1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2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0" name="Google Shape;280;p125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1" name="Google Shape;281;p125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2" name="Google Shape;282;p125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3" name="Google Shape;283;p125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4" name="Google Shape;284;p125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5" name="Google Shape;285;p125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6" name="Google Shape;286;p125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7" name="Google Shape;287;p125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8" name="Google Shape;288;p125"/>
          <p:cNvSpPr/>
          <p:nvPr>
            <p:ph idx="9" type="pic"/>
          </p:nvPr>
        </p:nvSpPr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sp>
      <p:sp>
        <p:nvSpPr>
          <p:cNvPr id="289" name="Google Shape;289;p125"/>
          <p:cNvSpPr txBox="1"/>
          <p:nvPr>
            <p:ph idx="13" type="body"/>
          </p:nvPr>
        </p:nvSpPr>
        <p:spPr>
          <a:xfrm>
            <a:off x="6381858" y="5027422"/>
            <a:ext cx="5547838" cy="10532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90" name="Google Shape;290;p1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4535" y="4975017"/>
            <a:ext cx="982993" cy="1105646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25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9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" name="Google Shape;20;p29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29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2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29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4" name="Google Shape;24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Google Shape;25;p2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" name="Google Shape;26;p2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" name="Google Shape;27;p2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" name="Google Shape;28;p2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" name="Google Shape;29;p2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0" name="Google Shape;3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2" name="Google Shape;32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26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4" name="Google Shape;294;p126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5" name="Google Shape;295;p126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6" name="Google Shape;296;p126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7" name="Google Shape;297;p126"/>
          <p:cNvSpPr txBox="1"/>
          <p:nvPr>
            <p:ph idx="5" type="body"/>
          </p:nvPr>
        </p:nvSpPr>
        <p:spPr>
          <a:xfrm>
            <a:off x="651620" y="1700202"/>
            <a:ext cx="2130552" cy="2130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8" name="Google Shape;298;p126"/>
          <p:cNvSpPr txBox="1"/>
          <p:nvPr>
            <p:ph idx="6" type="body"/>
          </p:nvPr>
        </p:nvSpPr>
        <p:spPr>
          <a:xfrm>
            <a:off x="3479964" y="1854357"/>
            <a:ext cx="2487168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9" name="Google Shape;299;p126"/>
          <p:cNvSpPr txBox="1"/>
          <p:nvPr>
            <p:ph idx="7" type="body"/>
          </p:nvPr>
        </p:nvSpPr>
        <p:spPr>
          <a:xfrm>
            <a:off x="6416856" y="186161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0" name="Google Shape;300;p126"/>
          <p:cNvSpPr txBox="1"/>
          <p:nvPr>
            <p:ph idx="8" type="body"/>
          </p:nvPr>
        </p:nvSpPr>
        <p:spPr>
          <a:xfrm>
            <a:off x="9355776" y="185255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1" name="Google Shape;301;p126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02" name="Google Shape;302;p1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3" name="Google Shape;303;p12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4" name="Google Shape;304;p12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5" name="Google Shape;305;p12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6" name="Google Shape;306;p12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7" name="Google Shape;307;p12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08" name="Google Shape;308;p1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10" name="Google Shape;310;p1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27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p127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4" name="Google Shape;314;p127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5" name="Google Shape;315;p12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6" name="Google Shape;316;p127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17" name="Google Shape;317;p1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8" name="Google Shape;318;p12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9" name="Google Shape;319;p12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0" name="Google Shape;320;p12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1" name="Google Shape;321;p12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2" name="Google Shape;322;p12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23" name="Google Shape;323;p1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25" name="Google Shape;325;p1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28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p128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2" name="Google Shape;332;p128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3" name="Google Shape;333;p12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4" name="Google Shape;334;p128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35" name="Google Shape;335;p1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6" name="Google Shape;336;p12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7" name="Google Shape;337;p12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8" name="Google Shape;338;p12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9" name="Google Shape;339;p12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0" name="Google Shape;340;p12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41" name="Google Shape;341;p1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43" name="Google Shape;343;p1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2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29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9" name="Google Shape;349;p129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0" name="Google Shape;350;p129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1" name="Google Shape;351;p129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2" name="Google Shape;352;p129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3" name="Google Shape;353;p129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4" name="Google Shape;354;p129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5" name="Google Shape;355;p129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6" name="Google Shape;356;p129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57" name="Google Shape;357;p1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8" name="Google Shape;358;p12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9" name="Google Shape;359;p12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0" name="Google Shape;360;p12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1" name="Google Shape;361;p12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2" name="Google Shape;362;p12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63" name="Google Shape;363;p1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65" name="Google Shape;365;p1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1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8" name="Google Shape;368;p13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9" name="Google Shape;369;p13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0" name="Google Shape;370;p13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71" name="Google Shape;371;p1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3" name="Google Shape;373;p13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4" name="Google Shape;374;p13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75" name="Google Shape;375;p1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13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7" name="Google Shape;377;p130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8" name="Google Shape;378;p130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9" name="Google Shape;379;p130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0" name="Google Shape;380;p130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1" name="Google Shape;381;p130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2" name="Google Shape;382;p130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3" name="Google Shape;383;p130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4" name="Google Shape;384;p130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385" name="Google Shape;385;p1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7" y="2127658"/>
            <a:ext cx="5112983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1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8" name="Google Shape;388;p13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9" name="Google Shape;389;p13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0" name="Google Shape;390;p13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91" name="Google Shape;391;p1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3" name="Google Shape;393;p13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4" name="Google Shape;394;p13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95" name="Google Shape;395;p1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13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7" name="Google Shape;397;p131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8" name="Google Shape;398;p131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9" name="Google Shape;399;p131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0" name="Google Shape;400;p131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1" name="Google Shape;401;p131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2" name="Google Shape;402;p131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3" name="Google Shape;403;p131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4" name="Google Shape;404;p131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5" name="Google Shape;405;p131"/>
          <p:cNvSpPr txBox="1"/>
          <p:nvPr>
            <p:ph idx="9" type="body"/>
          </p:nvPr>
        </p:nvSpPr>
        <p:spPr>
          <a:xfrm>
            <a:off x="8389001" y="1520875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406" name="Google Shape;406;p1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8" y="3084976"/>
            <a:ext cx="3642577" cy="2854739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407" name="Google Shape;407;p131"/>
          <p:cNvSpPr/>
          <p:nvPr/>
        </p:nvSpPr>
        <p:spPr>
          <a:xfrm>
            <a:off x="8182573" y="1374414"/>
            <a:ext cx="3801397" cy="1571144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131"/>
          <p:cNvSpPr/>
          <p:nvPr/>
        </p:nvSpPr>
        <p:spPr>
          <a:xfrm>
            <a:off x="8852546" y="4379200"/>
            <a:ext cx="3206776" cy="1571145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131"/>
          <p:cNvSpPr txBox="1"/>
          <p:nvPr>
            <p:ph idx="13" type="body"/>
          </p:nvPr>
        </p:nvSpPr>
        <p:spPr>
          <a:xfrm>
            <a:off x="8991285" y="4468187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1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2" name="Google Shape;412;p13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3" name="Google Shape;413;p13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4" name="Google Shape;414;p13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5" name="Google Shape;415;p13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6" name="Google Shape;416;p13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17" name="Google Shape;417;p1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1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19" name="Google Shape;419;p1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13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1" name="Google Shape;421;p132"/>
          <p:cNvSpPr txBox="1"/>
          <p:nvPr>
            <p:ph idx="1" type="body"/>
          </p:nvPr>
        </p:nvSpPr>
        <p:spPr>
          <a:xfrm>
            <a:off x="421059" y="1739549"/>
            <a:ext cx="6408738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2" name="Google Shape;422;p132"/>
          <p:cNvSpPr txBox="1"/>
          <p:nvPr>
            <p:ph idx="2" type="body"/>
          </p:nvPr>
        </p:nvSpPr>
        <p:spPr>
          <a:xfrm>
            <a:off x="7182346" y="1811338"/>
            <a:ext cx="4443597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1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5" name="Google Shape;425;p13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6" name="Google Shape;426;p13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7" name="Google Shape;427;p13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28" name="Google Shape;428;p1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0" name="Google Shape;430;p13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1" name="Google Shape;431;p13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32" name="Google Shape;432;p1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13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4" name="Google Shape;434;p133"/>
          <p:cNvSpPr txBox="1"/>
          <p:nvPr>
            <p:ph idx="1" type="body"/>
          </p:nvPr>
        </p:nvSpPr>
        <p:spPr>
          <a:xfrm>
            <a:off x="1114424" y="1558925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5" name="Google Shape;435;p133"/>
          <p:cNvSpPr txBox="1"/>
          <p:nvPr>
            <p:ph idx="2" type="body"/>
          </p:nvPr>
        </p:nvSpPr>
        <p:spPr>
          <a:xfrm>
            <a:off x="6494085" y="1558924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1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8" name="Google Shape;438;p13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9" name="Google Shape;439;p13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0" name="Google Shape;440;p13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41" name="Google Shape;441;p1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1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3" name="Google Shape;443;p13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4" name="Google Shape;444;p13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45" name="Google Shape;445;p1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13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7" name="Google Shape;447;p134"/>
          <p:cNvSpPr txBox="1"/>
          <p:nvPr>
            <p:ph idx="1" type="body"/>
          </p:nvPr>
        </p:nvSpPr>
        <p:spPr>
          <a:xfrm>
            <a:off x="5528247" y="1563523"/>
            <a:ext cx="6168431" cy="411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8" name="Google Shape;448;p134"/>
          <p:cNvSpPr txBox="1"/>
          <p:nvPr>
            <p:ph idx="2" type="body"/>
          </p:nvPr>
        </p:nvSpPr>
        <p:spPr>
          <a:xfrm>
            <a:off x="1660584" y="16041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9" name="Google Shape;449;p134"/>
          <p:cNvSpPr txBox="1"/>
          <p:nvPr>
            <p:ph idx="3" type="body"/>
          </p:nvPr>
        </p:nvSpPr>
        <p:spPr>
          <a:xfrm>
            <a:off x="1660585" y="3034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0" name="Google Shape;450;p134"/>
          <p:cNvSpPr txBox="1"/>
          <p:nvPr>
            <p:ph idx="4" type="body"/>
          </p:nvPr>
        </p:nvSpPr>
        <p:spPr>
          <a:xfrm>
            <a:off x="1660585" y="4505841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1" name="Google Shape;451;p134"/>
          <p:cNvSpPr txBox="1"/>
          <p:nvPr>
            <p:ph idx="5" type="body"/>
          </p:nvPr>
        </p:nvSpPr>
        <p:spPr>
          <a:xfrm>
            <a:off x="698500" y="1615215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2" name="Google Shape;452;p134"/>
          <p:cNvSpPr txBox="1"/>
          <p:nvPr>
            <p:ph idx="6" type="body"/>
          </p:nvPr>
        </p:nvSpPr>
        <p:spPr>
          <a:xfrm>
            <a:off x="698498" y="3040794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3" name="Google Shape;453;p134"/>
          <p:cNvSpPr txBox="1"/>
          <p:nvPr>
            <p:ph idx="7" type="body"/>
          </p:nvPr>
        </p:nvSpPr>
        <p:spPr>
          <a:xfrm>
            <a:off x="698498" y="450584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1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6" name="Google Shape;456;p13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7" name="Google Shape;457;p13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8" name="Google Shape;458;p13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59" name="Google Shape;459;p1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0" name="Google Shape;460;p13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1" name="Google Shape;461;p13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62" name="Google Shape;462;p1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63" name="Google Shape;463;p1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13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5" name="Google Shape;465;p135"/>
          <p:cNvSpPr txBox="1"/>
          <p:nvPr>
            <p:ph idx="1" type="body"/>
          </p:nvPr>
        </p:nvSpPr>
        <p:spPr>
          <a:xfrm>
            <a:off x="1265238" y="1692275"/>
            <a:ext cx="9766300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0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30"/>
          <p:cNvSpPr txBox="1"/>
          <p:nvPr>
            <p:ph idx="2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3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30"/>
          <p:cNvSpPr txBox="1"/>
          <p:nvPr>
            <p:ph idx="3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41" name="Google Shape;41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" name="Google Shape;42;p3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" name="Google Shape;43;p3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" name="Google Shape;44;p3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" name="Google Shape;45;p3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" name="Google Shape;46;p3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7" name="Google Shape;4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9" name="Google Shape;49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53" name="Google Shape;53;p3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1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8" name="Google Shape;468;p13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9" name="Google Shape;469;p13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0" name="Google Shape;470;p13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71" name="Google Shape;471;p1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2" name="Google Shape;472;p13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3" name="Google Shape;473;p13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74" name="Google Shape;474;p1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75" name="Google Shape;475;p1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13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7" name="Google Shape;477;p136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8" name="Google Shape;478;p136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37"/>
          <p:cNvSpPr/>
          <p:nvPr>
            <p:ph idx="2" type="pic"/>
          </p:nvPr>
        </p:nvSpPr>
        <p:spPr>
          <a:xfrm>
            <a:off x="8142818" y="1687513"/>
            <a:ext cx="3587749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1" name="Google Shape;481;p137"/>
          <p:cNvSpPr txBox="1"/>
          <p:nvPr>
            <p:ph idx="1" type="body"/>
          </p:nvPr>
        </p:nvSpPr>
        <p:spPr>
          <a:xfrm>
            <a:off x="258234" y="1687513"/>
            <a:ext cx="7884583" cy="3763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2" name="Google Shape;482;p13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introduction">
  <p:cSld name="3_Reading tip"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3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490" name="Google Shape;490;p43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91" name="Google Shape;491;p43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92" name="Google Shape;492;p43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93" name="Google Shape;493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94" name="Google Shape;494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43"/>
          <p:cNvSpPr/>
          <p:nvPr>
            <p:ph idx="2" type="pic"/>
          </p:nvPr>
        </p:nvSpPr>
        <p:spPr>
          <a:xfrm>
            <a:off x="9282749" y="1283634"/>
            <a:ext cx="2377500" cy="3173100"/>
          </a:xfrm>
          <a:prstGeom prst="rect">
            <a:avLst/>
          </a:prstGeom>
          <a:noFill/>
          <a:ln>
            <a:noFill/>
          </a:ln>
        </p:spPr>
      </p:sp>
      <p:sp>
        <p:nvSpPr>
          <p:cNvPr id="498" name="Google Shape;498;p43"/>
          <p:cNvSpPr txBox="1"/>
          <p:nvPr>
            <p:ph idx="1" type="body"/>
          </p:nvPr>
        </p:nvSpPr>
        <p:spPr>
          <a:xfrm>
            <a:off x="9222900" y="4748864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9" name="Google Shape;499;p43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0" name="Google Shape;500;p43"/>
          <p:cNvSpPr txBox="1"/>
          <p:nvPr>
            <p:ph idx="4" type="title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1" name="Google Shape;501;p43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2" name="Google Shape;502;p43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3" name="Google Shape;503;p43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4" name="Google Shape;504;p43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5" name="Google Shape;505;p43"/>
          <p:cNvSpPr txBox="1"/>
          <p:nvPr>
            <p:ph idx="9" type="body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6" name="Google Shape;506;p43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page">
  <p:cSld name="3_Reading tip with page"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6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09" name="Google Shape;509;p46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0" name="Google Shape;510;p46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1" name="Google Shape;511;p46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12" name="Google Shape;512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13" name="Google Shape;513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46"/>
          <p:cNvSpPr/>
          <p:nvPr>
            <p:ph idx="2" type="pic"/>
          </p:nvPr>
        </p:nvSpPr>
        <p:spPr>
          <a:xfrm>
            <a:off x="9406805" y="1251284"/>
            <a:ext cx="2129400" cy="2504700"/>
          </a:xfrm>
          <a:prstGeom prst="rect">
            <a:avLst/>
          </a:prstGeom>
          <a:noFill/>
          <a:ln>
            <a:noFill/>
          </a:ln>
        </p:spPr>
      </p:sp>
      <p:sp>
        <p:nvSpPr>
          <p:cNvPr id="517" name="Google Shape;517;p46"/>
          <p:cNvSpPr txBox="1"/>
          <p:nvPr>
            <p:ph idx="1" type="body"/>
          </p:nvPr>
        </p:nvSpPr>
        <p:spPr>
          <a:xfrm>
            <a:off x="8694963" y="3885884"/>
            <a:ext cx="3306900" cy="26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8" name="Google Shape;518;p46"/>
          <p:cNvSpPr txBox="1"/>
          <p:nvPr>
            <p:ph idx="3" type="body"/>
          </p:nvPr>
        </p:nvSpPr>
        <p:spPr>
          <a:xfrm>
            <a:off x="266260" y="1302589"/>
            <a:ext cx="4083900" cy="47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9" name="Google Shape;519;p46"/>
          <p:cNvSpPr/>
          <p:nvPr>
            <p:ph idx="4" type="pic"/>
          </p:nvPr>
        </p:nvSpPr>
        <p:spPr>
          <a:xfrm>
            <a:off x="4599910" y="1926645"/>
            <a:ext cx="3747900" cy="3470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3_Reading tip with wider picture"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12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22" name="Google Shape;522;p112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23" name="Google Shape;523;p112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24" name="Google Shape;524;p112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25" name="Google Shape;525;p1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26" name="Google Shape;526;p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1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1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112"/>
          <p:cNvSpPr txBox="1"/>
          <p:nvPr>
            <p:ph idx="1" type="body"/>
          </p:nvPr>
        </p:nvSpPr>
        <p:spPr>
          <a:xfrm>
            <a:off x="500204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0" name="Google Shape;530;p112"/>
          <p:cNvSpPr/>
          <p:nvPr>
            <p:ph idx="2" type="pic"/>
          </p:nvPr>
        </p:nvSpPr>
        <p:spPr>
          <a:xfrm>
            <a:off x="8832388" y="1251284"/>
            <a:ext cx="3251700" cy="2499000"/>
          </a:xfrm>
          <a:prstGeom prst="rect">
            <a:avLst/>
          </a:prstGeom>
          <a:noFill/>
          <a:ln>
            <a:noFill/>
          </a:ln>
        </p:spPr>
      </p:sp>
      <p:sp>
        <p:nvSpPr>
          <p:cNvPr id="531" name="Google Shape;531;p112"/>
          <p:cNvSpPr txBox="1"/>
          <p:nvPr>
            <p:ph idx="3" type="body"/>
          </p:nvPr>
        </p:nvSpPr>
        <p:spPr>
          <a:xfrm>
            <a:off x="9209609" y="4065956"/>
            <a:ext cx="2497200" cy="21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13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34" name="Google Shape;534;p113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35" name="Google Shape;535;p113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36" name="Google Shape;536;p113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37" name="Google Shape;537;p1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38" name="Google Shape;538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1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1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113"/>
          <p:cNvSpPr/>
          <p:nvPr>
            <p:ph idx="2" type="pic"/>
          </p:nvPr>
        </p:nvSpPr>
        <p:spPr>
          <a:xfrm>
            <a:off x="9209369" y="1251283"/>
            <a:ext cx="2404500" cy="2949900"/>
          </a:xfrm>
          <a:prstGeom prst="rect">
            <a:avLst/>
          </a:prstGeom>
          <a:noFill/>
          <a:ln>
            <a:noFill/>
          </a:ln>
        </p:spPr>
      </p:sp>
      <p:sp>
        <p:nvSpPr>
          <p:cNvPr id="542" name="Google Shape;542;p113"/>
          <p:cNvSpPr txBox="1"/>
          <p:nvPr>
            <p:ph idx="1" type="body"/>
          </p:nvPr>
        </p:nvSpPr>
        <p:spPr>
          <a:xfrm>
            <a:off x="8822723" y="4264514"/>
            <a:ext cx="3212700" cy="23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3" name="Google Shape;543;p113"/>
          <p:cNvSpPr txBox="1"/>
          <p:nvPr>
            <p:ph idx="3" type="body"/>
          </p:nvPr>
        </p:nvSpPr>
        <p:spPr>
          <a:xfrm>
            <a:off x="500205" y="1566099"/>
            <a:ext cx="7528800" cy="3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4" name="Google Shape;544;p113"/>
          <p:cNvSpPr txBox="1"/>
          <p:nvPr>
            <p:ph idx="4" type="body"/>
          </p:nvPr>
        </p:nvSpPr>
        <p:spPr>
          <a:xfrm>
            <a:off x="5940679" y="1768203"/>
            <a:ext cx="2692800" cy="256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14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7" name="Google Shape;547;p114"/>
          <p:cNvSpPr txBox="1"/>
          <p:nvPr>
            <p:ph idx="1" type="body"/>
          </p:nvPr>
        </p:nvSpPr>
        <p:spPr>
          <a:xfrm>
            <a:off x="-1" y="1623059"/>
            <a:ext cx="8589900" cy="42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8" name="Google Shape;548;p114"/>
          <p:cNvSpPr txBox="1"/>
          <p:nvPr>
            <p:ph idx="2" type="body"/>
          </p:nvPr>
        </p:nvSpPr>
        <p:spPr>
          <a:xfrm>
            <a:off x="8783638" y="1622425"/>
            <a:ext cx="3306900" cy="23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9" name="Google Shape;549;p114"/>
          <p:cNvSpPr txBox="1"/>
          <p:nvPr>
            <p:ph idx="3" type="body"/>
          </p:nvPr>
        </p:nvSpPr>
        <p:spPr>
          <a:xfrm>
            <a:off x="8783638" y="5737860"/>
            <a:ext cx="3306900" cy="6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0" name="Google Shape;550;p114"/>
          <p:cNvSpPr txBox="1"/>
          <p:nvPr>
            <p:ph idx="4" type="body"/>
          </p:nvPr>
        </p:nvSpPr>
        <p:spPr>
          <a:xfrm>
            <a:off x="8783638" y="4225881"/>
            <a:ext cx="3306900" cy="12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15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116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55" name="Google Shape;555;p116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56" name="Google Shape;556;p116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57" name="Google Shape;557;p116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58" name="Google Shape;558;p1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59" name="Google Shape;559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1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1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116"/>
          <p:cNvSpPr/>
          <p:nvPr>
            <p:ph idx="2" type="pic"/>
          </p:nvPr>
        </p:nvSpPr>
        <p:spPr>
          <a:xfrm>
            <a:off x="8916576" y="1661249"/>
            <a:ext cx="2990100" cy="2715900"/>
          </a:xfrm>
          <a:prstGeom prst="rect">
            <a:avLst/>
          </a:prstGeom>
          <a:noFill/>
          <a:ln>
            <a:noFill/>
          </a:ln>
        </p:spPr>
      </p:sp>
      <p:sp>
        <p:nvSpPr>
          <p:cNvPr id="563" name="Google Shape;563;p116"/>
          <p:cNvSpPr txBox="1"/>
          <p:nvPr>
            <p:ph idx="1" type="body"/>
          </p:nvPr>
        </p:nvSpPr>
        <p:spPr>
          <a:xfrm>
            <a:off x="8916576" y="4120489"/>
            <a:ext cx="29901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4" name="Google Shape;564;p116"/>
          <p:cNvSpPr txBox="1"/>
          <p:nvPr>
            <p:ph idx="3" type="body"/>
          </p:nvPr>
        </p:nvSpPr>
        <p:spPr>
          <a:xfrm>
            <a:off x="740937" y="1831445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5" name="Google Shape;565;p116"/>
          <p:cNvSpPr txBox="1"/>
          <p:nvPr>
            <p:ph idx="4" type="body"/>
          </p:nvPr>
        </p:nvSpPr>
        <p:spPr>
          <a:xfrm>
            <a:off x="740937" y="3256853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6" name="Google Shape;566;p116"/>
          <p:cNvSpPr txBox="1"/>
          <p:nvPr>
            <p:ph idx="5" type="body"/>
          </p:nvPr>
        </p:nvSpPr>
        <p:spPr>
          <a:xfrm>
            <a:off x="740937" y="4726515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17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69" name="Google Shape;569;p117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70" name="Google Shape;570;p117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71" name="Google Shape;571;p117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72" name="Google Shape;572;p1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73" name="Google Shape;573;p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1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1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117"/>
          <p:cNvSpPr/>
          <p:nvPr>
            <p:ph idx="2" type="pic"/>
          </p:nvPr>
        </p:nvSpPr>
        <p:spPr>
          <a:xfrm>
            <a:off x="9093038" y="1058781"/>
            <a:ext cx="2715900" cy="2715900"/>
          </a:xfrm>
          <a:prstGeom prst="rect">
            <a:avLst/>
          </a:prstGeom>
          <a:noFill/>
          <a:ln>
            <a:noFill/>
          </a:ln>
        </p:spPr>
      </p:sp>
      <p:sp>
        <p:nvSpPr>
          <p:cNvPr id="577" name="Google Shape;577;p117"/>
          <p:cNvSpPr txBox="1"/>
          <p:nvPr>
            <p:ph idx="1" type="body"/>
          </p:nvPr>
        </p:nvSpPr>
        <p:spPr>
          <a:xfrm>
            <a:off x="1660584" y="1489802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8" name="Google Shape;578;p117"/>
          <p:cNvSpPr txBox="1"/>
          <p:nvPr>
            <p:ph idx="3" type="body"/>
          </p:nvPr>
        </p:nvSpPr>
        <p:spPr>
          <a:xfrm>
            <a:off x="1660584" y="3034440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9" name="Google Shape;579;p117"/>
          <p:cNvSpPr txBox="1"/>
          <p:nvPr>
            <p:ph idx="4" type="body"/>
          </p:nvPr>
        </p:nvSpPr>
        <p:spPr>
          <a:xfrm>
            <a:off x="1660585" y="4620141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0" name="Google Shape;580;p117"/>
          <p:cNvSpPr txBox="1"/>
          <p:nvPr>
            <p:ph idx="5" type="body"/>
          </p:nvPr>
        </p:nvSpPr>
        <p:spPr>
          <a:xfrm>
            <a:off x="698499" y="1489799"/>
            <a:ext cx="882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1" name="Google Shape;581;p117"/>
          <p:cNvSpPr txBox="1"/>
          <p:nvPr>
            <p:ph idx="6" type="body"/>
          </p:nvPr>
        </p:nvSpPr>
        <p:spPr>
          <a:xfrm>
            <a:off x="698499" y="4620139"/>
            <a:ext cx="882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2" name="Google Shape;582;p117"/>
          <p:cNvSpPr txBox="1"/>
          <p:nvPr>
            <p:ph idx="7" type="body"/>
          </p:nvPr>
        </p:nvSpPr>
        <p:spPr>
          <a:xfrm>
            <a:off x="698499" y="3054969"/>
            <a:ext cx="882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3" name="Google Shape;583;p117"/>
          <p:cNvSpPr/>
          <p:nvPr>
            <p:ph idx="8" type="pic"/>
          </p:nvPr>
        </p:nvSpPr>
        <p:spPr>
          <a:xfrm>
            <a:off x="8788240" y="3300664"/>
            <a:ext cx="3346800" cy="315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35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35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35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35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35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35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35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35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4" name="Google Shape;64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3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6" name="Google Shape;66;p3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" name="Google Shape;67;p3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" name="Google Shape;68;p3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" name="Google Shape;69;p3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0" name="Google Shape;7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2" name="Google Shape;72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118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6" name="Google Shape;586;p118"/>
          <p:cNvSpPr/>
          <p:nvPr>
            <p:ph idx="2" type="pic"/>
          </p:nvPr>
        </p:nvSpPr>
        <p:spPr>
          <a:xfrm>
            <a:off x="9510134" y="1431036"/>
            <a:ext cx="1965900" cy="3996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587" name="Google Shape;587;p118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88" name="Google Shape;588;p118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89" name="Google Shape;589;p118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90" name="Google Shape;590;p1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91" name="Google Shape;591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1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1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118"/>
          <p:cNvSpPr txBox="1"/>
          <p:nvPr>
            <p:ph idx="1" type="body"/>
          </p:nvPr>
        </p:nvSpPr>
        <p:spPr>
          <a:xfrm>
            <a:off x="1660583" y="1489802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5" name="Google Shape;595;p118"/>
          <p:cNvSpPr txBox="1"/>
          <p:nvPr>
            <p:ph idx="3" type="body"/>
          </p:nvPr>
        </p:nvSpPr>
        <p:spPr>
          <a:xfrm>
            <a:off x="1660584" y="2653440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6" name="Google Shape;596;p118"/>
          <p:cNvSpPr txBox="1"/>
          <p:nvPr>
            <p:ph idx="4" type="body"/>
          </p:nvPr>
        </p:nvSpPr>
        <p:spPr>
          <a:xfrm>
            <a:off x="1660583" y="3817079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7" name="Google Shape;597;p118"/>
          <p:cNvSpPr txBox="1"/>
          <p:nvPr>
            <p:ph idx="5" type="body"/>
          </p:nvPr>
        </p:nvSpPr>
        <p:spPr>
          <a:xfrm>
            <a:off x="1660583" y="5006628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8" name="Google Shape;598;p118"/>
          <p:cNvSpPr txBox="1"/>
          <p:nvPr>
            <p:ph idx="6" type="body"/>
          </p:nvPr>
        </p:nvSpPr>
        <p:spPr>
          <a:xfrm>
            <a:off x="691245" y="1502511"/>
            <a:ext cx="795600" cy="10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9" name="Google Shape;599;p118"/>
          <p:cNvSpPr txBox="1"/>
          <p:nvPr>
            <p:ph idx="7" type="body"/>
          </p:nvPr>
        </p:nvSpPr>
        <p:spPr>
          <a:xfrm>
            <a:off x="693291" y="2653441"/>
            <a:ext cx="79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0" name="Google Shape;600;p118"/>
          <p:cNvSpPr txBox="1"/>
          <p:nvPr>
            <p:ph idx="8" type="body"/>
          </p:nvPr>
        </p:nvSpPr>
        <p:spPr>
          <a:xfrm>
            <a:off x="691246" y="3817079"/>
            <a:ext cx="795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1" name="Google Shape;601;p118"/>
          <p:cNvSpPr txBox="1"/>
          <p:nvPr>
            <p:ph idx="9" type="body"/>
          </p:nvPr>
        </p:nvSpPr>
        <p:spPr>
          <a:xfrm>
            <a:off x="691245" y="5006628"/>
            <a:ext cx="795600" cy="10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Custom Layout_1"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4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08" name="Google Shape;608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9" name="Google Shape;609;p45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0" name="Google Shape;610;p45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1" name="Google Shape;611;p45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2" name="Google Shape;612;p45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3" name="Google Shape;613;p45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14" name="Google Shape;614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16" name="Google Shape;616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45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8" name="Google Shape;618;p45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9" name="Google Shape;619;p45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0" name="Google Shape;620;p45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1" name="Google Shape;621;p45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2" name="Google Shape;622;p45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3" name="Google Shape;623;p45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4" name="Google Shape;624;p45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65"/>
          <p:cNvSpPr/>
          <p:nvPr>
            <p:ph idx="2" type="pic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7" name="Google Shape;627;p65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8" name="Google Shape;628;p65"/>
          <p:cNvSpPr txBox="1"/>
          <p:nvPr>
            <p:ph idx="3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9" name="Google Shape;629;p6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0" name="Google Shape;630;p65"/>
          <p:cNvSpPr txBox="1"/>
          <p:nvPr>
            <p:ph idx="4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631" name="Google Shape;631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2" name="Google Shape;632;p65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3" name="Google Shape;633;p65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4" name="Google Shape;634;p65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5" name="Google Shape;635;p65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6" name="Google Shape;636;p65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37" name="Google Shape;637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39" name="Google Shape;639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6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6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6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66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5" name="Google Shape;645;p66"/>
          <p:cNvSpPr txBox="1"/>
          <p:nvPr>
            <p:ph idx="2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6" name="Google Shape;646;p66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7" name="Google Shape;647;p66"/>
          <p:cNvSpPr txBox="1"/>
          <p:nvPr>
            <p:ph idx="3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648" name="Google Shape;648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9" name="Google Shape;649;p66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0" name="Google Shape;650;p66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1" name="Google Shape;651;p66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2" name="Google Shape;652;p66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3" name="Google Shape;653;p66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54" name="Google Shape;654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56" name="Google Shape;656;p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6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6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6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660" name="Google Shape;660;p6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67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3" name="Google Shape;663;p67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4" name="Google Shape;664;p67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5" name="Google Shape;665;p67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6" name="Google Shape;666;p67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7" name="Google Shape;667;p67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8" name="Google Shape;668;p67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9" name="Google Shape;669;p67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0" name="Google Shape;670;p67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71" name="Google Shape;671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2" name="Google Shape;672;p67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3" name="Google Shape;673;p67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4" name="Google Shape;674;p67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5" name="Google Shape;675;p67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6" name="Google Shape;676;p67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77" name="Google Shape;677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79" name="Google Shape;679;p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68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82" name="Google Shape;682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683" name="Google Shape;683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1" y="1581644"/>
            <a:ext cx="6486175" cy="43208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4" name="Google Shape;684;p6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5" name="Google Shape;685;p6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6" name="Google Shape;686;p6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7" name="Google Shape;687;p6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8" name="Google Shape;688;p6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89" name="Google Shape;689;p68"/>
          <p:cNvSpPr/>
          <p:nvPr/>
        </p:nvSpPr>
        <p:spPr>
          <a:xfrm>
            <a:off x="3812820" y="4636967"/>
            <a:ext cx="3808200" cy="1571100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0" name="Google Shape;690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68"/>
          <p:cNvSpPr/>
          <p:nvPr/>
        </p:nvSpPr>
        <p:spPr>
          <a:xfrm>
            <a:off x="1586774" y="2772170"/>
            <a:ext cx="3801300" cy="1571100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693" name="Google Shape;693;p6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p68"/>
          <p:cNvSpPr/>
          <p:nvPr/>
        </p:nvSpPr>
        <p:spPr>
          <a:xfrm>
            <a:off x="144716" y="1293950"/>
            <a:ext cx="3801300" cy="1571100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68"/>
          <p:cNvSpPr/>
          <p:nvPr/>
        </p:nvSpPr>
        <p:spPr>
          <a:xfrm>
            <a:off x="158984" y="4417887"/>
            <a:ext cx="3206700" cy="1571100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68"/>
          <p:cNvSpPr txBox="1"/>
          <p:nvPr>
            <p:ph idx="1" type="body"/>
          </p:nvPr>
        </p:nvSpPr>
        <p:spPr>
          <a:xfrm>
            <a:off x="1743463" y="2939667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7" name="Google Shape;697;p68"/>
          <p:cNvSpPr txBox="1"/>
          <p:nvPr>
            <p:ph idx="2" type="body"/>
          </p:nvPr>
        </p:nvSpPr>
        <p:spPr>
          <a:xfrm>
            <a:off x="4072874" y="4724938"/>
            <a:ext cx="33069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8" name="Google Shape;698;p68"/>
          <p:cNvSpPr txBox="1"/>
          <p:nvPr>
            <p:ph idx="3" type="body"/>
          </p:nvPr>
        </p:nvSpPr>
        <p:spPr>
          <a:xfrm>
            <a:off x="240914" y="1445813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9" name="Google Shape;699;p68"/>
          <p:cNvSpPr txBox="1"/>
          <p:nvPr>
            <p:ph idx="4" type="body"/>
          </p:nvPr>
        </p:nvSpPr>
        <p:spPr>
          <a:xfrm>
            <a:off x="319505" y="4495585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Google Shape;701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69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703" name="Google Shape;703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4" name="Google Shape;704;p69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05" name="Google Shape;705;p69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06" name="Google Shape;706;p69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07" name="Google Shape;707;p69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08" name="Google Shape;708;p69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09" name="Google Shape;709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69"/>
          <p:cNvSpPr/>
          <p:nvPr/>
        </p:nvSpPr>
        <p:spPr>
          <a:xfrm>
            <a:off x="8260989" y="2998070"/>
            <a:ext cx="3801300" cy="1571100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712" name="Google Shape;712;p6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69"/>
          <p:cNvSpPr/>
          <p:nvPr/>
        </p:nvSpPr>
        <p:spPr>
          <a:xfrm>
            <a:off x="5720300" y="1436681"/>
            <a:ext cx="3801300" cy="1571100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69"/>
          <p:cNvSpPr/>
          <p:nvPr/>
        </p:nvSpPr>
        <p:spPr>
          <a:xfrm>
            <a:off x="5839976" y="4511014"/>
            <a:ext cx="5789100" cy="1571100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69"/>
          <p:cNvSpPr txBox="1"/>
          <p:nvPr>
            <p:ph idx="1" type="body"/>
          </p:nvPr>
        </p:nvSpPr>
        <p:spPr>
          <a:xfrm>
            <a:off x="8450575" y="3165416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6" name="Google Shape;716;p69"/>
          <p:cNvSpPr txBox="1"/>
          <p:nvPr>
            <p:ph idx="2" type="body"/>
          </p:nvPr>
        </p:nvSpPr>
        <p:spPr>
          <a:xfrm>
            <a:off x="5816498" y="1588544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7" name="Google Shape;717;p69"/>
          <p:cNvSpPr txBox="1"/>
          <p:nvPr>
            <p:ph idx="3" type="body"/>
          </p:nvPr>
        </p:nvSpPr>
        <p:spPr>
          <a:xfrm>
            <a:off x="6003646" y="4619956"/>
            <a:ext cx="53886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70"/>
          <p:cNvSpPr txBox="1"/>
          <p:nvPr>
            <p:ph type="title"/>
          </p:nvPr>
        </p:nvSpPr>
        <p:spPr>
          <a:xfrm>
            <a:off x="0" y="-1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0" name="Google Shape;720;p70"/>
          <p:cNvSpPr txBox="1"/>
          <p:nvPr>
            <p:ph idx="1" type="body"/>
          </p:nvPr>
        </p:nvSpPr>
        <p:spPr>
          <a:xfrm>
            <a:off x="0" y="5764437"/>
            <a:ext cx="12192000" cy="10935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1" name="Google Shape;721;p70"/>
          <p:cNvSpPr txBox="1"/>
          <p:nvPr>
            <p:ph idx="2" type="body"/>
          </p:nvPr>
        </p:nvSpPr>
        <p:spPr>
          <a:xfrm>
            <a:off x="0" y="1657350"/>
            <a:ext cx="12192000" cy="35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722" name="Google Shape;722;p70"/>
          <p:cNvGrpSpPr/>
          <p:nvPr/>
        </p:nvGrpSpPr>
        <p:grpSpPr>
          <a:xfrm>
            <a:off x="1" y="5607273"/>
            <a:ext cx="12196128" cy="83414"/>
            <a:chOff x="-33239" y="5603791"/>
            <a:chExt cx="9147325" cy="83414"/>
          </a:xfrm>
        </p:grpSpPr>
        <p:cxnSp>
          <p:nvCxnSpPr>
            <p:cNvPr id="723" name="Google Shape;723;p70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24" name="Google Shape;724;p70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3_Title Slide"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48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2" name="Google Shape;732;p48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3" name="Google Shape;733;p48"/>
          <p:cNvSpPr txBox="1"/>
          <p:nvPr>
            <p:ph idx="2" type="body"/>
          </p:nvPr>
        </p:nvSpPr>
        <p:spPr>
          <a:xfrm>
            <a:off x="260350" y="1577975"/>
            <a:ext cx="30885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4" name="Google Shape;734;p48"/>
          <p:cNvSpPr txBox="1"/>
          <p:nvPr>
            <p:ph idx="3" type="body"/>
          </p:nvPr>
        </p:nvSpPr>
        <p:spPr>
          <a:xfrm>
            <a:off x="257516" y="3992563"/>
            <a:ext cx="30885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5" name="Google Shape;735;p48"/>
          <p:cNvSpPr txBox="1"/>
          <p:nvPr>
            <p:ph idx="4" type="body"/>
          </p:nvPr>
        </p:nvSpPr>
        <p:spPr>
          <a:xfrm>
            <a:off x="3810542" y="1891965"/>
            <a:ext cx="41997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36" name="Google Shape;736;p48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7" name="Google Shape;737;p48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8" name="Google Shape;738;p48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39" name="Google Shape;739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40" name="Google Shape;740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48"/>
          <p:cNvSpPr/>
          <p:nvPr>
            <p:ph idx="5" type="pic"/>
          </p:nvPr>
        </p:nvSpPr>
        <p:spPr>
          <a:xfrm>
            <a:off x="8149632" y="1920052"/>
            <a:ext cx="3826800" cy="4062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">
  <p:cSld name="2 Reading tip with pic and conversation bubbles"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91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6" name="Google Shape;746;p91"/>
          <p:cNvSpPr txBox="1"/>
          <p:nvPr>
            <p:ph idx="1" type="body"/>
          </p:nvPr>
        </p:nvSpPr>
        <p:spPr>
          <a:xfrm>
            <a:off x="207818" y="1577975"/>
            <a:ext cx="29892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7" name="Google Shape;747;p91"/>
          <p:cNvSpPr txBox="1"/>
          <p:nvPr>
            <p:ph idx="2" type="body"/>
          </p:nvPr>
        </p:nvSpPr>
        <p:spPr>
          <a:xfrm>
            <a:off x="207817" y="3992563"/>
            <a:ext cx="30201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48" name="Google Shape;748;p91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49" name="Google Shape;749;p91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0" name="Google Shape;750;p91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51" name="Google Shape;751;p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52" name="Google Shape;752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table&#10;&#10;Description generated with very high confidence" id="755" name="Google Shape;755;p9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3129" y="2343959"/>
            <a:ext cx="2453431" cy="3680153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756" name="Google Shape;756;p91"/>
          <p:cNvSpPr/>
          <p:nvPr/>
        </p:nvSpPr>
        <p:spPr>
          <a:xfrm rot="949803">
            <a:off x="8632588" y="1934638"/>
            <a:ext cx="3479666" cy="2748714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91"/>
          <p:cNvSpPr/>
          <p:nvPr/>
        </p:nvSpPr>
        <p:spPr>
          <a:xfrm flipH="1" rot="-2036003">
            <a:off x="3537616" y="1994863"/>
            <a:ext cx="3036928" cy="2147042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8" name="Google Shape;758;p91"/>
          <p:cNvSpPr txBox="1"/>
          <p:nvPr>
            <p:ph idx="3" type="body"/>
          </p:nvPr>
        </p:nvSpPr>
        <p:spPr>
          <a:xfrm rot="-2153668">
            <a:off x="3954263" y="2367682"/>
            <a:ext cx="2234544" cy="14089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9" name="Google Shape;759;p91"/>
          <p:cNvSpPr txBox="1"/>
          <p:nvPr>
            <p:ph idx="4" type="body"/>
          </p:nvPr>
        </p:nvSpPr>
        <p:spPr>
          <a:xfrm rot="860265">
            <a:off x="9153635" y="2384138"/>
            <a:ext cx="2405938" cy="1828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0" name="Google Shape;760;p91"/>
          <p:cNvSpPr txBox="1"/>
          <p:nvPr>
            <p:ph idx="5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75" name="Google Shape;75;p1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76" name="Google Shape;76;p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1" y="1581644"/>
            <a:ext cx="6486175" cy="4320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" name="Google Shape;77;p11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" name="Google Shape;78;p11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" name="Google Shape;79;p11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" name="Google Shape;80;p11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1" name="Google Shape;81;p11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2" name="Google Shape;82;p119"/>
          <p:cNvSpPr/>
          <p:nvPr/>
        </p:nvSpPr>
        <p:spPr>
          <a:xfrm>
            <a:off x="3812820" y="4636967"/>
            <a:ext cx="3808179" cy="1571145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" name="Google Shape;83;p1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19"/>
          <p:cNvSpPr/>
          <p:nvPr/>
        </p:nvSpPr>
        <p:spPr>
          <a:xfrm>
            <a:off x="1586774" y="2772170"/>
            <a:ext cx="3801397" cy="1571144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86" name="Google Shape;86;p1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9"/>
          <p:cNvSpPr/>
          <p:nvPr/>
        </p:nvSpPr>
        <p:spPr>
          <a:xfrm>
            <a:off x="144716" y="1293950"/>
            <a:ext cx="3801397" cy="1571144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19"/>
          <p:cNvSpPr/>
          <p:nvPr/>
        </p:nvSpPr>
        <p:spPr>
          <a:xfrm>
            <a:off x="158984" y="4417887"/>
            <a:ext cx="3206776" cy="1571145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19"/>
          <p:cNvSpPr txBox="1"/>
          <p:nvPr>
            <p:ph idx="1" type="body"/>
          </p:nvPr>
        </p:nvSpPr>
        <p:spPr>
          <a:xfrm>
            <a:off x="1743463" y="2939667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Google Shape;90;p119"/>
          <p:cNvSpPr txBox="1"/>
          <p:nvPr>
            <p:ph idx="2" type="body"/>
          </p:nvPr>
        </p:nvSpPr>
        <p:spPr>
          <a:xfrm>
            <a:off x="4072874" y="4724938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119"/>
          <p:cNvSpPr txBox="1"/>
          <p:nvPr>
            <p:ph idx="3" type="body"/>
          </p:nvPr>
        </p:nvSpPr>
        <p:spPr>
          <a:xfrm>
            <a:off x="240914" y="1445813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119"/>
          <p:cNvSpPr txBox="1"/>
          <p:nvPr>
            <p:ph idx="4" type="body"/>
          </p:nvPr>
        </p:nvSpPr>
        <p:spPr>
          <a:xfrm>
            <a:off x="319505" y="4495585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open slide">
  <p:cSld name="2 Reading tip with open slide"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92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3" name="Google Shape;763;p92"/>
          <p:cNvSpPr txBox="1"/>
          <p:nvPr>
            <p:ph idx="1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4" name="Google Shape;764;p92"/>
          <p:cNvSpPr txBox="1"/>
          <p:nvPr>
            <p:ph idx="2" type="body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5" name="Google Shape;765;p92"/>
          <p:cNvSpPr txBox="1"/>
          <p:nvPr>
            <p:ph idx="3" type="body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66" name="Google Shape;766;p92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67" name="Google Shape;767;p92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68" name="Google Shape;768;p92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69" name="Google Shape;769;p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70" name="Google Shape;770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9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p92"/>
          <p:cNvSpPr txBox="1"/>
          <p:nvPr>
            <p:ph idx="4" type="body"/>
          </p:nvPr>
        </p:nvSpPr>
        <p:spPr>
          <a:xfrm>
            <a:off x="4104471" y="1818827"/>
            <a:ext cx="75420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4" name="Google Shape;774;p92"/>
          <p:cNvSpPr txBox="1"/>
          <p:nvPr>
            <p:ph idx="5" type="body"/>
          </p:nvPr>
        </p:nvSpPr>
        <p:spPr>
          <a:xfrm>
            <a:off x="3969386" y="3243174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5" name="Google Shape;775;p92"/>
          <p:cNvSpPr txBox="1"/>
          <p:nvPr>
            <p:ph idx="6" type="body"/>
          </p:nvPr>
        </p:nvSpPr>
        <p:spPr>
          <a:xfrm>
            <a:off x="3987210" y="4810036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6" name="Google Shape;776;p92"/>
          <p:cNvSpPr txBox="1"/>
          <p:nvPr>
            <p:ph idx="7" type="body"/>
          </p:nvPr>
        </p:nvSpPr>
        <p:spPr>
          <a:xfrm>
            <a:off x="7676147" y="3224908"/>
            <a:ext cx="39702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93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9" name="Google Shape;779;p93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0" name="Google Shape;780;p93"/>
          <p:cNvSpPr txBox="1"/>
          <p:nvPr>
            <p:ph idx="2" type="body"/>
          </p:nvPr>
        </p:nvSpPr>
        <p:spPr>
          <a:xfrm>
            <a:off x="0" y="1577975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1" name="Google Shape;781;p93"/>
          <p:cNvSpPr txBox="1"/>
          <p:nvPr>
            <p:ph idx="3" type="body"/>
          </p:nvPr>
        </p:nvSpPr>
        <p:spPr>
          <a:xfrm>
            <a:off x="-39687" y="3992563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2" name="Google Shape;782;p93"/>
          <p:cNvSpPr txBox="1"/>
          <p:nvPr>
            <p:ph idx="4" type="body"/>
          </p:nvPr>
        </p:nvSpPr>
        <p:spPr>
          <a:xfrm>
            <a:off x="3790950" y="1944688"/>
            <a:ext cx="81408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83" name="Google Shape;783;p93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4" name="Google Shape;784;p93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5" name="Google Shape;785;p93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86" name="Google Shape;786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87" name="Google Shape;787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9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94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792" name="Google Shape;792;p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370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3" name="Google Shape;793;p94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4" name="Google Shape;794;p94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5" name="Google Shape;795;p94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96" name="Google Shape;796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98" name="Google Shape;798;p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95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01" name="Google Shape;801;p95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2" name="Google Shape;802;p95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3" name="Google Shape;803;p95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04" name="Google Shape;804;p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05" name="Google Shape;805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9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9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10" name="Google Shape;810;p9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11" name="Google Shape;811;p9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12" name="Google Shape;812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4" name="Google Shape;814;p9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15" name="Google Shape;815;p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97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19" name="Google Shape;819;p97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0" name="Google Shape;820;p97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21" name="Google Shape;821;p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22" name="Google Shape;822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3" name="Google Shape;823;p97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24" name="Google Shape;824;p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826" name="Google Shape;826;p97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7" name="Google Shape;827;p97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828" name="Google Shape;828;p97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1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5" name="Google Shape;835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6" name="Google Shape;836;p50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37" name="Google Shape;837;p50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38" name="Google Shape;838;p50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39" name="Google Shape;839;p50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0" name="Google Shape;840;p50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41" name="Google Shape;841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43" name="Google Shape;843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p50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5" name="Google Shape;845;p50"/>
          <p:cNvSpPr txBox="1"/>
          <p:nvPr>
            <p:ph idx="1" type="body"/>
          </p:nvPr>
        </p:nvSpPr>
        <p:spPr>
          <a:xfrm>
            <a:off x="421059" y="1739549"/>
            <a:ext cx="64086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6" name="Google Shape;846;p50"/>
          <p:cNvSpPr txBox="1"/>
          <p:nvPr>
            <p:ph idx="2" type="body"/>
          </p:nvPr>
        </p:nvSpPr>
        <p:spPr>
          <a:xfrm>
            <a:off x="7182346" y="1811338"/>
            <a:ext cx="44436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8" name="Google Shape;848;p51"/>
          <p:cNvPicPr preferRelativeResize="0"/>
          <p:nvPr/>
        </p:nvPicPr>
        <p:blipFill rotWithShape="1">
          <a:blip r:embed="rId2">
            <a:alphaModFix/>
          </a:blip>
          <a:srcRect b="1768" l="0" r="3427" t="0"/>
          <a:stretch/>
        </p:blipFill>
        <p:spPr>
          <a:xfrm>
            <a:off x="100730" y="1690950"/>
            <a:ext cx="5619569" cy="4136177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p51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50" name="Google Shape;850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1" name="Google Shape;851;p51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52" name="Google Shape;852;p51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53" name="Google Shape;853;p51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54" name="Google Shape;854;p51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55" name="Google Shape;855;p51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56" name="Google Shape;856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p51"/>
          <p:cNvSpPr/>
          <p:nvPr/>
        </p:nvSpPr>
        <p:spPr>
          <a:xfrm>
            <a:off x="8260989" y="2998070"/>
            <a:ext cx="3801300" cy="1571100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859" name="Google Shape;859;p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p51"/>
          <p:cNvSpPr/>
          <p:nvPr/>
        </p:nvSpPr>
        <p:spPr>
          <a:xfrm>
            <a:off x="5720300" y="1436681"/>
            <a:ext cx="3801300" cy="1571100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p51"/>
          <p:cNvSpPr/>
          <p:nvPr/>
        </p:nvSpPr>
        <p:spPr>
          <a:xfrm>
            <a:off x="5839976" y="4511014"/>
            <a:ext cx="5789100" cy="1571100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51"/>
          <p:cNvSpPr txBox="1"/>
          <p:nvPr>
            <p:ph idx="1" type="body"/>
          </p:nvPr>
        </p:nvSpPr>
        <p:spPr>
          <a:xfrm>
            <a:off x="8450575" y="3165416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3" name="Google Shape;863;p51"/>
          <p:cNvSpPr txBox="1"/>
          <p:nvPr>
            <p:ph idx="2" type="body"/>
          </p:nvPr>
        </p:nvSpPr>
        <p:spPr>
          <a:xfrm>
            <a:off x="5816498" y="1588544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4" name="Google Shape;864;p51"/>
          <p:cNvSpPr txBox="1"/>
          <p:nvPr>
            <p:ph idx="3" type="body"/>
          </p:nvPr>
        </p:nvSpPr>
        <p:spPr>
          <a:xfrm>
            <a:off x="6003646" y="4619956"/>
            <a:ext cx="53886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6" name="Google Shape;866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7" name="Google Shape;867;p52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8" name="Google Shape;868;p52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9" name="Google Shape;869;p52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70" name="Google Shape;870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Google Shape;871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2" name="Google Shape;872;p52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73" name="Google Shape;873;p52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74" name="Google Shape;874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5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6" name="Google Shape;876;p52"/>
          <p:cNvSpPr txBox="1"/>
          <p:nvPr>
            <p:ph idx="1" type="body"/>
          </p:nvPr>
        </p:nvSpPr>
        <p:spPr>
          <a:xfrm>
            <a:off x="1639564" y="1374414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7" name="Google Shape;877;p52"/>
          <p:cNvSpPr txBox="1"/>
          <p:nvPr>
            <p:ph idx="2" type="body"/>
          </p:nvPr>
        </p:nvSpPr>
        <p:spPr>
          <a:xfrm>
            <a:off x="1627989" y="259224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8" name="Google Shape;878;p52"/>
          <p:cNvSpPr txBox="1"/>
          <p:nvPr>
            <p:ph idx="3" type="body"/>
          </p:nvPr>
        </p:nvSpPr>
        <p:spPr>
          <a:xfrm>
            <a:off x="1655384" y="38091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9" name="Google Shape;879;p52"/>
          <p:cNvSpPr txBox="1"/>
          <p:nvPr>
            <p:ph idx="4" type="body"/>
          </p:nvPr>
        </p:nvSpPr>
        <p:spPr>
          <a:xfrm>
            <a:off x="698497" y="1377337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0" name="Google Shape;880;p52"/>
          <p:cNvSpPr txBox="1"/>
          <p:nvPr>
            <p:ph idx="5" type="body"/>
          </p:nvPr>
        </p:nvSpPr>
        <p:spPr>
          <a:xfrm>
            <a:off x="698497" y="3809178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1" name="Google Shape;881;p52"/>
          <p:cNvSpPr txBox="1"/>
          <p:nvPr>
            <p:ph idx="6" type="body"/>
          </p:nvPr>
        </p:nvSpPr>
        <p:spPr>
          <a:xfrm>
            <a:off x="1627989" y="50249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2" name="Google Shape;882;p52"/>
          <p:cNvSpPr txBox="1"/>
          <p:nvPr>
            <p:ph idx="7" type="body"/>
          </p:nvPr>
        </p:nvSpPr>
        <p:spPr>
          <a:xfrm>
            <a:off x="698497" y="2592249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3" name="Google Shape;883;p52"/>
          <p:cNvSpPr txBox="1"/>
          <p:nvPr>
            <p:ph idx="8" type="body"/>
          </p:nvPr>
        </p:nvSpPr>
        <p:spPr>
          <a:xfrm>
            <a:off x="698497" y="5027421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4" name="Google Shape;884;p52"/>
          <p:cNvSpPr/>
          <p:nvPr>
            <p:ph idx="9" type="pic"/>
          </p:nvPr>
        </p:nvSpPr>
        <p:spPr>
          <a:xfrm>
            <a:off x="7967502" y="1420398"/>
            <a:ext cx="3962100" cy="3122700"/>
          </a:xfrm>
          <a:prstGeom prst="rect">
            <a:avLst/>
          </a:prstGeom>
          <a:noFill/>
          <a:ln>
            <a:noFill/>
          </a:ln>
        </p:spPr>
      </p:sp>
      <p:sp>
        <p:nvSpPr>
          <p:cNvPr id="885" name="Google Shape;885;p52"/>
          <p:cNvSpPr txBox="1"/>
          <p:nvPr>
            <p:ph idx="13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2 Content boxes">
  <p:cSld name="4_2 Content boxes"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7" name="Google Shape;887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8" name="Google Shape;888;p55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89" name="Google Shape;889;p55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0" name="Google Shape;890;p55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91" name="Google Shape;891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2" name="Google Shape;892;p55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3" name="Google Shape;893;p55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94" name="Google Shape;894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95" name="Google Shape;895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5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7" name="Google Shape;897;p55"/>
          <p:cNvSpPr txBox="1"/>
          <p:nvPr>
            <p:ph idx="1" type="body"/>
          </p:nvPr>
        </p:nvSpPr>
        <p:spPr>
          <a:xfrm>
            <a:off x="1185028" y="1692275"/>
            <a:ext cx="48309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8" name="Google Shape;898;p55"/>
          <p:cNvSpPr txBox="1"/>
          <p:nvPr>
            <p:ph idx="2" type="body"/>
          </p:nvPr>
        </p:nvSpPr>
        <p:spPr>
          <a:xfrm>
            <a:off x="6250420" y="1692275"/>
            <a:ext cx="4756500" cy="41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2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6" name="Google Shape;96;p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" name="Google Shape;97;p12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8" name="Google Shape;98;p12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" name="Google Shape;99;p12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0" name="Google Shape;100;p12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" name="Google Shape;101;p12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2" name="Google Shape;102;p1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20"/>
          <p:cNvSpPr/>
          <p:nvPr/>
        </p:nvSpPr>
        <p:spPr>
          <a:xfrm>
            <a:off x="8260989" y="2998070"/>
            <a:ext cx="3801397" cy="1571144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105" name="Google Shape;105;p1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20"/>
          <p:cNvSpPr/>
          <p:nvPr/>
        </p:nvSpPr>
        <p:spPr>
          <a:xfrm>
            <a:off x="5720300" y="1436681"/>
            <a:ext cx="3801397" cy="1571144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20"/>
          <p:cNvSpPr/>
          <p:nvPr/>
        </p:nvSpPr>
        <p:spPr>
          <a:xfrm>
            <a:off x="5839976" y="4511014"/>
            <a:ext cx="5789039" cy="1571145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20"/>
          <p:cNvSpPr txBox="1"/>
          <p:nvPr>
            <p:ph idx="1" type="body"/>
          </p:nvPr>
        </p:nvSpPr>
        <p:spPr>
          <a:xfrm>
            <a:off x="8450575" y="3165416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120"/>
          <p:cNvSpPr txBox="1"/>
          <p:nvPr>
            <p:ph idx="2" type="body"/>
          </p:nvPr>
        </p:nvSpPr>
        <p:spPr>
          <a:xfrm>
            <a:off x="5816498" y="1588544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120"/>
          <p:cNvSpPr txBox="1"/>
          <p:nvPr>
            <p:ph idx="3" type="body"/>
          </p:nvPr>
        </p:nvSpPr>
        <p:spPr>
          <a:xfrm>
            <a:off x="6003646" y="4619956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1_Title and Content_1"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98"/>
          <p:cNvSpPr txBox="1"/>
          <p:nvPr>
            <p:ph idx="1" type="body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1" name="Google Shape;901;p98"/>
          <p:cNvSpPr txBox="1"/>
          <p:nvPr>
            <p:ph idx="2" type="body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2" name="Google Shape;902;p98"/>
          <p:cNvSpPr txBox="1"/>
          <p:nvPr>
            <p:ph idx="3" type="body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3" name="Google Shape;903;p98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04" name="Google Shape;904;p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5" name="Google Shape;905;p9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06" name="Google Shape;906;p9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07" name="Google Shape;907;p9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08" name="Google Shape;908;p9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09" name="Google Shape;909;p9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10" name="Google Shape;910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p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12" name="Google Shape;912;p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913" name="Google Shape;913;p98"/>
          <p:cNvSpPr txBox="1"/>
          <p:nvPr>
            <p:ph idx="4" type="body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4" name="Google Shape;914;p98"/>
          <p:cNvSpPr txBox="1"/>
          <p:nvPr>
            <p:ph idx="5" type="body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15" name="Google Shape;915;p9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65450" y="1494950"/>
            <a:ext cx="5661102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7" name="Google Shape;917;p99"/>
          <p:cNvPicPr preferRelativeResize="0"/>
          <p:nvPr/>
        </p:nvPicPr>
        <p:blipFill rotWithShape="1">
          <a:blip r:embed="rId2">
            <a:alphaModFix/>
          </a:blip>
          <a:srcRect b="1768" l="0" r="3427" t="0"/>
          <a:stretch/>
        </p:blipFill>
        <p:spPr>
          <a:xfrm>
            <a:off x="6410030" y="1489638"/>
            <a:ext cx="5619569" cy="4136177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p99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19" name="Google Shape;919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0" name="Google Shape;920;p99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1" name="Google Shape;921;p99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2" name="Google Shape;922;p99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3" name="Google Shape;923;p99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4" name="Google Shape;924;p99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25" name="Google Shape;925;p99"/>
          <p:cNvSpPr/>
          <p:nvPr/>
        </p:nvSpPr>
        <p:spPr>
          <a:xfrm>
            <a:off x="3812820" y="4636967"/>
            <a:ext cx="3808200" cy="1571100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6" name="Google Shape;926;p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9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928" name="Google Shape;928;p99"/>
          <p:cNvSpPr/>
          <p:nvPr/>
        </p:nvSpPr>
        <p:spPr>
          <a:xfrm>
            <a:off x="1586774" y="2772170"/>
            <a:ext cx="3801300" cy="1571100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929" name="Google Shape;929;p9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99"/>
          <p:cNvSpPr/>
          <p:nvPr/>
        </p:nvSpPr>
        <p:spPr>
          <a:xfrm>
            <a:off x="144716" y="1293950"/>
            <a:ext cx="3801300" cy="1571100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99"/>
          <p:cNvSpPr/>
          <p:nvPr/>
        </p:nvSpPr>
        <p:spPr>
          <a:xfrm>
            <a:off x="158984" y="4417887"/>
            <a:ext cx="3206700" cy="1571100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p99"/>
          <p:cNvSpPr txBox="1"/>
          <p:nvPr>
            <p:ph idx="1" type="body"/>
          </p:nvPr>
        </p:nvSpPr>
        <p:spPr>
          <a:xfrm>
            <a:off x="1743463" y="2939667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3" name="Google Shape;933;p99"/>
          <p:cNvSpPr txBox="1"/>
          <p:nvPr>
            <p:ph idx="2" type="body"/>
          </p:nvPr>
        </p:nvSpPr>
        <p:spPr>
          <a:xfrm>
            <a:off x="4072874" y="4724938"/>
            <a:ext cx="33069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4" name="Google Shape;934;p99"/>
          <p:cNvSpPr txBox="1"/>
          <p:nvPr>
            <p:ph idx="3" type="body"/>
          </p:nvPr>
        </p:nvSpPr>
        <p:spPr>
          <a:xfrm>
            <a:off x="240914" y="1445813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5" name="Google Shape;935;p99"/>
          <p:cNvSpPr txBox="1"/>
          <p:nvPr>
            <p:ph idx="4" type="body"/>
          </p:nvPr>
        </p:nvSpPr>
        <p:spPr>
          <a:xfrm>
            <a:off x="319505" y="4495585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100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8" name="Google Shape;938;p100"/>
          <p:cNvSpPr txBox="1"/>
          <p:nvPr>
            <p:ph idx="1" type="body"/>
          </p:nvPr>
        </p:nvSpPr>
        <p:spPr>
          <a:xfrm>
            <a:off x="1185028" y="1692275"/>
            <a:ext cx="48309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9" name="Google Shape;939;p100"/>
          <p:cNvSpPr txBox="1"/>
          <p:nvPr>
            <p:ph idx="2" type="body"/>
          </p:nvPr>
        </p:nvSpPr>
        <p:spPr>
          <a:xfrm>
            <a:off x="6250420" y="1692275"/>
            <a:ext cx="4756500" cy="41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40" name="Google Shape;940;p1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1" name="Google Shape;941;p100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2" name="Google Shape;942;p100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3" name="Google Shape;943;p100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4" name="Google Shape;944;p100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5" name="Google Shape;945;p100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46" name="Google Shape;946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48" name="Google Shape;948;p1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1_Title and Content"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101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1" name="Google Shape;951;p101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2" name="Google Shape;952;p101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3" name="Google Shape;953;p101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4" name="Google Shape;954;p101"/>
          <p:cNvSpPr txBox="1"/>
          <p:nvPr>
            <p:ph idx="5" type="body"/>
          </p:nvPr>
        </p:nvSpPr>
        <p:spPr>
          <a:xfrm>
            <a:off x="651620" y="1700202"/>
            <a:ext cx="2130600" cy="21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5" name="Google Shape;955;p101"/>
          <p:cNvSpPr txBox="1"/>
          <p:nvPr>
            <p:ph idx="6" type="body"/>
          </p:nvPr>
        </p:nvSpPr>
        <p:spPr>
          <a:xfrm>
            <a:off x="3479964" y="1854357"/>
            <a:ext cx="2487300" cy="19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6" name="Google Shape;956;p101"/>
          <p:cNvSpPr txBox="1"/>
          <p:nvPr>
            <p:ph idx="7" type="body"/>
          </p:nvPr>
        </p:nvSpPr>
        <p:spPr>
          <a:xfrm>
            <a:off x="6416856" y="1861619"/>
            <a:ext cx="2084700" cy="19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7" name="Google Shape;957;p101"/>
          <p:cNvSpPr txBox="1"/>
          <p:nvPr>
            <p:ph idx="8" type="body"/>
          </p:nvPr>
        </p:nvSpPr>
        <p:spPr>
          <a:xfrm>
            <a:off x="9355776" y="1852559"/>
            <a:ext cx="2084700" cy="19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8" name="Google Shape;958;p101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59" name="Google Shape;959;p1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0" name="Google Shape;960;p101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1" name="Google Shape;961;p101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2" name="Google Shape;962;p101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3" name="Google Shape;963;p101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4" name="Google Shape;964;p101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65" name="Google Shape;965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6" name="Google Shape;966;p1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67" name="Google Shape;967;p10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102"/>
          <p:cNvSpPr/>
          <p:nvPr>
            <p:ph idx="2" type="pic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0" name="Google Shape;970;p102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1" name="Google Shape;971;p102"/>
          <p:cNvSpPr txBox="1"/>
          <p:nvPr>
            <p:ph idx="3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2" name="Google Shape;972;p10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3" name="Google Shape;973;p102"/>
          <p:cNvSpPr txBox="1"/>
          <p:nvPr>
            <p:ph idx="4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74" name="Google Shape;974;p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5" name="Google Shape;975;p102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6" name="Google Shape;976;p102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7" name="Google Shape;977;p102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8" name="Google Shape;978;p102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9" name="Google Shape;979;p102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80" name="Google Shape;980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1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82" name="Google Shape;982;p10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10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10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5" name="Google Shape;985;p10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(Virtual) 4 Points, Pic"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103"/>
          <p:cNvSpPr/>
          <p:nvPr>
            <p:ph idx="2" type="pic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8" name="Google Shape;988;p103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9" name="Google Shape;989;p103"/>
          <p:cNvSpPr txBox="1"/>
          <p:nvPr>
            <p:ph idx="3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0" name="Google Shape;990;p103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1" name="Google Shape;991;p103"/>
          <p:cNvSpPr txBox="1"/>
          <p:nvPr>
            <p:ph idx="4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92" name="Google Shape;992;p1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3" name="Google Shape;993;p10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4" name="Google Shape;994;p10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5" name="Google Shape;995;p10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6" name="Google Shape;996;p10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7" name="Google Shape;997;p10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98" name="Google Shape;998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1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00" name="Google Shape;1000;p10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10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10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0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"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104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6" name="Google Shape;1006;p104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7" name="Google Shape;1007;p104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8" name="Google Shape;1008;p104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9" name="Google Shape;1009;p104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0" name="Google Shape;1010;p104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1" name="Google Shape;1011;p104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2" name="Google Shape;1012;p104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3" name="Google Shape;1013;p104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014" name="Google Shape;1014;p1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5" name="Google Shape;1015;p104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6" name="Google Shape;1016;p104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7" name="Google Shape;1017;p104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8" name="Google Shape;1018;p104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9" name="Google Shape;1019;p104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20" name="Google Shape;1020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1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22" name="Google Shape;1022;p10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Google Shape;1024;p1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5" name="Google Shape;1025;p105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6" name="Google Shape;1026;p105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7" name="Google Shape;1027;p105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28" name="Google Shape;1028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Google Shape;1029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0" name="Google Shape;1030;p105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1" name="Google Shape;1031;p105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32" name="Google Shape;1032;p10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33" name="Google Shape;1033;p10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4" name="Google Shape;1034;p105"/>
          <p:cNvSpPr txBox="1"/>
          <p:nvPr>
            <p:ph idx="1" type="body"/>
          </p:nvPr>
        </p:nvSpPr>
        <p:spPr>
          <a:xfrm>
            <a:off x="1639564" y="1374414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5" name="Google Shape;1035;p105"/>
          <p:cNvSpPr txBox="1"/>
          <p:nvPr>
            <p:ph idx="2" type="body"/>
          </p:nvPr>
        </p:nvSpPr>
        <p:spPr>
          <a:xfrm>
            <a:off x="1627989" y="259224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6" name="Google Shape;1036;p105"/>
          <p:cNvSpPr txBox="1"/>
          <p:nvPr>
            <p:ph idx="3" type="body"/>
          </p:nvPr>
        </p:nvSpPr>
        <p:spPr>
          <a:xfrm>
            <a:off x="1655384" y="38091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7" name="Google Shape;1037;p105"/>
          <p:cNvSpPr txBox="1"/>
          <p:nvPr>
            <p:ph idx="4" type="body"/>
          </p:nvPr>
        </p:nvSpPr>
        <p:spPr>
          <a:xfrm>
            <a:off x="698497" y="1377337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8" name="Google Shape;1038;p105"/>
          <p:cNvSpPr txBox="1"/>
          <p:nvPr>
            <p:ph idx="5" type="body"/>
          </p:nvPr>
        </p:nvSpPr>
        <p:spPr>
          <a:xfrm>
            <a:off x="698497" y="3809178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9" name="Google Shape;1039;p105"/>
          <p:cNvSpPr txBox="1"/>
          <p:nvPr>
            <p:ph idx="6" type="body"/>
          </p:nvPr>
        </p:nvSpPr>
        <p:spPr>
          <a:xfrm>
            <a:off x="1627989" y="50249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0" name="Google Shape;1040;p105"/>
          <p:cNvSpPr txBox="1"/>
          <p:nvPr>
            <p:ph idx="7" type="body"/>
          </p:nvPr>
        </p:nvSpPr>
        <p:spPr>
          <a:xfrm>
            <a:off x="698497" y="2592249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1" name="Google Shape;1041;p105"/>
          <p:cNvSpPr txBox="1"/>
          <p:nvPr>
            <p:ph idx="8" type="body"/>
          </p:nvPr>
        </p:nvSpPr>
        <p:spPr>
          <a:xfrm>
            <a:off x="698497" y="5027421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1042" name="Google Shape;1042;p10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7" y="2127658"/>
            <a:ext cx="5112981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3"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Google Shape;1044;p1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5" name="Google Shape;1045;p106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6" name="Google Shape;1046;p106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7" name="Google Shape;1047;p106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48" name="Google Shape;1048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Google Shape;1049;p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0" name="Google Shape;1050;p106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1" name="Google Shape;1051;p106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52" name="Google Shape;1052;p1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53" name="Google Shape;1053;p106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4" name="Google Shape;1054;p106"/>
          <p:cNvSpPr txBox="1"/>
          <p:nvPr>
            <p:ph idx="1" type="body"/>
          </p:nvPr>
        </p:nvSpPr>
        <p:spPr>
          <a:xfrm>
            <a:off x="1639564" y="1374414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5" name="Google Shape;1055;p106"/>
          <p:cNvSpPr txBox="1"/>
          <p:nvPr>
            <p:ph idx="2" type="body"/>
          </p:nvPr>
        </p:nvSpPr>
        <p:spPr>
          <a:xfrm>
            <a:off x="1627989" y="259224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6" name="Google Shape;1056;p106"/>
          <p:cNvSpPr txBox="1"/>
          <p:nvPr>
            <p:ph idx="3" type="body"/>
          </p:nvPr>
        </p:nvSpPr>
        <p:spPr>
          <a:xfrm>
            <a:off x="1655384" y="38091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7" name="Google Shape;1057;p106"/>
          <p:cNvSpPr txBox="1"/>
          <p:nvPr>
            <p:ph idx="4" type="body"/>
          </p:nvPr>
        </p:nvSpPr>
        <p:spPr>
          <a:xfrm>
            <a:off x="698497" y="1377337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8" name="Google Shape;1058;p106"/>
          <p:cNvSpPr txBox="1"/>
          <p:nvPr>
            <p:ph idx="5" type="body"/>
          </p:nvPr>
        </p:nvSpPr>
        <p:spPr>
          <a:xfrm>
            <a:off x="698497" y="3809178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9" name="Google Shape;1059;p106"/>
          <p:cNvSpPr txBox="1"/>
          <p:nvPr>
            <p:ph idx="6" type="body"/>
          </p:nvPr>
        </p:nvSpPr>
        <p:spPr>
          <a:xfrm>
            <a:off x="1627989" y="50249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0" name="Google Shape;1060;p106"/>
          <p:cNvSpPr txBox="1"/>
          <p:nvPr>
            <p:ph idx="7" type="body"/>
          </p:nvPr>
        </p:nvSpPr>
        <p:spPr>
          <a:xfrm>
            <a:off x="698497" y="2592249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1" name="Google Shape;1061;p106"/>
          <p:cNvSpPr txBox="1"/>
          <p:nvPr>
            <p:ph idx="8" type="body"/>
          </p:nvPr>
        </p:nvSpPr>
        <p:spPr>
          <a:xfrm>
            <a:off x="698497" y="5027421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2" name="Google Shape;1062;p106"/>
          <p:cNvSpPr txBox="1"/>
          <p:nvPr>
            <p:ph idx="9" type="body"/>
          </p:nvPr>
        </p:nvSpPr>
        <p:spPr>
          <a:xfrm>
            <a:off x="8389001" y="1520875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1063" name="Google Shape;1063;p10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8" y="3084976"/>
            <a:ext cx="3642575" cy="2854738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064" name="Google Shape;1064;p106"/>
          <p:cNvSpPr/>
          <p:nvPr/>
        </p:nvSpPr>
        <p:spPr>
          <a:xfrm>
            <a:off x="8182573" y="1374414"/>
            <a:ext cx="3801300" cy="1571100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5" name="Google Shape;1065;p106"/>
          <p:cNvSpPr/>
          <p:nvPr/>
        </p:nvSpPr>
        <p:spPr>
          <a:xfrm>
            <a:off x="8852546" y="4379200"/>
            <a:ext cx="3206700" cy="1571100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6" name="Google Shape;1066;p106"/>
          <p:cNvSpPr txBox="1"/>
          <p:nvPr>
            <p:ph idx="13" type="body"/>
          </p:nvPr>
        </p:nvSpPr>
        <p:spPr>
          <a:xfrm>
            <a:off x="8991285" y="4468187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8" name="Google Shape;1068;p1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9" name="Google Shape;1069;p107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0" name="Google Shape;1070;p107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1" name="Google Shape;1071;p107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72" name="Google Shape;1072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3" name="Google Shape;1073;p1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4" name="Google Shape;1074;p107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5" name="Google Shape;1075;p107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76" name="Google Shape;1076;p10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77" name="Google Shape;1077;p10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8" name="Google Shape;1078;p107"/>
          <p:cNvSpPr txBox="1"/>
          <p:nvPr>
            <p:ph idx="1" type="body"/>
          </p:nvPr>
        </p:nvSpPr>
        <p:spPr>
          <a:xfrm>
            <a:off x="1114424" y="1558925"/>
            <a:ext cx="4583400" cy="44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9" name="Google Shape;1079;p107"/>
          <p:cNvSpPr txBox="1"/>
          <p:nvPr>
            <p:ph idx="2" type="body"/>
          </p:nvPr>
        </p:nvSpPr>
        <p:spPr>
          <a:xfrm>
            <a:off x="6494085" y="1558924"/>
            <a:ext cx="4583400" cy="44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21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" name="Google Shape;113;p121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" name="Google Shape;114;p121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15" name="Google Shape;115;p121"/>
          <p:cNvGrpSpPr/>
          <p:nvPr/>
        </p:nvGrpSpPr>
        <p:grpSpPr>
          <a:xfrm>
            <a:off x="0" y="5607273"/>
            <a:ext cx="12196432" cy="83414"/>
            <a:chOff x="-33239" y="5603791"/>
            <a:chExt cx="9147324" cy="83414"/>
          </a:xfrm>
        </p:grpSpPr>
        <p:cxnSp>
          <p:nvCxnSpPr>
            <p:cNvPr id="116" name="Google Shape;116;p121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7" name="Google Shape;117;p12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" name="Google Shape;1081;p1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2" name="Google Shape;1082;p10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3" name="Google Shape;1083;p10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4" name="Google Shape;1084;p10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85" name="Google Shape;1085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6" name="Google Shape;1086;p1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7" name="Google Shape;1087;p10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8" name="Google Shape;1088;p10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89" name="Google Shape;1089;p10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90" name="Google Shape;1090;p108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91" name="Google Shape;1091;p108"/>
          <p:cNvSpPr txBox="1"/>
          <p:nvPr>
            <p:ph idx="1" type="body"/>
          </p:nvPr>
        </p:nvSpPr>
        <p:spPr>
          <a:xfrm>
            <a:off x="5528247" y="1563523"/>
            <a:ext cx="6168300" cy="41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2" name="Google Shape;1092;p108"/>
          <p:cNvSpPr txBox="1"/>
          <p:nvPr>
            <p:ph idx="2" type="body"/>
          </p:nvPr>
        </p:nvSpPr>
        <p:spPr>
          <a:xfrm>
            <a:off x="1660584" y="16041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3" name="Google Shape;1093;p108"/>
          <p:cNvSpPr txBox="1"/>
          <p:nvPr>
            <p:ph idx="3" type="body"/>
          </p:nvPr>
        </p:nvSpPr>
        <p:spPr>
          <a:xfrm>
            <a:off x="1660585" y="3034440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4" name="Google Shape;1094;p108"/>
          <p:cNvSpPr txBox="1"/>
          <p:nvPr>
            <p:ph idx="4" type="body"/>
          </p:nvPr>
        </p:nvSpPr>
        <p:spPr>
          <a:xfrm>
            <a:off x="1660585" y="4505841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5" name="Google Shape;1095;p108"/>
          <p:cNvSpPr txBox="1"/>
          <p:nvPr>
            <p:ph idx="5" type="body"/>
          </p:nvPr>
        </p:nvSpPr>
        <p:spPr>
          <a:xfrm>
            <a:off x="698500" y="1615215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6" name="Google Shape;1096;p108"/>
          <p:cNvSpPr txBox="1"/>
          <p:nvPr>
            <p:ph idx="6" type="body"/>
          </p:nvPr>
        </p:nvSpPr>
        <p:spPr>
          <a:xfrm>
            <a:off x="698498" y="3040794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7" name="Google Shape;1097;p108"/>
          <p:cNvSpPr txBox="1"/>
          <p:nvPr>
            <p:ph idx="7" type="body"/>
          </p:nvPr>
        </p:nvSpPr>
        <p:spPr>
          <a:xfrm>
            <a:off x="698498" y="4505840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9" name="Google Shape;1099;p1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0" name="Google Shape;1100;p109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1" name="Google Shape;1101;p109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2" name="Google Shape;1102;p109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03" name="Google Shape;1103;p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4" name="Google Shape;1104;p109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5" name="Google Shape;1105;p109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06" name="Google Shape;1106;p1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07" name="Google Shape;1107;p10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08" name="Google Shape;1108;p109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09" name="Google Shape;1109;p109"/>
          <p:cNvSpPr txBox="1"/>
          <p:nvPr>
            <p:ph idx="1" type="body"/>
          </p:nvPr>
        </p:nvSpPr>
        <p:spPr>
          <a:xfrm>
            <a:off x="1265238" y="1692275"/>
            <a:ext cx="97662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110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1" name="Google Shape;1111;p1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2" name="Google Shape;1112;p110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3" name="Google Shape;1113;p110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4" name="Google Shape;1114;p110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15" name="Google Shape;1115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6" name="Google Shape;1116;p110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7" name="Google Shape;1117;p110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18" name="Google Shape;1118;p1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19" name="Google Shape;1119;p1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20" name="Google Shape;1120;p110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1" name="Google Shape;1121;p110"/>
          <p:cNvSpPr txBox="1"/>
          <p:nvPr>
            <p:ph idx="1" type="body"/>
          </p:nvPr>
        </p:nvSpPr>
        <p:spPr>
          <a:xfrm>
            <a:off x="1185028" y="1692275"/>
            <a:ext cx="48309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2" name="Google Shape;1122;p110"/>
          <p:cNvSpPr txBox="1"/>
          <p:nvPr>
            <p:ph idx="2" type="body"/>
          </p:nvPr>
        </p:nvSpPr>
        <p:spPr>
          <a:xfrm>
            <a:off x="6250420" y="1692275"/>
            <a:ext cx="4756500" cy="41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1123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111"/>
          <p:cNvSpPr/>
          <p:nvPr>
            <p:ph idx="2" type="pic"/>
          </p:nvPr>
        </p:nvSpPr>
        <p:spPr>
          <a:xfrm>
            <a:off x="8142818" y="1687513"/>
            <a:ext cx="3587700" cy="37641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5" name="Google Shape;1125;p111"/>
          <p:cNvSpPr txBox="1"/>
          <p:nvPr>
            <p:ph idx="1" type="body"/>
          </p:nvPr>
        </p:nvSpPr>
        <p:spPr>
          <a:xfrm>
            <a:off x="258234" y="1687513"/>
            <a:ext cx="7884600" cy="37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6" name="Google Shape;1126;p111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Raz Kids">
  <p:cSld name="4_Raz Kids">
    <p:spTree>
      <p:nvGrpSpPr>
        <p:cNvPr id="1132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57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34" name="Google Shape;1134;p5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35" name="Google Shape;1135;p5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36" name="Google Shape;1136;p5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37" name="Google Shape;1137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38" name="Google Shape;1138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141" name="Google Shape;1141;p57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142" name="Google Shape;1142;p57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3" name="Google Shape;1143;p57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4" name="Google Shape;1144;p57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5" name="Google Shape;1145;p57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6" name="Google Shape;1146;p57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7" name="Google Shape;1147;p57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8" name="Google Shape;1148;p57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ntent with Caption">
  <p:cSld name="3_Content with Caption">
    <p:spTree>
      <p:nvGrpSpPr>
        <p:cNvPr id="1149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59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1" name="Google Shape;1151;p59"/>
          <p:cNvSpPr/>
          <p:nvPr>
            <p:ph idx="2" type="pic"/>
          </p:nvPr>
        </p:nvSpPr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sp>
      <p:sp>
        <p:nvSpPr>
          <p:cNvPr id="1152" name="Google Shape;1152;p59"/>
          <p:cNvSpPr txBox="1"/>
          <p:nvPr>
            <p:ph idx="1" type="body"/>
          </p:nvPr>
        </p:nvSpPr>
        <p:spPr>
          <a:xfrm>
            <a:off x="9163051" y="4074693"/>
            <a:ext cx="2497138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153" name="Google Shape;1153;p59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54" name="Google Shape;1154;p59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55" name="Google Shape;1155;p59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56" name="Google Shape;1156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57" name="Google Shape;1157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Google Shape;1159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160" name="Google Shape;1160;p59"/>
          <p:cNvSpPr/>
          <p:nvPr>
            <p:ph idx="3" type="pic"/>
          </p:nvPr>
        </p:nvSpPr>
        <p:spPr>
          <a:xfrm>
            <a:off x="1620982" y="1733964"/>
            <a:ext cx="5123557" cy="384936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cial Media">
  <p:cSld name="Social Media">
    <p:spTree>
      <p:nvGrpSpPr>
        <p:cNvPr id="116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60"/>
          <p:cNvSpPr/>
          <p:nvPr>
            <p:ph idx="2" type="pic"/>
          </p:nvPr>
        </p:nvSpPr>
        <p:spPr>
          <a:xfrm>
            <a:off x="9810967" y="1562916"/>
            <a:ext cx="1152144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1163" name="Google Shape;1163;p60"/>
          <p:cNvSpPr txBox="1"/>
          <p:nvPr>
            <p:ph idx="1" type="body"/>
          </p:nvPr>
        </p:nvSpPr>
        <p:spPr>
          <a:xfrm>
            <a:off x="371844" y="1687513"/>
            <a:ext cx="8090821" cy="3364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Arial"/>
              <a:buNone/>
              <a:defRPr b="0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4" name="Google Shape;1164;p60"/>
          <p:cNvSpPr/>
          <p:nvPr>
            <p:ph idx="3" type="pic"/>
          </p:nvPr>
        </p:nvSpPr>
        <p:spPr>
          <a:xfrm>
            <a:off x="9757009" y="3260706"/>
            <a:ext cx="1216152" cy="987552"/>
          </a:xfrm>
          <a:prstGeom prst="rect">
            <a:avLst/>
          </a:prstGeom>
          <a:noFill/>
          <a:ln>
            <a:noFill/>
          </a:ln>
        </p:spPr>
      </p:sp>
      <p:sp>
        <p:nvSpPr>
          <p:cNvPr id="1165" name="Google Shape;1165;p60"/>
          <p:cNvSpPr/>
          <p:nvPr>
            <p:ph idx="4" type="pic"/>
          </p:nvPr>
        </p:nvSpPr>
        <p:spPr>
          <a:xfrm>
            <a:off x="9810967" y="4777725"/>
            <a:ext cx="1143000" cy="1143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166" name="Google Shape;1166;p60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67" name="Google Shape;1167;p60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68" name="Google Shape;1168;p60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69" name="Google Shape;1169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70" name="Google Shape;1170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1" name="Google Shape;1171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2" name="Google Shape;1172;p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173" name="Google Shape;1173;p60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d Your Materials">
  <p:cSld name="Find Your Materials">
    <p:spTree>
      <p:nvGrpSpPr>
        <p:cNvPr id="1174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157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176" name="Google Shape;1176;p1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94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77" name="Google Shape;1177;p15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78" name="Google Shape;1178;p15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79" name="Google Shape;1179;p15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80" name="Google Shape;1180;p1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1" name="Google Shape;1181;p1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82" name="Google Shape;1182;p1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83" name="Google Shape;1183;p157"/>
          <p:cNvSpPr txBox="1"/>
          <p:nvPr>
            <p:ph idx="1" type="body"/>
          </p:nvPr>
        </p:nvSpPr>
        <p:spPr>
          <a:xfrm>
            <a:off x="628275" y="1620838"/>
            <a:ext cx="3081528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4" name="Google Shape;1184;p157"/>
          <p:cNvSpPr txBox="1"/>
          <p:nvPr>
            <p:ph idx="2" type="body"/>
          </p:nvPr>
        </p:nvSpPr>
        <p:spPr>
          <a:xfrm>
            <a:off x="4059003" y="1632097"/>
            <a:ext cx="4005072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5" name="Google Shape;1185;p157"/>
          <p:cNvSpPr txBox="1"/>
          <p:nvPr>
            <p:ph idx="3" type="body"/>
          </p:nvPr>
        </p:nvSpPr>
        <p:spPr>
          <a:xfrm>
            <a:off x="8794864" y="1454588"/>
            <a:ext cx="3347923" cy="1172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6" name="Google Shape;1186;p157"/>
          <p:cNvSpPr txBox="1"/>
          <p:nvPr>
            <p:ph idx="4" type="body"/>
          </p:nvPr>
        </p:nvSpPr>
        <p:spPr>
          <a:xfrm>
            <a:off x="8794863" y="2645354"/>
            <a:ext cx="3347923" cy="1535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7" name="Google Shape;1187;p157"/>
          <p:cNvSpPr/>
          <p:nvPr>
            <p:ph idx="5" type="pic"/>
          </p:nvPr>
        </p:nvSpPr>
        <p:spPr>
          <a:xfrm>
            <a:off x="8989159" y="4407656"/>
            <a:ext cx="2926080" cy="19476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introduction">
  <p:cSld name="2_Reading tip introduction"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158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90" name="Google Shape;1190;p158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91" name="Google Shape;1191;p158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92" name="Google Shape;1192;p158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93" name="Google Shape;1193;p1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94" name="Google Shape;1194;p1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5" name="Google Shape;1195;p1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6" name="Google Shape;1196;p1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197" name="Google Shape;1197;p158"/>
          <p:cNvSpPr/>
          <p:nvPr>
            <p:ph idx="2" type="pic"/>
          </p:nvPr>
        </p:nvSpPr>
        <p:spPr>
          <a:xfrm>
            <a:off x="9282749" y="1283634"/>
            <a:ext cx="2377440" cy="3172968"/>
          </a:xfrm>
          <a:prstGeom prst="rect">
            <a:avLst/>
          </a:prstGeom>
          <a:noFill/>
          <a:ln>
            <a:noFill/>
          </a:ln>
        </p:spPr>
      </p:sp>
      <p:sp>
        <p:nvSpPr>
          <p:cNvPr id="1198" name="Google Shape;1198;p158"/>
          <p:cNvSpPr txBox="1"/>
          <p:nvPr>
            <p:ph idx="1" type="body"/>
          </p:nvPr>
        </p:nvSpPr>
        <p:spPr>
          <a:xfrm>
            <a:off x="9222900" y="4748864"/>
            <a:ext cx="249713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9" name="Google Shape;1199;p158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0" name="Google Shape;1200;p158"/>
          <p:cNvSpPr txBox="1"/>
          <p:nvPr>
            <p:ph idx="4" type="title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1" name="Google Shape;1201;p158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2" name="Google Shape;1202;p158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3" name="Google Shape;1203;p158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4" name="Google Shape;1204;p158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5" name="Google Shape;1205;p158"/>
          <p:cNvSpPr txBox="1"/>
          <p:nvPr>
            <p:ph idx="9" type="body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6" name="Google Shape;1206;p158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2_Reading tip with wider picture">
    <p:spTree>
      <p:nvGrpSpPr>
        <p:cNvPr id="1207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159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09" name="Google Shape;1209;p159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10" name="Google Shape;1210;p159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11" name="Google Shape;1211;p159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12" name="Google Shape;1212;p1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13" name="Google Shape;1213;p1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4" name="Google Shape;1214;p1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5" name="Google Shape;1215;p1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16" name="Google Shape;1216;p159"/>
          <p:cNvSpPr txBox="1"/>
          <p:nvPr>
            <p:ph idx="1" type="body"/>
          </p:nvPr>
        </p:nvSpPr>
        <p:spPr>
          <a:xfrm>
            <a:off x="500204" y="1587499"/>
            <a:ext cx="7520849" cy="4364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7" name="Google Shape;1217;p159"/>
          <p:cNvSpPr/>
          <p:nvPr>
            <p:ph idx="2" type="pic"/>
          </p:nvPr>
        </p:nvSpPr>
        <p:spPr>
          <a:xfrm>
            <a:off x="8832388" y="1251284"/>
            <a:ext cx="3251581" cy="2498913"/>
          </a:xfrm>
          <a:prstGeom prst="rect">
            <a:avLst/>
          </a:prstGeom>
          <a:noFill/>
          <a:ln>
            <a:noFill/>
          </a:ln>
        </p:spPr>
      </p:sp>
      <p:sp>
        <p:nvSpPr>
          <p:cNvPr id="1218" name="Google Shape;1218;p159"/>
          <p:cNvSpPr txBox="1"/>
          <p:nvPr>
            <p:ph idx="3" type="body"/>
          </p:nvPr>
        </p:nvSpPr>
        <p:spPr>
          <a:xfrm>
            <a:off x="9209609" y="4065956"/>
            <a:ext cx="2497138" cy="2185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literacy terms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2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20" name="Google Shape;120;p1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p122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" name="Google Shape;122;p122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3" name="Google Shape;123;p122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4" name="Google Shape;124;p122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" name="Google Shape;125;p122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6" name="Google Shape;126;p1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8" name="Google Shape;128;p1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22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" name="Google Shape;130;p122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Google Shape;131;p122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" name="Google Shape;132;p122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" name="Google Shape;133;p122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" name="Google Shape;134;p122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Google Shape;135;p122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" name="Google Shape;136;p122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1219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160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21" name="Google Shape;1221;p160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2" name="Google Shape;1222;p160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3" name="Google Shape;1223;p160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24" name="Google Shape;1224;p1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25" name="Google Shape;1225;p1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6" name="Google Shape;1226;p1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7" name="Google Shape;1227;p1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28" name="Google Shape;1228;p160"/>
          <p:cNvSpPr/>
          <p:nvPr>
            <p:ph idx="2" type="pic"/>
          </p:nvPr>
        </p:nvSpPr>
        <p:spPr>
          <a:xfrm>
            <a:off x="9209369" y="1251283"/>
            <a:ext cx="2404501" cy="2950013"/>
          </a:xfrm>
          <a:prstGeom prst="rect">
            <a:avLst/>
          </a:prstGeom>
          <a:noFill/>
          <a:ln>
            <a:noFill/>
          </a:ln>
        </p:spPr>
      </p:sp>
      <p:sp>
        <p:nvSpPr>
          <p:cNvPr id="1229" name="Google Shape;1229;p160"/>
          <p:cNvSpPr txBox="1"/>
          <p:nvPr>
            <p:ph idx="1" type="body"/>
          </p:nvPr>
        </p:nvSpPr>
        <p:spPr>
          <a:xfrm>
            <a:off x="8822723" y="4264514"/>
            <a:ext cx="3212757" cy="2301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0" name="Google Shape;1230;p160"/>
          <p:cNvSpPr txBox="1"/>
          <p:nvPr>
            <p:ph idx="3" type="body"/>
          </p:nvPr>
        </p:nvSpPr>
        <p:spPr>
          <a:xfrm>
            <a:off x="500205" y="1566099"/>
            <a:ext cx="7528871" cy="3463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1" name="Google Shape;1231;p160"/>
          <p:cNvSpPr txBox="1"/>
          <p:nvPr>
            <p:ph idx="4" type="body"/>
          </p:nvPr>
        </p:nvSpPr>
        <p:spPr>
          <a:xfrm>
            <a:off x="5940679" y="1768203"/>
            <a:ext cx="2692686" cy="2563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232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161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4" name="Google Shape;1234;p161"/>
          <p:cNvSpPr txBox="1"/>
          <p:nvPr>
            <p:ph idx="1" type="body"/>
          </p:nvPr>
        </p:nvSpPr>
        <p:spPr>
          <a:xfrm>
            <a:off x="-1" y="1623059"/>
            <a:ext cx="8589819" cy="42976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5" name="Google Shape;1235;p161"/>
          <p:cNvSpPr txBox="1"/>
          <p:nvPr>
            <p:ph idx="2" type="body"/>
          </p:nvPr>
        </p:nvSpPr>
        <p:spPr>
          <a:xfrm>
            <a:off x="8783638" y="1622425"/>
            <a:ext cx="3306762" cy="2309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6" name="Google Shape;1236;p161"/>
          <p:cNvSpPr txBox="1"/>
          <p:nvPr>
            <p:ph idx="3" type="body"/>
          </p:nvPr>
        </p:nvSpPr>
        <p:spPr>
          <a:xfrm>
            <a:off x="8783638" y="5737860"/>
            <a:ext cx="3306762" cy="6566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7" name="Google Shape;1237;p161"/>
          <p:cNvSpPr txBox="1"/>
          <p:nvPr>
            <p:ph idx="4" type="body"/>
          </p:nvPr>
        </p:nvSpPr>
        <p:spPr>
          <a:xfrm>
            <a:off x="8783638" y="4225881"/>
            <a:ext cx="3306762" cy="121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238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162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1240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163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42" name="Google Shape;1242;p163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43" name="Google Shape;1243;p163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44" name="Google Shape;1244;p163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45" name="Google Shape;1245;p1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46" name="Google Shape;1246;p1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7" name="Google Shape;1247;p1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8" name="Google Shape;1248;p1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49" name="Google Shape;1249;p163"/>
          <p:cNvSpPr/>
          <p:nvPr>
            <p:ph idx="2" type="pic"/>
          </p:nvPr>
        </p:nvSpPr>
        <p:spPr>
          <a:xfrm>
            <a:off x="8916576" y="1661249"/>
            <a:ext cx="299008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250" name="Google Shape;1250;p163"/>
          <p:cNvSpPr txBox="1"/>
          <p:nvPr>
            <p:ph idx="1" type="body"/>
          </p:nvPr>
        </p:nvSpPr>
        <p:spPr>
          <a:xfrm>
            <a:off x="8916576" y="4120489"/>
            <a:ext cx="299008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1" name="Google Shape;1251;p163"/>
          <p:cNvSpPr txBox="1"/>
          <p:nvPr>
            <p:ph idx="3" type="body"/>
          </p:nvPr>
        </p:nvSpPr>
        <p:spPr>
          <a:xfrm>
            <a:off x="740937" y="1831445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2" name="Google Shape;1252;p163"/>
          <p:cNvSpPr txBox="1"/>
          <p:nvPr>
            <p:ph idx="4" type="body"/>
          </p:nvPr>
        </p:nvSpPr>
        <p:spPr>
          <a:xfrm>
            <a:off x="740937" y="3256853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3" name="Google Shape;1253;p163"/>
          <p:cNvSpPr txBox="1"/>
          <p:nvPr>
            <p:ph idx="5" type="body"/>
          </p:nvPr>
        </p:nvSpPr>
        <p:spPr>
          <a:xfrm>
            <a:off x="740937" y="4726515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1254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164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56" name="Google Shape;1256;p164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7" name="Google Shape;1257;p164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8" name="Google Shape;1258;p164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59" name="Google Shape;1259;p1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60" name="Google Shape;1260;p1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Google Shape;1261;p1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2" name="Google Shape;1262;p1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263" name="Google Shape;1263;p164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264" name="Google Shape;1264;p164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5" name="Google Shape;1265;p164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6" name="Google Shape;1266;p164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7" name="Google Shape;1267;p164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8" name="Google Shape;1268;p164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9" name="Google Shape;1269;p164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0" name="Google Shape;1270;p164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127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165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3" name="Google Shape;1273;p165"/>
          <p:cNvSpPr/>
          <p:nvPr>
            <p:ph idx="2" type="pic"/>
          </p:nvPr>
        </p:nvSpPr>
        <p:spPr>
          <a:xfrm>
            <a:off x="9510134" y="1431036"/>
            <a:ext cx="1965960" cy="3995928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274" name="Google Shape;1274;p165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75" name="Google Shape;1275;p165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76" name="Google Shape;1276;p165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77" name="Google Shape;1277;p1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78" name="Google Shape;1278;p1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9" name="Google Shape;1279;p1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0" name="Google Shape;1280;p1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281" name="Google Shape;1281;p165"/>
          <p:cNvSpPr txBox="1"/>
          <p:nvPr>
            <p:ph idx="1" type="body"/>
          </p:nvPr>
        </p:nvSpPr>
        <p:spPr>
          <a:xfrm>
            <a:off x="1660583" y="1489802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2" name="Google Shape;1282;p165"/>
          <p:cNvSpPr txBox="1"/>
          <p:nvPr>
            <p:ph idx="3" type="body"/>
          </p:nvPr>
        </p:nvSpPr>
        <p:spPr>
          <a:xfrm>
            <a:off x="1660584" y="265344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3" name="Google Shape;1283;p165"/>
          <p:cNvSpPr txBox="1"/>
          <p:nvPr>
            <p:ph idx="4" type="body"/>
          </p:nvPr>
        </p:nvSpPr>
        <p:spPr>
          <a:xfrm>
            <a:off x="1660583" y="3817079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4" name="Google Shape;1284;p165"/>
          <p:cNvSpPr txBox="1"/>
          <p:nvPr>
            <p:ph idx="5" type="body"/>
          </p:nvPr>
        </p:nvSpPr>
        <p:spPr>
          <a:xfrm>
            <a:off x="1660583" y="5006628"/>
            <a:ext cx="6343487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5" name="Google Shape;1285;p165"/>
          <p:cNvSpPr txBox="1"/>
          <p:nvPr>
            <p:ph idx="6" type="body"/>
          </p:nvPr>
        </p:nvSpPr>
        <p:spPr>
          <a:xfrm>
            <a:off x="691245" y="1502511"/>
            <a:ext cx="795528" cy="1041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6" name="Google Shape;1286;p165"/>
          <p:cNvSpPr txBox="1"/>
          <p:nvPr>
            <p:ph idx="7" type="body"/>
          </p:nvPr>
        </p:nvSpPr>
        <p:spPr>
          <a:xfrm>
            <a:off x="693291" y="2653441"/>
            <a:ext cx="793481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7" name="Google Shape;1287;p165"/>
          <p:cNvSpPr txBox="1"/>
          <p:nvPr>
            <p:ph idx="8" type="body"/>
          </p:nvPr>
        </p:nvSpPr>
        <p:spPr>
          <a:xfrm>
            <a:off x="691246" y="3817079"/>
            <a:ext cx="795528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8" name="Google Shape;1288;p165"/>
          <p:cNvSpPr txBox="1"/>
          <p:nvPr>
            <p:ph idx="9" type="body"/>
          </p:nvPr>
        </p:nvSpPr>
        <p:spPr>
          <a:xfrm>
            <a:off x="691245" y="5006628"/>
            <a:ext cx="795528" cy="1041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">
  <p:cSld name="2_Reading tip">
    <p:spTree>
      <p:nvGrpSpPr>
        <p:cNvPr id="1289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90" name="Google Shape;1290;p166"/>
          <p:cNvCxnSpPr/>
          <p:nvPr/>
        </p:nvCxnSpPr>
        <p:spPr>
          <a:xfrm flipH="1">
            <a:off x="3075901" y="3537140"/>
            <a:ext cx="2604900" cy="14433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91" name="Google Shape;1291;p166"/>
          <p:cNvCxnSpPr/>
          <p:nvPr/>
        </p:nvCxnSpPr>
        <p:spPr>
          <a:xfrm>
            <a:off x="5700643" y="3537141"/>
            <a:ext cx="1046400" cy="411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92" name="Google Shape;1292;p166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93" name="Google Shape;1293;p166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94" name="Google Shape;1294;p166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95" name="Google Shape;1295;p166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96" name="Google Shape;1296;p1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97" name="Google Shape;1297;p1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8" name="Google Shape;1298;p1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9" name="Google Shape;1299;p1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300" name="Google Shape;1300;p166"/>
          <p:cNvSpPr txBox="1"/>
          <p:nvPr>
            <p:ph idx="1" type="body"/>
          </p:nvPr>
        </p:nvSpPr>
        <p:spPr>
          <a:xfrm>
            <a:off x="500204" y="1587499"/>
            <a:ext cx="23874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1" name="Google Shape;1301;p166"/>
          <p:cNvSpPr/>
          <p:nvPr>
            <p:ph idx="2" type="pic"/>
          </p:nvPr>
        </p:nvSpPr>
        <p:spPr>
          <a:xfrm>
            <a:off x="8885583" y="1586830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1302" name="Google Shape;1302;p166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3" name="Google Shape;1303;p166"/>
          <p:cNvSpPr/>
          <p:nvPr/>
        </p:nvSpPr>
        <p:spPr>
          <a:xfrm>
            <a:off x="1296684" y="4871689"/>
            <a:ext cx="41607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4" name="Google Shape;1304;p166"/>
          <p:cNvSpPr/>
          <p:nvPr/>
        </p:nvSpPr>
        <p:spPr>
          <a:xfrm>
            <a:off x="3056495" y="3893077"/>
            <a:ext cx="25596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5" name="Google Shape;1305;p166"/>
          <p:cNvSpPr/>
          <p:nvPr/>
        </p:nvSpPr>
        <p:spPr>
          <a:xfrm>
            <a:off x="4677392" y="2716041"/>
            <a:ext cx="25596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6" name="Google Shape;1306;p166"/>
          <p:cNvSpPr/>
          <p:nvPr/>
        </p:nvSpPr>
        <p:spPr>
          <a:xfrm>
            <a:off x="6145890" y="3924976"/>
            <a:ext cx="23439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7" name="Google Shape;1307;p166"/>
          <p:cNvSpPr txBox="1"/>
          <p:nvPr>
            <p:ph idx="4" type="body"/>
          </p:nvPr>
        </p:nvSpPr>
        <p:spPr>
          <a:xfrm>
            <a:off x="4677392" y="2778801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8" name="Google Shape;1308;p166"/>
          <p:cNvSpPr txBox="1"/>
          <p:nvPr>
            <p:ph idx="5" type="body"/>
          </p:nvPr>
        </p:nvSpPr>
        <p:spPr>
          <a:xfrm>
            <a:off x="3068857" y="4004175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9" name="Google Shape;1309;p166"/>
          <p:cNvSpPr txBox="1"/>
          <p:nvPr>
            <p:ph idx="6" type="body"/>
          </p:nvPr>
        </p:nvSpPr>
        <p:spPr>
          <a:xfrm>
            <a:off x="6157153" y="4000707"/>
            <a:ext cx="23325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10" name="Google Shape;1310;p166"/>
          <p:cNvSpPr txBox="1"/>
          <p:nvPr>
            <p:ph idx="7" type="body"/>
          </p:nvPr>
        </p:nvSpPr>
        <p:spPr>
          <a:xfrm>
            <a:off x="1413084" y="4967115"/>
            <a:ext cx="39411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1">
  <p:cSld name="2_Reading tip 1">
    <p:spTree>
      <p:nvGrpSpPr>
        <p:cNvPr id="131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p167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13" name="Google Shape;1313;p167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14" name="Google Shape;1314;p167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15" name="Google Shape;1315;p167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16" name="Google Shape;1316;p1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17" name="Google Shape;1317;p1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8" name="Google Shape;1318;p1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9" name="Google Shape;1319;p1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320" name="Google Shape;1320;p167"/>
          <p:cNvSpPr txBox="1"/>
          <p:nvPr>
            <p:ph idx="1" type="body"/>
          </p:nvPr>
        </p:nvSpPr>
        <p:spPr>
          <a:xfrm>
            <a:off x="500204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1" name="Google Shape;1321;p167"/>
          <p:cNvSpPr/>
          <p:nvPr>
            <p:ph idx="2" type="pic"/>
          </p:nvPr>
        </p:nvSpPr>
        <p:spPr>
          <a:xfrm>
            <a:off x="8885583" y="1586830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1322" name="Google Shape;1322;p167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Custom Layout_1">
    <p:spTree>
      <p:nvGrpSpPr>
        <p:cNvPr id="1327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g1dd5586366e_0_158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100"/>
              <a:buFont typeface="Calibri"/>
              <a:buNone/>
              <a:defRPr b="1" i="0" sz="5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329" name="Google Shape;1329;g1dd5586366e_0_1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4" cy="4939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30" name="Google Shape;1330;g1dd5586366e_0_158"/>
          <p:cNvCxnSpPr/>
          <p:nvPr/>
        </p:nvCxnSpPr>
        <p:spPr>
          <a:xfrm>
            <a:off x="-30396" y="6567434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1" name="Google Shape;1331;g1dd5586366e_0_158"/>
          <p:cNvCxnSpPr/>
          <p:nvPr/>
        </p:nvCxnSpPr>
        <p:spPr>
          <a:xfrm>
            <a:off x="2289544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2" name="Google Shape;1332;g1dd5586366e_0_158"/>
          <p:cNvCxnSpPr/>
          <p:nvPr/>
        </p:nvCxnSpPr>
        <p:spPr>
          <a:xfrm>
            <a:off x="492554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3" name="Google Shape;1333;g1dd5586366e_0_158"/>
          <p:cNvCxnSpPr/>
          <p:nvPr/>
        </p:nvCxnSpPr>
        <p:spPr>
          <a:xfrm>
            <a:off x="762099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4" name="Google Shape;1334;g1dd5586366e_0_158"/>
          <p:cNvCxnSpPr/>
          <p:nvPr/>
        </p:nvCxnSpPr>
        <p:spPr>
          <a:xfrm>
            <a:off x="10120153" y="6584021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35" name="Google Shape;1335;g1dd5586366e_0_1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6" name="Google Shape;1336;g1dd5586366e_0_1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37" name="Google Shape;1337;g1dd5586366e_0_1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4"/>
          </a:xfrm>
          <a:prstGeom prst="rect">
            <a:avLst/>
          </a:prstGeom>
          <a:noFill/>
          <a:ln>
            <a:noFill/>
          </a:ln>
        </p:spPr>
      </p:pic>
      <p:sp>
        <p:nvSpPr>
          <p:cNvPr id="1338" name="Google Shape;1338;g1dd5586366e_0_158"/>
          <p:cNvSpPr txBox="1"/>
          <p:nvPr>
            <p:ph idx="1" type="body"/>
          </p:nvPr>
        </p:nvSpPr>
        <p:spPr>
          <a:xfrm>
            <a:off x="4588042" y="1489802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9" name="Google Shape;1339;g1dd5586366e_0_158"/>
          <p:cNvSpPr txBox="1"/>
          <p:nvPr>
            <p:ph idx="2" type="body"/>
          </p:nvPr>
        </p:nvSpPr>
        <p:spPr>
          <a:xfrm>
            <a:off x="4588042" y="2653440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0" name="Google Shape;1340;g1dd5586366e_0_158"/>
          <p:cNvSpPr txBox="1"/>
          <p:nvPr>
            <p:ph idx="3" type="body"/>
          </p:nvPr>
        </p:nvSpPr>
        <p:spPr>
          <a:xfrm>
            <a:off x="4588042" y="3817079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1" name="Google Shape;1341;g1dd5586366e_0_158"/>
          <p:cNvSpPr txBox="1"/>
          <p:nvPr>
            <p:ph idx="4" type="body"/>
          </p:nvPr>
        </p:nvSpPr>
        <p:spPr>
          <a:xfrm>
            <a:off x="4588042" y="4992079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2" name="Google Shape;1342;g1dd5586366e_0_158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3" name="Google Shape;1343;g1dd5586366e_0_158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4" name="Google Shape;1344;g1dd5586366e_0_158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5" name="Google Shape;1345;g1dd5586366e_0_158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346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g1dd5586366e_0_177"/>
          <p:cNvSpPr/>
          <p:nvPr>
            <p:ph idx="2" type="pic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8" name="Google Shape;1348;g1dd5586366e_0_177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25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25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25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9" name="Google Shape;1349;g1dd5586366e_0_177"/>
          <p:cNvSpPr txBox="1"/>
          <p:nvPr>
            <p:ph idx="3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25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25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25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0" name="Google Shape;1350;g1dd5586366e_0_17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100"/>
              <a:buFont typeface="Calibri"/>
              <a:buNone/>
              <a:defRPr b="1" i="0" sz="5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51" name="Google Shape;1351;g1dd5586366e_0_177"/>
          <p:cNvSpPr txBox="1"/>
          <p:nvPr>
            <p:ph idx="4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25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25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25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352" name="Google Shape;1352;g1dd5586366e_0_1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4" cy="4939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53" name="Google Shape;1353;g1dd5586366e_0_177"/>
          <p:cNvCxnSpPr/>
          <p:nvPr/>
        </p:nvCxnSpPr>
        <p:spPr>
          <a:xfrm>
            <a:off x="-30396" y="6567434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4" name="Google Shape;1354;g1dd5586366e_0_177"/>
          <p:cNvCxnSpPr/>
          <p:nvPr/>
        </p:nvCxnSpPr>
        <p:spPr>
          <a:xfrm>
            <a:off x="2289544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5" name="Google Shape;1355;g1dd5586366e_0_177"/>
          <p:cNvCxnSpPr/>
          <p:nvPr/>
        </p:nvCxnSpPr>
        <p:spPr>
          <a:xfrm>
            <a:off x="492554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6" name="Google Shape;1356;g1dd5586366e_0_177"/>
          <p:cNvCxnSpPr/>
          <p:nvPr/>
        </p:nvCxnSpPr>
        <p:spPr>
          <a:xfrm>
            <a:off x="762099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7" name="Google Shape;1357;g1dd5586366e_0_177"/>
          <p:cNvCxnSpPr/>
          <p:nvPr/>
        </p:nvCxnSpPr>
        <p:spPr>
          <a:xfrm>
            <a:off x="10120153" y="6584021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58" name="Google Shape;1358;g1dd5586366e_0_1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9" name="Google Shape;1359;g1dd5586366e_0_1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60" name="Google Shape;1360;g1dd5586366e_0_17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1" name="Google Shape;1361;g1dd5586366e_0_17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2" name="Google Shape;1362;g1dd5586366e_0_17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3" name="Google Shape;1363;g1dd5586366e_0_17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Figure out the word">
  <p:cSld name="Title, Subtitle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32"/>
          <p:cNvPicPr preferRelativeResize="0"/>
          <p:nvPr/>
        </p:nvPicPr>
        <p:blipFill rotWithShape="1">
          <a:blip r:embed="rId2">
            <a:alphaModFix/>
          </a:blip>
          <a:srcRect b="15736" l="0" r="0" t="0"/>
          <a:stretch/>
        </p:blipFill>
        <p:spPr>
          <a:xfrm>
            <a:off x="22160" y="0"/>
            <a:ext cx="12191999" cy="68579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" name="Google Shape;144;p32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145" name="Google Shape;145;p32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6" name="Google Shape;146;p32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7" name="Google Shape;147;p32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48" name="Google Shape;148;p32"/>
          <p:cNvSpPr txBox="1"/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49" name="Google Shape;149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48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2"/>
          <p:cNvSpPr/>
          <p:nvPr/>
        </p:nvSpPr>
        <p:spPr>
          <a:xfrm>
            <a:off x="0" y="-38100"/>
            <a:ext cx="12223022" cy="5610904"/>
          </a:xfrm>
          <a:prstGeom prst="rect">
            <a:avLst/>
          </a:prstGeom>
          <a:solidFill>
            <a:srgbClr val="006FB6">
              <a:alpha val="3176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364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g1dd5586366e_0_195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25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25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25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6" name="Google Shape;1366;g1dd5586366e_0_195"/>
          <p:cNvSpPr txBox="1"/>
          <p:nvPr>
            <p:ph idx="2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25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25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25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7" name="Google Shape;1367;g1dd5586366e_0_19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100"/>
              <a:buFont typeface="Calibri"/>
              <a:buNone/>
              <a:defRPr b="1" i="0" sz="5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68" name="Google Shape;1368;g1dd5586366e_0_195"/>
          <p:cNvSpPr txBox="1"/>
          <p:nvPr>
            <p:ph idx="3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25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25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25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369" name="Google Shape;1369;g1dd5586366e_0_1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4" cy="4939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70" name="Google Shape;1370;g1dd5586366e_0_195"/>
          <p:cNvCxnSpPr/>
          <p:nvPr/>
        </p:nvCxnSpPr>
        <p:spPr>
          <a:xfrm>
            <a:off x="-30396" y="6567434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1" name="Google Shape;1371;g1dd5586366e_0_195"/>
          <p:cNvCxnSpPr/>
          <p:nvPr/>
        </p:nvCxnSpPr>
        <p:spPr>
          <a:xfrm>
            <a:off x="2289544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2" name="Google Shape;1372;g1dd5586366e_0_195"/>
          <p:cNvCxnSpPr/>
          <p:nvPr/>
        </p:nvCxnSpPr>
        <p:spPr>
          <a:xfrm>
            <a:off x="492554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3" name="Google Shape;1373;g1dd5586366e_0_195"/>
          <p:cNvCxnSpPr/>
          <p:nvPr/>
        </p:nvCxnSpPr>
        <p:spPr>
          <a:xfrm>
            <a:off x="762099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4" name="Google Shape;1374;g1dd5586366e_0_195"/>
          <p:cNvCxnSpPr/>
          <p:nvPr/>
        </p:nvCxnSpPr>
        <p:spPr>
          <a:xfrm>
            <a:off x="10120153" y="6584021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75" name="Google Shape;1375;g1dd5586366e_0_1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6" name="Google Shape;1376;g1dd5586366e_0_1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77" name="Google Shape;1377;g1dd5586366e_0_19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8" name="Google Shape;1378;g1dd5586366e_0_19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9" name="Google Shape;1379;g1dd5586366e_0_19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0" name="Google Shape;1380;g1dd5586366e_0_19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1381" name="Google Shape;1381;g1dd5586366e_0_19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382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1dd5586366e_0_213"/>
          <p:cNvSpPr txBox="1"/>
          <p:nvPr>
            <p:ph idx="1" type="body"/>
          </p:nvPr>
        </p:nvSpPr>
        <p:spPr>
          <a:xfrm>
            <a:off x="4588042" y="1489802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25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25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25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4" name="Google Shape;1384;g1dd5586366e_0_213"/>
          <p:cNvSpPr txBox="1"/>
          <p:nvPr>
            <p:ph idx="2" type="body"/>
          </p:nvPr>
        </p:nvSpPr>
        <p:spPr>
          <a:xfrm>
            <a:off x="4588042" y="2653440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25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25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25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5" name="Google Shape;1385;g1dd5586366e_0_213"/>
          <p:cNvSpPr txBox="1"/>
          <p:nvPr>
            <p:ph idx="3" type="body"/>
          </p:nvPr>
        </p:nvSpPr>
        <p:spPr>
          <a:xfrm>
            <a:off x="4588042" y="3817079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25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25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25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6" name="Google Shape;1386;g1dd5586366e_0_213"/>
          <p:cNvSpPr txBox="1"/>
          <p:nvPr>
            <p:ph idx="4" type="body"/>
          </p:nvPr>
        </p:nvSpPr>
        <p:spPr>
          <a:xfrm>
            <a:off x="4588042" y="4992079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25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25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25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7" name="Google Shape;1387;g1dd5586366e_0_213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8" name="Google Shape;1388;g1dd5586366e_0_213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9" name="Google Shape;1389;g1dd5586366e_0_213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0" name="Google Shape;1390;g1dd5586366e_0_213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1" name="Google Shape;1391;g1dd5586366e_0_213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100"/>
              <a:buFont typeface="Calibri"/>
              <a:buNone/>
              <a:defRPr b="1" i="0" sz="5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392" name="Google Shape;1392;g1dd5586366e_0_2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4" cy="4939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93" name="Google Shape;1393;g1dd5586366e_0_213"/>
          <p:cNvCxnSpPr/>
          <p:nvPr/>
        </p:nvCxnSpPr>
        <p:spPr>
          <a:xfrm>
            <a:off x="-30396" y="6567434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4" name="Google Shape;1394;g1dd5586366e_0_213"/>
          <p:cNvCxnSpPr/>
          <p:nvPr/>
        </p:nvCxnSpPr>
        <p:spPr>
          <a:xfrm>
            <a:off x="2289544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5" name="Google Shape;1395;g1dd5586366e_0_213"/>
          <p:cNvCxnSpPr/>
          <p:nvPr/>
        </p:nvCxnSpPr>
        <p:spPr>
          <a:xfrm>
            <a:off x="492554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6" name="Google Shape;1396;g1dd5586366e_0_213"/>
          <p:cNvCxnSpPr/>
          <p:nvPr/>
        </p:nvCxnSpPr>
        <p:spPr>
          <a:xfrm>
            <a:off x="762099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7" name="Google Shape;1397;g1dd5586366e_0_213"/>
          <p:cNvCxnSpPr/>
          <p:nvPr/>
        </p:nvCxnSpPr>
        <p:spPr>
          <a:xfrm>
            <a:off x="10120153" y="6584021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98" name="Google Shape;1398;g1dd5586366e_0_2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9" name="Google Shape;1399;g1dd5586366e_0_2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00" name="Google Shape;1400;g1dd5586366e_0_2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40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g1dd5586366e_0_23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100"/>
              <a:buFont typeface="Calibri"/>
              <a:buNone/>
              <a:defRPr b="1" i="0" sz="5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403" name="Google Shape;1403;g1dd5586366e_0_2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1404" name="Google Shape;1404;g1dd5586366e_0_2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1" y="1581644"/>
            <a:ext cx="6486175" cy="43208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05" name="Google Shape;1405;g1dd5586366e_0_232"/>
          <p:cNvCxnSpPr/>
          <p:nvPr/>
        </p:nvCxnSpPr>
        <p:spPr>
          <a:xfrm>
            <a:off x="-30396" y="6567434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6" name="Google Shape;1406;g1dd5586366e_0_232"/>
          <p:cNvCxnSpPr/>
          <p:nvPr/>
        </p:nvCxnSpPr>
        <p:spPr>
          <a:xfrm>
            <a:off x="2289544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7" name="Google Shape;1407;g1dd5586366e_0_232"/>
          <p:cNvCxnSpPr/>
          <p:nvPr/>
        </p:nvCxnSpPr>
        <p:spPr>
          <a:xfrm>
            <a:off x="492554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8" name="Google Shape;1408;g1dd5586366e_0_232"/>
          <p:cNvCxnSpPr/>
          <p:nvPr/>
        </p:nvCxnSpPr>
        <p:spPr>
          <a:xfrm>
            <a:off x="762099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9" name="Google Shape;1409;g1dd5586366e_0_232"/>
          <p:cNvCxnSpPr/>
          <p:nvPr/>
        </p:nvCxnSpPr>
        <p:spPr>
          <a:xfrm>
            <a:off x="10120153" y="6584021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10" name="Google Shape;1410;g1dd5586366e_0_232"/>
          <p:cNvSpPr/>
          <p:nvPr/>
        </p:nvSpPr>
        <p:spPr>
          <a:xfrm>
            <a:off x="3812820" y="4636967"/>
            <a:ext cx="3808500" cy="1571100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1" name="Google Shape;1411;g1dd5586366e_0_2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2" name="Google Shape;1412;g1dd5586366e_0_2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13" name="Google Shape;1413;g1dd5586366e_0_232"/>
          <p:cNvSpPr/>
          <p:nvPr/>
        </p:nvSpPr>
        <p:spPr>
          <a:xfrm>
            <a:off x="1586774" y="2772170"/>
            <a:ext cx="3801300" cy="1571100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1414" name="Google Shape;1414;g1dd5586366e_0_2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4"/>
          </a:xfrm>
          <a:prstGeom prst="rect">
            <a:avLst/>
          </a:prstGeom>
          <a:noFill/>
          <a:ln>
            <a:noFill/>
          </a:ln>
        </p:spPr>
      </p:pic>
      <p:sp>
        <p:nvSpPr>
          <p:cNvPr id="1415" name="Google Shape;1415;g1dd5586366e_0_232"/>
          <p:cNvSpPr/>
          <p:nvPr/>
        </p:nvSpPr>
        <p:spPr>
          <a:xfrm>
            <a:off x="144716" y="1293950"/>
            <a:ext cx="3801300" cy="1571100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6" name="Google Shape;1416;g1dd5586366e_0_232"/>
          <p:cNvSpPr/>
          <p:nvPr/>
        </p:nvSpPr>
        <p:spPr>
          <a:xfrm>
            <a:off x="158984" y="4417887"/>
            <a:ext cx="3206700" cy="1571100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7" name="Google Shape;1417;g1dd5586366e_0_232"/>
          <p:cNvSpPr txBox="1"/>
          <p:nvPr>
            <p:ph idx="1" type="body"/>
          </p:nvPr>
        </p:nvSpPr>
        <p:spPr>
          <a:xfrm>
            <a:off x="1743463" y="2939667"/>
            <a:ext cx="3488100" cy="123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18" name="Google Shape;1418;g1dd5586366e_0_232"/>
          <p:cNvSpPr txBox="1"/>
          <p:nvPr>
            <p:ph idx="2" type="body"/>
          </p:nvPr>
        </p:nvSpPr>
        <p:spPr>
          <a:xfrm>
            <a:off x="4072874" y="4724938"/>
            <a:ext cx="33069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19" name="Google Shape;1419;g1dd5586366e_0_232"/>
          <p:cNvSpPr txBox="1"/>
          <p:nvPr>
            <p:ph idx="3" type="body"/>
          </p:nvPr>
        </p:nvSpPr>
        <p:spPr>
          <a:xfrm>
            <a:off x="240914" y="1445813"/>
            <a:ext cx="3488100" cy="123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20" name="Google Shape;1420;g1dd5586366e_0_232"/>
          <p:cNvSpPr txBox="1"/>
          <p:nvPr>
            <p:ph idx="4" type="body"/>
          </p:nvPr>
        </p:nvSpPr>
        <p:spPr>
          <a:xfrm>
            <a:off x="319505" y="4495585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142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2" name="Google Shape;1422;g1dd5586366e_0_2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1423" name="Google Shape;1423;g1dd5586366e_0_25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100"/>
              <a:buFont typeface="Calibri"/>
              <a:buNone/>
              <a:defRPr b="1" i="0" sz="5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424" name="Google Shape;1424;g1dd5586366e_0_2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29" cy="4939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25" name="Google Shape;1425;g1dd5586366e_0_252"/>
          <p:cNvCxnSpPr/>
          <p:nvPr/>
        </p:nvCxnSpPr>
        <p:spPr>
          <a:xfrm>
            <a:off x="-30396" y="6567434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6" name="Google Shape;1426;g1dd5586366e_0_252"/>
          <p:cNvCxnSpPr/>
          <p:nvPr/>
        </p:nvCxnSpPr>
        <p:spPr>
          <a:xfrm>
            <a:off x="2289544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7" name="Google Shape;1427;g1dd5586366e_0_252"/>
          <p:cNvCxnSpPr/>
          <p:nvPr/>
        </p:nvCxnSpPr>
        <p:spPr>
          <a:xfrm>
            <a:off x="492554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8" name="Google Shape;1428;g1dd5586366e_0_252"/>
          <p:cNvCxnSpPr/>
          <p:nvPr/>
        </p:nvCxnSpPr>
        <p:spPr>
          <a:xfrm>
            <a:off x="762099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9" name="Google Shape;1429;g1dd5586366e_0_252"/>
          <p:cNvCxnSpPr/>
          <p:nvPr/>
        </p:nvCxnSpPr>
        <p:spPr>
          <a:xfrm>
            <a:off x="10120153" y="6584021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30" name="Google Shape;1430;g1dd5586366e_0_2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1" name="Google Shape;1431;g1dd5586366e_0_2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32" name="Google Shape;1432;g1dd5586366e_0_252"/>
          <p:cNvSpPr/>
          <p:nvPr/>
        </p:nvSpPr>
        <p:spPr>
          <a:xfrm>
            <a:off x="8260989" y="2998070"/>
            <a:ext cx="3801300" cy="1571100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1433" name="Google Shape;1433;g1dd5586366e_0_2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4"/>
          </a:xfrm>
          <a:prstGeom prst="rect">
            <a:avLst/>
          </a:prstGeom>
          <a:noFill/>
          <a:ln>
            <a:noFill/>
          </a:ln>
        </p:spPr>
      </p:pic>
      <p:sp>
        <p:nvSpPr>
          <p:cNvPr id="1434" name="Google Shape;1434;g1dd5586366e_0_252"/>
          <p:cNvSpPr/>
          <p:nvPr/>
        </p:nvSpPr>
        <p:spPr>
          <a:xfrm>
            <a:off x="5720300" y="1436681"/>
            <a:ext cx="3801300" cy="1571100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5" name="Google Shape;1435;g1dd5586366e_0_252"/>
          <p:cNvSpPr/>
          <p:nvPr/>
        </p:nvSpPr>
        <p:spPr>
          <a:xfrm>
            <a:off x="5839976" y="4511014"/>
            <a:ext cx="5789100" cy="1571100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6" name="Google Shape;1436;g1dd5586366e_0_252"/>
          <p:cNvSpPr txBox="1"/>
          <p:nvPr>
            <p:ph idx="1" type="body"/>
          </p:nvPr>
        </p:nvSpPr>
        <p:spPr>
          <a:xfrm>
            <a:off x="8450575" y="3165416"/>
            <a:ext cx="3488100" cy="123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7" name="Google Shape;1437;g1dd5586366e_0_252"/>
          <p:cNvSpPr txBox="1"/>
          <p:nvPr>
            <p:ph idx="2" type="body"/>
          </p:nvPr>
        </p:nvSpPr>
        <p:spPr>
          <a:xfrm>
            <a:off x="5816498" y="1588544"/>
            <a:ext cx="3488100" cy="123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8" name="Google Shape;1438;g1dd5586366e_0_252"/>
          <p:cNvSpPr txBox="1"/>
          <p:nvPr>
            <p:ph idx="3" type="body"/>
          </p:nvPr>
        </p:nvSpPr>
        <p:spPr>
          <a:xfrm>
            <a:off x="6003646" y="4619956"/>
            <a:ext cx="53889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439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g1dd5586366e_0_270"/>
          <p:cNvSpPr txBox="1"/>
          <p:nvPr>
            <p:ph type="title"/>
          </p:nvPr>
        </p:nvSpPr>
        <p:spPr>
          <a:xfrm>
            <a:off x="0" y="-1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100"/>
              <a:buFont typeface="Calibri"/>
              <a:buNone/>
              <a:defRPr b="1" i="0" sz="51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1" name="Google Shape;1441;g1dd5586366e_0_270"/>
          <p:cNvSpPr txBox="1"/>
          <p:nvPr>
            <p:ph idx="1" type="body"/>
          </p:nvPr>
        </p:nvSpPr>
        <p:spPr>
          <a:xfrm>
            <a:off x="0" y="5764437"/>
            <a:ext cx="12192000" cy="10935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42" name="Google Shape;1442;g1dd5586366e_0_270"/>
          <p:cNvSpPr txBox="1"/>
          <p:nvPr>
            <p:ph idx="2" type="body"/>
          </p:nvPr>
        </p:nvSpPr>
        <p:spPr>
          <a:xfrm>
            <a:off x="0" y="1657350"/>
            <a:ext cx="12192000" cy="35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443" name="Google Shape;1443;g1dd5586366e_0_270"/>
          <p:cNvGrpSpPr/>
          <p:nvPr/>
        </p:nvGrpSpPr>
        <p:grpSpPr>
          <a:xfrm>
            <a:off x="1" y="5607273"/>
            <a:ext cx="12196128" cy="83414"/>
            <a:chOff x="-33239" y="5603791"/>
            <a:chExt cx="9147325" cy="83414"/>
          </a:xfrm>
        </p:grpSpPr>
        <p:cxnSp>
          <p:nvCxnSpPr>
            <p:cNvPr id="1444" name="Google Shape;1444;g1dd5586366e_0_270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45" name="Google Shape;1445;g1dd5586366e_0_270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1_Title and Vertical Text">
    <p:spTree>
      <p:nvGrpSpPr>
        <p:cNvPr id="145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g26d2ea5c2ae_0_121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453" name="Google Shape;1453;g26d2ea5c2ae_0_121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54" name="Google Shape;1454;g26d2ea5c2ae_0_121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55" name="Google Shape;1455;g26d2ea5c2ae_0_1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56" name="Google Shape;1456;g26d2ea5c2ae_0_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7" name="Google Shape;1457;g26d2ea5c2ae_0_121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58" name="Google Shape;1458;g26d2ea5c2ae_0_1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9" name="Google Shape;1459;g26d2ea5c2ae_0_1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460" name="Google Shape;1460;g26d2ea5c2ae_0_121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61" name="Google Shape;1461;g26d2ea5c2ae_0_121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462" name="Google Shape;1462;g26d2ea5c2ae_0_121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">
  <p:cSld name="2 Reading tip with pic and conversation bubbles">
    <p:spTree>
      <p:nvGrpSpPr>
        <p:cNvPr id="1463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g26d2ea5c2ae_0_133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5" name="Google Shape;1465;g26d2ea5c2ae_0_133"/>
          <p:cNvSpPr txBox="1"/>
          <p:nvPr>
            <p:ph idx="1" type="body"/>
          </p:nvPr>
        </p:nvSpPr>
        <p:spPr>
          <a:xfrm>
            <a:off x="207818" y="1577975"/>
            <a:ext cx="29892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66" name="Google Shape;1466;g26d2ea5c2ae_0_133"/>
          <p:cNvSpPr txBox="1"/>
          <p:nvPr>
            <p:ph idx="2" type="body"/>
          </p:nvPr>
        </p:nvSpPr>
        <p:spPr>
          <a:xfrm>
            <a:off x="207817" y="3992563"/>
            <a:ext cx="30201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467" name="Google Shape;1467;g26d2ea5c2ae_0_133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68" name="Google Shape;1468;g26d2ea5c2ae_0_133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69" name="Google Shape;1469;g26d2ea5c2ae_0_133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70" name="Google Shape;1470;g26d2ea5c2ae_0_1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71" name="Google Shape;1471;g26d2ea5c2ae_0_1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2" name="Google Shape;1472;g26d2ea5c2ae_0_1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3" name="Google Shape;1473;g26d2ea5c2ae_0_1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table&#10;&#10;Description generated with very high confidence" id="1474" name="Google Shape;1474;g26d2ea5c2ae_0_1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3129" y="2343959"/>
            <a:ext cx="2453431" cy="3680153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475" name="Google Shape;1475;g26d2ea5c2ae_0_133"/>
          <p:cNvSpPr/>
          <p:nvPr/>
        </p:nvSpPr>
        <p:spPr>
          <a:xfrm rot="949803">
            <a:off x="8632588" y="1934638"/>
            <a:ext cx="3479666" cy="2748714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6" name="Google Shape;1476;g26d2ea5c2ae_0_133"/>
          <p:cNvSpPr/>
          <p:nvPr/>
        </p:nvSpPr>
        <p:spPr>
          <a:xfrm flipH="1" rot="-2036003">
            <a:off x="3537616" y="1994863"/>
            <a:ext cx="3036928" cy="2147042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7" name="Google Shape;1477;g26d2ea5c2ae_0_133"/>
          <p:cNvSpPr txBox="1"/>
          <p:nvPr>
            <p:ph idx="3" type="body"/>
          </p:nvPr>
        </p:nvSpPr>
        <p:spPr>
          <a:xfrm rot="-2153668">
            <a:off x="3954263" y="2367682"/>
            <a:ext cx="2234544" cy="14089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78" name="Google Shape;1478;g26d2ea5c2ae_0_133"/>
          <p:cNvSpPr txBox="1"/>
          <p:nvPr>
            <p:ph idx="4" type="body"/>
          </p:nvPr>
        </p:nvSpPr>
        <p:spPr>
          <a:xfrm rot="860265">
            <a:off x="9153635" y="2384138"/>
            <a:ext cx="2405938" cy="1828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79" name="Google Shape;1479;g26d2ea5c2ae_0_133"/>
          <p:cNvSpPr txBox="1"/>
          <p:nvPr>
            <p:ph idx="5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open slide">
  <p:cSld name="2 Reading tip with open slide">
    <p:spTree>
      <p:nvGrpSpPr>
        <p:cNvPr id="1480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Google Shape;1481;g26d2ea5c2ae_0_150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2" name="Google Shape;1482;g26d2ea5c2ae_0_150"/>
          <p:cNvSpPr txBox="1"/>
          <p:nvPr>
            <p:ph idx="1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83" name="Google Shape;1483;g26d2ea5c2ae_0_150"/>
          <p:cNvSpPr txBox="1"/>
          <p:nvPr>
            <p:ph idx="2" type="body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84" name="Google Shape;1484;g26d2ea5c2ae_0_150"/>
          <p:cNvSpPr txBox="1"/>
          <p:nvPr>
            <p:ph idx="3" type="body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485" name="Google Shape;1485;g26d2ea5c2ae_0_150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86" name="Google Shape;1486;g26d2ea5c2ae_0_150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87" name="Google Shape;1487;g26d2ea5c2ae_0_150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88" name="Google Shape;1488;g26d2ea5c2ae_0_1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89" name="Google Shape;1489;g26d2ea5c2ae_0_1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0" name="Google Shape;1490;g26d2ea5c2ae_0_1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1" name="Google Shape;1491;g26d2ea5c2ae_0_1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492" name="Google Shape;1492;g26d2ea5c2ae_0_150"/>
          <p:cNvSpPr txBox="1"/>
          <p:nvPr>
            <p:ph idx="4" type="body"/>
          </p:nvPr>
        </p:nvSpPr>
        <p:spPr>
          <a:xfrm>
            <a:off x="4104471" y="1818827"/>
            <a:ext cx="75420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3" name="Google Shape;1493;g26d2ea5c2ae_0_150"/>
          <p:cNvSpPr txBox="1"/>
          <p:nvPr>
            <p:ph idx="5" type="body"/>
          </p:nvPr>
        </p:nvSpPr>
        <p:spPr>
          <a:xfrm>
            <a:off x="3969386" y="3243174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4" name="Google Shape;1494;g26d2ea5c2ae_0_150"/>
          <p:cNvSpPr txBox="1"/>
          <p:nvPr>
            <p:ph idx="6" type="body"/>
          </p:nvPr>
        </p:nvSpPr>
        <p:spPr>
          <a:xfrm>
            <a:off x="3987210" y="4810036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5" name="Google Shape;1495;g26d2ea5c2ae_0_150"/>
          <p:cNvSpPr txBox="1"/>
          <p:nvPr>
            <p:ph idx="7" type="body"/>
          </p:nvPr>
        </p:nvSpPr>
        <p:spPr>
          <a:xfrm>
            <a:off x="7676147" y="3224908"/>
            <a:ext cx="39702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496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g26d2ea5c2ae_0_16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8" name="Google Shape;1498;g26d2ea5c2ae_0_166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9" name="Google Shape;1499;g26d2ea5c2ae_0_166"/>
          <p:cNvSpPr txBox="1"/>
          <p:nvPr>
            <p:ph idx="2" type="body"/>
          </p:nvPr>
        </p:nvSpPr>
        <p:spPr>
          <a:xfrm>
            <a:off x="0" y="1577975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0" name="Google Shape;1500;g26d2ea5c2ae_0_166"/>
          <p:cNvSpPr txBox="1"/>
          <p:nvPr>
            <p:ph idx="3" type="body"/>
          </p:nvPr>
        </p:nvSpPr>
        <p:spPr>
          <a:xfrm>
            <a:off x="-39687" y="3992563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1" name="Google Shape;1501;g26d2ea5c2ae_0_166"/>
          <p:cNvSpPr txBox="1"/>
          <p:nvPr>
            <p:ph idx="4" type="body"/>
          </p:nvPr>
        </p:nvSpPr>
        <p:spPr>
          <a:xfrm>
            <a:off x="3790950" y="1944688"/>
            <a:ext cx="81408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502" name="Google Shape;1502;g26d2ea5c2ae_0_16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03" name="Google Shape;1503;g26d2ea5c2ae_0_16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04" name="Google Shape;1504;g26d2ea5c2ae_0_16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05" name="Google Shape;1505;g26d2ea5c2ae_0_1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06" name="Google Shape;1506;g26d2ea5c2ae_0_1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7" name="Google Shape;1507;g26d2ea5c2ae_0_1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8" name="Google Shape;1508;g26d2ea5c2ae_0_1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509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g26d2ea5c2ae_0_179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511" name="Google Shape;1511;g26d2ea5c2ae_0_1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370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12" name="Google Shape;1512;g26d2ea5c2ae_0_179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13" name="Google Shape;1513;g26d2ea5c2ae_0_179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14" name="Google Shape;1514;g26d2ea5c2ae_0_179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15" name="Google Shape;1515;g26d2ea5c2ae_0_1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6" name="Google Shape;1516;g26d2ea5c2ae_0_1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17" name="Google Shape;1517;g26d2ea5c2ae_0_1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5.xml"/></Relationships>
</file>

<file path=ppt/slideMasters/_rels/slideMaster10.xml.rels><?xml version="1.0" encoding="UTF-8" standalone="yes"?>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9.xml"/><Relationship Id="rId4" Type="http://schemas.openxmlformats.org/officeDocument/2006/relationships/slideLayout" Target="../slideLayouts/slideLayout90.xml"/><Relationship Id="rId9" Type="http://schemas.openxmlformats.org/officeDocument/2006/relationships/theme" Target="../theme/theme6.xml"/><Relationship Id="rId5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3.xml"/><Relationship Id="rId8" Type="http://schemas.openxmlformats.org/officeDocument/2006/relationships/slideLayout" Target="../slideLayouts/slideLayout94.xml"/></Relationships>
</file>

<file path=ppt/slideMasters/_rels/slideMaster11.xml.rels><?xml version="1.0" encoding="UTF-8" standalone="yes"?><Relationships xmlns="http://schemas.openxmlformats.org/package/2006/relationships"><Relationship Id="rId10" Type="http://schemas.openxmlformats.org/officeDocument/2006/relationships/theme" Target="../theme/theme11.xml"/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8.xml"/><Relationship Id="rId6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10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theme" Target="../theme/theme12.xml"/></Relationships>
</file>

<file path=ppt/slideMasters/_rels/slideMaster4.xml.rels><?xml version="1.0" encoding="UTF-8" standalone="yes"?><Relationships xmlns="http://schemas.openxmlformats.org/package/2006/relationships"><Relationship Id="rId20" Type="http://schemas.openxmlformats.org/officeDocument/2006/relationships/theme" Target="../theme/theme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31.xml"/><Relationship Id="rId6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theme" Target="../theme/theme8.xml"/><Relationship Id="rId10" Type="http://schemas.openxmlformats.org/officeDocument/2006/relationships/slideLayout" Target="../slideLayouts/slideLayout40.xml"/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/Relationships>
</file>

<file path=ppt/slideMasters/_rels/slideMaster7.xml.rels><?xml version="1.0" encoding="UTF-8" standalone="yes"?><Relationships xmlns="http://schemas.openxmlformats.org/package/2006/relationships"><Relationship Id="rId10" Type="http://schemas.openxmlformats.org/officeDocument/2006/relationships/theme" Target="../theme/theme10.xml"/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/Relationships>
</file>

<file path=ppt/slideMasters/_rels/slideMaster8.xml.rels><?xml version="1.0" encoding="UTF-8" standalone="yes"?><Relationships xmlns="http://schemas.openxmlformats.org/package/2006/relationships"><Relationship Id="rId20" Type="http://schemas.openxmlformats.org/officeDocument/2006/relationships/theme" Target="../theme/theme9.xml"/><Relationship Id="rId11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66.xml"/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73.xml"/><Relationship Id="rId6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72.xml"/><Relationship Id="rId7" Type="http://schemas.openxmlformats.org/officeDocument/2006/relationships/slideLayout" Target="../slideLayouts/slideLayout61.xml"/><Relationship Id="rId8" Type="http://schemas.openxmlformats.org/officeDocument/2006/relationships/slideLayout" Target="../slideLayouts/slideLayout62.xml"/></Relationships>
</file>

<file path=ppt/slideMasters/_rels/slideMaster9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84.xml"/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86.xml"/><Relationship Id="rId16" Type="http://schemas.openxmlformats.org/officeDocument/2006/relationships/theme" Target="../theme/theme3.xml"/><Relationship Id="rId5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9.xml"/><Relationship Id="rId8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/>
          <p:nvPr/>
        </p:nvSpPr>
        <p:spPr>
          <a:xfrm>
            <a:off x="-12400" y="-11050"/>
            <a:ext cx="12204300" cy="1355100"/>
          </a:xfrm>
          <a:prstGeom prst="rect">
            <a:avLst/>
          </a:prstGeom>
          <a:solidFill>
            <a:srgbClr val="006F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23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g1dd5586366e_0_154"/>
          <p:cNvSpPr/>
          <p:nvPr/>
        </p:nvSpPr>
        <p:spPr>
          <a:xfrm>
            <a:off x="0" y="-11086"/>
            <a:ext cx="12192000" cy="1273200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25" name="Google Shape;1325;g1dd5586366e_0_154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26" name="Google Shape;1326;g1dd5586366e_0_15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2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46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g26d2ea5c2ae_0_116"/>
          <p:cNvSpPr/>
          <p:nvPr/>
        </p:nvSpPr>
        <p:spPr>
          <a:xfrm>
            <a:off x="0" y="0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48" name="Google Shape;1448;g26d2ea5c2ae_0_116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49" name="Google Shape;1449;g26d2ea5c2ae_0_11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1450" name="Google Shape;1450;g26d2ea5c2ae_0_11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b="1" i="0" sz="4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8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Google Shape;16;p28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7" name="Google Shape;17;p2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31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139" name="Google Shape;139;p31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0" name="Google Shape;140;p31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1" name="Google Shape;141;p3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3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9" name="Google Shape;189;p33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0" name="Google Shape;190;p33"/>
          <p:cNvSpPr txBox="1"/>
          <p:nvPr/>
        </p:nvSpPr>
        <p:spPr>
          <a:xfrm>
            <a:off x="0" y="1"/>
            <a:ext cx="12192000" cy="12574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3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2"/>
          <p:cNvSpPr/>
          <p:nvPr/>
        </p:nvSpPr>
        <p:spPr>
          <a:xfrm>
            <a:off x="8655315" y="1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5" name="Google Shape;485;p42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86" name="Google Shape;486;p42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87" name="Google Shape;487;p4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44"/>
          <p:cNvSpPr/>
          <p:nvPr/>
        </p:nvSpPr>
        <p:spPr>
          <a:xfrm>
            <a:off x="0" y="-11086"/>
            <a:ext cx="12192000" cy="1273200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04" name="Google Shape;604;p44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05" name="Google Shape;605;p4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47"/>
          <p:cNvSpPr/>
          <p:nvPr/>
        </p:nvSpPr>
        <p:spPr>
          <a:xfrm>
            <a:off x="0" y="0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27" name="Google Shape;727;p47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28" name="Google Shape;728;p4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47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b="1" i="0" sz="4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49"/>
          <p:cNvSpPr/>
          <p:nvPr/>
        </p:nvSpPr>
        <p:spPr>
          <a:xfrm>
            <a:off x="0" y="-11086"/>
            <a:ext cx="12192000" cy="12732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31" name="Google Shape;831;p49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32" name="Google Shape;832;p49"/>
          <p:cNvSpPr txBox="1"/>
          <p:nvPr/>
        </p:nvSpPr>
        <p:spPr>
          <a:xfrm>
            <a:off x="0" y="1"/>
            <a:ext cx="121920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3" name="Google Shape;833;p4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27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56"/>
          <p:cNvSpPr/>
          <p:nvPr/>
        </p:nvSpPr>
        <p:spPr>
          <a:xfrm>
            <a:off x="8655315" y="1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29" name="Google Shape;1129;p56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30" name="Google Shape;1130;p56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131" name="Google Shape;1131;p5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2.png"/><Relationship Id="rId4" Type="http://schemas.openxmlformats.org/officeDocument/2006/relationships/image" Target="../media/image9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3.jpg"/><Relationship Id="rId4" Type="http://schemas.openxmlformats.org/officeDocument/2006/relationships/image" Target="../media/image76.jpg"/><Relationship Id="rId5" Type="http://schemas.openxmlformats.org/officeDocument/2006/relationships/image" Target="../media/image80.jpg"/><Relationship Id="rId6" Type="http://schemas.openxmlformats.org/officeDocument/2006/relationships/image" Target="../media/image82.jpg"/><Relationship Id="rId7" Type="http://schemas.openxmlformats.org/officeDocument/2006/relationships/image" Target="../media/image7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0.png"/><Relationship Id="rId4" Type="http://schemas.openxmlformats.org/officeDocument/2006/relationships/image" Target="../media/image83.png"/><Relationship Id="rId5" Type="http://schemas.openxmlformats.org/officeDocument/2006/relationships/image" Target="../media/image97.png"/><Relationship Id="rId6" Type="http://schemas.openxmlformats.org/officeDocument/2006/relationships/image" Target="../media/image8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1.png"/><Relationship Id="rId4" Type="http://schemas.openxmlformats.org/officeDocument/2006/relationships/image" Target="../media/image7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7.jpg"/><Relationship Id="rId4" Type="http://schemas.openxmlformats.org/officeDocument/2006/relationships/image" Target="../media/image78.png"/><Relationship Id="rId5" Type="http://schemas.openxmlformats.org/officeDocument/2006/relationships/image" Target="../media/image7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8.png"/><Relationship Id="rId4" Type="http://schemas.openxmlformats.org/officeDocument/2006/relationships/image" Target="../media/image91.png"/><Relationship Id="rId5" Type="http://schemas.openxmlformats.org/officeDocument/2006/relationships/image" Target="../media/image90.png"/><Relationship Id="rId6" Type="http://schemas.openxmlformats.org/officeDocument/2006/relationships/image" Target="../media/image7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p1"/>
          <p:cNvSpPr txBox="1"/>
          <p:nvPr>
            <p:ph type="title"/>
          </p:nvPr>
        </p:nvSpPr>
        <p:spPr>
          <a:xfrm>
            <a:off x="12783" y="-31960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</a:pPr>
            <a:r>
              <a:rPr b="1" i="0" lang="pt-BR" u="none"/>
              <a:t>Workshop guide</a:t>
            </a:r>
            <a:endParaRPr/>
          </a:p>
        </p:txBody>
      </p:sp>
      <p:sp>
        <p:nvSpPr>
          <p:cNvPr id="1553" name="Google Shape;1553;p1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None/>
            </a:pPr>
            <a:r>
              <a:rPr b="1" i="0" lang="pt-BR" u="none">
                <a:solidFill>
                  <a:srgbClr val="006FB6"/>
                </a:solidFill>
              </a:rPr>
              <a:t>Seja meu ajudante</a:t>
            </a:r>
            <a:endParaRPr/>
          </a:p>
        </p:txBody>
      </p:sp>
      <p:sp>
        <p:nvSpPr>
          <p:cNvPr id="1554" name="Google Shape;1554;p1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0" i="0" lang="pt-BR" sz="4000" u="none">
                <a:solidFill>
                  <a:srgbClr val="006FB6"/>
                </a:solidFill>
              </a:rPr>
              <a:t>Facilitator: </a:t>
            </a:r>
            <a:endParaRPr/>
          </a:p>
          <a:p>
            <a:pPr indent="-482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Char char="•"/>
            </a:pPr>
            <a:r>
              <a:rPr b="0" i="0" lang="pt-BR" sz="4000" u="none">
                <a:solidFill>
                  <a:srgbClr val="006FB6"/>
                </a:solidFill>
              </a:rPr>
              <a:t>Read notes to prepare. See English file. </a:t>
            </a:r>
            <a:endParaRPr sz="4000">
              <a:solidFill>
                <a:srgbClr val="006FB6"/>
              </a:solidFill>
            </a:endParaRPr>
          </a:p>
          <a:p>
            <a:pPr indent="-482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Char char="•"/>
            </a:pPr>
            <a:r>
              <a:rPr b="0" i="0" lang="pt-BR" sz="4000" u="none">
                <a:solidFill>
                  <a:srgbClr val="006FB6"/>
                </a:solidFill>
              </a:rPr>
              <a:t>Amend slides if needed.</a:t>
            </a:r>
            <a:endParaRPr/>
          </a:p>
          <a:p>
            <a:pPr indent="-482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Char char="•"/>
            </a:pPr>
            <a:r>
              <a:rPr b="0" i="0" lang="pt-BR" sz="4000" u="none">
                <a:solidFill>
                  <a:srgbClr val="006FB6"/>
                </a:solidFill>
              </a:rPr>
              <a:t>Ready the family-facing materials.</a:t>
            </a:r>
            <a:endParaRPr/>
          </a:p>
          <a:p>
            <a:pPr indent="-482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Char char="•"/>
            </a:pPr>
            <a:r>
              <a:rPr b="0" i="0" lang="pt-BR" sz="4000" u="none">
                <a:solidFill>
                  <a:srgbClr val="006FB6"/>
                </a:solidFill>
              </a:rPr>
              <a:t>Display slide 2 as families arrive.</a:t>
            </a:r>
            <a:endParaRPr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4000">
              <a:solidFill>
                <a:srgbClr val="006FB6"/>
              </a:solidFill>
            </a:endParaRPr>
          </a:p>
          <a:p>
            <a:pPr indent="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5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" name="Google Shape;1656;p1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b="1" i="0" lang="pt-BR" u="none"/>
              <a:t>Um passo de cada vez</a:t>
            </a:r>
            <a:endParaRPr/>
          </a:p>
        </p:txBody>
      </p:sp>
      <p:sp>
        <p:nvSpPr>
          <p:cNvPr id="1657" name="Google Shape;1657;p17"/>
          <p:cNvSpPr txBox="1"/>
          <p:nvPr>
            <p:ph idx="2" type="body"/>
          </p:nvPr>
        </p:nvSpPr>
        <p:spPr>
          <a:xfrm>
            <a:off x="6889738" y="1811338"/>
            <a:ext cx="44436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</a:pPr>
            <a:r>
              <a:rPr b="0" i="0" lang="pt-BR" sz="3200" u="none"/>
              <a:t>Dedique o tempo que seu filho/sua filha precisar em cada etapa antes de passar para a próxima. </a:t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A picture containing person, indoor, table, child&#10;&#10;Description automatically generated" id="1658" name="Google Shape;1658;p1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3954" r="11817" t="13606"/>
          <a:stretch/>
        </p:blipFill>
        <p:spPr>
          <a:xfrm rot="10800000">
            <a:off x="1353310" y="1811337"/>
            <a:ext cx="4297681" cy="3751308"/>
          </a:xfrm>
          <a:prstGeom prst="rect">
            <a:avLst/>
          </a:prstGeom>
          <a:noFill/>
          <a:ln cap="flat" cmpd="sng" w="222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2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1dd5586366e_0_148"/>
          <p:cNvSpPr txBox="1"/>
          <p:nvPr>
            <p:ph type="ctrTitle"/>
          </p:nvPr>
        </p:nvSpPr>
        <p:spPr>
          <a:xfrm>
            <a:off x="0" y="0"/>
            <a:ext cx="9144000" cy="8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</a:pPr>
            <a:r>
              <a:rPr lang="pt-BR"/>
              <a:t>Família Multilíngue</a:t>
            </a:r>
            <a:endParaRPr/>
          </a:p>
        </p:txBody>
      </p:sp>
      <p:sp>
        <p:nvSpPr>
          <p:cNvPr id="1664" name="Google Shape;1664;g1dd5586366e_0_148"/>
          <p:cNvSpPr txBox="1"/>
          <p:nvPr>
            <p:ph idx="2" type="body"/>
          </p:nvPr>
        </p:nvSpPr>
        <p:spPr>
          <a:xfrm>
            <a:off x="4277192" y="1650753"/>
            <a:ext cx="7205700" cy="140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3200"/>
              <a:buNone/>
            </a:pPr>
            <a:r>
              <a:rPr lang="pt-BR" sz="2800">
                <a:latin typeface="Calibri"/>
                <a:ea typeface="Calibri"/>
                <a:cs typeface="Calibri"/>
                <a:sym typeface="Calibri"/>
              </a:rPr>
              <a:t>Compare e faça ligações entre seu idioma nativo e o Inglês.</a:t>
            </a:r>
            <a:r>
              <a:rPr lang="pt-BR" sz="2800"/>
              <a:t> </a:t>
            </a:r>
            <a:endParaRPr sz="2800"/>
          </a:p>
        </p:txBody>
      </p:sp>
      <p:pic>
        <p:nvPicPr>
          <p:cNvPr id="1665" name="Google Shape;1665;g1dd5586366e_0_1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84092" y="1857108"/>
            <a:ext cx="990125" cy="99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9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Google Shape;1670;p18"/>
          <p:cNvSpPr txBox="1"/>
          <p:nvPr>
            <p:ph idx="1" type="body"/>
          </p:nvPr>
        </p:nvSpPr>
        <p:spPr>
          <a:xfrm>
            <a:off x="8450575" y="3165416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i="0" lang="pt-BR" u="none">
                <a:solidFill>
                  <a:srgbClr val="006FB6"/>
                </a:solidFill>
              </a:rPr>
              <a:t>Você pode acompanhar com o dedo?</a:t>
            </a:r>
            <a:endParaRPr/>
          </a:p>
        </p:txBody>
      </p:sp>
      <p:sp>
        <p:nvSpPr>
          <p:cNvPr id="1671" name="Google Shape;1671;p18"/>
          <p:cNvSpPr txBox="1"/>
          <p:nvPr>
            <p:ph idx="2" type="body"/>
          </p:nvPr>
        </p:nvSpPr>
        <p:spPr>
          <a:xfrm>
            <a:off x="5816498" y="1588544"/>
            <a:ext cx="3652622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i="0" lang="pt-BR" u="none">
                <a:solidFill>
                  <a:srgbClr val="006FB6"/>
                </a:solidFill>
              </a:rPr>
              <a:t>Quando eu terminar esta linha, para onde meus olhos irão em seguida?</a:t>
            </a:r>
            <a:endParaRPr>
              <a:solidFill>
                <a:srgbClr val="006FB6"/>
              </a:solidFill>
            </a:endParaRPr>
          </a:p>
        </p:txBody>
      </p:sp>
      <p:sp>
        <p:nvSpPr>
          <p:cNvPr id="1672" name="Google Shape;1672;p18"/>
          <p:cNvSpPr txBox="1"/>
          <p:nvPr>
            <p:ph idx="3" type="body"/>
          </p:nvPr>
        </p:nvSpPr>
        <p:spPr>
          <a:xfrm>
            <a:off x="6003646" y="4619956"/>
            <a:ext cx="53886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i="0" lang="pt-BR" u="none">
                <a:solidFill>
                  <a:srgbClr val="006FB6"/>
                </a:solidFill>
              </a:rPr>
              <a:t>Você vê essa letra? É a letra “T”. Consegue encontrar outro “T” na página?</a:t>
            </a:r>
            <a:endParaRPr/>
          </a:p>
        </p:txBody>
      </p:sp>
      <p:sp>
        <p:nvSpPr>
          <p:cNvPr id="1673" name="Google Shape;1673;p18"/>
          <p:cNvSpPr txBox="1"/>
          <p:nvPr>
            <p:ph type="ctrTitle"/>
          </p:nvPr>
        </p:nvSpPr>
        <p:spPr>
          <a:xfrm>
            <a:off x="820225" y="0"/>
            <a:ext cx="113718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b="1" i="0" lang="pt-BR" u="none"/>
              <a:t>Leitura = conversação</a:t>
            </a:r>
            <a:endParaRPr/>
          </a:p>
        </p:txBody>
      </p:sp>
      <p:pic>
        <p:nvPicPr>
          <p:cNvPr id="1674" name="Google Shape;1674;p18"/>
          <p:cNvPicPr preferRelativeResize="0"/>
          <p:nvPr/>
        </p:nvPicPr>
        <p:blipFill rotWithShape="1">
          <a:blip r:embed="rId3">
            <a:alphaModFix/>
          </a:blip>
          <a:srcRect b="0" l="0" r="0" t="-1666"/>
          <a:stretch/>
        </p:blipFill>
        <p:spPr>
          <a:xfrm>
            <a:off x="240925" y="86525"/>
            <a:ext cx="678450" cy="100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8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p1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b="1" i="0" lang="pt-BR" u="none"/>
              <a:t>Hora da prática</a:t>
            </a:r>
            <a:endParaRPr/>
          </a:p>
        </p:txBody>
      </p:sp>
      <p:sp>
        <p:nvSpPr>
          <p:cNvPr id="1680" name="Google Shape;1680;p19"/>
          <p:cNvSpPr txBox="1"/>
          <p:nvPr>
            <p:ph idx="1" type="body"/>
          </p:nvPr>
        </p:nvSpPr>
        <p:spPr>
          <a:xfrm>
            <a:off x="1337989" y="1374414"/>
            <a:ext cx="3695475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i="0" lang="pt-BR" sz="3200" u="none"/>
              <a:t>Dê um livro a seu filho/sua filha.</a:t>
            </a:r>
            <a:endParaRPr/>
          </a:p>
        </p:txBody>
      </p:sp>
      <p:sp>
        <p:nvSpPr>
          <p:cNvPr id="1681" name="Google Shape;1681;p19"/>
          <p:cNvSpPr txBox="1"/>
          <p:nvPr>
            <p:ph idx="2" type="body"/>
          </p:nvPr>
        </p:nvSpPr>
        <p:spPr>
          <a:xfrm>
            <a:off x="1337989" y="2592250"/>
            <a:ext cx="4676731" cy="243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b="0" i="0" lang="pt-BR" sz="3200" u="none"/>
              <a:t>Pergunte-lhe:</a:t>
            </a:r>
            <a:endParaRPr sz="3200"/>
          </a:p>
          <a:p>
            <a:pPr indent="-37973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7500"/>
              <a:buChar char="●"/>
            </a:pPr>
            <a:r>
              <a:rPr b="0" i="0" lang="pt-BR" sz="3200" u="none"/>
              <a:t>Como se deve segurar um livro?</a:t>
            </a:r>
            <a:endParaRPr sz="3200"/>
          </a:p>
          <a:p>
            <a:pPr indent="-37973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7500"/>
              <a:buChar char="●"/>
            </a:pPr>
            <a:r>
              <a:rPr b="0" i="0" lang="pt-BR" sz="3200" u="none"/>
              <a:t>Onde está a capa?</a:t>
            </a:r>
            <a:endParaRPr sz="3200"/>
          </a:p>
          <a:p>
            <a:pPr indent="-37973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7500"/>
              <a:buChar char="●"/>
            </a:pPr>
            <a:r>
              <a:rPr b="0" i="0" lang="pt-BR" sz="3200" u="none"/>
              <a:t>Onde está a contracapa?</a:t>
            </a:r>
            <a:endParaRPr sz="3200"/>
          </a:p>
          <a:p>
            <a:pPr indent="-37973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7500"/>
              <a:buChar char="●"/>
            </a:pPr>
            <a:r>
              <a:rPr b="0" i="0" lang="pt-BR" sz="3200" u="none"/>
              <a:t>Você pode virar as páginas enquanto leio?</a:t>
            </a:r>
            <a:endParaRPr sz="3200"/>
          </a:p>
        </p:txBody>
      </p:sp>
      <p:sp>
        <p:nvSpPr>
          <p:cNvPr id="1682" name="Google Shape;1682;p19"/>
          <p:cNvSpPr txBox="1"/>
          <p:nvPr>
            <p:ph idx="3" type="body"/>
          </p:nvPr>
        </p:nvSpPr>
        <p:spPr>
          <a:xfrm>
            <a:off x="1337989" y="5046378"/>
            <a:ext cx="3884251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7500"/>
              <a:buNone/>
            </a:pPr>
            <a:r>
              <a:rPr b="0" i="0" lang="pt-BR" sz="3200" u="none"/>
              <a:t>Agradeça a seu filho/sua filha por ser seu/sua ajudante!</a:t>
            </a:r>
            <a:endParaRPr/>
          </a:p>
        </p:txBody>
      </p:sp>
      <p:sp>
        <p:nvSpPr>
          <p:cNvPr id="1683" name="Google Shape;1683;p19"/>
          <p:cNvSpPr txBox="1"/>
          <p:nvPr>
            <p:ph idx="4" type="body"/>
          </p:nvPr>
        </p:nvSpPr>
        <p:spPr>
          <a:xfrm>
            <a:off x="3936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457200" marR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</a:pPr>
            <a:r>
              <a:rPr b="1" i="0" lang="pt-BR" sz="6475" u="none"/>
              <a:t>1</a:t>
            </a:r>
            <a:endParaRPr/>
          </a:p>
        </p:txBody>
      </p:sp>
      <p:sp>
        <p:nvSpPr>
          <p:cNvPr id="1684" name="Google Shape;1684;p19"/>
          <p:cNvSpPr txBox="1"/>
          <p:nvPr>
            <p:ph idx="5" type="body"/>
          </p:nvPr>
        </p:nvSpPr>
        <p:spPr>
          <a:xfrm>
            <a:off x="383537" y="5046378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457200" marR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</a:pPr>
            <a:r>
              <a:rPr b="1" i="0" lang="pt-BR" sz="6475" u="none"/>
              <a:t>3</a:t>
            </a:r>
            <a:endParaRPr/>
          </a:p>
        </p:txBody>
      </p:sp>
      <p:sp>
        <p:nvSpPr>
          <p:cNvPr id="1685" name="Google Shape;1685;p19"/>
          <p:cNvSpPr txBox="1"/>
          <p:nvPr>
            <p:ph idx="7" type="body"/>
          </p:nvPr>
        </p:nvSpPr>
        <p:spPr>
          <a:xfrm>
            <a:off x="3936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457200" marR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</a:pPr>
            <a:r>
              <a:rPr b="1" i="0" lang="pt-BR" sz="6475" u="none"/>
              <a:t>2</a:t>
            </a:r>
            <a:endParaRPr/>
          </a:p>
        </p:txBody>
      </p:sp>
      <p:sp>
        <p:nvSpPr>
          <p:cNvPr id="1686" name="Google Shape;1686;p19"/>
          <p:cNvSpPr txBox="1"/>
          <p:nvPr>
            <p:ph idx="13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2700" lvl="0" marL="241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b="0" i="0" lang="pt-BR" sz="3000" u="none"/>
              <a:t>Chame-me se tiver uma pergunta!</a:t>
            </a:r>
            <a:endParaRPr/>
          </a:p>
        </p:txBody>
      </p:sp>
      <p:sp>
        <p:nvSpPr>
          <p:cNvPr id="1687" name="Google Shape;1687;p19"/>
          <p:cNvSpPr/>
          <p:nvPr>
            <p:ph idx="9" type="pic"/>
          </p:nvPr>
        </p:nvSpPr>
        <p:spPr>
          <a:xfrm>
            <a:off x="7967502" y="1420398"/>
            <a:ext cx="3962100" cy="3122700"/>
          </a:xfrm>
          <a:prstGeom prst="rect">
            <a:avLst/>
          </a:prstGeom>
          <a:noFill/>
          <a:ln>
            <a:noFill/>
          </a:ln>
        </p:spPr>
      </p:sp>
      <p:pic>
        <p:nvPicPr>
          <p:cNvPr id="1688" name="Google Shape;1688;p19"/>
          <p:cNvPicPr preferRelativeResize="0"/>
          <p:nvPr/>
        </p:nvPicPr>
        <p:blipFill rotWithShape="1">
          <a:blip r:embed="rId3">
            <a:alphaModFix/>
          </a:blip>
          <a:srcRect b="0" l="7548" r="7537" t="0"/>
          <a:stretch/>
        </p:blipFill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2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g26d2ea5c2ae_0_109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</a:pPr>
            <a:r>
              <a:rPr b="1" i="0" lang="pt-BR" u="none"/>
              <a:t>Refletir  </a:t>
            </a:r>
            <a:endParaRPr/>
          </a:p>
        </p:txBody>
      </p:sp>
      <p:sp>
        <p:nvSpPr>
          <p:cNvPr id="1694" name="Google Shape;1694;g26d2ea5c2ae_0_109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b="0" i="0" lang="pt-BR" u="none"/>
              <a:t>Alguma dúvida sobre a dica de leitura?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b="0" i="0" lang="pt-BR" u="none"/>
              <a:t>Vire-se e converse com seu filho/sua filha: estamos prontos para tentar esta dica de leitura em casa?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3400"/>
              <a:buChar char="•"/>
            </a:pPr>
            <a:r>
              <a:rPr b="0" i="0" lang="pt-BR" u="none"/>
              <a:t>Diga-nos como você pode usar isso em casa.</a:t>
            </a:r>
            <a:endParaRPr/>
          </a:p>
        </p:txBody>
      </p:sp>
      <p:sp>
        <p:nvSpPr>
          <p:cNvPr id="1695" name="Google Shape;1695;g26d2ea5c2ae_0_109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</a:pPr>
            <a:r>
              <a:rPr b="0" i="0" lang="pt-BR" u="none"/>
              <a:t>Sua pergunta pode ajudar outra pessoa na sala!</a:t>
            </a:r>
            <a:endParaRPr/>
          </a:p>
        </p:txBody>
      </p:sp>
      <p:pic>
        <p:nvPicPr>
          <p:cNvPr descr=".&#10;&#10;" id="1696" name="Google Shape;1696;g26d2ea5c2ae_0_10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6933" r="6933" t="0"/>
          <a:stretch/>
        </p:blipFill>
        <p:spPr>
          <a:xfrm>
            <a:off x="457146" y="524736"/>
            <a:ext cx="2514599" cy="293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0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Google Shape;1701;p21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b="1" i="0" lang="pt-BR" sz="4400" u="none"/>
              <a:t>Brincadeira proposital -&gt; aprendizado</a:t>
            </a:r>
            <a:endParaRPr sz="4400"/>
          </a:p>
        </p:txBody>
      </p:sp>
      <p:pic>
        <p:nvPicPr>
          <p:cNvPr id="1702" name="Google Shape;1702;p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4974" y="1692275"/>
            <a:ext cx="4569300" cy="40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3" name="Google Shape;1703;p21"/>
          <p:cNvSpPr txBox="1"/>
          <p:nvPr>
            <p:ph idx="2" type="body"/>
          </p:nvPr>
        </p:nvSpPr>
        <p:spPr>
          <a:xfrm>
            <a:off x="5884338" y="1692275"/>
            <a:ext cx="5122500" cy="41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600"/>
              <a:buNone/>
            </a:pPr>
            <a:r>
              <a:rPr b="1" i="0" lang="pt-BR" u="none"/>
              <a:t>Perguntas</a:t>
            </a:r>
            <a:r>
              <a:rPr b="0" i="0" lang="pt-BR" u="none"/>
              <a:t> e </a:t>
            </a:r>
            <a:r>
              <a:rPr b="1" i="0" lang="pt-BR" u="none"/>
              <a:t>conversas significativas</a:t>
            </a:r>
            <a:r>
              <a:rPr b="0" i="0" lang="pt-BR" u="none"/>
              <a:t> constroem a base da leitura!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7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Google Shape;1708;p24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b="1" i="0" lang="pt-BR" u="none"/>
              <a:t>Feedback, por favor</a:t>
            </a:r>
            <a:endParaRPr/>
          </a:p>
        </p:txBody>
      </p:sp>
      <p:pic>
        <p:nvPicPr>
          <p:cNvPr id="1709" name="Google Shape;1709;p2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4522" l="274" r="274" t="-7982"/>
          <a:stretch/>
        </p:blipFill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pic>
      <p:sp>
        <p:nvSpPr>
          <p:cNvPr id="1710" name="Google Shape;1710;p24"/>
          <p:cNvSpPr txBox="1"/>
          <p:nvPr>
            <p:ph idx="1" type="body"/>
          </p:nvPr>
        </p:nvSpPr>
        <p:spPr>
          <a:xfrm>
            <a:off x="9163051" y="4074693"/>
            <a:ext cx="2497138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71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None/>
            </a:pPr>
            <a:r>
              <a:rPr b="0" i="0" lang="pt-BR" sz="3200" u="none"/>
              <a:t>Sua opinião melhora nosso tempo juntos!</a:t>
            </a:r>
            <a:endParaRPr sz="3200"/>
          </a:p>
          <a:p>
            <a:pPr indent="0" lvl="0" marL="571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</a:pPr>
            <a:r>
              <a:t/>
            </a:r>
            <a:endParaRPr sz="3200"/>
          </a:p>
        </p:txBody>
      </p:sp>
      <p:pic>
        <p:nvPicPr>
          <p:cNvPr descr="A picture containing person, indoor, blue&#10;&#10;Description automatically generated" id="1711" name="Google Shape;1711;p24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21828" r="21827" t="0"/>
          <a:stretch/>
        </p:blipFill>
        <p:spPr>
          <a:xfrm rot="5400000">
            <a:off x="2258219" y="1096169"/>
            <a:ext cx="3849688" cy="512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8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Google Shape;1559;p4"/>
          <p:cNvSpPr txBox="1"/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Arial"/>
              <a:buNone/>
            </a:pPr>
            <a:r>
              <a:rPr b="1" i="0" lang="pt-BR" sz="5000" u="none"/>
              <a:t>Seja meu ajudante</a:t>
            </a:r>
            <a:endParaRPr sz="5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3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5"/>
          <p:cNvSpPr txBox="1"/>
          <p:nvPr>
            <p:ph idx="1" type="body"/>
          </p:nvPr>
        </p:nvSpPr>
        <p:spPr>
          <a:xfrm>
            <a:off x="1660583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0" i="0" lang="pt-BR" u="none"/>
              <a:t>Bem-vindos</a:t>
            </a:r>
            <a:endParaRPr/>
          </a:p>
        </p:txBody>
      </p:sp>
      <p:sp>
        <p:nvSpPr>
          <p:cNvPr id="1565" name="Google Shape;1565;p5"/>
          <p:cNvSpPr txBox="1"/>
          <p:nvPr>
            <p:ph idx="3" type="body"/>
          </p:nvPr>
        </p:nvSpPr>
        <p:spPr>
          <a:xfrm>
            <a:off x="1660583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b="0" i="0" lang="pt-BR" u="none"/>
              <a:t>Dica de leitura</a:t>
            </a:r>
            <a:endParaRPr/>
          </a:p>
        </p:txBody>
      </p:sp>
      <p:sp>
        <p:nvSpPr>
          <p:cNvPr id="1566" name="Google Shape;1566;p5"/>
          <p:cNvSpPr txBox="1"/>
          <p:nvPr>
            <p:ph idx="4" type="body"/>
          </p:nvPr>
        </p:nvSpPr>
        <p:spPr>
          <a:xfrm>
            <a:off x="1660583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b="0" i="0" lang="pt-BR" u="none"/>
              <a:t>Tempo de prática</a:t>
            </a:r>
            <a:endParaRPr/>
          </a:p>
        </p:txBody>
      </p:sp>
      <p:sp>
        <p:nvSpPr>
          <p:cNvPr id="1567" name="Google Shape;1567;p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b="1" i="0" lang="pt-BR" u="none"/>
              <a:t>Programação</a:t>
            </a:r>
            <a:endParaRPr/>
          </a:p>
        </p:txBody>
      </p:sp>
      <p:sp>
        <p:nvSpPr>
          <p:cNvPr id="1568" name="Google Shape;1568;p5"/>
          <p:cNvSpPr txBox="1"/>
          <p:nvPr>
            <p:ph idx="5" type="body"/>
          </p:nvPr>
        </p:nvSpPr>
        <p:spPr>
          <a:xfrm>
            <a:off x="1660583" y="4992079"/>
            <a:ext cx="3642601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b="0" i="0" lang="pt-BR" u="none"/>
              <a:t>Reflexão e atualizações</a:t>
            </a:r>
            <a:endParaRPr/>
          </a:p>
        </p:txBody>
      </p:sp>
      <p:pic>
        <p:nvPicPr>
          <p:cNvPr id="1569" name="Google Shape;1569;p5"/>
          <p:cNvPicPr preferRelativeResize="0"/>
          <p:nvPr>
            <p:ph idx="6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2540" y="1504823"/>
            <a:ext cx="573024" cy="90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0" name="Google Shape;1570;p5"/>
          <p:cNvPicPr preferRelativeResize="0"/>
          <p:nvPr>
            <p:ph idx="7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3738" y="2821020"/>
            <a:ext cx="758825" cy="71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1" name="Google Shape;1571;p5"/>
          <p:cNvPicPr preferRelativeResize="0"/>
          <p:nvPr>
            <p:ph idx="8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6611" y="3936650"/>
            <a:ext cx="793077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2" name="Google Shape;1572;p5"/>
          <p:cNvPicPr preferRelativeResize="0"/>
          <p:nvPr>
            <p:ph idx="9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3965" y="5088376"/>
            <a:ext cx="658368" cy="7193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posing for the camera&#10;&#10;Description automatically generated" id="1573" name="Google Shape;1573;p5"/>
          <p:cNvPicPr preferRelativeResize="0"/>
          <p:nvPr>
            <p:ph idx="2" type="pic"/>
          </p:nvPr>
        </p:nvPicPr>
        <p:blipFill rotWithShape="1">
          <a:blip r:embed="rId7">
            <a:alphaModFix/>
          </a:blip>
          <a:srcRect b="61" l="0" r="0" t="65"/>
          <a:stretch/>
        </p:blipFill>
        <p:spPr>
          <a:xfrm>
            <a:off x="6174911" y="1558066"/>
            <a:ext cx="5394325" cy="451802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74" name="Google Shape;1574;p5"/>
          <p:cNvSpPr txBox="1"/>
          <p:nvPr/>
        </p:nvSpPr>
        <p:spPr>
          <a:xfrm>
            <a:off x="9684327" y="3415342"/>
            <a:ext cx="1468582" cy="954107"/>
          </a:xfrm>
          <a:prstGeom prst="rect">
            <a:avLst/>
          </a:prstGeom>
          <a:solidFill>
            <a:srgbClr val="FFF0F7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F09187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“Aprendi a juntar palavras difíceis!”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8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p6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580" name="Google Shape;1580;p6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581" name="Google Shape;1581;p6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43"/>
              <a:buNone/>
            </a:pPr>
            <a:r>
              <a:t/>
            </a:r>
            <a:endParaRPr/>
          </a:p>
        </p:txBody>
      </p:sp>
      <p:sp>
        <p:nvSpPr>
          <p:cNvPr id="1582" name="Google Shape;1582;p6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583" name="Google Shape;1583;p6"/>
          <p:cNvSpPr txBox="1"/>
          <p:nvPr>
            <p:ph idx="5" type="body"/>
          </p:nvPr>
        </p:nvSpPr>
        <p:spPr>
          <a:xfrm>
            <a:off x="1044438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b="1" i="0" lang="pt-BR" sz="3400" u="none"/>
              <a:t>Esteja preparado.</a:t>
            </a:r>
            <a:endParaRPr sz="3400"/>
          </a:p>
        </p:txBody>
      </p:sp>
      <p:sp>
        <p:nvSpPr>
          <p:cNvPr id="1584" name="Google Shape;1584;p6"/>
          <p:cNvSpPr txBox="1"/>
          <p:nvPr>
            <p:ph idx="6" type="body"/>
          </p:nvPr>
        </p:nvSpPr>
        <p:spPr>
          <a:xfrm>
            <a:off x="1046485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b="1" i="0" lang="pt-BR" sz="3400" u="none"/>
              <a:t>Esteja presente.</a:t>
            </a:r>
            <a:endParaRPr sz="3400"/>
          </a:p>
        </p:txBody>
      </p:sp>
      <p:sp>
        <p:nvSpPr>
          <p:cNvPr id="1585" name="Google Shape;1585;p6"/>
          <p:cNvSpPr txBox="1"/>
          <p:nvPr>
            <p:ph idx="7" type="body"/>
          </p:nvPr>
        </p:nvSpPr>
        <p:spPr>
          <a:xfrm>
            <a:off x="1044439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b="1" i="0" lang="pt-BR" sz="3400" u="none"/>
              <a:t>Seja atencioso.</a:t>
            </a:r>
            <a:endParaRPr sz="3400"/>
          </a:p>
        </p:txBody>
      </p:sp>
      <p:sp>
        <p:nvSpPr>
          <p:cNvPr id="1586" name="Google Shape;1586;p6"/>
          <p:cNvSpPr txBox="1"/>
          <p:nvPr>
            <p:ph idx="8" type="body"/>
          </p:nvPr>
        </p:nvSpPr>
        <p:spPr>
          <a:xfrm>
            <a:off x="1044438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b="1" i="0" lang="pt-BR" sz="3400" u="none"/>
              <a:t>Faça perguntas.</a:t>
            </a:r>
            <a:endParaRPr sz="3400"/>
          </a:p>
        </p:txBody>
      </p:sp>
      <p:sp>
        <p:nvSpPr>
          <p:cNvPr id="1587" name="Google Shape;1587;p6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b="1" i="0" lang="pt-BR" sz="5400" u="none"/>
              <a:t>Orientações para o workshop</a:t>
            </a:r>
            <a:endParaRPr/>
          </a:p>
        </p:txBody>
      </p:sp>
      <p:pic>
        <p:nvPicPr>
          <p:cNvPr descr="Icon&#10;&#10;Description automatically generated" id="1588" name="Google Shape;158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915" y="1601936"/>
            <a:ext cx="585197" cy="8314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589" name="Google Shape;1589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0915" y="5188440"/>
            <a:ext cx="585197" cy="5851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590" name="Google Shape;1590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0915" y="4116743"/>
            <a:ext cx="585197" cy="4182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591" name="Google Shape;1591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8779" y="2796891"/>
            <a:ext cx="329468" cy="666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5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p12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b="1" i="0" lang="pt-BR" u="none">
                <a:solidFill>
                  <a:srgbClr val="006FB6"/>
                </a:solidFill>
              </a:rPr>
              <a:t>Seja meu ajudante</a:t>
            </a:r>
            <a:endParaRPr/>
          </a:p>
        </p:txBody>
      </p:sp>
      <p:sp>
        <p:nvSpPr>
          <p:cNvPr id="1597" name="Google Shape;1597;p12"/>
          <p:cNvSpPr txBox="1"/>
          <p:nvPr>
            <p:ph idx="1" type="body"/>
          </p:nvPr>
        </p:nvSpPr>
        <p:spPr>
          <a:xfrm>
            <a:off x="9374725" y="4159475"/>
            <a:ext cx="2481000" cy="29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b="0" i="0" lang="pt-BR" u="none"/>
              <a:t>Os pré-leitores precisam entender como os livros (e as palavras de um livro) funcionam.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950"/>
              <a:buNone/>
            </a:pPr>
            <a:r>
              <a:t/>
            </a:r>
            <a:endParaRPr sz="2600">
              <a:solidFill>
                <a:srgbClr val="006FB6"/>
              </a:solidFill>
            </a:endParaRPr>
          </a:p>
        </p:txBody>
      </p:sp>
      <p:pic>
        <p:nvPicPr>
          <p:cNvPr id="1598" name="Google Shape;1598;p1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94150" y="1251276"/>
            <a:ext cx="1954695" cy="290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9" name="Google Shape;1599;p12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b="1" i="0" lang="pt-BR" u="none"/>
              <a:t>2</a:t>
            </a:r>
            <a:endParaRPr/>
          </a:p>
        </p:txBody>
      </p:sp>
      <p:sp>
        <p:nvSpPr>
          <p:cNvPr id="1600" name="Google Shape;1600;p12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b="1" i="0" lang="pt-BR" u="none"/>
              <a:t>3</a:t>
            </a:r>
            <a:endParaRPr/>
          </a:p>
        </p:txBody>
      </p:sp>
      <p:sp>
        <p:nvSpPr>
          <p:cNvPr id="1601" name="Google Shape;1601;p12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0" i="0" lang="pt-BR" u="none"/>
              <a:t>Segure o livro para mim.</a:t>
            </a:r>
            <a:endParaRPr/>
          </a:p>
        </p:txBody>
      </p:sp>
      <p:sp>
        <p:nvSpPr>
          <p:cNvPr id="1602" name="Google Shape;1602;p12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0" i="0" lang="pt-BR" u="none"/>
              <a:t>Ajude-me a apontar a palavra. </a:t>
            </a:r>
            <a:endParaRPr/>
          </a:p>
        </p:txBody>
      </p:sp>
      <p:sp>
        <p:nvSpPr>
          <p:cNvPr id="1603" name="Google Shape;1603;p12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0" i="0" lang="pt-BR" u="none"/>
              <a:t>Mostre-me uma letra e mostre-me uma palavra. </a:t>
            </a:r>
            <a:endParaRPr/>
          </a:p>
        </p:txBody>
      </p:sp>
      <p:sp>
        <p:nvSpPr>
          <p:cNvPr id="1604" name="Google Shape;1604;p12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b="1" i="0" lang="pt-BR" u="none"/>
              <a:t>1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8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13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b="0" i="0" lang="pt-BR" sz="3000" u="none"/>
              <a:t>a compreensão de como palavras e livros escritos “funcionam” ou quais regras eles seguem</a:t>
            </a:r>
            <a:endParaRPr/>
          </a:p>
        </p:txBody>
      </p:sp>
      <p:sp>
        <p:nvSpPr>
          <p:cNvPr id="1610" name="Google Shape;1610;p13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11" name="Google Shape;1611;p13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12" name="Google Shape;1612;p13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13" name="Google Shape;1613;p13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b="1" i="0" lang="pt-BR" sz="4000" u="none"/>
              <a:t>conceitos de material impresso</a:t>
            </a:r>
            <a:endParaRPr/>
          </a:p>
        </p:txBody>
      </p:sp>
      <p:sp>
        <p:nvSpPr>
          <p:cNvPr id="1614" name="Google Shape;1614;p13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615" name="Google Shape;1615;p13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616" name="Google Shape;1616;p13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617" name="Google Shape;1617;p13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b="1" i="0" lang="pt-BR" u="none"/>
              <a:t>Verificação em termos </a:t>
            </a:r>
            <a:br>
              <a:rPr b="1" i="0" lang="pt-BR" u="none"/>
            </a:br>
            <a:r>
              <a:rPr b="1" i="0" lang="pt-BR" u="none"/>
              <a:t>de alfabetização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Google Shape;1622;p14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</a:pPr>
            <a:r>
              <a:rPr b="1" i="0" lang="pt-BR" u="none"/>
              <a:t>Segure o livro para mim</a:t>
            </a:r>
            <a:endParaRPr/>
          </a:p>
        </p:txBody>
      </p:sp>
      <p:sp>
        <p:nvSpPr>
          <p:cNvPr id="1623" name="Google Shape;1623;p14"/>
          <p:cNvSpPr txBox="1"/>
          <p:nvPr>
            <p:ph idx="1" type="body"/>
          </p:nvPr>
        </p:nvSpPr>
        <p:spPr>
          <a:xfrm>
            <a:off x="8798200" y="4081327"/>
            <a:ext cx="3306900" cy="21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alibri"/>
              <a:buChar char="•"/>
            </a:pPr>
            <a:r>
              <a:rPr b="0" i="0" lang="pt-BR" u="none"/>
              <a:t>Continue trabalhando nessa habilidade até que seu filho/sua filha consiga fazê-la sozinho(a).</a:t>
            </a:r>
            <a:endParaRPr/>
          </a:p>
        </p:txBody>
      </p:sp>
      <p:sp>
        <p:nvSpPr>
          <p:cNvPr id="1624" name="Google Shape;1624;p14"/>
          <p:cNvSpPr txBox="1"/>
          <p:nvPr>
            <p:ph idx="3" type="body"/>
          </p:nvPr>
        </p:nvSpPr>
        <p:spPr>
          <a:xfrm>
            <a:off x="266260" y="1302589"/>
            <a:ext cx="4083900" cy="47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b="1" i="0" lang="pt-BR" sz="3200" u="none"/>
              <a:t>Adulto:</a:t>
            </a:r>
            <a:r>
              <a:rPr b="0" i="0" lang="pt-BR" sz="3200" u="none"/>
              <a:t> “Segure o livro para que ambos vejamos as imagens e as palavras”.</a:t>
            </a:r>
            <a:endParaRPr/>
          </a:p>
          <a:p>
            <a:pPr indent="-304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3200"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alibri"/>
              <a:buChar char="•"/>
            </a:pPr>
            <a:r>
              <a:rPr b="0" i="0" lang="pt-BR" sz="3200" u="none"/>
              <a:t>Ajude seu filho/sua filha a virar as páginas da direita para a esquerda. </a:t>
            </a:r>
            <a:endParaRPr/>
          </a:p>
        </p:txBody>
      </p:sp>
      <p:pic>
        <p:nvPicPr>
          <p:cNvPr descr="A picture containing child, person, indoor, table&#10;&#10;Description automatically generated" id="1625" name="Google Shape;1625;p14"/>
          <p:cNvPicPr preferRelativeResize="0"/>
          <p:nvPr>
            <p:ph idx="4" type="pic"/>
          </p:nvPr>
        </p:nvPicPr>
        <p:blipFill rotWithShape="1">
          <a:blip r:embed="rId3">
            <a:alphaModFix/>
          </a:blip>
          <a:srcRect b="0" l="2052" r="2051" t="0"/>
          <a:stretch/>
        </p:blipFill>
        <p:spPr>
          <a:xfrm>
            <a:off x="4599910" y="1926645"/>
            <a:ext cx="3747813" cy="3470579"/>
          </a:xfrm>
          <a:prstGeom prst="rect">
            <a:avLst/>
          </a:prstGeom>
          <a:noFill/>
          <a:ln cap="flat" cmpd="sng" w="222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Livro aberto" id="1626" name="Google Shape;1626;p14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7512" r="7503" t="0"/>
          <a:stretch/>
        </p:blipFill>
        <p:spPr>
          <a:xfrm>
            <a:off x="9406805" y="1251284"/>
            <a:ext cx="2129327" cy="2504710"/>
          </a:xfrm>
          <a:prstGeom prst="rect">
            <a:avLst/>
          </a:prstGeom>
          <a:noFill/>
          <a:ln>
            <a:noFill/>
          </a:ln>
        </p:spPr>
      </p:pic>
      <p:sp>
        <p:nvSpPr>
          <p:cNvPr id="1627" name="Google Shape;1627;p14"/>
          <p:cNvSpPr/>
          <p:nvPr/>
        </p:nvSpPr>
        <p:spPr>
          <a:xfrm>
            <a:off x="9893800" y="3519425"/>
            <a:ext cx="1115700" cy="561900"/>
          </a:xfrm>
          <a:prstGeom prst="leftArrow">
            <a:avLst>
              <a:gd fmla="val 16658" name="adj1"/>
              <a:gd fmla="val 127068" name="adj2"/>
            </a:avLst>
          </a:prstGeom>
          <a:solidFill>
            <a:srgbClr val="006F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p15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</a:pPr>
            <a:r>
              <a:rPr b="1" i="0" lang="pt-BR" u="none"/>
              <a:t>Ajude-me a apontar as palavras</a:t>
            </a:r>
            <a:endParaRPr/>
          </a:p>
        </p:txBody>
      </p:sp>
      <p:sp>
        <p:nvSpPr>
          <p:cNvPr id="1633" name="Google Shape;1633;p15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</a:pPr>
            <a:r>
              <a:rPr b="1" i="0" lang="pt-BR" sz="3200" u="none"/>
              <a:t>Dicas e truques</a:t>
            </a:r>
            <a:endParaRPr/>
          </a:p>
        </p:txBody>
      </p:sp>
      <p:sp>
        <p:nvSpPr>
          <p:cNvPr id="1634" name="Google Shape;1634;p15"/>
          <p:cNvSpPr txBox="1"/>
          <p:nvPr>
            <p:ph idx="3" type="body"/>
          </p:nvPr>
        </p:nvSpPr>
        <p:spPr>
          <a:xfrm>
            <a:off x="257516" y="3992563"/>
            <a:ext cx="30885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635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b="0" i="0" lang="pt-BR" u="none"/>
              <a:t>Ajude seu filho/sua filha a deslizar o dedo na página ou apontar cada palavra que você lê.</a:t>
            </a:r>
            <a:endParaRPr/>
          </a:p>
        </p:txBody>
      </p:sp>
      <p:sp>
        <p:nvSpPr>
          <p:cNvPr id="1635" name="Google Shape;1635;p15"/>
          <p:cNvSpPr txBox="1"/>
          <p:nvPr>
            <p:ph idx="4" type="body"/>
          </p:nvPr>
        </p:nvSpPr>
        <p:spPr>
          <a:xfrm>
            <a:off x="3810542" y="1891965"/>
            <a:ext cx="433909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635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b="1" i="0" lang="pt-BR" u="none"/>
              <a:t>Adulto: </a:t>
            </a:r>
            <a:r>
              <a:rPr b="0" i="0" lang="pt-BR" u="none"/>
              <a:t>“Onde nossos olhos começam na página?” </a:t>
            </a:r>
            <a:endParaRPr/>
          </a:p>
          <a:p>
            <a:pPr indent="-279400" lvl="0" marL="635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-457200" lvl="0" marL="635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b="0" i="0" lang="pt-BR" u="none"/>
              <a:t>Ajude seu filho/sua filha a começar na parte </a:t>
            </a:r>
            <a:r>
              <a:rPr b="1" i="0" lang="pt-BR" u="none"/>
              <a:t>superior esquerda</a:t>
            </a:r>
            <a:r>
              <a:rPr b="0" i="0" lang="pt-BR" u="none"/>
              <a:t> da página. Em seguida, </a:t>
            </a:r>
            <a:r>
              <a:rPr b="1" i="0" lang="pt-BR" u="none"/>
              <a:t>mova o dedo</a:t>
            </a:r>
            <a:r>
              <a:rPr b="0" i="0" lang="pt-BR" u="none"/>
              <a:t> da esquerda para a direita e de cima para baixo. </a:t>
            </a:r>
            <a:endParaRPr/>
          </a:p>
        </p:txBody>
      </p:sp>
      <p:pic>
        <p:nvPicPr>
          <p:cNvPr descr="A picture containing person, indoor, table, computer&#10;&#10;Description automatically generated" id="1636" name="Google Shape;1636;p15"/>
          <p:cNvPicPr preferRelativeResize="0"/>
          <p:nvPr>
            <p:ph idx="5" type="pic"/>
          </p:nvPr>
        </p:nvPicPr>
        <p:blipFill rotWithShape="1">
          <a:blip r:embed="rId3">
            <a:alphaModFix/>
          </a:blip>
          <a:srcRect b="14619" l="0" r="0" t="14619"/>
          <a:stretch/>
        </p:blipFill>
        <p:spPr>
          <a:xfrm>
            <a:off x="8149632" y="1920052"/>
            <a:ext cx="3826869" cy="4062400"/>
          </a:xfrm>
          <a:prstGeom prst="rect">
            <a:avLst/>
          </a:prstGeom>
          <a:noFill/>
          <a:ln cap="flat" cmpd="sng" w="222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Livro aberto" id="1637" name="Google Shape;1637;p15"/>
          <p:cNvPicPr preferRelativeResize="0"/>
          <p:nvPr/>
        </p:nvPicPr>
        <p:blipFill rotWithShape="1">
          <a:blip r:embed="rId4">
            <a:alphaModFix/>
          </a:blip>
          <a:srcRect b="0" l="7512" r="7503" t="0"/>
          <a:stretch/>
        </p:blipFill>
        <p:spPr>
          <a:xfrm>
            <a:off x="737098" y="1446540"/>
            <a:ext cx="2129327" cy="25047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38" name="Google Shape;1638;p15"/>
          <p:cNvCxnSpPr/>
          <p:nvPr/>
        </p:nvCxnSpPr>
        <p:spPr>
          <a:xfrm rot="10800000">
            <a:off x="1976198" y="2377500"/>
            <a:ext cx="548700" cy="1051500"/>
          </a:xfrm>
          <a:prstGeom prst="straightConnector1">
            <a:avLst/>
          </a:prstGeom>
          <a:noFill/>
          <a:ln cap="flat" cmpd="sng" w="123825">
            <a:solidFill>
              <a:srgbClr val="006FB6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1639" name="Google Shape;1639;p15"/>
          <p:cNvPicPr preferRelativeResize="0"/>
          <p:nvPr/>
        </p:nvPicPr>
        <p:blipFill rotWithShape="1">
          <a:blip r:embed="rId5">
            <a:alphaModFix/>
          </a:blip>
          <a:srcRect b="0" l="0" r="0" t="-1666"/>
          <a:stretch/>
        </p:blipFill>
        <p:spPr>
          <a:xfrm>
            <a:off x="1462538" y="776800"/>
            <a:ext cx="678450" cy="100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3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Google Shape;1644;p16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ct val="44444"/>
              <a:buFont typeface="Calibri"/>
              <a:buNone/>
            </a:pPr>
            <a:r>
              <a:rPr b="1" i="0" lang="pt-BR" sz="4500" u="none"/>
              <a:t>Mostre-me uma letra e mostre-me uma palavra</a:t>
            </a:r>
            <a:endParaRPr/>
          </a:p>
        </p:txBody>
      </p:sp>
      <p:sp>
        <p:nvSpPr>
          <p:cNvPr id="1645" name="Google Shape;1645;p16"/>
          <p:cNvSpPr txBox="1"/>
          <p:nvPr>
            <p:ph idx="1" type="body"/>
          </p:nvPr>
        </p:nvSpPr>
        <p:spPr>
          <a:xfrm>
            <a:off x="8818038" y="3679354"/>
            <a:ext cx="3306900" cy="26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400"/>
              <a:buChar char="•"/>
            </a:pPr>
            <a:r>
              <a:rPr b="0" i="0" lang="pt-BR" u="none"/>
              <a:t>Explique a seu filho/sua filha que as letras trabalham juntas para formar palavras. </a:t>
            </a:r>
            <a:endParaRPr/>
          </a:p>
        </p:txBody>
      </p:sp>
      <p:sp>
        <p:nvSpPr>
          <p:cNvPr id="1646" name="Google Shape;1646;p16"/>
          <p:cNvSpPr txBox="1"/>
          <p:nvPr>
            <p:ph idx="3" type="body"/>
          </p:nvPr>
        </p:nvSpPr>
        <p:spPr>
          <a:xfrm>
            <a:off x="266260" y="1302589"/>
            <a:ext cx="4083900" cy="47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Char char="•"/>
            </a:pPr>
            <a:r>
              <a:rPr b="1" i="0" lang="pt-BR" u="none"/>
              <a:t>Adulto: </a:t>
            </a:r>
            <a:r>
              <a:rPr b="0" i="0" lang="pt-BR" u="none"/>
              <a:t>“Você pode usar o dedo para fazer um círculo ou sublinhar uma </a:t>
            </a:r>
            <a:r>
              <a:rPr b="1" i="0" lang="pt-BR" u="none"/>
              <a:t>letra</a:t>
            </a:r>
            <a:r>
              <a:rPr b="0" i="0" lang="pt-BR" u="none"/>
              <a:t> no livro?” </a:t>
            </a:r>
            <a:endParaRPr/>
          </a:p>
          <a:p>
            <a:pPr indent="-127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t/>
            </a:r>
            <a:endParaRPr/>
          </a:p>
          <a:p>
            <a:pPr indent="-355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Char char="•"/>
            </a:pPr>
            <a:r>
              <a:rPr b="1" i="0" lang="pt-BR" u="none"/>
              <a:t>Adulto:</a:t>
            </a:r>
            <a:r>
              <a:rPr b="0" i="0" lang="pt-BR" u="none"/>
              <a:t> “Agora, use o dedo para fazer um círculo ou sublinhar uma </a:t>
            </a:r>
            <a:r>
              <a:rPr b="1" i="0" lang="pt-BR" u="none"/>
              <a:t>palavra</a:t>
            </a:r>
            <a:r>
              <a:rPr b="0" i="0" lang="pt-BR" u="none"/>
              <a:t> em um livro”. </a:t>
            </a:r>
            <a:endParaRPr/>
          </a:p>
        </p:txBody>
      </p:sp>
      <p:pic>
        <p:nvPicPr>
          <p:cNvPr descr="Livro aberto" id="1647" name="Google Shape;1647;p1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7512" r="7503" t="0"/>
          <a:stretch/>
        </p:blipFill>
        <p:spPr>
          <a:xfrm>
            <a:off x="9406805" y="1251284"/>
            <a:ext cx="2129400" cy="2504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48" name="Google Shape;1648;p16"/>
          <p:cNvCxnSpPr/>
          <p:nvPr/>
        </p:nvCxnSpPr>
        <p:spPr>
          <a:xfrm rot="10800000">
            <a:off x="10771632" y="2446224"/>
            <a:ext cx="0" cy="1174800"/>
          </a:xfrm>
          <a:prstGeom prst="straightConnector1">
            <a:avLst/>
          </a:prstGeom>
          <a:noFill/>
          <a:ln cap="flat" cmpd="sng" w="123825">
            <a:solidFill>
              <a:srgbClr val="006FB6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descr="A zebra standing on top of each other&#10;&#10;Description automatically generated" id="1649" name="Google Shape;1649;p16"/>
          <p:cNvPicPr preferRelativeResize="0"/>
          <p:nvPr>
            <p:ph idx="4" type="pic"/>
          </p:nvPr>
        </p:nvPicPr>
        <p:blipFill rotWithShape="1">
          <a:blip r:embed="rId4">
            <a:alphaModFix/>
          </a:blip>
          <a:srcRect b="0" l="5236" r="5237" t="0"/>
          <a:stretch/>
        </p:blipFill>
        <p:spPr>
          <a:xfrm>
            <a:off x="4599910" y="1926645"/>
            <a:ext cx="3747900" cy="3470701"/>
          </a:xfrm>
          <a:prstGeom prst="rect">
            <a:avLst/>
          </a:prstGeom>
          <a:noFill/>
          <a:ln cap="flat" cmpd="sng" w="222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Right pointing backhand index" id="1650" name="Google Shape;1650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400000">
            <a:off x="4697447" y="4940023"/>
            <a:ext cx="1091597" cy="1091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1" name="Google Shape;1651;p16"/>
          <p:cNvPicPr preferRelativeResize="0"/>
          <p:nvPr/>
        </p:nvPicPr>
        <p:blipFill rotWithShape="1">
          <a:blip r:embed="rId6">
            <a:alphaModFix/>
          </a:blip>
          <a:srcRect b="0" l="0" r="0" t="-1666"/>
          <a:stretch/>
        </p:blipFill>
        <p:spPr>
          <a:xfrm>
            <a:off x="10771632" y="5823442"/>
            <a:ext cx="487225" cy="721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Title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2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1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