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701" r:id="rId10"/>
    <p:sldMasterId id="2147483710" r:id="rId11"/>
    <p:sldMasterId id="2147483729" r:id="rId12"/>
    <p:sldMasterId id="2147483744" r:id="rId13"/>
    <p:sldMasterId id="214748375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gcU5GnsV5ZmmuNz2oAvSq/iQ0m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0" name="Google Shape;1550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3" name="Google Shape;1653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dd4ab76d16_0_148:notes"/>
          <p:cNvSpPr/>
          <p:nvPr>
            <p:ph idx="2" type="sldImg"/>
          </p:nvPr>
        </p:nvSpPr>
        <p:spPr>
          <a:xfrm>
            <a:off x="72331" y="104775"/>
            <a:ext cx="11697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0" name="Google Shape;1660;g1dd4ab76d16_0_14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7" name="Google Shape;1667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6" name="Google Shape;1676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6d36102fb4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g26d36102fb4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p21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6" name="Google Shape;1706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2" name="Google Shape;1562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6" name="Google Shape;1576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3" name="Google Shape;1593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3:notes"/>
          <p:cNvSpPr/>
          <p:nvPr>
            <p:ph idx="2" type="sldImg"/>
          </p:nvPr>
        </p:nvSpPr>
        <p:spPr>
          <a:xfrm>
            <a:off x="130629" y="105565"/>
            <a:ext cx="20763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6" name="Google Shape;1606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9" name="Google Shape;1619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9" name="Google Shape;1629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1" name="Google Shape;1641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Relationship Id="rId3" Type="http://schemas.openxmlformats.org/officeDocument/2006/relationships/image" Target="../media/image18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jpg"/><Relationship Id="rId3" Type="http://schemas.openxmlformats.org/officeDocument/2006/relationships/image" Target="../media/image1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29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29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jp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5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9.jp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9.jp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29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29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18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png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jp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4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54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6d36102fb4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0" name="Google Shape;1520;g26d36102fb4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26d36102fb4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g26d36102fb4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3" name="Google Shape;1523;g26d36102fb4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4" name="Google Shape;1524;g26d36102fb4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g26d36102fb4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g26d36102fb4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6d36102fb4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9" name="Google Shape;1529;g26d36102fb4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0" name="Google Shape;1530;g26d36102fb4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1" name="Google Shape;1531;g26d36102fb4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g26d36102fb4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3" name="Google Shape;1533;g26d36102fb4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4" name="Google Shape;1534;g26d36102fb4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26d36102fb4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6d36102fb4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8" name="Google Shape;1538;g26d36102fb4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9" name="Google Shape;1539;g26d36102fb4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0" name="Google Shape;1540;g26d36102fb4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1" name="Google Shape;1541;g26d36102fb4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g26d36102fb4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g26d36102fb4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g26d36102fb4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6d36102fb4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6" name="Google Shape;1546;g26d36102fb4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g26d36102fb4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3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3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3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3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3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3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3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3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3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3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3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3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3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3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3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3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3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3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3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4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6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2" name="Google Shape;522;p11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11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6" name="Google Shape;5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11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4" name="Google Shape;534;p11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5" name="Google Shape;535;p11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7" name="Google Shape;53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8" name="Google Shape;53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13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13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1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3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14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114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4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4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5" name="Google Shape;555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11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11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11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1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7" name="Google Shape;587;p11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11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1" name="Google Shape;59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1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1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8" name="Google Shape;60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6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1" name="Google Shape;63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8" name="Google Shape;64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6" name="Google Shape;65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660" name="Google Shape;660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3" name="Google Shape;6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9" name="Google Shape;689;p68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8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3" name="Google Shape;693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8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8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68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68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68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8" name="Google Shape;70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9" name="Google Shape;70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9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12" name="Google Shape;71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69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2" name="Google Shape;722;p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23" name="Google Shape;723;p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4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4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48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6" name="Google Shape;736;p4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4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4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8"/>
          <p:cNvSpPr/>
          <p:nvPr>
            <p:ph idx="5" type="pic"/>
          </p:nvPr>
        </p:nvSpPr>
        <p:spPr>
          <a:xfrm>
            <a:off x="8149632" y="1920052"/>
            <a:ext cx="3826800" cy="406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1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1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8" name="Google Shape;748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55" name="Google Shape;7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56" name="Google Shape;756;p91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91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91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9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66" name="Google Shape;76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0" name="Google Shape;7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9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9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3" name="Google Shape;7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7" name="Google Shape;7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2" name="Google Shape;79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3" name="Google Shape;7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1" name="Google Shape;80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4" name="Google Shape;80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5" name="Google Shape;80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0" name="Google Shape;810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7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9" name="Google Shape;81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1" name="Google Shape;82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97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97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97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5" name="Google Shape;845;p50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50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51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9" name="Google Shape;85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3" name="Google Shape;873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5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2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5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5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2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4" name="Google Shape;90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2" name="Google Shape;91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99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0" name="Google Shape;920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5" name="Google Shape;925;p99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9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29" name="Google Shape;929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9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1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101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01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10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0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0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0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0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10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10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10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10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10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10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10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5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05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05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05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05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105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105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5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10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10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10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10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10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10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10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10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106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106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6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6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7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07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2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2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2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2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2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08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08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108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108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108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3" name="Google Shape;11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6" name="Google Shape;11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7" name="Google Shape;110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p109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3" name="Google Shape;1113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5" name="Google Shape;111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6" name="Google Shape;1116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8" name="Google Shape;11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9" name="Google Shape;111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p11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11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1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111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4" name="Google Shape;113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5" name="Google Shape;113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8" name="Google Shape;11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2" name="Google Shape;114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5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5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53" name="Google Shape;1153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5" name="Google Shape;1155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6" name="Google Shape;115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5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0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60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p60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60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6" name="Google Shape;1166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76" name="Google Shape;117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2" name="Google Shape;118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5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p15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15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15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15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5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15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15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9" name="Google Shape;1209;p1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0" name="Google Shape;1210;p1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1" name="Google Shape;1211;p1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2" name="Google Shape;121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3" name="Google Shape;1213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5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18" name="Google Shape;1218;p15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1" name="Google Shape;1221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2" name="Google Shape;1222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4" name="Google Shape;1224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5" name="Google Shape;122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6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6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6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16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6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6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16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2" name="Google Shape;1242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5" name="Google Shape;124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6" name="Google Shape;124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6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6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16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6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6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p16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16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6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4" name="Google Shape;1264;p16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16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p16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p16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p16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16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74" name="Google Shape;1274;p16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p16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6" name="Google Shape;1276;p16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8" name="Google Shape;1278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6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6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6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6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16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8" name="Google Shape;1288;p16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0" name="Google Shape;1290;p16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1" name="Google Shape;1291;p16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2" name="Google Shape;1292;p16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3" name="Google Shape;1293;p16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16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16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6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p16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16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p16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6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6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6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6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p16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p16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p16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3" name="Google Shape;1313;p16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16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16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6" name="Google Shape;1316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7" name="Google Shape;1317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6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16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4ab76d16_0_15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29" name="Google Shape;1329;g1dd4ab76d16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1dd4ab76d16_0_158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1dd4ab76d16_0_158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g1dd4ab76d16_0_158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1dd4ab76d16_0_158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1dd4ab76d16_0_158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dd4ab76d16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dd4ab76d16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g1dd4ab76d16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1dd4ab76d16_0_158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1dd4ab76d16_0_158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1dd4ab76d16_0_158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1dd4ab76d16_0_158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1dd4ab76d16_0_15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1dd4ab76d16_0_15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1dd4ab76d16_0_15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1dd4ab76d16_0_15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dd4ab76d16_0_1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1dd4ab76d16_0_1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g1dd4ab76d16_0_1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g1dd4ab76d16_0_1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1" name="Google Shape;1351;g1dd4ab76d16_0_1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52" name="Google Shape;1352;g1dd4ab76d16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3" name="Google Shape;1353;g1dd4ab76d16_0_177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g1dd4ab76d16_0_177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1dd4ab76d16_0_177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1dd4ab76d16_0_177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1dd4ab76d16_0_177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8" name="Google Shape;1358;g1dd4ab76d16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dd4ab76d16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1dd4ab76d16_0_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1dd4ab76d16_0_1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1dd4ab76d16_0_1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dd4ab76d16_0_1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d4ab76d16_0_19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1dd4ab76d16_0_195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1dd4ab76d16_0_1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1dd4ab76d16_0_195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9" name="Google Shape;1369;g1dd4ab76d16_0_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g1dd4ab76d16_0_195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1" name="Google Shape;1371;g1dd4ab76d16_0_195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2" name="Google Shape;1372;g1dd4ab76d16_0_195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1dd4ab76d16_0_195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1dd4ab76d16_0_195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1dd4ab76d16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d4ab76d16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1dd4ab76d16_0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1dd4ab76d16_0_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dd4ab76d16_0_1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1dd4ab76d16_0_1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81" name="Google Shape;1381;g1dd4ab76d16_0_1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dd4ab76d16_0_213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4" name="Google Shape;1384;g1dd4ab76d16_0_213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5" name="Google Shape;1385;g1dd4ab76d16_0_213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1dd4ab76d16_0_213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1dd4ab76d16_0_2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1dd4ab76d16_0_2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9" name="Google Shape;1389;g1dd4ab76d16_0_2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0" name="Google Shape;1390;g1dd4ab76d16_0_2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1" name="Google Shape;1391;g1dd4ab76d16_0_2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2" name="Google Shape;1392;g1dd4ab76d16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g1dd4ab76d16_0_213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1dd4ab76d16_0_213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1dd4ab76d16_0_213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1dd4ab76d16_0_213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1dd4ab76d16_0_213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dd4ab76d16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1dd4ab76d16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00" name="Google Shape;1400;g1dd4ab76d16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dd4ab76d16_0_23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3" name="Google Shape;1403;g1dd4ab76d16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04" name="Google Shape;1404;g1dd4ab76d16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1dd4ab76d16_0_23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1dd4ab76d16_0_23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d4ab76d16_0_23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d4ab76d16_0_23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d4ab76d16_0_23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0" name="Google Shape;1410;g1dd4ab76d16_0_232"/>
          <p:cNvSpPr/>
          <p:nvPr/>
        </p:nvSpPr>
        <p:spPr>
          <a:xfrm>
            <a:off x="3812820" y="4636967"/>
            <a:ext cx="38085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Google Shape;1411;g1dd4ab76d16_0_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d4ab76d16_0_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g1dd4ab76d16_0_23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14" name="Google Shape;1414;g1dd4ab76d16_0_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g1dd4ab76d16_0_23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dd4ab76d16_0_23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1dd4ab76d16_0_232"/>
          <p:cNvSpPr txBox="1"/>
          <p:nvPr>
            <p:ph idx="1" type="body"/>
          </p:nvPr>
        </p:nvSpPr>
        <p:spPr>
          <a:xfrm>
            <a:off x="1743463" y="2939667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8" name="Google Shape;1418;g1dd4ab76d16_0_23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1dd4ab76d16_0_232"/>
          <p:cNvSpPr txBox="1"/>
          <p:nvPr>
            <p:ph idx="3" type="body"/>
          </p:nvPr>
        </p:nvSpPr>
        <p:spPr>
          <a:xfrm>
            <a:off x="240914" y="1445813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0" name="Google Shape;1420;g1dd4ab76d16_0_23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1dd4ab76d16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1dd4ab76d16_0_2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4" name="Google Shape;1424;g1dd4ab76d16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1dd4ab76d16_0_25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g1dd4ab76d16_0_25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7" name="Google Shape;1427;g1dd4ab76d16_0_25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8" name="Google Shape;1428;g1dd4ab76d16_0_25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9" name="Google Shape;1429;g1dd4ab76d16_0_25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0" name="Google Shape;1430;g1dd4ab76d16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dd4ab76d16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1dd4ab76d16_0_25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33" name="Google Shape;1433;g1dd4ab76d16_0_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dd4ab76d16_0_25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1dd4ab76d16_0_25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g1dd4ab76d16_0_252"/>
          <p:cNvSpPr txBox="1"/>
          <p:nvPr>
            <p:ph idx="1" type="body"/>
          </p:nvPr>
        </p:nvSpPr>
        <p:spPr>
          <a:xfrm>
            <a:off x="8450575" y="3165416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7" name="Google Shape;1437;g1dd4ab76d16_0_252"/>
          <p:cNvSpPr txBox="1"/>
          <p:nvPr>
            <p:ph idx="2" type="body"/>
          </p:nvPr>
        </p:nvSpPr>
        <p:spPr>
          <a:xfrm>
            <a:off x="5816498" y="1588544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8" name="Google Shape;1438;g1dd4ab76d16_0_252"/>
          <p:cNvSpPr txBox="1"/>
          <p:nvPr>
            <p:ph idx="3" type="body"/>
          </p:nvPr>
        </p:nvSpPr>
        <p:spPr>
          <a:xfrm>
            <a:off x="6003646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dd4ab76d16_0_2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1" name="Google Shape;1441;g1dd4ab76d16_0_2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2" name="Google Shape;1442;g1dd4ab76d16_0_2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43" name="Google Shape;1443;g1dd4ab76d16_0_2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44" name="Google Shape;1444;g1dd4ab76d16_0_2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5" name="Google Shape;1445;g1dd4ab76d16_0_2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6d36102fb4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3" name="Google Shape;1453;g26d36102fb4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g26d36102fb4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5" name="Google Shape;1455;g26d36102fb4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6" name="Google Shape;1456;g26d36102fb4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7" name="Google Shape;1457;g26d36102fb4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26d36102fb4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26d36102fb4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g26d36102fb4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1" name="Google Shape;1461;g26d36102fb4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2" name="Google Shape;1462;g26d36102fb4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6d36102fb4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g26d36102fb4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6" name="Google Shape;1466;g26d36102fb4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67" name="Google Shape;1467;g26d36102fb4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g26d36102fb4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g26d36102fb4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0" name="Google Shape;1470;g26d36102fb4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1" name="Google Shape;1471;g26d36102fb4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6d36102fb4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26d36102fb4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74" name="Google Shape;1474;g26d36102fb4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5" name="Google Shape;1475;g26d36102fb4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26d36102fb4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26d36102fb4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g26d36102fb4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6d36102fb4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6d36102fb4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2" name="Google Shape;1482;g26d36102fb4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g26d36102fb4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g26d36102fb4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5" name="Google Shape;1485;g26d36102fb4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g26d36102fb4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g26d36102fb4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g26d36102fb4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9" name="Google Shape;1489;g26d36102fb4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26d36102fb4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26d36102fb4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26d36102fb4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3" name="Google Shape;1493;g26d36102fb4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4" name="Google Shape;1494;g26d36102fb4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5" name="Google Shape;1495;g26d36102fb4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6d36102fb4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g26d36102fb4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g26d36102fb4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g26d36102fb4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1" name="Google Shape;1501;g26d36102fb4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02" name="Google Shape;1502;g26d36102fb4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g26d36102fb4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g26d36102fb4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5" name="Google Shape;1505;g26d36102fb4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6" name="Google Shape;1506;g26d36102fb4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g26d36102fb4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g26d36102fb4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6d36102fb4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1" name="Google Shape;1511;g26d36102fb4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2" name="Google Shape;1512;g26d36102fb4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g26d36102fb4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4" name="Google Shape;1514;g26d36102fb4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5" name="Google Shape;1515;g26d36102fb4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6d36102fb4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7" name="Google Shape;1517;g26d36102fb4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12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8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6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dd4ab76d16_0_15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g1dd4ab76d16_0_15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g1dd4ab76d16_0_1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6d36102fb4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g26d36102fb4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9" name="Google Shape;1449;g26d36102fb4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6d36102fb4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7" name="Google Shape;727;p47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4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49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9" name="Google Shape;1129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0" name="Google Shape;1130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1" name="Google Shape;113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png"/><Relationship Id="rId4" Type="http://schemas.openxmlformats.org/officeDocument/2006/relationships/image" Target="../media/image9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80.jpg"/><Relationship Id="rId6" Type="http://schemas.openxmlformats.org/officeDocument/2006/relationships/image" Target="../media/image86.jpg"/><Relationship Id="rId7" Type="http://schemas.openxmlformats.org/officeDocument/2006/relationships/image" Target="../media/image7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Relationship Id="rId5" Type="http://schemas.openxmlformats.org/officeDocument/2006/relationships/image" Target="../media/image84.png"/><Relationship Id="rId6" Type="http://schemas.openxmlformats.org/officeDocument/2006/relationships/image" Target="../media/image8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0.png"/><Relationship Id="rId4" Type="http://schemas.openxmlformats.org/officeDocument/2006/relationships/image" Target="../media/image7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7.jpg"/><Relationship Id="rId4" Type="http://schemas.openxmlformats.org/officeDocument/2006/relationships/image" Target="../media/image73.png"/><Relationship Id="rId5" Type="http://schemas.openxmlformats.org/officeDocument/2006/relationships/image" Target="../media/image9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png"/><Relationship Id="rId4" Type="http://schemas.openxmlformats.org/officeDocument/2006/relationships/image" Target="../media/image101.png"/><Relationship Id="rId5" Type="http://schemas.openxmlformats.org/officeDocument/2006/relationships/image" Target="../media/image93.png"/><Relationship Id="rId6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JM"/>
              <a:t>Workshop guide</a:t>
            </a:r>
            <a:endParaRPr/>
          </a:p>
        </p:txBody>
      </p:sp>
      <p:sp>
        <p:nvSpPr>
          <p:cNvPr id="1553" name="Google Shape;1553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JM">
                <a:solidFill>
                  <a:srgbClr val="006FB6"/>
                </a:solidFill>
              </a:rPr>
              <a:t>Be my helper</a:t>
            </a:r>
            <a:endParaRPr/>
          </a:p>
        </p:txBody>
      </p:sp>
      <p:sp>
        <p:nvSpPr>
          <p:cNvPr id="1554" name="Google Shape;1554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 sz="3900">
                <a:solidFill>
                  <a:srgbClr val="006FB6"/>
                </a:solidFill>
              </a:rPr>
              <a:t>Facilitator: 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Amend slides if needed.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Ready the family-facing materials.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Display slide 2 as families arrive.</a:t>
            </a:r>
            <a:endParaRPr sz="4000">
              <a:solidFill>
                <a:srgbClr val="006FB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Yon etap alafwa</a:t>
            </a:r>
            <a:endParaRPr/>
          </a:p>
        </p:txBody>
      </p:sp>
      <p:sp>
        <p:nvSpPr>
          <p:cNvPr id="1656" name="Google Shape;1656;p17"/>
          <p:cNvSpPr txBox="1"/>
          <p:nvPr>
            <p:ph idx="2" type="body"/>
          </p:nvPr>
        </p:nvSpPr>
        <p:spPr>
          <a:xfrm>
            <a:off x="6889738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lang="en-JM" sz="3200"/>
              <a:t>Pran  menm kantite tan avèk chak etap jan pitit ou bezwen anvan ou pase nan pwochen etap la.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table, child&#10;&#10;Description automatically generated" id="1657" name="Google Shape;1657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1353310" y="1811337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1dd4ab76d16_0_148"/>
          <p:cNvSpPr txBox="1"/>
          <p:nvPr>
            <p:ph type="ctrTitle"/>
          </p:nvPr>
        </p:nvSpPr>
        <p:spPr>
          <a:xfrm>
            <a:off x="0" y="0"/>
            <a:ext cx="91440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JM"/>
              <a:t>Fanmi plizyè lang</a:t>
            </a:r>
            <a:endParaRPr/>
          </a:p>
        </p:txBody>
      </p:sp>
      <p:sp>
        <p:nvSpPr>
          <p:cNvPr id="1663" name="Google Shape;1663;g1dd4ab76d16_0_148"/>
          <p:cNvSpPr txBox="1"/>
          <p:nvPr>
            <p:ph idx="2" type="body"/>
          </p:nvPr>
        </p:nvSpPr>
        <p:spPr>
          <a:xfrm>
            <a:off x="4473825" y="1585220"/>
            <a:ext cx="7205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3200"/>
              <a:buNone/>
            </a:pPr>
            <a:r>
              <a:rPr lang="en-JM" sz="2800">
                <a:latin typeface="Calibri"/>
                <a:ea typeface="Calibri"/>
                <a:cs typeface="Calibri"/>
                <a:sym typeface="Calibri"/>
              </a:rPr>
              <a:t>Konpare epi fè koneksyon ant lang natifnatal ou ak Anglè.</a:t>
            </a:r>
            <a:r>
              <a:rPr lang="en-JM" sz="2800"/>
              <a:t> </a:t>
            </a:r>
            <a:endParaRPr sz="2800"/>
          </a:p>
        </p:txBody>
      </p:sp>
      <p:pic>
        <p:nvPicPr>
          <p:cNvPr id="1664" name="Google Shape;1664;g1dd4ab76d1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8858" y="1791575"/>
            <a:ext cx="990125" cy="9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8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Èske ou kapab swiv ansanm avèk dwèt ou?</a:t>
            </a:r>
            <a:endParaRPr/>
          </a:p>
        </p:txBody>
      </p:sp>
      <p:sp>
        <p:nvSpPr>
          <p:cNvPr id="1670" name="Google Shape;1670;p18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Lè mwen fini liy sa a, ki kote zye mwen prale answit?</a:t>
            </a:r>
            <a:endParaRPr/>
          </a:p>
        </p:txBody>
      </p:sp>
      <p:sp>
        <p:nvSpPr>
          <p:cNvPr id="1671" name="Google Shape;1671;p18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Èske ou wè lèt sa a? Se lèt “t.” Èske ou kapab jwenn yon lòt “t” nan paj la?</a:t>
            </a:r>
            <a:endParaRPr/>
          </a:p>
        </p:txBody>
      </p:sp>
      <p:sp>
        <p:nvSpPr>
          <p:cNvPr id="1672" name="Google Shape;1672;p18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Lekti = konvèsasyon</a:t>
            </a:r>
            <a:endParaRPr/>
          </a:p>
        </p:txBody>
      </p:sp>
      <p:pic>
        <p:nvPicPr>
          <p:cNvPr id="1673" name="Google Shape;1673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Tan Pratik</a:t>
            </a:r>
            <a:endParaRPr/>
          </a:p>
        </p:txBody>
      </p:sp>
      <p:sp>
        <p:nvSpPr>
          <p:cNvPr id="1679" name="Google Shape;1679;p1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 sz="3200"/>
              <a:t>Lonje yon liv ba pitit ou.</a:t>
            </a:r>
            <a:endParaRPr/>
          </a:p>
        </p:txBody>
      </p:sp>
      <p:sp>
        <p:nvSpPr>
          <p:cNvPr id="1680" name="Google Shape;1680;p19"/>
          <p:cNvSpPr txBox="1"/>
          <p:nvPr>
            <p:ph idx="2" type="body"/>
          </p:nvPr>
        </p:nvSpPr>
        <p:spPr>
          <a:xfrm>
            <a:off x="1628000" y="2592250"/>
            <a:ext cx="4189200" cy="2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JM" sz="3200"/>
              <a:t>Mande pitit ou:</a:t>
            </a:r>
            <a:endParaRPr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en-JM" sz="3200"/>
              <a:t>Kijan nou kenbe liv yo?</a:t>
            </a:r>
            <a:endParaRPr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en-JM" sz="3200"/>
              <a:t>Ki kote paj kouvèti a ye?</a:t>
            </a:r>
            <a:endParaRPr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en-JM" sz="3200"/>
              <a:t>Ki kote do kouvèti a ye?</a:t>
            </a:r>
            <a:endParaRPr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en-JM" sz="3200"/>
              <a:t>Èske ou kapab vire paj yo pandan m ap li?</a:t>
            </a:r>
            <a:endParaRPr/>
          </a:p>
        </p:txBody>
      </p:sp>
      <p:sp>
        <p:nvSpPr>
          <p:cNvPr id="1681" name="Google Shape;1681;p19"/>
          <p:cNvSpPr txBox="1"/>
          <p:nvPr>
            <p:ph idx="3" type="body"/>
          </p:nvPr>
        </p:nvSpPr>
        <p:spPr>
          <a:xfrm>
            <a:off x="1655384" y="50463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None/>
            </a:pPr>
            <a:r>
              <a:rPr lang="en-JM" sz="3200"/>
              <a:t>Di pitit ou mèsi paske li ede ou!</a:t>
            </a:r>
            <a:endParaRPr/>
          </a:p>
        </p:txBody>
      </p:sp>
      <p:sp>
        <p:nvSpPr>
          <p:cNvPr id="1682" name="Google Shape;1682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JM" sz="6475"/>
              <a:t>1</a:t>
            </a:r>
            <a:endParaRPr/>
          </a:p>
        </p:txBody>
      </p:sp>
      <p:sp>
        <p:nvSpPr>
          <p:cNvPr id="1683" name="Google Shape;1683;p19"/>
          <p:cNvSpPr txBox="1"/>
          <p:nvPr>
            <p:ph idx="5" type="body"/>
          </p:nvPr>
        </p:nvSpPr>
        <p:spPr>
          <a:xfrm>
            <a:off x="698497" y="50463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JM" sz="6475"/>
              <a:t>3</a:t>
            </a:r>
            <a:endParaRPr/>
          </a:p>
        </p:txBody>
      </p:sp>
      <p:sp>
        <p:nvSpPr>
          <p:cNvPr id="1684" name="Google Shape;1684;p1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JM" sz="6475"/>
              <a:t>2</a:t>
            </a:r>
            <a:endParaRPr/>
          </a:p>
        </p:txBody>
      </p:sp>
      <p:sp>
        <p:nvSpPr>
          <p:cNvPr id="1685" name="Google Shape;1685;p19"/>
          <p:cNvSpPr txBox="1"/>
          <p:nvPr>
            <p:ph idx="1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686" name="Google Shape;1686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JM" sz="3000"/>
              <a:t>Rele mwen lè ou gen yon kesyon!</a:t>
            </a:r>
            <a:endParaRPr/>
          </a:p>
        </p:txBody>
      </p:sp>
      <p:sp>
        <p:nvSpPr>
          <p:cNvPr id="1687" name="Google Shape;1687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8" name="Google Shape;1688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6d36102fb4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 sz="4400">
                <a:latin typeface="Calibri"/>
                <a:ea typeface="Calibri"/>
                <a:cs typeface="Calibri"/>
                <a:sym typeface="Calibri"/>
              </a:rPr>
              <a:t>Refleksyon</a:t>
            </a:r>
            <a:r>
              <a:rPr lang="en-JM"/>
              <a:t>  </a:t>
            </a:r>
            <a:endParaRPr/>
          </a:p>
        </p:txBody>
      </p:sp>
      <p:sp>
        <p:nvSpPr>
          <p:cNvPr id="1694" name="Google Shape;1694;g26d36102fb4_0_109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Èske w genyen kesyon sou ti konsèy sou lekti a?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Vire epi pale ak piti ou a: Èske w santi w pare pou eseye ti konsèy sou lekti lakay ou?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JM" sz="3100"/>
              <a:t>Tanpri pataje kijan ou ta ka itilize sa a lakay ou.</a:t>
            </a:r>
            <a:endParaRPr sz="3100"/>
          </a:p>
        </p:txBody>
      </p:sp>
      <p:sp>
        <p:nvSpPr>
          <p:cNvPr id="1695" name="Google Shape;1695;g26d36102fb4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JM"/>
              <a:t>Kesyon w lan pral ede yon lòt moun nan sal la!</a:t>
            </a:r>
            <a:endParaRPr/>
          </a:p>
        </p:txBody>
      </p:sp>
      <p:pic>
        <p:nvPicPr>
          <p:cNvPr descr="A close up of a logo&#10;&#10;Description automatically generated" id="1696" name="Google Shape;1696;g26d36102fb4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Jwèt sible--&gt; aprantisaj</a:t>
            </a:r>
            <a:endParaRPr/>
          </a:p>
        </p:txBody>
      </p:sp>
      <p:pic>
        <p:nvPicPr>
          <p:cNvPr id="1702" name="Google Shape;170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1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en-JM"/>
              <a:t>Kesyon </a:t>
            </a:r>
            <a:r>
              <a:rPr lang="en-JM"/>
              <a:t>ak </a:t>
            </a:r>
            <a:r>
              <a:rPr b="1" lang="en-JM"/>
              <a:t>konvèsasyon itil</a:t>
            </a:r>
            <a:r>
              <a:rPr lang="en-JM"/>
              <a:t> yo ap devlope baz lekti a!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Remak, souple</a:t>
            </a:r>
            <a:endParaRPr/>
          </a:p>
        </p:txBody>
      </p:sp>
      <p:pic>
        <p:nvPicPr>
          <p:cNvPr id="1709" name="Google Shape;1709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-JM" sz="3200"/>
              <a:t>Remak ou ap amelyore ran nou ansanm!</a:t>
            </a:r>
            <a:endParaRPr/>
          </a:p>
        </p:txBody>
      </p:sp>
      <p:pic>
        <p:nvPicPr>
          <p:cNvPr descr="A picture containing person, indoor, blue&#10;&#10;Description automatically generated" id="1711" name="Google Shape;1711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JM" sz="5000"/>
              <a:t>Montre ou se èd mwen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Byenveni </a:t>
            </a:r>
            <a:endParaRPr/>
          </a:p>
        </p:txBody>
      </p:sp>
      <p:sp>
        <p:nvSpPr>
          <p:cNvPr id="1565" name="Google Shape;1565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Ti Konsèy </a:t>
            </a:r>
            <a:endParaRPr/>
          </a:p>
        </p:txBody>
      </p:sp>
      <p:sp>
        <p:nvSpPr>
          <p:cNvPr id="1566" name="Google Shape;1566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Tan pou Pratik</a:t>
            </a:r>
            <a:endParaRPr/>
          </a:p>
        </p:txBody>
      </p:sp>
      <p:sp>
        <p:nvSpPr>
          <p:cNvPr id="1567" name="Google Shape;1567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Ajanda </a:t>
            </a:r>
            <a:endParaRPr/>
          </a:p>
        </p:txBody>
      </p:sp>
      <p:sp>
        <p:nvSpPr>
          <p:cNvPr id="1568" name="Google Shape;1568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Refleksyon ak mizajou </a:t>
            </a:r>
            <a:endParaRPr/>
          </a:p>
        </p:txBody>
      </p:sp>
      <p:pic>
        <p:nvPicPr>
          <p:cNvPr id="1569" name="Google Shape;1569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73" name="Google Shape;1573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79" name="Google Shape;1579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0" name="Google Shape;1580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1" name="Google Shape;1581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2" name="Google Shape;1582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Prepare ou.</a:t>
            </a:r>
            <a:endParaRPr/>
          </a:p>
        </p:txBody>
      </p:sp>
      <p:sp>
        <p:nvSpPr>
          <p:cNvPr id="1583" name="Google Shape;1583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prezan.</a:t>
            </a:r>
            <a:endParaRPr/>
          </a:p>
        </p:txBody>
      </p:sp>
      <p:sp>
        <p:nvSpPr>
          <p:cNvPr id="1584" name="Google Shape;1584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gen koutwazi.</a:t>
            </a:r>
            <a:endParaRPr/>
          </a:p>
        </p:txBody>
      </p:sp>
      <p:sp>
        <p:nvSpPr>
          <p:cNvPr id="1585" name="Google Shape;1585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Poze kesyon.</a:t>
            </a:r>
            <a:endParaRPr/>
          </a:p>
        </p:txBody>
      </p:sp>
      <p:sp>
        <p:nvSpPr>
          <p:cNvPr id="1586" name="Google Shape;1586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Gid pou atelye yo </a:t>
            </a:r>
            <a:endParaRPr/>
          </a:p>
        </p:txBody>
      </p:sp>
      <p:pic>
        <p:nvPicPr>
          <p:cNvPr descr="Icon&#10;&#10;Description automatically generated" id="1587" name="Google Shape;15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88" name="Google Shape;15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89" name="Google Shape;158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0" name="Google Shape;159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Montre ou se èd mwen</a:t>
            </a:r>
            <a:endParaRPr/>
          </a:p>
        </p:txBody>
      </p:sp>
      <p:sp>
        <p:nvSpPr>
          <p:cNvPr id="1596" name="Google Shape;1596;p12"/>
          <p:cNvSpPr txBox="1"/>
          <p:nvPr>
            <p:ph idx="1" type="body"/>
          </p:nvPr>
        </p:nvSpPr>
        <p:spPr>
          <a:xfrm>
            <a:off x="9374725" y="4159475"/>
            <a:ext cx="24810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JM"/>
              <a:t>Pre-lektè yo bezwen konprann fason liv yo (ak mo yo ki nan yon liv) travay.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597" name="Google Shape;1597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50" y="1251276"/>
            <a:ext cx="1954695" cy="2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2</a:t>
            </a:r>
            <a:endParaRPr/>
          </a:p>
        </p:txBody>
      </p:sp>
      <p:sp>
        <p:nvSpPr>
          <p:cNvPr id="1599" name="Google Shape;1599;p1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3</a:t>
            </a:r>
            <a:endParaRPr/>
          </a:p>
        </p:txBody>
      </p:sp>
      <p:sp>
        <p:nvSpPr>
          <p:cNvPr id="1600" name="Google Shape;1600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Kenbe liv la pou mwen.</a:t>
            </a:r>
            <a:endParaRPr/>
          </a:p>
        </p:txBody>
      </p:sp>
      <p:sp>
        <p:nvSpPr>
          <p:cNvPr id="1601" name="Google Shape;1601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Ede mwen montre mo yo. </a:t>
            </a:r>
            <a:endParaRPr/>
          </a:p>
        </p:txBody>
      </p:sp>
      <p:sp>
        <p:nvSpPr>
          <p:cNvPr id="1602" name="Google Shape;1602;p1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Montre mwen yon lèt epi montre mwen yon mo. </a:t>
            </a:r>
            <a:endParaRPr/>
          </a:p>
        </p:txBody>
      </p:sp>
      <p:sp>
        <p:nvSpPr>
          <p:cNvPr id="1603" name="Google Shape;1603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JM" sz="3000"/>
              <a:t>Yon entèpretasyon fason mo  ak liv ekri yo “travay” oswa ki règ yo swiv</a:t>
            </a:r>
            <a:endParaRPr/>
          </a:p>
        </p:txBody>
      </p:sp>
      <p:sp>
        <p:nvSpPr>
          <p:cNvPr id="1609" name="Google Shape;1609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0" name="Google Shape;1610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1" name="Google Shape;1611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2" name="Google Shape;1612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JM" sz="4000"/>
              <a:t>Konsèp enpresyon</a:t>
            </a:r>
            <a:endParaRPr/>
          </a:p>
        </p:txBody>
      </p:sp>
      <p:sp>
        <p:nvSpPr>
          <p:cNvPr id="1613" name="Google Shape;1613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4" name="Google Shape;1614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5" name="Google Shape;1615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6" name="Google Shape;1616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Verifye tèm alfabetizasyon yo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lang="en-JM"/>
              <a:t>Kenbe liv la pou mwen</a:t>
            </a:r>
            <a:endParaRPr/>
          </a:p>
        </p:txBody>
      </p:sp>
      <p:sp>
        <p:nvSpPr>
          <p:cNvPr id="1622" name="Google Shape;1622;p14"/>
          <p:cNvSpPr txBox="1"/>
          <p:nvPr>
            <p:ph idx="1" type="body"/>
          </p:nvPr>
        </p:nvSpPr>
        <p:spPr>
          <a:xfrm>
            <a:off x="8798200" y="4081327"/>
            <a:ext cx="3306900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JM"/>
              <a:t>Kontinye travay sou ladrès sa a jiskaske pitit ou kapab fè sa poukont li.</a:t>
            </a:r>
            <a:endParaRPr/>
          </a:p>
        </p:txBody>
      </p:sp>
      <p:sp>
        <p:nvSpPr>
          <p:cNvPr id="1623" name="Google Shape;1623;p14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JM" sz="3200"/>
              <a:t>Granmoun nan: “Kenbe liv la yon fason pou nou toulède wè imaj yo ak mo yo.”</a:t>
            </a:r>
            <a:endParaRPr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JM" sz="3200"/>
              <a:t>Ede pitit ou vire paj yo depi adwat pou rive agòch </a:t>
            </a:r>
            <a:endParaRPr/>
          </a:p>
        </p:txBody>
      </p:sp>
      <p:pic>
        <p:nvPicPr>
          <p:cNvPr descr="A picture containing child, person, indoor, table&#10;&#10;Description automatically generated" id="1624" name="Google Shape;1624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4599910" y="1926645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25" name="Google Shape;1625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9406805" y="1251284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14"/>
          <p:cNvSpPr/>
          <p:nvPr/>
        </p:nvSpPr>
        <p:spPr>
          <a:xfrm>
            <a:off x="9893800" y="3519425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/>
              <a:t>Ede mwen montre mo yo</a:t>
            </a:r>
            <a:endParaRPr/>
          </a:p>
        </p:txBody>
      </p:sp>
      <p:sp>
        <p:nvSpPr>
          <p:cNvPr id="1632" name="Google Shape;1632;p15"/>
          <p:cNvSpPr txBox="1"/>
          <p:nvPr>
            <p:ph idx="1" type="body"/>
          </p:nvPr>
        </p:nvSpPr>
        <p:spPr>
          <a:xfrm>
            <a:off x="0" y="0"/>
            <a:ext cx="3497400" cy="924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JM" sz="3200"/>
              <a:t>Konsèy ak sijesyon</a:t>
            </a:r>
            <a:endParaRPr sz="3200"/>
          </a:p>
        </p:txBody>
      </p:sp>
      <p:sp>
        <p:nvSpPr>
          <p:cNvPr id="1633" name="Google Shape;1633;p15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JM"/>
              <a:t>Ede pitit ou antre dwèt li nan paj la oswa pou montre chak mo pandan w ap li mo a.</a:t>
            </a:r>
            <a:endParaRPr/>
          </a:p>
        </p:txBody>
      </p:sp>
      <p:sp>
        <p:nvSpPr>
          <p:cNvPr id="1634" name="Google Shape;1634;p15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JM"/>
              <a:t>Granmoun nan: </a:t>
            </a:r>
            <a:r>
              <a:rPr lang="en-JM"/>
              <a:t>“Ki kote pou zye nou kòmanse nan  paj la?” 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JM"/>
              <a:t>Ede pitit ou kòmanse nan </a:t>
            </a:r>
            <a:r>
              <a:rPr b="1" lang="en-JM"/>
              <a:t>pòsyon gòch anlè</a:t>
            </a:r>
            <a:r>
              <a:rPr lang="en-JM"/>
              <a:t> paj la. Answit deplase dwèt li depi agòch pou rive adwat, epi depi anwo pou rive anba. </a:t>
            </a:r>
            <a:endParaRPr/>
          </a:p>
        </p:txBody>
      </p:sp>
      <p:pic>
        <p:nvPicPr>
          <p:cNvPr descr="A picture containing person, indoor, table, computer&#10;&#10;Description automatically generated" id="1635" name="Google Shape;1635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8149632" y="1920052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36" name="Google Shape;1636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737098" y="1688950"/>
            <a:ext cx="2129327" cy="226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7" name="Google Shape;1637;p15"/>
          <p:cNvCxnSpPr/>
          <p:nvPr/>
        </p:nvCxnSpPr>
        <p:spPr>
          <a:xfrm rot="10800000">
            <a:off x="1976198" y="2377500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38" name="Google Shape;1638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514964" y="10289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ct val="44444"/>
              <a:buFont typeface="Calibri"/>
              <a:buNone/>
            </a:pPr>
            <a:r>
              <a:rPr lang="en-JM" sz="4500"/>
              <a:t>Montre mwen yon lèt epi montre mwen yon mo</a:t>
            </a:r>
            <a:endParaRPr/>
          </a:p>
        </p:txBody>
      </p:sp>
      <p:sp>
        <p:nvSpPr>
          <p:cNvPr id="1644" name="Google Shape;1644;p16"/>
          <p:cNvSpPr txBox="1"/>
          <p:nvPr>
            <p:ph idx="1" type="body"/>
          </p:nvPr>
        </p:nvSpPr>
        <p:spPr>
          <a:xfrm>
            <a:off x="8818038" y="386223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lang="en-JM"/>
              <a:t>Eksplike pitit ou lèt yo travay ansanm pou fè mo yo. </a:t>
            </a:r>
            <a:endParaRPr/>
          </a:p>
        </p:txBody>
      </p:sp>
      <p:sp>
        <p:nvSpPr>
          <p:cNvPr id="1645" name="Google Shape;1645;p1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en-JM"/>
              <a:t>Granmoun nan: </a:t>
            </a:r>
            <a:r>
              <a:rPr lang="en-JM"/>
              <a:t>“Èske ou kapab itilize dwèt ou pou ansèkle oswa pou souliyen yon </a:t>
            </a:r>
            <a:r>
              <a:rPr b="1" lang="en-JM"/>
              <a:t>lèt</a:t>
            </a:r>
            <a:r>
              <a:rPr lang="en-JM"/>
              <a:t> nan liv la?” </a:t>
            </a:r>
            <a:endParaRPr/>
          </a:p>
          <a:p>
            <a:pPr indent="-127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lang="en-JM"/>
              <a:t>Granmoun nan: “Èske ou kapab itilize dwèt ou pou ansèkle oswa pou souliyen yon </a:t>
            </a:r>
            <a:r>
              <a:rPr b="1" lang="en-JM"/>
              <a:t>mo.</a:t>
            </a:r>
            <a:r>
              <a:rPr lang="en-JM"/>
              <a:t> nan liv la.” </a:t>
            </a:r>
            <a:endParaRPr/>
          </a:p>
        </p:txBody>
      </p:sp>
      <p:pic>
        <p:nvPicPr>
          <p:cNvPr descr="Open book" id="1646" name="Google Shape;1646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7" name="Google Shape;1647;p16"/>
          <p:cNvCxnSpPr/>
          <p:nvPr/>
        </p:nvCxnSpPr>
        <p:spPr>
          <a:xfrm rot="10800000">
            <a:off x="107716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zebra standing on top of each other&#10;&#10;Description automatically generated" id="1648" name="Google Shape;1648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4599910" y="1926645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649" name="Google Shape;164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697447" y="494002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0103175" y="5687650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Rberret</dc:creator>
</cp:coreProperties>
</file>