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701" r:id="rId10"/>
    <p:sldMasterId id="2147483710" r:id="rId11"/>
    <p:sldMasterId id="2147483729" r:id="rId12"/>
    <p:sldMasterId id="2147483744" r:id="rId13"/>
    <p:sldMasterId id="214748375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ie0y94WLB9Ql7jcUOcSZGHegkU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10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0" name="Google Shape;1550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7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5" name="Google Shape;1655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1dd528fae15_0_148:notes"/>
          <p:cNvSpPr/>
          <p:nvPr>
            <p:ph idx="2" type="sldImg"/>
          </p:nvPr>
        </p:nvSpPr>
        <p:spPr>
          <a:xfrm>
            <a:off x="72331" y="104775"/>
            <a:ext cx="11697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2" name="Google Shape;1662;g1dd528fae15_0_14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8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9" name="Google Shape;1669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8" name="Google Shape;1678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26d3636e69c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2" name="Google Shape;1692;g26d3636e69c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0" name="Google Shape;1700;p21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7" name="Google Shape;1707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7" name="Google Shape;1557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2" name="Google Shape;1562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8" name="Google Shape;1578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5" name="Google Shape;1595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8" name="Google Shape;1608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1" name="Google Shape;1621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1" name="Google Shape;1631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6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png"/><Relationship Id="rId3" Type="http://schemas.openxmlformats.org/officeDocument/2006/relationships/image" Target="../media/image35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Relationship Id="rId3" Type="http://schemas.openxmlformats.org/officeDocument/2006/relationships/image" Target="../media/image3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g"/><Relationship Id="rId3" Type="http://schemas.openxmlformats.org/officeDocument/2006/relationships/image" Target="../media/image3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7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2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38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38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8.jp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8.jp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Relationship Id="rId3" Type="http://schemas.openxmlformats.org/officeDocument/2006/relationships/image" Target="../media/image34.jp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jp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image" Target="../media/image40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4.jp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0.jp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29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0.jp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38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38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g"/><Relationship Id="rId3" Type="http://schemas.openxmlformats.org/officeDocument/2006/relationships/image" Target="../media/image35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8.jp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png"/><Relationship Id="rId3" Type="http://schemas.openxmlformats.org/officeDocument/2006/relationships/image" Target="../media/image34.jp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jp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image" Target="../media/image40.jp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6d3636e69c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0" name="Google Shape;1520;g26d3636e69c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1" name="Google Shape;1521;g26d3636e69c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g26d3636e69c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3" name="Google Shape;1523;g26d3636e69c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4" name="Google Shape;1524;g26d3636e69c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g26d3636e69c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g26d3636e69c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26d3636e69c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9" name="Google Shape;1529;g26d3636e69c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0" name="Google Shape;1530;g26d3636e69c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1" name="Google Shape;1531;g26d3636e69c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g26d3636e69c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3" name="Google Shape;1533;g26d3636e69c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4" name="Google Shape;1534;g26d3636e69c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g26d3636e69c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6d3636e69c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8" name="Google Shape;1538;g26d3636e69c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9" name="Google Shape;1539;g26d3636e69c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0" name="Google Shape;1540;g26d3636e69c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1" name="Google Shape;1541;g26d3636e69c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2" name="Google Shape;1542;g26d3636e69c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g26d3636e69c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g26d3636e69c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g26d3636e69c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6" name="Google Shape;1546;g26d3636e69c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7" name="Google Shape;1547;g26d3636e69c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3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4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3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3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3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3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3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3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3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3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3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3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3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3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3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3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3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3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3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3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3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3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3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3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3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3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3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3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3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3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3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3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3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6"/>
          <p:cNvSpPr/>
          <p:nvPr>
            <p:ph idx="2" type="pic"/>
          </p:nvPr>
        </p:nvSpPr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46"/>
          <p:cNvSpPr txBox="1"/>
          <p:nvPr>
            <p:ph idx="1" type="body"/>
          </p:nvPr>
        </p:nvSpPr>
        <p:spPr>
          <a:xfrm>
            <a:off x="8694963" y="388588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4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6"/>
          <p:cNvSpPr/>
          <p:nvPr>
            <p:ph idx="4" type="pic"/>
          </p:nvPr>
        </p:nvSpPr>
        <p:spPr>
          <a:xfrm>
            <a:off x="4599910" y="1926645"/>
            <a:ext cx="3747900" cy="3470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2" name="Google Shape;522;p11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11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6" name="Google Shape;52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1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11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11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4" name="Google Shape;534;p11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5" name="Google Shape;535;p11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7" name="Google Shape;53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8" name="Google Shape;53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13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113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p113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3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14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114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114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4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4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5" name="Google Shape;555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8" name="Google Shape;55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9" name="Google Shape;55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16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116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116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6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6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1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11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11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7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117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117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7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7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7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7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7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18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7" name="Google Shape;587;p11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11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0" name="Google Shape;59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1" name="Google Shape;59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18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118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8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8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8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8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8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8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8" name="Google Shape;60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9" name="Google Shape;609;p4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0" name="Google Shape;610;p4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6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8" name="Google Shape;628;p65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6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0" name="Google Shape;630;p65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31" name="Google Shape;63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6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6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6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7" name="Google Shape;63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9" name="Google Shape;63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6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7" name="Google Shape;647;p6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48" name="Google Shape;64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6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0" name="Google Shape;650;p6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4" name="Google Shape;65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6" name="Google Shape;656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660" name="Google Shape;660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9" name="Google Shape;66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6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1" name="Google Shape;6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7" name="Google Shape;67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9" name="Google Shape;679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82" name="Google Shape;68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3" name="Google Shape;6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6" name="Google Shape;686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8" name="Google Shape;688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9" name="Google Shape;689;p68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8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3" name="Google Shape;693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8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8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8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7" name="Google Shape;697;p68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68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9" name="Google Shape;699;p68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3" name="Google Shape;70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" name="Google Shape;70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6" name="Google Shape;70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8" name="Google Shape;70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9" name="Google Shape;70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9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12" name="Google Shape;71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9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9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9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69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69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1" name="Google Shape;721;p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22" name="Google Shape;722;p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723" name="Google Shape;723;p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4" name="Google Shape;724;p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4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48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48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48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6" name="Google Shape;736;p4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4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8" name="Google Shape;738;p4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9" name="Google Shape;73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0" name="Google Shape;74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8"/>
          <p:cNvSpPr/>
          <p:nvPr>
            <p:ph idx="5" type="pic"/>
          </p:nvPr>
        </p:nvSpPr>
        <p:spPr>
          <a:xfrm>
            <a:off x="8149632" y="1920052"/>
            <a:ext cx="3826800" cy="4062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91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91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48" name="Google Shape;748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9" name="Google Shape;749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0" name="Google Shape;750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1" name="Google Shape;75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2" name="Google Shape;75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55" name="Google Shape;755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56" name="Google Shape;756;p91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91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91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91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91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9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9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9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9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9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9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9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66" name="Google Shape;76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0" name="Google Shape;77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9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9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9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9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93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3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93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93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3" name="Google Shape;7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5" name="Google Shape;78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6" name="Google Shape;78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7" name="Google Shape;7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2" name="Google Shape;79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3" name="Google Shape;7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8" name="Google Shape;79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01" name="Google Shape;80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2" name="Google Shape;80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4" name="Google Shape;80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5" name="Google Shape;80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0" name="Google Shape;810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7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9" name="Google Shape;81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0" name="Google Shape;82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1" name="Google Shape;82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2" name="Google Shape;82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97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97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28" name="Google Shape;828;p97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5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7" name="Google Shape;837;p5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8" name="Google Shape;838;p5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5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5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5" name="Google Shape;845;p50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50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51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0" name="Google Shape;85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4" name="Google Shape;85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6" name="Google Shape;8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1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9" name="Google Shape;85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1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51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51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51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5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8" name="Google Shape;868;p5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9" name="Google Shape;869;p5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p5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3" name="Google Shape;873;p5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4" name="Google Shape;87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6" name="Google Shape;876;p5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5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2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85" name="Google Shape;885;p52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p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0" name="Google Shape;890;p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1" name="Google Shape;89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p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3" name="Google Shape;893;p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4" name="Google Shape;89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5" name="Google Shape;89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5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55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55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0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0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2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4" name="Google Shape;90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6" name="Google Shape;906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7" name="Google Shape;907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8" name="Google Shape;908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9" name="Google Shape;909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0" name="Google Shape;91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2" name="Google Shape;91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5" name="Google Shape;915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99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9" name="Google Shape;91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0" name="Google Shape;920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2" name="Google Shape;922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5" name="Google Shape;925;p99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99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29" name="Google Shape;929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99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99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10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10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10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101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101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101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101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10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10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03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103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103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103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10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10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10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10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10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10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10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10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105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105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105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105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105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105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105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5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106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106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106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106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106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106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106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106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106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106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6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6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6" name="Google Shape;1076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107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107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1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2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2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21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2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2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108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108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3" name="Google Shape;1093;p108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4" name="Google Shape;1094;p108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5" name="Google Shape;1095;p108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10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10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2" name="Google Shape;1102;p10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3" name="Google Shape;110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10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5" name="Google Shape;1105;p10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6" name="Google Shape;110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7" name="Google Shape;1107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9" name="Google Shape;1109;p109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2" name="Google Shape;1112;p11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3" name="Google Shape;1113;p11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11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5" name="Google Shape;111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6" name="Google Shape;1116;p11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7" name="Google Shape;1117;p11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8" name="Google Shape;111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9" name="Google Shape;111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1" name="Google Shape;1121;p11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11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1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p111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6" name="Google Shape;1126;p11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34" name="Google Shape;1134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5" name="Google Shape;1135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6" name="Google Shape;1136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7" name="Google Shape;113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8" name="Google Shape;113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42" name="Google Shape;1142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7" name="Google Shape;1147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8" name="Google Shape;1148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1" name="Google Shape;1151;p59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p59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53" name="Google Shape;1153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5" name="Google Shape;1155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6" name="Google Shape;115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59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0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60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4" name="Google Shape;1164;p60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60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66" name="Google Shape;1166;p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76" name="Google Shape;1176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2" name="Google Shape;1182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5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p15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p15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6" name="Google Shape;1186;p15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15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0" name="Google Shape;1190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4" name="Google Shape;1194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5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5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0" name="Google Shape;1200;p15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1" name="Google Shape;1201;p15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2" name="Google Shape;1202;p15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3" name="Google Shape;1203;p15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4" name="Google Shape;1204;p15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9" name="Google Shape;1209;p1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0" name="Google Shape;1210;p1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1" name="Google Shape;1211;p1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2" name="Google Shape;1212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3" name="Google Shape;1213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5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18" name="Google Shape;1218;p15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1" name="Google Shape;1221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2" name="Google Shape;1222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4" name="Google Shape;1224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5" name="Google Shape;1225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6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16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6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1" name="Google Shape;1231;p16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4" name="Google Shape;1234;p16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16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16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16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42" name="Google Shape;1242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3" name="Google Shape;1243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4" name="Google Shape;1244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5" name="Google Shape;1245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6" name="Google Shape;124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6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16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1" name="Google Shape;1251;p16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p16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p16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6" name="Google Shape;1256;p16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16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9" name="Google Shape;125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0" name="Google Shape;126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6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4" name="Google Shape;1264;p16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16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8" name="Google Shape;1268;p16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9" name="Google Shape;1269;p16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0" name="Google Shape;1270;p16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6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16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74" name="Google Shape;1274;p16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5" name="Google Shape;1275;p16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6" name="Google Shape;1276;p16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7" name="Google Shape;1277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8" name="Google Shape;1278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6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p16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5" name="Google Shape;1285;p16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6" name="Google Shape;1286;p16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16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8" name="Google Shape;1288;p16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0" name="Google Shape;1290;p16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1" name="Google Shape;1291;p16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2" name="Google Shape;1292;p16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3" name="Google Shape;1293;p16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16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16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6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1" name="Google Shape;1301;p16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02" name="Google Shape;1302;p16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3" name="Google Shape;1303;p16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6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6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6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6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8" name="Google Shape;1308;p16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9" name="Google Shape;1309;p16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0" name="Google Shape;1310;p16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6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3" name="Google Shape;1313;p16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4" name="Google Shape;1314;p16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5" name="Google Shape;1315;p16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6" name="Google Shape;1316;p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7" name="Google Shape;1317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6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16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dd528fae15_0_15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29" name="Google Shape;1329;g1dd528fae15_0_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0" name="Google Shape;1330;g1dd528fae15_0_158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g1dd528fae15_0_158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g1dd528fae15_0_158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3" name="Google Shape;1333;g1dd528fae15_0_158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g1dd528fae15_0_158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5" name="Google Shape;1335;g1dd528fae15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g1dd528fae15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7" name="Google Shape;1337;g1dd528fae15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g1dd528fae15_0_158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9" name="Google Shape;1339;g1dd528fae15_0_158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0" name="Google Shape;1340;g1dd528fae15_0_158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1" name="Google Shape;1341;g1dd528fae15_0_158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2" name="Google Shape;1342;g1dd528fae15_0_15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3" name="Google Shape;1343;g1dd528fae15_0_15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4" name="Google Shape;1344;g1dd528fae15_0_15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1dd528fae15_0_15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dd528fae15_0_177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8" name="Google Shape;1348;g1dd528fae15_0_177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9" name="Google Shape;1349;g1dd528fae15_0_177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0" name="Google Shape;1350;g1dd528fae15_0_1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1" name="Google Shape;1351;g1dd528fae15_0_177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52" name="Google Shape;1352;g1dd528fae15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3" name="Google Shape;1353;g1dd528fae15_0_177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4" name="Google Shape;1354;g1dd528fae15_0_177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1dd528fae15_0_177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1dd528fae15_0_177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7" name="Google Shape;1357;g1dd528fae15_0_177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8" name="Google Shape;1358;g1dd528fae15_0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1dd528fae15_0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0" name="Google Shape;1360;g1dd528fae15_0_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g1dd528fae15_0_1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1dd528fae15_0_1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1dd528fae15_0_1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dd528fae15_0_19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6" name="Google Shape;1366;g1dd528fae15_0_195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7" name="Google Shape;1367;g1dd528fae15_0_1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8" name="Google Shape;1368;g1dd528fae15_0_195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9" name="Google Shape;1369;g1dd528fae15_0_1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0" name="Google Shape;1370;g1dd528fae15_0_195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1" name="Google Shape;1371;g1dd528fae15_0_195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2" name="Google Shape;1372;g1dd528fae15_0_195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1dd528fae15_0_195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1dd528fae15_0_195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1dd528fae15_0_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d528fae15_0_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7" name="Google Shape;1377;g1dd528fae15_0_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1dd528fae15_0_1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1dd528fae15_0_1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1dd528fae15_0_1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81" name="Google Shape;1381;g1dd528fae15_0_19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dd528fae15_0_213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4" name="Google Shape;1384;g1dd528fae15_0_213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5" name="Google Shape;1385;g1dd528fae15_0_213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6" name="Google Shape;1386;g1dd528fae15_0_213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7" name="Google Shape;1387;g1dd528fae15_0_2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8" name="Google Shape;1388;g1dd528fae15_0_2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9" name="Google Shape;1389;g1dd528fae15_0_2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0" name="Google Shape;1390;g1dd528fae15_0_2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1" name="Google Shape;1391;g1dd528fae15_0_21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92" name="Google Shape;1392;g1dd528fae15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3" name="Google Shape;1393;g1dd528fae15_0_213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g1dd528fae15_0_213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g1dd528fae15_0_213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g1dd528fae15_0_213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g1dd528fae15_0_213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1dd528fae15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1dd528fae15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00" name="Google Shape;1400;g1dd528fae15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1dd528fae15_0_23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3" name="Google Shape;1403;g1dd528fae15_0_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04" name="Google Shape;1404;g1dd528fae15_0_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5" name="Google Shape;1405;g1dd528fae15_0_23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g1dd528fae15_0_23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d528fae15_0_23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d528fae15_0_23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d528fae15_0_23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0" name="Google Shape;1410;g1dd528fae15_0_232"/>
          <p:cNvSpPr/>
          <p:nvPr/>
        </p:nvSpPr>
        <p:spPr>
          <a:xfrm>
            <a:off x="3812820" y="4636967"/>
            <a:ext cx="38085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1" name="Google Shape;1411;g1dd528fae15_0_2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d528fae15_0_2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g1dd528fae15_0_232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14" name="Google Shape;1414;g1dd528fae15_0_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g1dd528fae15_0_232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g1dd528fae15_0_232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g1dd528fae15_0_232"/>
          <p:cNvSpPr txBox="1"/>
          <p:nvPr>
            <p:ph idx="1" type="body"/>
          </p:nvPr>
        </p:nvSpPr>
        <p:spPr>
          <a:xfrm>
            <a:off x="1743463" y="2939667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8" name="Google Shape;1418;g1dd528fae15_0_232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9" name="Google Shape;1419;g1dd528fae15_0_232"/>
          <p:cNvSpPr txBox="1"/>
          <p:nvPr>
            <p:ph idx="3" type="body"/>
          </p:nvPr>
        </p:nvSpPr>
        <p:spPr>
          <a:xfrm>
            <a:off x="240914" y="1445813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0" name="Google Shape;1420;g1dd528fae15_0_232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g1dd528fae15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g1dd528fae15_0_2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24" name="Google Shape;1424;g1dd528fae15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5" name="Google Shape;1425;g1dd528fae15_0_25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g1dd528fae15_0_25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7" name="Google Shape;1427;g1dd528fae15_0_25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8" name="Google Shape;1428;g1dd528fae15_0_25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9" name="Google Shape;1429;g1dd528fae15_0_25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0" name="Google Shape;1430;g1dd528fae15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g1dd528fae15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1dd528fae15_0_25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33" name="Google Shape;1433;g1dd528fae15_0_2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g1dd528fae15_0_25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g1dd528fae15_0_25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g1dd528fae15_0_252"/>
          <p:cNvSpPr txBox="1"/>
          <p:nvPr>
            <p:ph idx="1" type="body"/>
          </p:nvPr>
        </p:nvSpPr>
        <p:spPr>
          <a:xfrm>
            <a:off x="8450575" y="3165416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7" name="Google Shape;1437;g1dd528fae15_0_252"/>
          <p:cNvSpPr txBox="1"/>
          <p:nvPr>
            <p:ph idx="2" type="body"/>
          </p:nvPr>
        </p:nvSpPr>
        <p:spPr>
          <a:xfrm>
            <a:off x="5816498" y="1588544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8" name="Google Shape;1438;g1dd528fae15_0_252"/>
          <p:cNvSpPr txBox="1"/>
          <p:nvPr>
            <p:ph idx="3" type="body"/>
          </p:nvPr>
        </p:nvSpPr>
        <p:spPr>
          <a:xfrm>
            <a:off x="6003646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dd528fae15_0_2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1" name="Google Shape;1441;g1dd528fae15_0_2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2" name="Google Shape;1442;g1dd528fae15_0_2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43" name="Google Shape;1443;g1dd528fae15_0_2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44" name="Google Shape;1444;g1dd528fae15_0_2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5" name="Google Shape;1445;g1dd528fae15_0_2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6d3636e69c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3" name="Google Shape;1453;g26d3636e69c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4" name="Google Shape;1454;g26d3636e69c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5" name="Google Shape;1455;g26d3636e69c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56" name="Google Shape;1456;g26d3636e69c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7" name="Google Shape;1457;g26d3636e69c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8" name="Google Shape;1458;g26d3636e69c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g26d3636e69c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g26d3636e69c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1" name="Google Shape;1461;g26d3636e69c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62" name="Google Shape;1462;g26d3636e69c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26d3636e69c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5" name="Google Shape;1465;g26d3636e69c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6" name="Google Shape;1466;g26d3636e69c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67" name="Google Shape;1467;g26d3636e69c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8" name="Google Shape;1468;g26d3636e69c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g26d3636e69c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0" name="Google Shape;1470;g26d3636e69c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1" name="Google Shape;1471;g26d3636e69c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6d3636e69c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g26d3636e69c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74" name="Google Shape;1474;g26d3636e69c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75" name="Google Shape;1475;g26d3636e69c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26d3636e69c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26d3636e69c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g26d3636e69c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6d3636e69c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6d3636e69c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2" name="Google Shape;1482;g26d3636e69c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g26d3636e69c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g26d3636e69c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5" name="Google Shape;1485;g26d3636e69c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6" name="Google Shape;1486;g26d3636e69c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7" name="Google Shape;1487;g26d3636e69c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8" name="Google Shape;1488;g26d3636e69c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9" name="Google Shape;1489;g26d3636e69c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26d3636e69c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g26d3636e69c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g26d3636e69c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3" name="Google Shape;1493;g26d3636e69c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4" name="Google Shape;1494;g26d3636e69c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5" name="Google Shape;1495;g26d3636e69c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6d3636e69c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8" name="Google Shape;1498;g26d3636e69c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g26d3636e69c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g26d3636e69c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1" name="Google Shape;1501;g26d3636e69c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02" name="Google Shape;1502;g26d3636e69c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3" name="Google Shape;1503;g26d3636e69c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g26d3636e69c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5" name="Google Shape;1505;g26d3636e69c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6" name="Google Shape;1506;g26d3636e69c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g26d3636e69c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g26d3636e69c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6d3636e69c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11" name="Google Shape;1511;g26d3636e69c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2" name="Google Shape;1512;g26d3636e69c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3" name="Google Shape;1513;g26d3636e69c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4" name="Google Shape;1514;g26d3636e69c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5" name="Google Shape;1515;g26d3636e69c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g26d3636e69c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7" name="Google Shape;1517;g26d3636e69c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0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2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7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8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11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3.xml"/><Relationship Id="rId6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dd528fae15_0_15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5" name="Google Shape;1325;g1dd528fae15_0_15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6" name="Google Shape;1326;g1dd528fae15_0_1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26d3636e69c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8" name="Google Shape;1448;g26d3636e69c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9" name="Google Shape;1449;g26d3636e69c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g26d3636e69c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2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4" name="Google Shape;604;p4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5" name="Google Shape;605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7" name="Google Shape;727;p47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8" name="Google Shape;728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1" name="Google Shape;831;p4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2" name="Google Shape;832;p49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3" name="Google Shape;833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9" name="Google Shape;1129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0" name="Google Shape;1130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31" name="Google Shape;1131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6.png"/><Relationship Id="rId4" Type="http://schemas.openxmlformats.org/officeDocument/2006/relationships/image" Target="../media/image9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3.jpg"/><Relationship Id="rId4" Type="http://schemas.openxmlformats.org/officeDocument/2006/relationships/image" Target="../media/image75.jpg"/><Relationship Id="rId5" Type="http://schemas.openxmlformats.org/officeDocument/2006/relationships/image" Target="../media/image74.jpg"/><Relationship Id="rId6" Type="http://schemas.openxmlformats.org/officeDocument/2006/relationships/image" Target="../media/image97.jpg"/><Relationship Id="rId7" Type="http://schemas.openxmlformats.org/officeDocument/2006/relationships/image" Target="../media/image7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png"/><Relationship Id="rId4" Type="http://schemas.openxmlformats.org/officeDocument/2006/relationships/image" Target="../media/image91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1.jpg"/><Relationship Id="rId4" Type="http://schemas.openxmlformats.org/officeDocument/2006/relationships/image" Target="../media/image90.png"/><Relationship Id="rId5" Type="http://schemas.openxmlformats.org/officeDocument/2006/relationships/image" Target="../media/image8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0.png"/><Relationship Id="rId4" Type="http://schemas.openxmlformats.org/officeDocument/2006/relationships/image" Target="../media/image98.png"/><Relationship Id="rId5" Type="http://schemas.openxmlformats.org/officeDocument/2006/relationships/image" Target="../media/image95.png"/><Relationship Id="rId6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zh-TW"/>
              <a:t>Workshop guide</a:t>
            </a:r>
            <a:endParaRPr/>
          </a:p>
        </p:txBody>
      </p:sp>
      <p:sp>
        <p:nvSpPr>
          <p:cNvPr id="1553" name="Google Shape;1553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zh-TW">
                <a:solidFill>
                  <a:srgbClr val="006FB6"/>
                </a:solidFill>
              </a:rPr>
              <a:t>Be my helper</a:t>
            </a:r>
            <a:endParaRPr/>
          </a:p>
        </p:txBody>
      </p:sp>
      <p:sp>
        <p:nvSpPr>
          <p:cNvPr id="1554" name="Google Shape;1554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zh-TW" sz="4000">
                <a:solidFill>
                  <a:srgbClr val="006FB6"/>
                </a:solidFill>
              </a:rPr>
              <a:t>Read notes to prepare.See English file.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zh-TW" sz="40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zh-TW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zh-TW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一步一步來</a:t>
            </a:r>
            <a:endParaRPr/>
          </a:p>
        </p:txBody>
      </p:sp>
      <p:sp>
        <p:nvSpPr>
          <p:cNvPr id="1658" name="Google Shape;1658;p17"/>
          <p:cNvSpPr txBox="1"/>
          <p:nvPr>
            <p:ph idx="2" type="body"/>
          </p:nvPr>
        </p:nvSpPr>
        <p:spPr>
          <a:xfrm>
            <a:off x="6889738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</a:pPr>
            <a:r>
              <a:rPr lang="zh-TW" sz="3200"/>
              <a:t>在繼續下一步之前，根據孩子的需要在每一步上練習盡可能多的時間。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descr="A picture containing person, indoor, table, child&#10;&#10;Description automatically generated" id="1659" name="Google Shape;1659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954" r="11817" t="13606"/>
          <a:stretch/>
        </p:blipFill>
        <p:spPr>
          <a:xfrm rot="10800000">
            <a:off x="1353310" y="1811337"/>
            <a:ext cx="4297681" cy="3751308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1dd528fae15_0_14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zh-TW"/>
              <a:t>多語言家庭</a:t>
            </a:r>
            <a:endParaRPr/>
          </a:p>
        </p:txBody>
      </p:sp>
      <p:sp>
        <p:nvSpPr>
          <p:cNvPr id="1665" name="Google Shape;1665;g1dd528fae15_0_148"/>
          <p:cNvSpPr txBox="1"/>
          <p:nvPr>
            <p:ph idx="2" type="body"/>
          </p:nvPr>
        </p:nvSpPr>
        <p:spPr>
          <a:xfrm>
            <a:off x="4430125" y="1716286"/>
            <a:ext cx="72057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3200"/>
              <a:buNone/>
            </a:pPr>
            <a:r>
              <a:rPr lang="zh-TW" sz="2800">
                <a:latin typeface="Microsoft YaHei"/>
                <a:ea typeface="Microsoft YaHei"/>
                <a:cs typeface="Microsoft YaHei"/>
                <a:sym typeface="Microsoft YaHei"/>
              </a:rPr>
              <a:t>比較你的母語和英語，並建立聯繫。</a:t>
            </a:r>
            <a:endParaRPr sz="2800"/>
          </a:p>
        </p:txBody>
      </p:sp>
      <p:pic>
        <p:nvPicPr>
          <p:cNvPr id="1666" name="Google Shape;1666;g1dd528fae15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0725" y="1922642"/>
            <a:ext cx="990125" cy="9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18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您能跟著</a:t>
            </a:r>
            <a:r>
              <a:rPr lang="zh-TW">
                <a:solidFill>
                  <a:srgbClr val="2E75B5"/>
                </a:solidFill>
              </a:rPr>
              <a:t>您的</a:t>
            </a:r>
            <a:r>
              <a:rPr lang="zh-TW">
                <a:solidFill>
                  <a:srgbClr val="006FB6"/>
                </a:solidFill>
              </a:rPr>
              <a:t>手指嗎？</a:t>
            </a:r>
            <a:endParaRPr/>
          </a:p>
        </p:txBody>
      </p:sp>
      <p:sp>
        <p:nvSpPr>
          <p:cNvPr id="1672" name="Google Shape;1672;p18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當我讀完這一句時，我的眼睛要看什麼地方？</a:t>
            </a:r>
            <a:endParaRPr/>
          </a:p>
        </p:txBody>
      </p:sp>
      <p:sp>
        <p:nvSpPr>
          <p:cNvPr id="1673" name="Google Shape;1673;p18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您看到這個字母了嗎？這是字母「t」。您能在頁面上找到另一個「t」嗎？</a:t>
            </a:r>
            <a:endParaRPr/>
          </a:p>
        </p:txBody>
      </p:sp>
      <p:sp>
        <p:nvSpPr>
          <p:cNvPr id="1674" name="Google Shape;1674;p18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閱讀=對話 </a:t>
            </a:r>
            <a:endParaRPr/>
          </a:p>
        </p:txBody>
      </p:sp>
      <p:pic>
        <p:nvPicPr>
          <p:cNvPr id="1675" name="Google Shape;1675;p18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練習時間</a:t>
            </a:r>
            <a:endParaRPr/>
          </a:p>
        </p:txBody>
      </p:sp>
      <p:sp>
        <p:nvSpPr>
          <p:cNvPr id="1681" name="Google Shape;1681;p19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sz="3200"/>
              <a:t>給孩子一本書。</a:t>
            </a:r>
            <a:endParaRPr/>
          </a:p>
        </p:txBody>
      </p:sp>
      <p:sp>
        <p:nvSpPr>
          <p:cNvPr id="1682" name="Google Shape;1682;p19"/>
          <p:cNvSpPr txBox="1"/>
          <p:nvPr>
            <p:ph idx="2" type="body"/>
          </p:nvPr>
        </p:nvSpPr>
        <p:spPr>
          <a:xfrm>
            <a:off x="1628000" y="2592250"/>
            <a:ext cx="4189200" cy="2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000"/>
              <a:buFont typeface="Arial"/>
              <a:buNone/>
            </a:pPr>
            <a:r>
              <a:rPr lang="zh-TW" sz="3200"/>
              <a:t>問他們：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8000"/>
              <a:buChar char="●"/>
            </a:pPr>
            <a:r>
              <a:rPr lang="zh-TW" sz="3200"/>
              <a:t>我們要怎麼拿著書？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8000"/>
              <a:buChar char="●"/>
            </a:pPr>
            <a:r>
              <a:rPr lang="zh-TW" sz="3200"/>
              <a:t>封面在哪裡？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8000"/>
              <a:buChar char="●"/>
            </a:pPr>
            <a:r>
              <a:rPr lang="zh-TW" sz="3200"/>
              <a:t>封底在哪裡？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8000"/>
              <a:buChar char="●"/>
            </a:pPr>
            <a:r>
              <a:rPr lang="zh-TW" sz="3200"/>
              <a:t>我在朗讀的時候您能翻頁嗎？</a:t>
            </a:r>
            <a:endParaRPr/>
          </a:p>
        </p:txBody>
      </p:sp>
      <p:sp>
        <p:nvSpPr>
          <p:cNvPr id="1683" name="Google Shape;1683;p19"/>
          <p:cNvSpPr txBox="1"/>
          <p:nvPr>
            <p:ph idx="3" type="body"/>
          </p:nvPr>
        </p:nvSpPr>
        <p:spPr>
          <a:xfrm>
            <a:off x="1655384" y="50463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8000"/>
              <a:buNone/>
            </a:pPr>
            <a:r>
              <a:rPr lang="zh-TW" sz="3200"/>
              <a:t>謝謝孩子成為您的小助手！</a:t>
            </a:r>
            <a:endParaRPr/>
          </a:p>
        </p:txBody>
      </p:sp>
      <p:sp>
        <p:nvSpPr>
          <p:cNvPr id="1684" name="Google Shape;1684;p1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zh-TW" sz="6475"/>
              <a:t>1</a:t>
            </a:r>
            <a:endParaRPr/>
          </a:p>
        </p:txBody>
      </p:sp>
      <p:sp>
        <p:nvSpPr>
          <p:cNvPr id="1685" name="Google Shape;1685;p19"/>
          <p:cNvSpPr txBox="1"/>
          <p:nvPr>
            <p:ph idx="5" type="body"/>
          </p:nvPr>
        </p:nvSpPr>
        <p:spPr>
          <a:xfrm>
            <a:off x="698497" y="50463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zh-TW" sz="6475"/>
              <a:t>3</a:t>
            </a:r>
            <a:endParaRPr/>
          </a:p>
        </p:txBody>
      </p:sp>
      <p:sp>
        <p:nvSpPr>
          <p:cNvPr id="1686" name="Google Shape;1686;p1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zh-TW" sz="6475"/>
              <a:t>2</a:t>
            </a:r>
            <a:endParaRPr/>
          </a:p>
        </p:txBody>
      </p:sp>
      <p:sp>
        <p:nvSpPr>
          <p:cNvPr id="1687" name="Google Shape;1687;p19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zh-TW" sz="3000"/>
              <a:t>有問題就告訴我！</a:t>
            </a:r>
            <a:endParaRPr/>
          </a:p>
        </p:txBody>
      </p:sp>
      <p:sp>
        <p:nvSpPr>
          <p:cNvPr id="1688" name="Google Shape;1688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89" name="Google Shape;1689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26d3636e69c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zh-TW"/>
              <a:t>反思  </a:t>
            </a:r>
            <a:endParaRPr/>
          </a:p>
        </p:txBody>
      </p:sp>
      <p:sp>
        <p:nvSpPr>
          <p:cNvPr id="1695" name="Google Shape;1695;g26d3636e69c_0_109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對這個閱讀技巧還有疑問嗎？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轉身與您的孩子交談：我們準備好在家嘗試這個閱讀技巧了嗎？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請分享您如何在家中使用此技巧。</a:t>
            </a:r>
            <a:endParaRPr/>
          </a:p>
        </p:txBody>
      </p:sp>
      <p:sp>
        <p:nvSpPr>
          <p:cNvPr id="1696" name="Google Shape;1696;g26d3636e69c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zh-TW"/>
              <a:t>您的問題將對房間裡的其他人有所幫助！</a:t>
            </a:r>
            <a:endParaRPr/>
          </a:p>
        </p:txBody>
      </p:sp>
      <p:pic>
        <p:nvPicPr>
          <p:cNvPr descr="A close up of a logo&#10;&#10;Description automatically generated" id="1697" name="Google Shape;1697;g26d3636e69c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有目的的玩耍 -&gt; 學習</a:t>
            </a:r>
            <a:endParaRPr/>
          </a:p>
        </p:txBody>
      </p:sp>
      <p:pic>
        <p:nvPicPr>
          <p:cNvPr id="1703" name="Google Shape;1703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21"/>
          <p:cNvSpPr txBox="1"/>
          <p:nvPr>
            <p:ph idx="2" type="body"/>
          </p:nvPr>
        </p:nvSpPr>
        <p:spPr>
          <a:xfrm>
            <a:off x="5884338" y="1692275"/>
            <a:ext cx="5122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1" lang="zh-TW"/>
              <a:t>提問</a:t>
            </a:r>
            <a:r>
              <a:rPr lang="zh-TW"/>
              <a:t>和</a:t>
            </a:r>
            <a:r>
              <a:rPr b="1" lang="zh-TW"/>
              <a:t>有意義的對話</a:t>
            </a:r>
            <a:r>
              <a:rPr lang="zh-TW"/>
              <a:t>是閱讀的基礎！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zh-TW"/>
              <a:t>請給我們反饋</a:t>
            </a:r>
            <a:endParaRPr/>
          </a:p>
        </p:txBody>
      </p:sp>
      <p:pic>
        <p:nvPicPr>
          <p:cNvPr id="1710" name="Google Shape;1710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1" name="Google Shape;1711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lang="zh-TW"/>
              <a:t>您的意見能改善我們合作的成效！</a:t>
            </a:r>
            <a:endParaRPr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712" name="Google Shape;1712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zh-TW" sz="5000"/>
              <a:t>變成我的小助手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歡迎</a:t>
            </a:r>
            <a:endParaRPr/>
          </a:p>
        </p:txBody>
      </p:sp>
      <p:sp>
        <p:nvSpPr>
          <p:cNvPr id="1565" name="Google Shape;1565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閱讀提示</a:t>
            </a:r>
            <a:endParaRPr/>
          </a:p>
        </p:txBody>
      </p:sp>
      <p:sp>
        <p:nvSpPr>
          <p:cNvPr id="1566" name="Google Shape;1566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練習時間</a:t>
            </a:r>
            <a:endParaRPr/>
          </a:p>
        </p:txBody>
      </p:sp>
      <p:sp>
        <p:nvSpPr>
          <p:cNvPr id="1567" name="Google Shape;1567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議程</a:t>
            </a:r>
            <a:endParaRPr/>
          </a:p>
        </p:txBody>
      </p:sp>
      <p:sp>
        <p:nvSpPr>
          <p:cNvPr id="1568" name="Google Shape;1568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反思與更新</a:t>
            </a:r>
            <a:endParaRPr/>
          </a:p>
        </p:txBody>
      </p:sp>
      <p:pic>
        <p:nvPicPr>
          <p:cNvPr id="1569" name="Google Shape;1569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73" name="Google Shape;1573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4" name="Google Shape;1574;p5"/>
          <p:cNvSpPr txBox="1"/>
          <p:nvPr/>
        </p:nvSpPr>
        <p:spPr>
          <a:xfrm>
            <a:off x="9603910" y="3560980"/>
            <a:ext cx="1666070" cy="79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5D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5"/>
          <p:cNvSpPr txBox="1"/>
          <p:nvPr/>
        </p:nvSpPr>
        <p:spPr>
          <a:xfrm>
            <a:off x="9745429" y="3392389"/>
            <a:ext cx="1383031" cy="10259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5D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zh-TW" sz="14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「我學會了怎麼樣在語句中加上難詞！」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1" name="Google Shape;1581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2" name="Google Shape;1582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3" name="Google Shape;1583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4" name="Google Shape;1584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做好準備。</a:t>
            </a:r>
            <a:endParaRPr/>
          </a:p>
        </p:txBody>
      </p:sp>
      <p:sp>
        <p:nvSpPr>
          <p:cNvPr id="1585" name="Google Shape;1585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保持專注。</a:t>
            </a:r>
            <a:endParaRPr/>
          </a:p>
        </p:txBody>
      </p:sp>
      <p:sp>
        <p:nvSpPr>
          <p:cNvPr id="1586" name="Google Shape;1586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保持禮貌。</a:t>
            </a:r>
            <a:endParaRPr/>
          </a:p>
        </p:txBody>
      </p:sp>
      <p:sp>
        <p:nvSpPr>
          <p:cNvPr id="1587" name="Google Shape;1587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提出問題。</a:t>
            </a:r>
            <a:endParaRPr/>
          </a:p>
        </p:txBody>
      </p:sp>
      <p:sp>
        <p:nvSpPr>
          <p:cNvPr id="1588" name="Google Shape;1588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工作坊指引</a:t>
            </a:r>
            <a:endParaRPr/>
          </a:p>
        </p:txBody>
      </p:sp>
      <p:pic>
        <p:nvPicPr>
          <p:cNvPr descr="Icon&#10;&#10;Description automatically generated" id="1589" name="Google Shape;158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0" name="Google Shape;159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1" name="Google Shape;159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2" name="Google Shape;159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solidFill>
                  <a:srgbClr val="006FB6"/>
                </a:solidFill>
              </a:rPr>
              <a:t>變成我的小助手</a:t>
            </a:r>
            <a:endParaRPr/>
          </a:p>
        </p:txBody>
      </p:sp>
      <p:sp>
        <p:nvSpPr>
          <p:cNvPr id="1598" name="Google Shape;1598;p12"/>
          <p:cNvSpPr txBox="1"/>
          <p:nvPr>
            <p:ph idx="1" type="body"/>
          </p:nvPr>
        </p:nvSpPr>
        <p:spPr>
          <a:xfrm>
            <a:off x="9374725" y="4159475"/>
            <a:ext cx="2481000" cy="213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zh-TW">
                <a:solidFill>
                  <a:srgbClr val="2E75B5"/>
                </a:solidFill>
              </a:rPr>
              <a:t>預讀者們需要瞭解書（和書中的單詞）是如何運作的</a:t>
            </a:r>
            <a:r>
              <a:rPr lang="zh-TW"/>
              <a:t>。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599" name="Google Shape;1599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4150" y="1251276"/>
            <a:ext cx="1954695" cy="29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2</a:t>
            </a:r>
            <a:endParaRPr/>
          </a:p>
        </p:txBody>
      </p:sp>
      <p:sp>
        <p:nvSpPr>
          <p:cNvPr id="1601" name="Google Shape;1601;p1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3</a:t>
            </a:r>
            <a:endParaRPr/>
          </a:p>
        </p:txBody>
      </p:sp>
      <p:sp>
        <p:nvSpPr>
          <p:cNvPr id="1602" name="Google Shape;1602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幫我拿著書。</a:t>
            </a:r>
            <a:endParaRPr/>
          </a:p>
        </p:txBody>
      </p:sp>
      <p:sp>
        <p:nvSpPr>
          <p:cNvPr id="1603" name="Google Shape;1603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幫我指向單詞。 </a:t>
            </a:r>
            <a:endParaRPr/>
          </a:p>
        </p:txBody>
      </p:sp>
      <p:sp>
        <p:nvSpPr>
          <p:cNvPr id="1604" name="Google Shape;1604;p1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指出一個字母，指出一個單詞。 </a:t>
            </a:r>
            <a:endParaRPr/>
          </a:p>
        </p:txBody>
      </p:sp>
      <p:sp>
        <p:nvSpPr>
          <p:cNvPr id="1605" name="Google Shape;1605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zh-TW" sz="3000"/>
              <a:t>瞭解書面文字和書籍</a:t>
            </a:r>
            <a:r>
              <a:rPr lang="zh-TW" sz="3000">
                <a:solidFill>
                  <a:srgbClr val="2E75B5"/>
                </a:solidFill>
              </a:rPr>
              <a:t>是如何「起</a:t>
            </a:r>
            <a:r>
              <a:rPr lang="zh-TW" sz="3000"/>
              <a:t>作用」或它們遵循什麼規則</a:t>
            </a:r>
            <a:endParaRPr/>
          </a:p>
        </p:txBody>
      </p:sp>
      <p:sp>
        <p:nvSpPr>
          <p:cNvPr id="1611" name="Google Shape;1611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2" name="Google Shape;1612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3" name="Google Shape;1613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4" name="Google Shape;1614;p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zh-TW" sz="4000"/>
              <a:t>印刷的概念</a:t>
            </a:r>
            <a:endParaRPr/>
          </a:p>
        </p:txBody>
      </p:sp>
      <p:sp>
        <p:nvSpPr>
          <p:cNvPr id="1615" name="Google Shape;1615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6" name="Google Shape;1616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7" name="Google Shape;1617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8" name="Google Shape;1618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查看文學術語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lang="zh-TW"/>
              <a:t>幫我拿著書</a:t>
            </a:r>
            <a:endParaRPr/>
          </a:p>
        </p:txBody>
      </p:sp>
      <p:sp>
        <p:nvSpPr>
          <p:cNvPr id="1624" name="Google Shape;1624;p14"/>
          <p:cNvSpPr txBox="1"/>
          <p:nvPr>
            <p:ph idx="1" type="body"/>
          </p:nvPr>
        </p:nvSpPr>
        <p:spPr>
          <a:xfrm>
            <a:off x="8798200" y="4081327"/>
            <a:ext cx="3306900" cy="2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zh-TW"/>
              <a:t>繼續練習這項技能，直到孩子可以自己完成。</a:t>
            </a:r>
            <a:endParaRPr/>
          </a:p>
        </p:txBody>
      </p:sp>
      <p:sp>
        <p:nvSpPr>
          <p:cNvPr id="1625" name="Google Shape;1625;p14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lang="zh-TW" sz="3200"/>
              <a:t>成人</a:t>
            </a:r>
            <a:r>
              <a:rPr lang="zh-TW" sz="3200"/>
              <a:t>: 「拿著書，讓我們都能看到圖片和文字。」</a:t>
            </a:r>
            <a:endParaRPr/>
          </a:p>
          <a:p>
            <a: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zh-TW" sz="3200"/>
              <a:t>幫助孩子從右到左翻頁。 </a:t>
            </a:r>
            <a:endParaRPr/>
          </a:p>
        </p:txBody>
      </p:sp>
      <p:pic>
        <p:nvPicPr>
          <p:cNvPr descr="A picture containing child, person, indoor, table&#10;&#10;Description automatically generated" id="1626" name="Google Shape;1626;p14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2052" r="2051" t="0"/>
          <a:stretch/>
        </p:blipFill>
        <p:spPr>
          <a:xfrm>
            <a:off x="4599910" y="1926645"/>
            <a:ext cx="3747813" cy="347057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27" name="Google Shape;1627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9406805" y="1251284"/>
            <a:ext cx="2129327" cy="250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14"/>
          <p:cNvSpPr/>
          <p:nvPr/>
        </p:nvSpPr>
        <p:spPr>
          <a:xfrm>
            <a:off x="9893800" y="3519425"/>
            <a:ext cx="1115700" cy="561900"/>
          </a:xfrm>
          <a:prstGeom prst="leftArrow">
            <a:avLst>
              <a:gd fmla="val 16658" name="adj1"/>
              <a:gd fmla="val 127068" name="adj2"/>
            </a:avLst>
          </a:prstGeom>
          <a:solidFill>
            <a:srgbClr val="006F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zh-TW"/>
              <a:t>幫我指向單詞</a:t>
            </a:r>
            <a:endParaRPr/>
          </a:p>
        </p:txBody>
      </p:sp>
      <p:sp>
        <p:nvSpPr>
          <p:cNvPr id="1634" name="Google Shape;1634;p1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zh-TW" sz="3200"/>
              <a:t>小技巧和竅門</a:t>
            </a:r>
            <a:endParaRPr/>
          </a:p>
        </p:txBody>
      </p:sp>
      <p:sp>
        <p:nvSpPr>
          <p:cNvPr id="1635" name="Google Shape;1635;p15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zh-TW"/>
              <a:t>幫助孩子在頁面上滑動手指或在您朗讀時指向每個單詞。</a:t>
            </a:r>
            <a:endParaRPr/>
          </a:p>
        </p:txBody>
      </p:sp>
      <p:sp>
        <p:nvSpPr>
          <p:cNvPr id="1636" name="Google Shape;1636;p15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zh-TW"/>
              <a:t>成人：</a:t>
            </a:r>
            <a:r>
              <a:rPr lang="zh-TW"/>
              <a:t>「我們的目光從頁面的哪裡開始？」 </a:t>
            </a:r>
            <a:endParaRPr/>
          </a:p>
          <a:p>
            <a:pPr indent="-2794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zh-TW"/>
              <a:t>幫助孩子從頁面的</a:t>
            </a:r>
            <a:r>
              <a:rPr b="1" lang="zh-TW"/>
              <a:t>左上角</a:t>
            </a:r>
            <a:r>
              <a:rPr lang="zh-TW"/>
              <a:t>開始。然後從左到右，從上到下移動</a:t>
            </a:r>
            <a:r>
              <a:rPr b="1" lang="zh-TW"/>
              <a:t>他們的手指</a:t>
            </a:r>
            <a:r>
              <a:rPr lang="zh-TW"/>
              <a:t>。 </a:t>
            </a:r>
            <a:endParaRPr/>
          </a:p>
        </p:txBody>
      </p:sp>
      <p:pic>
        <p:nvPicPr>
          <p:cNvPr descr="A picture containing person, indoor, table, computer&#10;&#10;Description automatically generated" id="1637" name="Google Shape;1637;p15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14619" l="0" r="0" t="14619"/>
          <a:stretch/>
        </p:blipFill>
        <p:spPr>
          <a:xfrm>
            <a:off x="8149632" y="1920052"/>
            <a:ext cx="3826869" cy="40624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38" name="Google Shape;1638;p15"/>
          <p:cNvPicPr preferRelativeResize="0"/>
          <p:nvPr/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737098" y="1446540"/>
            <a:ext cx="2129327" cy="2504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9" name="Google Shape;1639;p15"/>
          <p:cNvCxnSpPr/>
          <p:nvPr/>
        </p:nvCxnSpPr>
        <p:spPr>
          <a:xfrm rot="10800000">
            <a:off x="1976198" y="2377500"/>
            <a:ext cx="548700" cy="10515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640" name="Google Shape;1640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1462538" y="776800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980"/>
              <a:buFont typeface="Calibri"/>
              <a:buNone/>
            </a:pPr>
            <a:r>
              <a:rPr lang="zh-TW" sz="4500"/>
              <a:t>指出一個字母，指出一個單詞</a:t>
            </a:r>
            <a:endParaRPr sz="4500"/>
          </a:p>
        </p:txBody>
      </p:sp>
      <p:sp>
        <p:nvSpPr>
          <p:cNvPr id="1646" name="Google Shape;1646;p16"/>
          <p:cNvSpPr txBox="1"/>
          <p:nvPr>
            <p:ph idx="1" type="body"/>
          </p:nvPr>
        </p:nvSpPr>
        <p:spPr>
          <a:xfrm>
            <a:off x="8818038" y="386223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Char char="•"/>
            </a:pPr>
            <a:r>
              <a:rPr lang="zh-TW"/>
              <a:t>向孩子解釋字母組合起來可以構成單詞。 </a:t>
            </a:r>
            <a:endParaRPr/>
          </a:p>
        </p:txBody>
      </p:sp>
      <p:sp>
        <p:nvSpPr>
          <p:cNvPr id="1647" name="Google Shape;1647;p1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lang="zh-TW"/>
              <a:t>成人：</a:t>
            </a:r>
            <a:r>
              <a:rPr lang="zh-TW"/>
              <a:t>「您能用手指在書</a:t>
            </a:r>
            <a:r>
              <a:rPr lang="zh-TW">
                <a:solidFill>
                  <a:srgbClr val="2E75B5"/>
                </a:solidFill>
              </a:rPr>
              <a:t>中的一個</a:t>
            </a:r>
            <a:r>
              <a:rPr b="1" lang="zh-TW">
                <a:solidFill>
                  <a:srgbClr val="2E75B5"/>
                </a:solidFill>
              </a:rPr>
              <a:t>字母畫</a:t>
            </a:r>
            <a:r>
              <a:rPr lang="zh-TW"/>
              <a:t>圈或劃下劃線嗎？」 </a:t>
            </a:r>
            <a:endParaRPr/>
          </a:p>
          <a:p>
            <a:pPr indent="-127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lang="zh-TW"/>
              <a:t>成人</a:t>
            </a:r>
            <a:r>
              <a:rPr lang="zh-TW"/>
              <a:t>: 「請用手指在書</a:t>
            </a:r>
            <a:r>
              <a:rPr lang="zh-TW">
                <a:solidFill>
                  <a:srgbClr val="2E75B5"/>
                </a:solidFill>
              </a:rPr>
              <a:t>中的一個</a:t>
            </a:r>
            <a:r>
              <a:rPr b="1" lang="zh-TW">
                <a:solidFill>
                  <a:srgbClr val="2E75B5"/>
                </a:solidFill>
              </a:rPr>
              <a:t>單詞畫</a:t>
            </a:r>
            <a:r>
              <a:rPr lang="zh-TW">
                <a:solidFill>
                  <a:srgbClr val="2E75B5"/>
                </a:solidFill>
              </a:rPr>
              <a:t>圈（或劃下劃線）</a:t>
            </a:r>
            <a:r>
              <a:rPr lang="zh-TW"/>
              <a:t>。」 </a:t>
            </a:r>
            <a:endParaRPr/>
          </a:p>
        </p:txBody>
      </p:sp>
      <p:pic>
        <p:nvPicPr>
          <p:cNvPr descr="Open book" id="1648" name="Google Shape;1648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12" r="7503" t="0"/>
          <a:stretch/>
        </p:blipFill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9" name="Google Shape;1649;p16"/>
          <p:cNvCxnSpPr/>
          <p:nvPr/>
        </p:nvCxnSpPr>
        <p:spPr>
          <a:xfrm rot="10800000">
            <a:off x="10771632" y="2446224"/>
            <a:ext cx="0" cy="11748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zebra standing on top of each other&#10;&#10;Description automatically generated" id="1650" name="Google Shape;1650;p1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5236" r="5237" t="0"/>
          <a:stretch/>
        </p:blipFill>
        <p:spPr>
          <a:xfrm>
            <a:off x="4599910" y="1926645"/>
            <a:ext cx="3747900" cy="3470701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ight pointing backhand index" id="1651" name="Google Shape;165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697447" y="4940023"/>
            <a:ext cx="1091597" cy="109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Google Shape;1652;p16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10103175" y="5687650"/>
            <a:ext cx="487225" cy="72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2022-04-13T05:39:11Z</dcterms:created>
  <dc:creator>Ying Li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E1692C69A3D443A2928F82C861651327</vt:lpwstr>
  </property>
  <property fmtid="{D5CDD505-2E9C-101B-9397-08002B2CF9AE}" pid="3" name="KSOProductBuildVer">
    <vt:lpwstr>2052-11.1.0.11365</vt:lpwstr>
  </property>
</Properties>
</file>