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5" r:id="rId6"/>
    <p:sldMasterId id="2147483661" r:id="rId7"/>
    <p:sldMasterId id="2147483682" r:id="rId8"/>
    <p:sldMasterId id="2147483697" r:id="rId9"/>
    <p:sldMasterId id="2147483707" r:id="rId10"/>
    <p:sldMasterId id="2147483725" r:id="rId11"/>
    <p:sldMasterId id="2147483732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hw+Z09Azal2agV91V3i2QMav9g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7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6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0" Type="http://customschemas.google.com/relationships/presentationmetadata" Target="metadata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notesMaster" Target="notesMasters/notesMaster1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2" name="Google Shape;1332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7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9" name="Google Shape;1429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1dd5740a92b_0_134:notes"/>
          <p:cNvSpPr/>
          <p:nvPr>
            <p:ph idx="2" type="sldImg"/>
          </p:nvPr>
        </p:nvSpPr>
        <p:spPr>
          <a:xfrm>
            <a:off x="-675217" y="105966"/>
            <a:ext cx="3689100" cy="116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6" name="Google Shape;1436;g1dd5740a92b_0_13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>
                <a:solidFill>
                  <a:schemeClr val="dk1"/>
                </a:solidFill>
              </a:rPr>
              <a:t>PR- Be my helper </a:t>
            </a:r>
            <a:endParaRPr/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8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3" name="Google Shape;1443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2" name="Google Shape;1452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26d36709bac_0_16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6" name="Google Shape;1466;g26d36709bac_0_164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2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4" name="Google Shape;1474;p2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1" name="Google Shape;1481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9" name="Google Shape;1339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4" name="Google Shape;1344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8" name="Google Shape;1358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5" name="Google Shape;1375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8" name="Google Shape;1388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5" name="Google Shape;1395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5" name="Google Shape;1405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6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7" name="Google Shape;1417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8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0.jpg"/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5" Type="http://schemas.openxmlformats.org/officeDocument/2006/relationships/image" Target="../media/image34.png"/><Relationship Id="rId6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Relationship Id="rId6" Type="http://schemas.openxmlformats.org/officeDocument/2006/relationships/image" Target="../media/image32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Relationship Id="rId6" Type="http://schemas.openxmlformats.org/officeDocument/2006/relationships/image" Target="../media/image32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3.jp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8.jp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g"/><Relationship Id="rId3" Type="http://schemas.openxmlformats.org/officeDocument/2006/relationships/image" Target="../media/image1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Relationship Id="rId6" Type="http://schemas.openxmlformats.org/officeDocument/2006/relationships/image" Target="../media/image32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Relationship Id="rId6" Type="http://schemas.openxmlformats.org/officeDocument/2006/relationships/image" Target="../media/image32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3.jp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0.jpg"/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5" Type="http://schemas.openxmlformats.org/officeDocument/2006/relationships/image" Target="../media/image34.png"/><Relationship Id="rId6" Type="http://schemas.openxmlformats.org/officeDocument/2006/relationships/image" Target="../media/image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3.jpg"/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5" Type="http://schemas.openxmlformats.org/officeDocument/2006/relationships/image" Target="../media/image34.png"/><Relationship Id="rId6" Type="http://schemas.openxmlformats.org/officeDocument/2006/relationships/image" Target="../media/image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0.jp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jpg"/><Relationship Id="rId3" Type="http://schemas.openxmlformats.org/officeDocument/2006/relationships/image" Target="../media/image1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g"/><Relationship Id="rId3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2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6" name="Google Shape;126;p102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" name="Google Shape;127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102"/>
          <p:cNvCxnSpPr>
            <a:endCxn id="125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" name="Google Shape;129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0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10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0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5" name="Google Shape;145;p34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46" name="Google Shape;146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7" name="Google Shape;147;p34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8" name="Google Shape;148;p34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9" name="Google Shape;149;p34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0" name="Google Shape;150;p34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1" name="Google Shape;151;p34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52" name="Google Shape;152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54" name="Google Shape;154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ou-at home reading coach">
  <p:cSld name="You-at home reading coach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6"/>
          <p:cNvSpPr/>
          <p:nvPr>
            <p:ph idx="2" type="pic"/>
          </p:nvPr>
        </p:nvSpPr>
        <p:spPr>
          <a:xfrm>
            <a:off x="3927763" y="1523898"/>
            <a:ext cx="4336500" cy="35418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3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62" name="Google Shape;162;p36"/>
          <p:cNvGrpSpPr/>
          <p:nvPr/>
        </p:nvGrpSpPr>
        <p:grpSpPr>
          <a:xfrm flipH="1">
            <a:off x="-46438" y="6196177"/>
            <a:ext cx="12249191" cy="626186"/>
            <a:chOff x="-46438" y="6196177"/>
            <a:chExt cx="12249191" cy="626186"/>
          </a:xfrm>
        </p:grpSpPr>
        <p:pic>
          <p:nvPicPr>
            <p:cNvPr id="163" name="Google Shape;163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4" name="Google Shape;164;p36"/>
            <p:cNvCxnSpPr/>
            <p:nvPr/>
          </p:nvCxnSpPr>
          <p:spPr>
            <a:xfrm>
              <a:off x="-46438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36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6" name="Google Shape;166;p36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" name="Google Shape;167;p36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" name="Google Shape;168;p36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69" name="Google Shape;169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71" name="Google Shape;171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36"/>
          <p:cNvSpPr txBox="1"/>
          <p:nvPr>
            <p:ph idx="1" type="body"/>
          </p:nvPr>
        </p:nvSpPr>
        <p:spPr>
          <a:xfrm>
            <a:off x="1790881" y="5311507"/>
            <a:ext cx="90054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>
            <p:ph idx="1" type="body"/>
          </p:nvPr>
        </p:nvSpPr>
        <p:spPr>
          <a:xfrm>
            <a:off x="4838699" y="412903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37"/>
          <p:cNvSpPr txBox="1"/>
          <p:nvPr>
            <p:ph idx="2" type="body"/>
          </p:nvPr>
        </p:nvSpPr>
        <p:spPr>
          <a:xfrm>
            <a:off x="8862853" y="41825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3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77" name="Google Shape;177;p37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178" name="Google Shape;178;p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9" name="Google Shape;179;p37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0" name="Google Shape;180;p37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1" name="Google Shape;181;p37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2" name="Google Shape;182;p37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3" name="Google Shape;183;p37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84" name="Google Shape;184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86" name="Google Shape;186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37"/>
          <p:cNvSpPr txBox="1"/>
          <p:nvPr>
            <p:ph idx="3" type="body"/>
          </p:nvPr>
        </p:nvSpPr>
        <p:spPr>
          <a:xfrm>
            <a:off x="686991" y="1545350"/>
            <a:ext cx="25146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37"/>
          <p:cNvSpPr txBox="1"/>
          <p:nvPr>
            <p:ph idx="4" type="body"/>
          </p:nvPr>
        </p:nvSpPr>
        <p:spPr>
          <a:xfrm>
            <a:off x="4432817" y="1545350"/>
            <a:ext cx="3326400" cy="24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p37"/>
          <p:cNvSpPr txBox="1"/>
          <p:nvPr>
            <p:ph idx="5" type="body"/>
          </p:nvPr>
        </p:nvSpPr>
        <p:spPr>
          <a:xfrm>
            <a:off x="686991" y="412903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37"/>
          <p:cNvSpPr txBox="1"/>
          <p:nvPr>
            <p:ph idx="6" type="body"/>
          </p:nvPr>
        </p:nvSpPr>
        <p:spPr>
          <a:xfrm>
            <a:off x="8442900" y="1536993"/>
            <a:ext cx="3062100" cy="24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p37"/>
          <p:cNvSpPr txBox="1"/>
          <p:nvPr/>
        </p:nvSpPr>
        <p:spPr>
          <a:xfrm>
            <a:off x="3685075" y="3526627"/>
            <a:ext cx="443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ar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37"/>
          <p:cNvSpPr txBox="1"/>
          <p:nvPr/>
        </p:nvSpPr>
        <p:spPr>
          <a:xfrm>
            <a:off x="7879538" y="3562722"/>
            <a:ext cx="443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</a:pPr>
            <a:r>
              <a:rPr b="1" i="0" lang="ar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95" name="Google Shape;195;p38"/>
          <p:cNvGrpSpPr/>
          <p:nvPr/>
        </p:nvGrpSpPr>
        <p:grpSpPr>
          <a:xfrm flipH="1">
            <a:off x="-46438" y="6196177"/>
            <a:ext cx="12249071" cy="626186"/>
            <a:chOff x="-46438" y="6196177"/>
            <a:chExt cx="12249071" cy="626186"/>
          </a:xfrm>
        </p:grpSpPr>
        <p:pic>
          <p:nvPicPr>
            <p:cNvPr id="196" name="Google Shape;196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7" name="Google Shape;197;p38"/>
            <p:cNvCxnSpPr/>
            <p:nvPr/>
          </p:nvCxnSpPr>
          <p:spPr>
            <a:xfrm>
              <a:off x="-46438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8" name="Google Shape;198;p38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9" name="Google Shape;199;p38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0" name="Google Shape;200;p38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" name="Google Shape;201;p38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02" name="Google Shape;202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204" name="Google Shape;204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" name="Google Shape;205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07" name="Google Shape;207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05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4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1" name="Google Shape;211;p4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2" name="Google Shape;212;p4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3" name="Google Shape;213;p4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4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5" name="Google Shape;21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17" name="Google Shape;21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45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45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6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31865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46"/>
          <p:cNvSpPr/>
          <p:nvPr/>
        </p:nvSpPr>
        <p:spPr>
          <a:xfrm flipH="1">
            <a:off x="250845" y="2998070"/>
            <a:ext cx="3801300" cy="1403946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25" name="Google Shape;225;p46"/>
          <p:cNvGrpSpPr/>
          <p:nvPr/>
        </p:nvGrpSpPr>
        <p:grpSpPr>
          <a:xfrm flipH="1">
            <a:off x="-30396" y="6196177"/>
            <a:ext cx="12233149" cy="626185"/>
            <a:chOff x="-30396" y="6196177"/>
            <a:chExt cx="12233149" cy="626185"/>
          </a:xfrm>
        </p:grpSpPr>
        <p:pic>
          <p:nvPicPr>
            <p:cNvPr id="226" name="Google Shape;226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29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7" name="Google Shape;227;p46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8" name="Google Shape;228;p46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9" name="Google Shape;229;p46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0" name="Google Shape;230;p46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1" name="Google Shape;231;p46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32" name="Google Shape;232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234" name="Google Shape;234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5" name="Google Shape;235;p46"/>
          <p:cNvSpPr/>
          <p:nvPr/>
        </p:nvSpPr>
        <p:spPr>
          <a:xfrm flipH="1">
            <a:off x="2135852" y="1345241"/>
            <a:ext cx="3801300" cy="12366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46"/>
          <p:cNvSpPr/>
          <p:nvPr/>
        </p:nvSpPr>
        <p:spPr>
          <a:xfrm flipH="1">
            <a:off x="280424" y="4712182"/>
            <a:ext cx="5789100" cy="13932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46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46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46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50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242" name="Google Shape;242;p5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3" name="Google Shape;243;p50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4" name="Google Shape;244;p50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5" name="Google Shape;245;p50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46" name="Google Shape;246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7" name="Google Shape;247;p50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8" name="Google Shape;248;p50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49" name="Google Shape;249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250" name="Google Shape;250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5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5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5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5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55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55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55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59" name="Google Shape;25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5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1" name="Google Shape;261;p5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5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5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5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5" name="Google Shape;26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7" name="Google Shape;267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5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55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70" name="Google Shape;270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p5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5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75" name="Google Shape;275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8" name="Google Shape;278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9" name="Google Shape;279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1" name="Google Shape;28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83" name="Google Shape;28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4" name="Google Shape;24;p29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25" name="Google Shape;25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Google Shape;26;p29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" name="Google Shape;27;p29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" name="Google Shape;28;p29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" name="Google Shape;29;p29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" name="Google Shape;30;p29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31" name="Google Shape;31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33" name="Google Shape;33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3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23374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90398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90398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7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57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57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57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57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57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57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2" name="Google Shape;292;p57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p5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94" name="Google Shape;294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5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6" name="Google Shape;296;p5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7" name="Google Shape;297;p5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8" name="Google Shape;298;p5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5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0" name="Google Shape;30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02" name="Google Shape;30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5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5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5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8" name="Google Shape;308;p5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09" name="Google Shape;309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1" name="Google Shape;311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2" name="Google Shape;312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3" name="Google Shape;313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4" name="Google Shape;314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5" name="Google Shape;31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7" name="Google Shape;31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5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Google Shape;324;p5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5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6" name="Google Shape;326;p5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27" name="Google Shape;32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9" name="Google Shape;329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0" name="Google Shape;330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1" name="Google Shape;331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2" name="Google Shape;332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3" name="Google Shape;33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35" name="Google Shape;33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0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1" name="Google Shape;341;p60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60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60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60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60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6" name="Google Shape;346;p60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p60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p6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9" name="Google Shape;34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1" name="Google Shape;351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2" name="Google Shape;352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3" name="Google Shape;353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4" name="Google Shape;354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5" name="Google Shape;35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57" name="Google Shape;357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0" name="Google Shape;360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6" name="Google Shape;366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7" name="Google Shape;367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9" name="Google Shape;369;p6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6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6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2" name="Google Shape;372;p6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p6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4" name="Google Shape;374;p6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6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6" name="Google Shape;376;p6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77" name="Google Shape;377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6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1" name="Google Shape;381;p6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2" name="Google Shape;382;p6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3" name="Google Shape;38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6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6" name="Google Shape;386;p6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7" name="Google Shape;387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9" name="Google Shape;389;p62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0" name="Google Shape;390;p62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1" name="Google Shape;391;p62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2" name="Google Shape;392;p62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62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4" name="Google Shape;394;p62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62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62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7" name="Google Shape;397;p62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98" name="Google Shape;398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99" name="Google Shape;399;p62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p62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62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6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5" name="Google Shape;405;p6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6" name="Google Shape;406;p6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7" name="Google Shape;40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6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0" name="Google Shape;410;p6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1" name="Google Shape;411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p6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4" name="Google Shape;414;p6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6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6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6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0" name="Google Shape;42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p6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p6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4" name="Google Shape;424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6" name="Google Shape;426;p6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6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8" name="Google Shape;428;p6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9" name="Google Shape;429;p6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0" name="Google Shape;430;p6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1" name="Google Shape;431;p6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2" name="Google Shape;432;p6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Google Shape;435;p6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6" name="Google Shape;436;p6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7" name="Google Shape;437;p6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8" name="Google Shape;43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9" name="Google Shape;439;p6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6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42" name="Google Shape;442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4" name="Google Shape;444;p6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7" name="Google Shape;447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8" name="Google Shape;448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9" name="Google Shape;449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0" name="Google Shape;45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2" name="Google Shape;452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3" name="Google Shape;453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54" name="Google Shape;454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6" name="Google Shape;456;p6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7" name="Google Shape;457;p6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2" name="Google Shape;42;p30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43" name="Google Shape;43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" name="Google Shape;44;p30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" name="Google Shape;45;p30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" name="Google Shape;46;p30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" name="Google Shape;47;p30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" name="Google Shape;48;p30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9" name="Google Shape;49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1" name="Google Shape;51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" name="Google Shape;5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5" name="Google Shape;55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6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1" name="Google Shape;461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ind Your Materials">
  <p:cSld name="1_Find Your Materials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0"/>
          <p:cNvSpPr txBox="1"/>
          <p:nvPr>
            <p:ph type="title"/>
          </p:nvPr>
        </p:nvSpPr>
        <p:spPr>
          <a:xfrm>
            <a:off x="332740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69" name="Google Shape;469;p40"/>
          <p:cNvGrpSpPr/>
          <p:nvPr/>
        </p:nvGrpSpPr>
        <p:grpSpPr>
          <a:xfrm flipH="1">
            <a:off x="3757659" y="6196177"/>
            <a:ext cx="8097437" cy="626186"/>
            <a:chOff x="179447" y="6196177"/>
            <a:chExt cx="8097437" cy="626186"/>
          </a:xfrm>
        </p:grpSpPr>
        <p:pic>
          <p:nvPicPr>
            <p:cNvPr id="470" name="Google Shape;470;p4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94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1" name="Google Shape;471;p40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2" name="Google Shape;472;p40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3" name="Google Shape;473;p40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74" name="Google Shape;474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76" name="Google Shape;476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7" name="Google Shape;477;p40"/>
          <p:cNvSpPr txBox="1"/>
          <p:nvPr>
            <p:ph idx="1" type="body"/>
          </p:nvPr>
        </p:nvSpPr>
        <p:spPr>
          <a:xfrm>
            <a:off x="8967862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40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9" name="Google Shape;479;p40"/>
          <p:cNvSpPr txBox="1"/>
          <p:nvPr>
            <p:ph idx="3" type="body"/>
          </p:nvPr>
        </p:nvSpPr>
        <p:spPr>
          <a:xfrm>
            <a:off x="142610" y="1454588"/>
            <a:ext cx="3258591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0" name="Google Shape;480;p40"/>
          <p:cNvSpPr txBox="1"/>
          <p:nvPr>
            <p:ph idx="4" type="body"/>
          </p:nvPr>
        </p:nvSpPr>
        <p:spPr>
          <a:xfrm>
            <a:off x="142609" y="2645354"/>
            <a:ext cx="3258592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40"/>
          <p:cNvSpPr/>
          <p:nvPr>
            <p:ph idx="5" type="pic"/>
          </p:nvPr>
        </p:nvSpPr>
        <p:spPr>
          <a:xfrm>
            <a:off x="336904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4" name="Google Shape;484;p41"/>
          <p:cNvGrpSpPr/>
          <p:nvPr/>
        </p:nvGrpSpPr>
        <p:grpSpPr>
          <a:xfrm>
            <a:off x="3598397" y="6190158"/>
            <a:ext cx="8441706" cy="621572"/>
            <a:chOff x="3598397" y="6190158"/>
            <a:chExt cx="8441706" cy="621572"/>
          </a:xfrm>
        </p:grpSpPr>
        <p:cxnSp>
          <p:nvCxnSpPr>
            <p:cNvPr id="485" name="Google Shape;485;p41"/>
            <p:cNvCxnSpPr/>
            <p:nvPr/>
          </p:nvCxnSpPr>
          <p:spPr>
            <a:xfrm>
              <a:off x="9634993" y="65606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6" name="Google Shape;486;p41"/>
            <p:cNvCxnSpPr/>
            <p:nvPr/>
          </p:nvCxnSpPr>
          <p:spPr>
            <a:xfrm>
              <a:off x="6900226" y="6562755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7" name="Google Shape;487;p41"/>
            <p:cNvCxnSpPr/>
            <p:nvPr/>
          </p:nvCxnSpPr>
          <p:spPr>
            <a:xfrm>
              <a:off x="4077699" y="65733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88" name="Google Shape;488;p4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98397" y="622984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89" name="Google Shape;489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70222" y="6190158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33506" y="6313780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730173" y="6238372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2" name="Google Shape;492;p41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41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4" name="Google Shape;494;p4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41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4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41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8" name="Google Shape;498;p41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1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0" name="Google Shape;500;p41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1" name="Google Shape;501;p4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2_Reading tip with page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04" name="Google Shape;504;p42"/>
          <p:cNvGrpSpPr/>
          <p:nvPr/>
        </p:nvGrpSpPr>
        <p:grpSpPr>
          <a:xfrm flipH="1">
            <a:off x="3764752" y="6196177"/>
            <a:ext cx="8086609" cy="626185"/>
            <a:chOff x="190275" y="6196177"/>
            <a:chExt cx="8086609" cy="626185"/>
          </a:xfrm>
        </p:grpSpPr>
        <p:cxnSp>
          <p:nvCxnSpPr>
            <p:cNvPr id="505" name="Google Shape;505;p42"/>
            <p:cNvCxnSpPr/>
            <p:nvPr/>
          </p:nvCxnSpPr>
          <p:spPr>
            <a:xfrm>
              <a:off x="3718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6" name="Google Shape;506;p42"/>
            <p:cNvCxnSpPr/>
            <p:nvPr/>
          </p:nvCxnSpPr>
          <p:spPr>
            <a:xfrm>
              <a:off x="30078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7" name="Google Shape;507;p42"/>
            <p:cNvCxnSpPr/>
            <p:nvPr/>
          </p:nvCxnSpPr>
          <p:spPr>
            <a:xfrm>
              <a:off x="57032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08" name="Google Shape;508;p4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09" name="Google Shape;509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02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2" name="Google Shape;512;p42"/>
          <p:cNvSpPr/>
          <p:nvPr>
            <p:ph idx="2" type="pic"/>
          </p:nvPr>
        </p:nvSpPr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42"/>
          <p:cNvSpPr txBox="1"/>
          <p:nvPr>
            <p:ph idx="1" type="body"/>
          </p:nvPr>
        </p:nvSpPr>
        <p:spPr>
          <a:xfrm>
            <a:off x="8694963" y="388588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4" name="Google Shape;514;p42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42"/>
          <p:cNvSpPr/>
          <p:nvPr>
            <p:ph idx="4" type="pic"/>
          </p:nvPr>
        </p:nvSpPr>
        <p:spPr>
          <a:xfrm>
            <a:off x="4599910" y="1926645"/>
            <a:ext cx="3747900" cy="3470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1"/>
          <p:cNvSpPr txBox="1"/>
          <p:nvPr>
            <p:ph type="title"/>
          </p:nvPr>
        </p:nvSpPr>
        <p:spPr>
          <a:xfrm>
            <a:off x="3170727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18" name="Google Shape;518;p51"/>
          <p:cNvGrpSpPr/>
          <p:nvPr/>
        </p:nvGrpSpPr>
        <p:grpSpPr>
          <a:xfrm flipH="1">
            <a:off x="3722198" y="6196177"/>
            <a:ext cx="8086608" cy="626186"/>
            <a:chOff x="190275" y="6196177"/>
            <a:chExt cx="8086608" cy="626186"/>
          </a:xfrm>
        </p:grpSpPr>
        <p:cxnSp>
          <p:nvCxnSpPr>
            <p:cNvPr id="519" name="Google Shape;519;p51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0" name="Google Shape;520;p51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1" name="Google Shape;521;p51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22" name="Google Shape;522;p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23" name="Google Shape;523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6" name="Google Shape;526;p5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27" name="Google Shape;527;p5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8" name="Google Shape;528;p5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9" name="Google Shape;529;p5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5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5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2" name="Google Shape;532;p5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3" name="Google Shape;533;p5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52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37" name="Google Shape;537;p52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538" name="Google Shape;538;p52"/>
          <p:cNvGrpSpPr/>
          <p:nvPr/>
        </p:nvGrpSpPr>
        <p:grpSpPr>
          <a:xfrm flipH="1">
            <a:off x="3783480" y="6168314"/>
            <a:ext cx="8086608" cy="626186"/>
            <a:chOff x="190275" y="6196177"/>
            <a:chExt cx="8086608" cy="626186"/>
          </a:xfrm>
        </p:grpSpPr>
        <p:cxnSp>
          <p:nvCxnSpPr>
            <p:cNvPr id="539" name="Google Shape;539;p52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0" name="Google Shape;540;p52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1" name="Google Shape;541;p52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42" name="Google Shape;542;p5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43" name="Google Shape;543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6" name="Google Shape;546;p52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3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53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53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53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52" name="Google Shape;552;p53"/>
          <p:cNvGrpSpPr/>
          <p:nvPr/>
        </p:nvGrpSpPr>
        <p:grpSpPr>
          <a:xfrm flipH="1">
            <a:off x="3835175" y="6137099"/>
            <a:ext cx="8086608" cy="626186"/>
            <a:chOff x="190275" y="6196177"/>
            <a:chExt cx="8086608" cy="626186"/>
          </a:xfrm>
        </p:grpSpPr>
        <p:cxnSp>
          <p:nvCxnSpPr>
            <p:cNvPr id="553" name="Google Shape;553;p53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4" name="Google Shape;554;p53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5" name="Google Shape;555;p53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56" name="Google Shape;556;p5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57" name="Google Shape;557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0" name="Google Shape;560;p5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4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84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84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84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6" name="Google Shape;566;p84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7" name="Google Shape;567;p84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8" name="Google Shape;568;p84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9" name="Google Shape;569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0" name="Google Shape;57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84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84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5" name="Google Shape;575;p84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6" name="Google Shape;576;p84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85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85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85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85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83" name="Google Shape;583;p8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4" name="Google Shape;584;p8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5" name="Google Shape;585;p8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6" name="Google Shape;58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7" name="Google Shape;587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92" name="Google Shape;592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8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4" name="Google Shape;594;p8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5" name="Google Shape;595;p8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6" name="Google Shape;59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8" name="Google Shape;598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66" name="Google Shape;66;p35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67" name="Google Shape;67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8" name="Google Shape;68;p35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" name="Google Shape;69;p35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0" name="Google Shape;70;p35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" name="Google Shape;71;p35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" name="Google Shape;72;p35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3" name="Google Shape;73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75" name="Google Shape;75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1" name="Google Shape;601;p8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2" name="Google Shape;602;p8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3" name="Google Shape;603;p8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4" name="Google Shape;604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5" name="Google Shape;60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0" name="Google Shape;610;p8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8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2" name="Google Shape;612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8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9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9" name="Google Shape;619;p8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0" name="Google Shape;620;p8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1" name="Google Shape;621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2" name="Google Shape;622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3" name="Google Shape;623;p8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4" name="Google Shape;624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89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7" name="Google Shape;627;p89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628" name="Google Shape;628;p89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0" name="Google Shape;630;p90"/>
          <p:cNvCxnSpPr/>
          <p:nvPr/>
        </p:nvCxnSpPr>
        <p:spPr>
          <a:xfrm>
            <a:off x="8741578" y="291799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90"/>
          <p:cNvCxnSpPr/>
          <p:nvPr/>
        </p:nvCxnSpPr>
        <p:spPr>
          <a:xfrm flipH="1">
            <a:off x="6455065" y="2990983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2" name="Google Shape;632;p9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3" name="Google Shape;633;p90"/>
          <p:cNvCxnSpPr/>
          <p:nvPr/>
        </p:nvCxnSpPr>
        <p:spPr>
          <a:xfrm rot="10800000">
            <a:off x="9712000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90"/>
          <p:cNvCxnSpPr/>
          <p:nvPr/>
        </p:nvCxnSpPr>
        <p:spPr>
          <a:xfrm rot="10800000">
            <a:off x="7010611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5" name="Google Shape;635;p90"/>
          <p:cNvCxnSpPr/>
          <p:nvPr/>
        </p:nvCxnSpPr>
        <p:spPr>
          <a:xfrm rot="10800000">
            <a:off x="4227564" y="6557036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6" name="Google Shape;636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3644056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7" name="Google Shape;637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335564" y="6135390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131311" y="6328033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1680552" y="619617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90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1" name="Google Shape;641;p90"/>
          <p:cNvSpPr/>
          <p:nvPr>
            <p:ph idx="2" type="pic"/>
          </p:nvPr>
        </p:nvSpPr>
        <p:spPr>
          <a:xfrm>
            <a:off x="-2140391" y="89370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2" name="Google Shape;642;p90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3" name="Google Shape;643;p90"/>
          <p:cNvSpPr/>
          <p:nvPr/>
        </p:nvSpPr>
        <p:spPr>
          <a:xfrm>
            <a:off x="7724295" y="4357531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4" name="Google Shape;644;p90"/>
          <p:cNvSpPr/>
          <p:nvPr/>
        </p:nvSpPr>
        <p:spPr>
          <a:xfrm>
            <a:off x="5164695" y="33215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5" name="Google Shape;645;p90"/>
          <p:cNvSpPr/>
          <p:nvPr/>
        </p:nvSpPr>
        <p:spPr>
          <a:xfrm>
            <a:off x="6988792" y="21953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6" name="Google Shape;646;p90"/>
          <p:cNvSpPr/>
          <p:nvPr/>
        </p:nvSpPr>
        <p:spPr>
          <a:xfrm>
            <a:off x="8923683" y="3315571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7" name="Google Shape;647;p90"/>
          <p:cNvSpPr txBox="1"/>
          <p:nvPr>
            <p:ph idx="4" type="body"/>
          </p:nvPr>
        </p:nvSpPr>
        <p:spPr>
          <a:xfrm>
            <a:off x="3775964" y="245017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8" name="Google Shape;648;p90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9" name="Google Shape;649;p90"/>
          <p:cNvSpPr txBox="1"/>
          <p:nvPr>
            <p:ph idx="6" type="body"/>
          </p:nvPr>
        </p:nvSpPr>
        <p:spPr>
          <a:xfrm>
            <a:off x="6070742" y="4864394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0" name="Google Shape;650;p90"/>
          <p:cNvSpPr txBox="1"/>
          <p:nvPr>
            <p:ph idx="7" type="body"/>
          </p:nvPr>
        </p:nvSpPr>
        <p:spPr>
          <a:xfrm>
            <a:off x="2773532" y="4471443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1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53" name="Google Shape;653;p91"/>
          <p:cNvCxnSpPr/>
          <p:nvPr/>
        </p:nvCxnSpPr>
        <p:spPr>
          <a:xfrm>
            <a:off x="9648500" y="655316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91"/>
          <p:cNvCxnSpPr/>
          <p:nvPr/>
        </p:nvCxnSpPr>
        <p:spPr>
          <a:xfrm>
            <a:off x="6966904" y="65786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5" name="Google Shape;655;p91"/>
          <p:cNvCxnSpPr/>
          <p:nvPr/>
        </p:nvCxnSpPr>
        <p:spPr>
          <a:xfrm>
            <a:off x="4128032" y="65674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6" name="Google Shape;656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94542" y="6214830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7" name="Google Shape;657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1432" y="6138496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9667" y="6316925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72744" y="6244263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91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1" name="Google Shape;661;p91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91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44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1" name="Google Shape;671;p44"/>
          <p:cNvSpPr txBox="1"/>
          <p:nvPr>
            <p:ph idx="2" type="body"/>
          </p:nvPr>
        </p:nvSpPr>
        <p:spPr>
          <a:xfrm>
            <a:off x="257516" y="1185174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2" name="Google Shape;672;p44"/>
          <p:cNvSpPr txBox="1"/>
          <p:nvPr>
            <p:ph idx="3" type="body"/>
          </p:nvPr>
        </p:nvSpPr>
        <p:spPr>
          <a:xfrm>
            <a:off x="257516" y="3707750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44"/>
          <p:cNvSpPr txBox="1"/>
          <p:nvPr>
            <p:ph idx="4" type="body"/>
          </p:nvPr>
        </p:nvSpPr>
        <p:spPr>
          <a:xfrm>
            <a:off x="3790949" y="1947062"/>
            <a:ext cx="40662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674" name="Google Shape;674;p44"/>
          <p:cNvGrpSpPr/>
          <p:nvPr/>
        </p:nvGrpSpPr>
        <p:grpSpPr>
          <a:xfrm flipH="1">
            <a:off x="336579" y="6196177"/>
            <a:ext cx="8086609" cy="626185"/>
            <a:chOff x="3847875" y="6196177"/>
            <a:chExt cx="8086609" cy="626185"/>
          </a:xfrm>
        </p:grpSpPr>
        <p:cxnSp>
          <p:nvCxnSpPr>
            <p:cNvPr id="675" name="Google Shape;675;p44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6" name="Google Shape;676;p44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7" name="Google Shape;677;p44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78" name="Google Shape;678;p4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79" name="Google Shape;679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2" name="Google Shape;682;p44"/>
          <p:cNvSpPr/>
          <p:nvPr>
            <p:ph idx="5" type="pic"/>
          </p:nvPr>
        </p:nvSpPr>
        <p:spPr>
          <a:xfrm>
            <a:off x="7865512" y="1933588"/>
            <a:ext cx="4066200" cy="415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9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5" name="Google Shape;685;p49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686" name="Google Shape;686;p49"/>
            <p:cNvCxnSpPr/>
            <p:nvPr/>
          </p:nvCxnSpPr>
          <p:spPr>
            <a:xfrm>
              <a:off x="66654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7" name="Google Shape;687;p49"/>
            <p:cNvCxnSpPr/>
            <p:nvPr/>
          </p:nvCxnSpPr>
          <p:spPr>
            <a:xfrm>
              <a:off x="93608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88" name="Google Shape;688;p4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89" name="Google Shape;689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0" name="Google Shape;690;p49"/>
            <p:cNvCxnSpPr/>
            <p:nvPr/>
          </p:nvCxnSpPr>
          <p:spPr>
            <a:xfrm>
              <a:off x="40294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91" name="Google Shape;691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3" name="Google Shape;693;p49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49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695" name="Google Shape;695;p49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9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98" name="Google Shape;698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9" name="Google Shape;699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0" name="Google Shape;700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1" name="Google Shape;701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2" name="Google Shape;702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04" name="Google Shape;704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92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6" name="Google Shape;706;p92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7" name="Google Shape;707;p92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8" name="Google Shape;708;p92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9" name="Google Shape;709;p92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12" name="Google Shape;712;p9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3" name="Google Shape;713;p9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4" name="Google Shape;714;p9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5" name="Google Shape;715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6" name="Google Shape;71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93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0" name="Google Shape;720;p93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721" name="Google Shape;721;p93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24" name="Google Shape;724;p9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5" name="Google Shape;725;p9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6" name="Google Shape;726;p9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7" name="Google Shape;727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8" name="Google Shape;728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94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732" name="Google Shape;732;p94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94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94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5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5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0" name="Google Shape;80;p54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81" name="Google Shape;81;p5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" name="Google Shape;82;p5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39" name="Google Shape;739;p9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0" name="Google Shape;740;p9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1" name="Google Shape;741;p9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2" name="Google Shape;74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3" name="Google Shape;74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96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47" name="Google Shape;747;p96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96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96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96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53" name="Google Shape;753;p9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p9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p9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6" name="Google Shape;756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7" name="Google Shape;75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9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61" name="Google Shape;761;p9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2" name="Google Shape;762;p9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3" name="Google Shape;763;p9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9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9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6" name="Google Shape;766;p9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7" name="Google Shape;767;p9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9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98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71" name="Google Shape;771;p9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2" name="Google Shape;772;p9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3" name="Google Shape;773;p9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4" name="Google Shape;77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5" name="Google Shape;775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98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98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98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98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98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3" name="Google Shape;783;p98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4" name="Google Shape;784;p98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p98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48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793" name="Google Shape;793;p4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29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94" name="Google Shape;794;p48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5" name="Google Shape;795;p48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6" name="Google Shape;796;p48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97" name="Google Shape;797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99" name="Google Shape;799;p48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00" name="Google Shape;800;p48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01" name="Google Shape;801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2" name="Google Shape;802;p4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3" name="Google Shape;803;p48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48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48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6" name="Google Shape;806;p48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7" name="Google Shape;807;p48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8" name="Google Shape;808;p48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48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48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48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812" name="Google Shape;812;p48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8"/>
          <p:cNvSpPr/>
          <p:nvPr>
            <p:ph idx="2" type="pic"/>
          </p:nvPr>
        </p:nvSpPr>
        <p:spPr>
          <a:xfrm>
            <a:off x="5305232" y="1853299"/>
            <a:ext cx="6578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p6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6" name="Google Shape;816;p68"/>
          <p:cNvSpPr txBox="1"/>
          <p:nvPr>
            <p:ph idx="3" type="body"/>
          </p:nvPr>
        </p:nvSpPr>
        <p:spPr>
          <a:xfrm>
            <a:off x="1660585" y="2653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7" name="Google Shape;817;p68"/>
          <p:cNvSpPr txBox="1"/>
          <p:nvPr>
            <p:ph idx="4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9" name="Google Shape;819;p68"/>
          <p:cNvSpPr txBox="1"/>
          <p:nvPr>
            <p:ph idx="5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20" name="Google Shape;82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Google Shape;821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2" name="Google Shape;822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5" name="Google Shape;825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6" name="Google Shape;82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8" name="Google Shape;828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68"/>
          <p:cNvSpPr txBox="1"/>
          <p:nvPr>
            <p:ph idx="6" type="body"/>
          </p:nvPr>
        </p:nvSpPr>
        <p:spPr>
          <a:xfrm>
            <a:off x="691245" y="1502511"/>
            <a:ext cx="576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0" name="Google Shape;830;p68"/>
          <p:cNvSpPr txBox="1"/>
          <p:nvPr>
            <p:ph idx="7" type="body"/>
          </p:nvPr>
        </p:nvSpPr>
        <p:spPr>
          <a:xfrm>
            <a:off x="693292" y="2822770"/>
            <a:ext cx="7590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1" name="Google Shape;831;p68"/>
          <p:cNvSpPr txBox="1"/>
          <p:nvPr>
            <p:ph idx="8" type="body"/>
          </p:nvPr>
        </p:nvSpPr>
        <p:spPr>
          <a:xfrm>
            <a:off x="691246" y="3939833"/>
            <a:ext cx="7956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2" name="Google Shape;832;p68"/>
          <p:cNvSpPr txBox="1"/>
          <p:nvPr>
            <p:ph idx="9" type="body"/>
          </p:nvPr>
        </p:nvSpPr>
        <p:spPr>
          <a:xfrm>
            <a:off x="691245" y="5162747"/>
            <a:ext cx="6585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35" name="Google Shape;83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69"/>
          <p:cNvCxnSpPr/>
          <p:nvPr/>
        </p:nvCxnSpPr>
        <p:spPr>
          <a:xfrm>
            <a:off x="-46438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7" name="Google Shape;837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8" name="Google Shape;838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9" name="Google Shape;839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69"/>
          <p:cNvSpPr txBox="1"/>
          <p:nvPr>
            <p:ph idx="1" type="body"/>
          </p:nvPr>
        </p:nvSpPr>
        <p:spPr>
          <a:xfrm>
            <a:off x="6303981" y="1659612"/>
            <a:ext cx="53535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5" name="Google Shape;845;p69"/>
          <p:cNvSpPr txBox="1"/>
          <p:nvPr>
            <p:ph idx="2" type="body"/>
          </p:nvPr>
        </p:nvSpPr>
        <p:spPr>
          <a:xfrm>
            <a:off x="6303981" y="4001457"/>
            <a:ext cx="53535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846" name="Google Shape;846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8" cy="4198987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9" name="Google Shape;849;p7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0" name="Google Shape;850;p7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51" name="Google Shape;851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7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7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4" name="Google Shape;854;p7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5" name="Google Shape;855;p7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6" name="Google Shape;856;p7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7" name="Google Shape;85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59" name="Google Shape;859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2" name="Google Shape;862;p7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3" name="Google Shape;863;p7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4" name="Google Shape;864;p7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5" name="Google Shape;86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6" name="Google Shape;866;p7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7" name="Google Shape;867;p7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8" name="Google Shape;868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69" name="Google Shape;869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7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1" name="Google Shape;871;p71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2" name="Google Shape;872;p71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72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72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72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72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72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72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72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72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72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83" name="Google Shape;883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4" name="Google Shape;884;p7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5" name="Google Shape;885;p7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6" name="Google Shape;886;p7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7" name="Google Shape;887;p7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8" name="Google Shape;888;p7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9" name="Google Shape;88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1" name="Google Shape;891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 Figure out the word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91" name="Google Shape;91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92" name="Google Shape;92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3" name="Google Shape;93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4" name="Google Shape;94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" name="Google Shape;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70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73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4" name="Google Shape;894;p73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5" name="Google Shape;895;p73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6" name="Google Shape;896;p7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73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8" name="Google Shape;898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9" name="Google Shape;899;p7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0" name="Google Shape;900;p7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1" name="Google Shape;901;p7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2" name="Google Shape;902;p7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3" name="Google Shape;903;p7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4" name="Google Shape;90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6" name="Google Shape;906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74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2" name="Google Shape;912;p74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3" name="Google Shape;913;p74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7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5" name="Google Shape;915;p74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6" name="Google Shape;916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7" name="Google Shape;917;p7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8" name="Google Shape;918;p7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9" name="Google Shape;919;p7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0" name="Google Shape;920;p7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1" name="Google Shape;921;p7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2" name="Google Shape;92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4" name="Google Shape;924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0" name="Google Shape;930;p7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1" name="Google Shape;931;p7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2" name="Google Shape;932;p7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7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7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7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6" name="Google Shape;936;p7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7" name="Google Shape;937;p75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38" name="Google Shape;938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9" name="Google Shape;939;p7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0" name="Google Shape;940;p7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1" name="Google Shape;941;p7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7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7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4" name="Google Shape;94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6" name="Google Shape;946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7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0" name="Google Shape;950;p7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1" name="Google Shape;951;p7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2" name="Google Shape;95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4" name="Google Shape;954;p7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5" name="Google Shape;955;p7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6" name="Google Shape;956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8" name="Google Shape;958;p76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9" name="Google Shape;959;p76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0" name="Google Shape;960;p76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1" name="Google Shape;961;p76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2" name="Google Shape;962;p76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3" name="Google Shape;963;p76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4" name="Google Shape;964;p76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5" name="Google Shape;965;p76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66" name="Google Shape;966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7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0" name="Google Shape;970;p7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1" name="Google Shape;971;p7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2" name="Google Shape;97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4" name="Google Shape;974;p7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5" name="Google Shape;975;p7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6" name="Google Shape;976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7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8" name="Google Shape;978;p77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9" name="Google Shape;979;p77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0" name="Google Shape;980;p77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1" name="Google Shape;981;p77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2" name="Google Shape;982;p77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3" name="Google Shape;983;p77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4" name="Google Shape;984;p77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5" name="Google Shape;985;p77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6" name="Google Shape;986;p77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87" name="Google Shape;987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88" name="Google Shape;988;p77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9" name="Google Shape;989;p77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0" name="Google Shape;990;p77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7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2" name="Google Shape;1002;p78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3" name="Google Shape;1003;p78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6" name="Google Shape;1006;p7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7" name="Google Shape;1007;p7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8" name="Google Shape;1008;p7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9" name="Google Shape;100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1" name="Google Shape;1011;p7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2" name="Google Shape;1012;p7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3" name="Google Shape;1013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7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5" name="Google Shape;1015;p79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6" name="Google Shape;1016;p79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9" name="Google Shape;1019;p8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0" name="Google Shape;1020;p8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1" name="Google Shape;1021;p8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2" name="Google Shape;102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4" name="Google Shape;1024;p8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5" name="Google Shape;1025;p8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6" name="Google Shape;1026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8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8" name="Google Shape;1028;p80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9" name="Google Shape;1029;p80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0" name="Google Shape;1030;p80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1" name="Google Shape;1031;p80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2" name="Google Shape;1032;p80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3" name="Google Shape;1033;p80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4" name="Google Shape;1034;p80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Google Shape;1036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Google Shape;1037;p8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8" name="Google Shape;1038;p8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9" name="Google Shape;1039;p8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0" name="Google Shape;104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1" name="Google Shape;1041;p8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2" name="Google Shape;1042;p8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3" name="Google Shape;104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44" name="Google Shape;1044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8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6" name="Google Shape;1046;p81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9" name="Google Shape;1049;p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0" name="Google Shape;1050;p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3" name="Google Shape;1053;p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4" name="Google Shape;1054;p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5" name="Google Shape;1055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56" name="Google Shape;1056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8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8" name="Google Shape;1058;p82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82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Understand the stor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99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00" name="Google Shape;100;p99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01" name="Google Shape;101;p99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2" name="Google Shape;102;p99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3" name="Google Shape;103;p99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4" name="Google Shape;10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99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83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2" name="Google Shape;1062;p83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3" name="Google Shape;1063;p8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1dd5740a92b_0_1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70" name="Google Shape;1070;g1dd5740a92b_0_1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808455" y="6206803"/>
            <a:ext cx="309929" cy="493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1" name="Google Shape;1071;g1dd5740a92b_0_144"/>
          <p:cNvCxnSpPr/>
          <p:nvPr/>
        </p:nvCxnSpPr>
        <p:spPr>
          <a:xfrm>
            <a:off x="-30396" y="6567435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2" name="Google Shape;1072;g1dd5740a92b_0_144"/>
          <p:cNvCxnSpPr/>
          <p:nvPr/>
        </p:nvCxnSpPr>
        <p:spPr>
          <a:xfrm>
            <a:off x="7859203" y="6589975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g1dd5740a92b_0_144"/>
          <p:cNvCxnSpPr/>
          <p:nvPr/>
        </p:nvCxnSpPr>
        <p:spPr>
          <a:xfrm>
            <a:off x="5173199" y="6565900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4" name="Google Shape;1074;g1dd5740a92b_0_144"/>
          <p:cNvCxnSpPr/>
          <p:nvPr/>
        </p:nvCxnSpPr>
        <p:spPr>
          <a:xfrm>
            <a:off x="2421228" y="6565900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g1dd5740a92b_0_144"/>
          <p:cNvCxnSpPr/>
          <p:nvPr/>
        </p:nvCxnSpPr>
        <p:spPr>
          <a:xfrm>
            <a:off x="10120153" y="6584021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6" name="Google Shape;1076;g1dd5740a92b_0_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7360" y="6221541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g1dd5740a92b_0_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253433" y="6321949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8" name="Google Shape;1078;g1dd5740a92b_0_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466403" y="616506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g1dd5740a92b_0_144"/>
          <p:cNvSpPr txBox="1"/>
          <p:nvPr>
            <p:ph idx="1" type="body"/>
          </p:nvPr>
        </p:nvSpPr>
        <p:spPr>
          <a:xfrm>
            <a:off x="4588043" y="1489803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0" name="Google Shape;1080;g1dd5740a92b_0_144"/>
          <p:cNvSpPr txBox="1"/>
          <p:nvPr>
            <p:ph idx="2" type="body"/>
          </p:nvPr>
        </p:nvSpPr>
        <p:spPr>
          <a:xfrm>
            <a:off x="4588043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1" name="Google Shape;1081;g1dd5740a92b_0_144"/>
          <p:cNvSpPr txBox="1"/>
          <p:nvPr>
            <p:ph idx="3" type="body"/>
          </p:nvPr>
        </p:nvSpPr>
        <p:spPr>
          <a:xfrm>
            <a:off x="4588043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2" name="Google Shape;1082;g1dd5740a92b_0_144"/>
          <p:cNvSpPr txBox="1"/>
          <p:nvPr>
            <p:ph idx="4" type="body"/>
          </p:nvPr>
        </p:nvSpPr>
        <p:spPr>
          <a:xfrm>
            <a:off x="4588043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3" name="Google Shape;1083;g1dd5740a92b_0_1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4" name="Google Shape;1084;g1dd5740a92b_0_1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5" name="Google Shape;1085;g1dd5740a92b_0_144"/>
          <p:cNvSpPr txBox="1"/>
          <p:nvPr>
            <p:ph idx="7" type="body"/>
          </p:nvPr>
        </p:nvSpPr>
        <p:spPr>
          <a:xfrm>
            <a:off x="691247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6" name="Google Shape;1086;g1dd5740a92b_0_1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1dd5740a92b_0_163"/>
          <p:cNvSpPr txBox="1"/>
          <p:nvPr>
            <p:ph idx="1" type="body"/>
          </p:nvPr>
        </p:nvSpPr>
        <p:spPr>
          <a:xfrm>
            <a:off x="1660584" y="1489803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9" name="Google Shape;1089;g1dd5740a92b_0_163"/>
          <p:cNvSpPr txBox="1"/>
          <p:nvPr>
            <p:ph idx="2" type="body"/>
          </p:nvPr>
        </p:nvSpPr>
        <p:spPr>
          <a:xfrm>
            <a:off x="1660584" y="381708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0" name="Google Shape;1090;g1dd5740a92b_0_163"/>
          <p:cNvSpPr txBox="1"/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g1dd5740a92b_0_163"/>
          <p:cNvSpPr txBox="1"/>
          <p:nvPr>
            <p:ph idx="3" type="body"/>
          </p:nvPr>
        </p:nvSpPr>
        <p:spPr>
          <a:xfrm>
            <a:off x="1660584" y="4992080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092" name="Google Shape;1092;g1dd5740a92b_0_163"/>
          <p:cNvGrpSpPr/>
          <p:nvPr/>
        </p:nvGrpSpPr>
        <p:grpSpPr>
          <a:xfrm flipH="1">
            <a:off x="-30516" y="6196171"/>
            <a:ext cx="12233149" cy="626186"/>
            <a:chOff x="-30396" y="6196177"/>
            <a:chExt cx="12233149" cy="626186"/>
          </a:xfrm>
        </p:grpSpPr>
        <p:pic>
          <p:nvPicPr>
            <p:cNvPr id="1093" name="Google Shape;1093;g1dd5740a92b_0_16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94" name="Google Shape;1094;g1dd5740a92b_0_163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95" name="Google Shape;1095;g1dd5740a92b_0_163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96" name="Google Shape;1096;g1dd5740a92b_0_163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97" name="Google Shape;1097;g1dd5740a92b_0_163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98" name="Google Shape;1098;g1dd5740a92b_0_163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099" name="Google Shape;1099;g1dd5740a92b_0_16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0" name="Google Shape;1100;g1dd5740a92b_0_16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01" name="Google Shape;1101;g1dd5740a92b_0_16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2" name="Google Shape;1102;g1dd5740a92b_0_1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g1dd5740a92b_0_1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g1dd5740a92b_0_1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2"/>
            <a:ext cx="834099" cy="704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105" name="Google Shape;1105;g1dd5740a92b_0_16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dd5740a92b_0_182"/>
          <p:cNvSpPr txBox="1"/>
          <p:nvPr>
            <p:ph idx="1" type="body"/>
          </p:nvPr>
        </p:nvSpPr>
        <p:spPr>
          <a:xfrm>
            <a:off x="4588043" y="1489803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g1dd5740a92b_0_182"/>
          <p:cNvSpPr txBox="1"/>
          <p:nvPr>
            <p:ph idx="2" type="body"/>
          </p:nvPr>
        </p:nvSpPr>
        <p:spPr>
          <a:xfrm>
            <a:off x="4588043" y="265344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9" name="Google Shape;1109;g1dd5740a92b_0_182"/>
          <p:cNvSpPr txBox="1"/>
          <p:nvPr>
            <p:ph idx="3" type="body"/>
          </p:nvPr>
        </p:nvSpPr>
        <p:spPr>
          <a:xfrm>
            <a:off x="4588043" y="381708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g1dd5740a92b_0_182"/>
          <p:cNvSpPr txBox="1"/>
          <p:nvPr>
            <p:ph idx="4" type="body"/>
          </p:nvPr>
        </p:nvSpPr>
        <p:spPr>
          <a:xfrm>
            <a:off x="4588043" y="499208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1" name="Google Shape;1111;g1dd5740a92b_0_182"/>
          <p:cNvSpPr txBox="1"/>
          <p:nvPr>
            <p:ph idx="5" type="body"/>
          </p:nvPr>
        </p:nvSpPr>
        <p:spPr>
          <a:xfrm>
            <a:off x="691245" y="1502511"/>
            <a:ext cx="34353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2" name="Google Shape;1112;g1dd5740a92b_0_182"/>
          <p:cNvSpPr txBox="1"/>
          <p:nvPr>
            <p:ph idx="6" type="body"/>
          </p:nvPr>
        </p:nvSpPr>
        <p:spPr>
          <a:xfrm>
            <a:off x="693293" y="2653440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3" name="Google Shape;1113;g1dd5740a92b_0_182"/>
          <p:cNvSpPr txBox="1"/>
          <p:nvPr>
            <p:ph idx="7" type="body"/>
          </p:nvPr>
        </p:nvSpPr>
        <p:spPr>
          <a:xfrm>
            <a:off x="691247" y="3804369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4" name="Google Shape;1114;g1dd5740a92b_0_182"/>
          <p:cNvSpPr txBox="1"/>
          <p:nvPr>
            <p:ph idx="8" type="body"/>
          </p:nvPr>
        </p:nvSpPr>
        <p:spPr>
          <a:xfrm>
            <a:off x="691245" y="4959551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5" name="Google Shape;1115;g1dd5740a92b_0_182"/>
          <p:cNvSpPr txBox="1"/>
          <p:nvPr>
            <p:ph type="ctrTitle"/>
          </p:nvPr>
        </p:nvSpPr>
        <p:spPr>
          <a:xfrm>
            <a:off x="0" y="32084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16" name="Google Shape;1116;g1dd5740a92b_0_182"/>
          <p:cNvGrpSpPr/>
          <p:nvPr/>
        </p:nvGrpSpPr>
        <p:grpSpPr>
          <a:xfrm flipH="1">
            <a:off x="-30516" y="6196171"/>
            <a:ext cx="12233149" cy="626186"/>
            <a:chOff x="-30396" y="6196177"/>
            <a:chExt cx="12233149" cy="626186"/>
          </a:xfrm>
        </p:grpSpPr>
        <p:pic>
          <p:nvPicPr>
            <p:cNvPr id="1117" name="Google Shape;1117;g1dd5740a92b_0_18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18" name="Google Shape;1118;g1dd5740a92b_0_182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9" name="Google Shape;1119;g1dd5740a92b_0_182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0" name="Google Shape;1120;g1dd5740a92b_0_182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1" name="Google Shape;1121;g1dd5740a92b_0_182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2" name="Google Shape;1122;g1dd5740a92b_0_182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23" name="Google Shape;1123;g1dd5740a92b_0_18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4" name="Google Shape;1124;g1dd5740a92b_0_18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25" name="Google Shape;1125;g1dd5740a92b_0_18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1dd5740a92b_0_202"/>
          <p:cNvSpPr txBox="1"/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person, indoor, table&#10;&#10;Description automatically generated" id="1128" name="Google Shape;1128;g1dd5740a92b_0_2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230605" y="1668803"/>
            <a:ext cx="6486175" cy="4320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g1dd5740a92b_0_202"/>
          <p:cNvSpPr/>
          <p:nvPr/>
        </p:nvSpPr>
        <p:spPr>
          <a:xfrm flipH="1">
            <a:off x="3992313" y="4753268"/>
            <a:ext cx="3807900" cy="1571100"/>
          </a:xfrm>
          <a:prstGeom prst="wedgeRoundRectCallout">
            <a:avLst>
              <a:gd fmla="val 67022" name="adj1"/>
              <a:gd fmla="val -5369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0" name="Google Shape;1130;g1dd5740a92b_0_202"/>
          <p:cNvSpPr/>
          <p:nvPr/>
        </p:nvSpPr>
        <p:spPr>
          <a:xfrm flipH="1">
            <a:off x="8160096" y="2966421"/>
            <a:ext cx="3801300" cy="1571100"/>
          </a:xfrm>
          <a:prstGeom prst="wedgeRoundRectCallout">
            <a:avLst>
              <a:gd fmla="val 106899" name="adj1"/>
              <a:gd fmla="val -4017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31" name="Google Shape;1131;g1dd5740a92b_0_202"/>
          <p:cNvGrpSpPr/>
          <p:nvPr/>
        </p:nvGrpSpPr>
        <p:grpSpPr>
          <a:xfrm flipH="1">
            <a:off x="-30516" y="6196174"/>
            <a:ext cx="12233149" cy="626185"/>
            <a:chOff x="-30396" y="6196177"/>
            <a:chExt cx="12233149" cy="626185"/>
          </a:xfrm>
        </p:grpSpPr>
        <p:pic>
          <p:nvPicPr>
            <p:cNvPr id="1132" name="Google Shape;1132;g1dd5740a92b_0_20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33" name="Google Shape;1133;g1dd5740a92b_0_202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4" name="Google Shape;1134;g1dd5740a92b_0_202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5" name="Google Shape;1135;g1dd5740a92b_0_202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6" name="Google Shape;1136;g1dd5740a92b_0_202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7" name="Google Shape;1137;g1dd5740a92b_0_202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38" name="Google Shape;1138;g1dd5740a92b_0_20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9" name="Google Shape;1139;g1dd5740a92b_0_20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40" name="Google Shape;1140;g1dd5740a92b_0_20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1" name="Google Shape;1141;g1dd5740a92b_0_202"/>
          <p:cNvSpPr/>
          <p:nvPr/>
        </p:nvSpPr>
        <p:spPr>
          <a:xfrm flipH="1">
            <a:off x="7881151" y="4623895"/>
            <a:ext cx="3801300" cy="1571100"/>
          </a:xfrm>
          <a:prstGeom prst="wedgeRoundRectCallout">
            <a:avLst>
              <a:gd fmla="val 101797" name="adj1"/>
              <a:gd fmla="val -9194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2" name="Google Shape;1142;g1dd5740a92b_0_202"/>
          <p:cNvSpPr/>
          <p:nvPr/>
        </p:nvSpPr>
        <p:spPr>
          <a:xfrm flipH="1">
            <a:off x="7724396" y="1307808"/>
            <a:ext cx="3206700" cy="1571100"/>
          </a:xfrm>
          <a:prstGeom prst="wedgeRoundRectCallout">
            <a:avLst>
              <a:gd fmla="val 218023" name="adj1"/>
              <a:gd fmla="val 34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3" name="Google Shape;1143;g1dd5740a92b_0_202"/>
          <p:cNvSpPr txBox="1"/>
          <p:nvPr>
            <p:ph idx="1" type="body"/>
          </p:nvPr>
        </p:nvSpPr>
        <p:spPr>
          <a:xfrm>
            <a:off x="1743463" y="2939667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g1dd5740a92b_0_202"/>
          <p:cNvSpPr txBox="1"/>
          <p:nvPr>
            <p:ph idx="2" type="body"/>
          </p:nvPr>
        </p:nvSpPr>
        <p:spPr>
          <a:xfrm>
            <a:off x="3610287" y="4819504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g1dd5740a92b_0_202"/>
          <p:cNvSpPr txBox="1"/>
          <p:nvPr>
            <p:ph idx="3" type="body"/>
          </p:nvPr>
        </p:nvSpPr>
        <p:spPr>
          <a:xfrm>
            <a:off x="240913" y="1445813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g1dd5740a92b_0_202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g1dd5740a92b_0_2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6432967" y="1760540"/>
            <a:ext cx="5505626" cy="4256742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g1dd5740a92b_0_223"/>
          <p:cNvSpPr txBox="1"/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0" name="Google Shape;1150;g1dd5740a92b_0_223"/>
          <p:cNvSpPr/>
          <p:nvPr/>
        </p:nvSpPr>
        <p:spPr>
          <a:xfrm flipH="1">
            <a:off x="264131" y="3054772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51" name="Google Shape;1151;g1dd5740a92b_0_223"/>
          <p:cNvGrpSpPr/>
          <p:nvPr/>
        </p:nvGrpSpPr>
        <p:grpSpPr>
          <a:xfrm flipH="1">
            <a:off x="-30516" y="6196174"/>
            <a:ext cx="12233149" cy="626185"/>
            <a:chOff x="-30396" y="6196177"/>
            <a:chExt cx="12233149" cy="626185"/>
          </a:xfrm>
        </p:grpSpPr>
        <p:pic>
          <p:nvPicPr>
            <p:cNvPr id="1152" name="Google Shape;1152;g1dd5740a92b_0_2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53" name="Google Shape;1153;g1dd5740a92b_0_223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4" name="Google Shape;1154;g1dd5740a92b_0_223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5" name="Google Shape;1155;g1dd5740a92b_0_223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6" name="Google Shape;1156;g1dd5740a92b_0_223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7" name="Google Shape;1157;g1dd5740a92b_0_223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58" name="Google Shape;1158;g1dd5740a92b_0_2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9" name="Google Shape;1159;g1dd5740a92b_0_2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60" name="Google Shape;1160;g1dd5740a92b_0_2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1" name="Google Shape;1161;g1dd5740a92b_0_223"/>
          <p:cNvSpPr/>
          <p:nvPr/>
        </p:nvSpPr>
        <p:spPr>
          <a:xfrm flipH="1">
            <a:off x="2097245" y="1411024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2" name="Google Shape;1162;g1dd5740a92b_0_223"/>
          <p:cNvSpPr/>
          <p:nvPr/>
        </p:nvSpPr>
        <p:spPr>
          <a:xfrm flipH="1">
            <a:off x="429205" y="4682677"/>
            <a:ext cx="5789100" cy="13932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3" name="Google Shape;1163;g1dd5740a92b_0_223"/>
          <p:cNvSpPr txBox="1"/>
          <p:nvPr>
            <p:ph idx="1" type="body"/>
          </p:nvPr>
        </p:nvSpPr>
        <p:spPr>
          <a:xfrm>
            <a:off x="8450575" y="3165416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4" name="Google Shape;1164;g1dd5740a92b_0_223"/>
          <p:cNvSpPr txBox="1"/>
          <p:nvPr>
            <p:ph idx="2" type="body"/>
          </p:nvPr>
        </p:nvSpPr>
        <p:spPr>
          <a:xfrm>
            <a:off x="5816497" y="1588544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5" name="Google Shape;1165;g1dd5740a92b_0_223"/>
          <p:cNvSpPr txBox="1"/>
          <p:nvPr>
            <p:ph idx="3" type="body"/>
          </p:nvPr>
        </p:nvSpPr>
        <p:spPr>
          <a:xfrm>
            <a:off x="6003647" y="4619956"/>
            <a:ext cx="5388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1dd5740a92b_0_242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8" name="Google Shape;1168;g1dd5740a92b_0_242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60925" lIns="121900" spcFirstLastPara="1" rIns="121900" wrap="square" tIns="609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59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9" name="Google Shape;1169;g1dd5740a92b_0_242"/>
          <p:cNvSpPr txBox="1"/>
          <p:nvPr>
            <p:ph idx="2" type="body"/>
          </p:nvPr>
        </p:nvSpPr>
        <p:spPr>
          <a:xfrm>
            <a:off x="0" y="1657349"/>
            <a:ext cx="12192000" cy="3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609600" spcFirstLastPara="1" rIns="121900" wrap="square" tIns="60925">
            <a:noAutofit/>
          </a:bodyPr>
          <a:lstStyle>
            <a:lvl1pPr indent="-533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8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5016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43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6355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70" name="Google Shape;1170;g1dd5740a92b_0_242"/>
          <p:cNvGrpSpPr/>
          <p:nvPr/>
        </p:nvGrpSpPr>
        <p:grpSpPr>
          <a:xfrm>
            <a:off x="1" y="5607229"/>
            <a:ext cx="12196128" cy="83414"/>
            <a:chOff x="-33239" y="5603791"/>
            <a:chExt cx="9147325" cy="83414"/>
          </a:xfrm>
        </p:grpSpPr>
        <p:cxnSp>
          <p:nvCxnSpPr>
            <p:cNvPr id="1171" name="Google Shape;1171;g1dd5740a92b_0_24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2" name="Google Shape;1172;g1dd5740a92b_0_24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6d36709bac_0_17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0" name="Google Shape;1180;g26d36709bac_0_17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1" name="Google Shape;1181;g26d36709bac_0_176"/>
          <p:cNvSpPr txBox="1"/>
          <p:nvPr>
            <p:ph idx="2" type="body"/>
          </p:nvPr>
        </p:nvSpPr>
        <p:spPr>
          <a:xfrm>
            <a:off x="260350" y="1577974"/>
            <a:ext cx="3088500" cy="47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2" name="Google Shape;1182;g26d36709bac_0_176"/>
          <p:cNvSpPr txBox="1"/>
          <p:nvPr>
            <p:ph idx="3" type="body"/>
          </p:nvPr>
        </p:nvSpPr>
        <p:spPr>
          <a:xfrm>
            <a:off x="3847875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83" name="Google Shape;1183;g26d36709bac_0_176"/>
          <p:cNvGrpSpPr/>
          <p:nvPr/>
        </p:nvGrpSpPr>
        <p:grpSpPr>
          <a:xfrm flipH="1">
            <a:off x="354867" y="6196177"/>
            <a:ext cx="8086609" cy="626185"/>
            <a:chOff x="3847875" y="6196177"/>
            <a:chExt cx="8086609" cy="626185"/>
          </a:xfrm>
        </p:grpSpPr>
        <p:cxnSp>
          <p:nvCxnSpPr>
            <p:cNvPr id="1184" name="Google Shape;1184;g26d36709bac_0_176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5" name="Google Shape;1185;g26d36709bac_0_176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6" name="Google Shape;1186;g26d36709bac_0_176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87" name="Google Shape;1187;g26d36709bac_0_17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88" name="Google Shape;1188;g26d36709bac_0_1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9" name="Google Shape;1189;g26d36709bac_0_17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0" name="Google Shape;1190;g26d36709bac_0_1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1" name="Google Shape;1191;g26d36709bac_0_176"/>
          <p:cNvSpPr txBox="1"/>
          <p:nvPr>
            <p:ph idx="4" type="body"/>
          </p:nvPr>
        </p:nvSpPr>
        <p:spPr>
          <a:xfrm>
            <a:off x="9058038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26d36709bac_0_19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94" name="Google Shape;1194;g26d36709bac_0_190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1195" name="Google Shape;1195;g26d36709bac_0_190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96" name="Google Shape;1196;g26d36709bac_0_190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97" name="Google Shape;1197;g26d36709bac_0_19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98" name="Google Shape;1198;g26d36709bac_0_19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99" name="Google Shape;1199;g26d36709bac_0_190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00" name="Google Shape;1200;g26d36709bac_0_1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1" name="Google Shape;1201;g26d36709bac_0_1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2" name="Google Shape;1202;g26d36709bac_0_19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3" name="Google Shape;1203;g26d36709bac_0_190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04" name="Google Shape;1204;g26d36709bac_0_19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 1">
  <p:cSld name="2 Reading tip with pic and conversation bubbles 1"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1206" name="Google Shape;1206;g26d36709bac_0_203"/>
          <p:cNvPicPr preferRelativeResize="0"/>
          <p:nvPr/>
        </p:nvPicPr>
        <p:blipFill rotWithShape="1">
          <a:blip r:embed="rId2">
            <a:alphaModFix/>
          </a:blip>
          <a:srcRect b="27809" l="13031" r="20918" t="9822"/>
          <a:stretch/>
        </p:blipFill>
        <p:spPr>
          <a:xfrm>
            <a:off x="2066781" y="3289625"/>
            <a:ext cx="4293731" cy="270286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7" name="Google Shape;1207;g26d36709bac_0_20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8" name="Google Shape;1208;g26d36709bac_0_203"/>
          <p:cNvSpPr txBox="1"/>
          <p:nvPr>
            <p:ph idx="1" type="body"/>
          </p:nvPr>
        </p:nvSpPr>
        <p:spPr>
          <a:xfrm>
            <a:off x="138545" y="227488"/>
            <a:ext cx="32004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9" name="Google Shape;1209;g26d36709bac_0_203"/>
          <p:cNvSpPr txBox="1"/>
          <p:nvPr>
            <p:ph idx="2" type="body"/>
          </p:nvPr>
        </p:nvSpPr>
        <p:spPr>
          <a:xfrm>
            <a:off x="138544" y="1343824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0" name="Google Shape;1210;g26d36709bac_0_203"/>
          <p:cNvSpPr txBox="1"/>
          <p:nvPr>
            <p:ph idx="3" type="body"/>
          </p:nvPr>
        </p:nvSpPr>
        <p:spPr>
          <a:xfrm>
            <a:off x="138544" y="3883036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11" name="Google Shape;1211;g26d36709bac_0_203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12" name="Google Shape;1212;g26d36709bac_0_203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13" name="Google Shape;1213;g26d36709bac_0_203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14" name="Google Shape;1214;g26d36709bac_0_203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15" name="Google Shape;1215;g26d36709bac_0_2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16" name="Google Shape;1216;g26d36709bac_0_20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g26d36709bac_0_20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8" name="Google Shape;1218;g26d36709bac_0_20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9" name="Google Shape;1219;g26d36709bac_0_203"/>
          <p:cNvSpPr txBox="1"/>
          <p:nvPr>
            <p:ph idx="4" type="body"/>
          </p:nvPr>
        </p:nvSpPr>
        <p:spPr>
          <a:xfrm rot="-2153581">
            <a:off x="3698465" y="2197679"/>
            <a:ext cx="2558532" cy="1574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0" name="Google Shape;1220;g26d36709bac_0_203"/>
          <p:cNvSpPr/>
          <p:nvPr/>
        </p:nvSpPr>
        <p:spPr>
          <a:xfrm rot="949913">
            <a:off x="4759794" y="1549933"/>
            <a:ext cx="3910333" cy="2463141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1" name="Google Shape;1221;g26d36709bac_0_203"/>
          <p:cNvSpPr txBox="1"/>
          <p:nvPr>
            <p:ph idx="5" type="body"/>
          </p:nvPr>
        </p:nvSpPr>
        <p:spPr>
          <a:xfrm rot="860453">
            <a:off x="8789257" y="1869145"/>
            <a:ext cx="2887476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2" name="Google Shape;1222;g26d36709bac_0_203"/>
          <p:cNvSpPr/>
          <p:nvPr/>
        </p:nvSpPr>
        <p:spPr>
          <a:xfrm flipH="1" rot="-2036101">
            <a:off x="-57472" y="1812681"/>
            <a:ext cx="3328065" cy="2381766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3" name="Google Shape;1223;g26d36709bac_0_203"/>
          <p:cNvSpPr txBox="1"/>
          <p:nvPr>
            <p:ph idx="6" type="body"/>
          </p:nvPr>
        </p:nvSpPr>
        <p:spPr>
          <a:xfrm>
            <a:off x="9641043" y="5445006"/>
            <a:ext cx="255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ound like a storytell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00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00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09" name="Google Shape;109;p100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10" name="Google Shape;110;p10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" name="Google Shape;111;p10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2" name="Google Shape;112;p100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3" name="Google Shape;11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00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1_2 reading tip more options"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26d36709bac_0_22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6" name="Google Shape;1226;g26d36709bac_0_222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7" name="Google Shape;1227;g26d36709bac_0_222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8" name="Google Shape;1228;g26d36709bac_0_222"/>
          <p:cNvSpPr txBox="1"/>
          <p:nvPr>
            <p:ph idx="3" type="body"/>
          </p:nvPr>
        </p:nvSpPr>
        <p:spPr>
          <a:xfrm>
            <a:off x="3790950" y="1944688"/>
            <a:ext cx="43614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29" name="Google Shape;1229;g26d36709bac_0_222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30" name="Google Shape;1230;g26d36709bac_0_222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1" name="Google Shape;1231;g26d36709bac_0_222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2" name="Google Shape;1232;g26d36709bac_0_222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33" name="Google Shape;1233;g26d36709bac_0_22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34" name="Google Shape;1234;g26d36709bac_0_2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5" name="Google Shape;1235;g26d36709bac_0_2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g26d36709bac_0_2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7" name="Google Shape;1237;g26d36709bac_0_222"/>
          <p:cNvSpPr txBox="1"/>
          <p:nvPr>
            <p:ph idx="4" type="body"/>
          </p:nvPr>
        </p:nvSpPr>
        <p:spPr>
          <a:xfrm>
            <a:off x="8420151" y="1944688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8" name="Google Shape;1238;g26d36709bac_0_222"/>
          <p:cNvSpPr txBox="1"/>
          <p:nvPr>
            <p:ph idx="5" type="body"/>
          </p:nvPr>
        </p:nvSpPr>
        <p:spPr>
          <a:xfrm>
            <a:off x="8433792" y="4255294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9" name="Google Shape;1239;g26d36709bac_0_222"/>
          <p:cNvSpPr/>
          <p:nvPr>
            <p:ph idx="6" type="pic"/>
          </p:nvPr>
        </p:nvSpPr>
        <p:spPr>
          <a:xfrm>
            <a:off x="328222" y="4123429"/>
            <a:ext cx="2871300" cy="249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26d36709bac_0_238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42" name="Google Shape;1242;g26d36709bac_0_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3" name="Google Shape;1243;g26d36709bac_0_23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4" name="Google Shape;1244;g26d36709bac_0_23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5" name="Google Shape;1245;g26d36709bac_0_23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6" name="Google Shape;1246;g26d36709bac_0_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g26d36709bac_0_2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8" name="Google Shape;1248;g26d36709bac_0_2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g26d36709bac_0_238"/>
          <p:cNvSpPr txBox="1"/>
          <p:nvPr>
            <p:ph idx="1" type="body"/>
          </p:nvPr>
        </p:nvSpPr>
        <p:spPr>
          <a:xfrm>
            <a:off x="628275" y="1620838"/>
            <a:ext cx="30816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0" name="Google Shape;1250;g26d36709bac_0_238"/>
          <p:cNvSpPr txBox="1"/>
          <p:nvPr>
            <p:ph idx="2" type="body"/>
          </p:nvPr>
        </p:nvSpPr>
        <p:spPr>
          <a:xfrm>
            <a:off x="4059003" y="1632097"/>
            <a:ext cx="40050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1" name="Google Shape;1251;g26d36709bac_0_238"/>
          <p:cNvSpPr txBox="1"/>
          <p:nvPr>
            <p:ph idx="3" type="body"/>
          </p:nvPr>
        </p:nvSpPr>
        <p:spPr>
          <a:xfrm>
            <a:off x="8794864" y="1454588"/>
            <a:ext cx="33480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2" name="Google Shape;1252;g26d36709bac_0_238"/>
          <p:cNvSpPr txBox="1"/>
          <p:nvPr>
            <p:ph idx="4" type="body"/>
          </p:nvPr>
        </p:nvSpPr>
        <p:spPr>
          <a:xfrm>
            <a:off x="8794863" y="2645354"/>
            <a:ext cx="33480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3" name="Google Shape;1253;g26d36709bac_0_238"/>
          <p:cNvSpPr/>
          <p:nvPr>
            <p:ph idx="5" type="pic"/>
          </p:nvPr>
        </p:nvSpPr>
        <p:spPr>
          <a:xfrm>
            <a:off x="8989159" y="4407656"/>
            <a:ext cx="2926200" cy="194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26d36709bac_0_25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6" name="Google Shape;1256;g26d36709bac_0_25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g26d36709bac_0_25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g26d36709bac_0_25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9" name="Google Shape;1259;g26d36709bac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0" name="Google Shape;1260;g26d36709bac_0_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g26d36709bac_0_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g26d36709bac_0_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g26d36709bac_0_252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4" name="Google Shape;1264;g26d36709bac_0_252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1265" name="Google Shape;1265;g26d36709bac_0_252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26d36709bac_0_26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8" name="Google Shape;1268;g26d36709bac_0_2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9" name="Google Shape;1269;g26d36709bac_0_2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g26d36709bac_0_2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1" name="Google Shape;1271;g26d36709bac_0_2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2" name="Google Shape;1272;g26d36709bac_0_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g26d36709bac_0_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g26d36709bac_0_2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g26d36709bac_0_264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1276" name="Google Shape;1276;g26d36709bac_0_264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7" name="Google Shape;1277;g26d36709bac_0_264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g26d36709bac_0_264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26d36709bac_0_27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26d36709bac_0_279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3" name="Google Shape;1283;g26d36709bac_0_279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4" name="Google Shape;1284;g26d36709bac_0_279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5" name="Google Shape;1285;g26d36709bac_0_279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6" name="Google Shape;1286;g26d36709bac_0_2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7" name="Google Shape;1287;g26d36709bac_0_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g26d36709bac_0_2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g26d36709bac_0_2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g26d36709bac_0_279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291" name="Google Shape;1291;g26d36709bac_0_279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2" name="Google Shape;1292;g26d36709bac_0_279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3" name="Google Shape;1293;g26d36709bac_0_279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4" name="Google Shape;1294;g26d36709bac_0_279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26d36709bac_0_293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7" name="Google Shape;1297;g26d36709bac_0_29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8" name="Google Shape;1298;g26d36709bac_0_29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9" name="Google Shape;1299;g26d36709bac_0_29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0" name="Google Shape;1300;g26d36709bac_0_2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01" name="Google Shape;1301;g26d36709bac_0_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g26d36709bac_0_2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g26d36709bac_0_2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g26d36709bac_0_293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05" name="Google Shape;1305;g26d36709bac_0_293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6" name="Google Shape;1306;g26d36709bac_0_293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7" name="Google Shape;1307;g26d36709bac_0_293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8" name="Google Shape;1308;g26d36709bac_0_293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9" name="Google Shape;1309;g26d36709bac_0_293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0" name="Google Shape;1310;g26d36709bac_0_293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1" name="Google Shape;1311;g26d36709bac_0_293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26d36709bac_0_31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4" name="Google Shape;1314;g26d36709bac_0_310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15" name="Google Shape;1315;g26d36709bac_0_31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6" name="Google Shape;1316;g26d36709bac_0_31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7" name="Google Shape;1317;g26d36709bac_0_31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8" name="Google Shape;1318;g26d36709bac_0_3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9" name="Google Shape;1319;g26d36709bac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g26d36709bac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g26d36709bac_0_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g26d36709bac_0_310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3" name="Google Shape;1323;g26d36709bac_0_310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4" name="Google Shape;1324;g26d36709bac_0_310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5" name="Google Shape;1325;g26d36709bac_0_310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6" name="Google Shape;1326;g26d36709bac_0_310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7" name="Google Shape;1327;g26d36709bac_0_310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8" name="Google Shape;1328;g26d36709bac_0_310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9" name="Google Shape;1329;g26d36709bac_0_310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enjoy and engag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01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0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18" name="Google Shape;118;p10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19" name="Google Shape;119;p10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0" name="Google Shape;120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1" name="Google Shape;121;p101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2" name="Google Shape;12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01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7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0.xml"/><Relationship Id="rId22" Type="http://schemas.openxmlformats.org/officeDocument/2006/relationships/theme" Target="../theme/theme10.xml"/><Relationship Id="rId1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8.xml"/><Relationship Id="rId6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57.xml"/><Relationship Id="rId19" Type="http://schemas.openxmlformats.org/officeDocument/2006/relationships/theme" Target="../theme/theme9.xml"/><Relationship Id="rId6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theme" Target="../theme/theme2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87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85" name="Google Shape;85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86" name="Google Shape;86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" name="Google Shape;87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5" name="Google Shape;135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" name="Google Shape;136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4" name="Google Shape;464;p39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5" name="Google Shape;465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60166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9"/>
          <p:cNvSpPr txBox="1"/>
          <p:nvPr>
            <p:ph type="title"/>
          </p:nvPr>
        </p:nvSpPr>
        <p:spPr>
          <a:xfrm>
            <a:off x="6390052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3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65" name="Google Shape;665;p43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6" name="Google Shape;666;p43"/>
          <p:cNvSpPr txBox="1"/>
          <p:nvPr>
            <p:ph type="title"/>
          </p:nvPr>
        </p:nvSpPr>
        <p:spPr>
          <a:xfrm>
            <a:off x="3219732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7" name="Google Shape;667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7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88" name="Google Shape;788;p47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9" name="Google Shape;789;p47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0" name="Google Shape;790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4564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1dd5740a92b_0_140"/>
          <p:cNvSpPr/>
          <p:nvPr/>
        </p:nvSpPr>
        <p:spPr>
          <a:xfrm>
            <a:off x="0" y="-11085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66" name="Google Shape;1066;g1dd5740a92b_0_14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7" name="Google Shape;1067;g1dd5740a92b_0_14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500"/>
            <a:ext cx="2816352" cy="8567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26d36709bac_0_171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75" name="Google Shape;1175;g26d36709bac_0_17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6" name="Google Shape;1176;g26d36709bac_0_171"/>
          <p:cNvSpPr txBox="1"/>
          <p:nvPr>
            <p:ph type="title"/>
          </p:nvPr>
        </p:nvSpPr>
        <p:spPr>
          <a:xfrm>
            <a:off x="3219732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77" name="Google Shape;1177;g26d36709bac_0_17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9.png"/><Relationship Id="rId4" Type="http://schemas.openxmlformats.org/officeDocument/2006/relationships/image" Target="../media/image9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3.jpg"/><Relationship Id="rId6" Type="http://schemas.openxmlformats.org/officeDocument/2006/relationships/image" Target="../media/image64.jpg"/><Relationship Id="rId7" Type="http://schemas.openxmlformats.org/officeDocument/2006/relationships/image" Target="../media/image7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6.png"/><Relationship Id="rId4" Type="http://schemas.openxmlformats.org/officeDocument/2006/relationships/image" Target="../media/image79.png"/><Relationship Id="rId5" Type="http://schemas.openxmlformats.org/officeDocument/2006/relationships/image" Target="../media/image65.png"/><Relationship Id="rId6" Type="http://schemas.openxmlformats.org/officeDocument/2006/relationships/image" Target="../media/image7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1.png"/><Relationship Id="rId4" Type="http://schemas.openxmlformats.org/officeDocument/2006/relationships/image" Target="../media/image7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7.jpg"/><Relationship Id="rId4" Type="http://schemas.openxmlformats.org/officeDocument/2006/relationships/image" Target="../media/image78.png"/><Relationship Id="rId5" Type="http://schemas.openxmlformats.org/officeDocument/2006/relationships/image" Target="../media/image8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8.png"/><Relationship Id="rId4" Type="http://schemas.openxmlformats.org/officeDocument/2006/relationships/image" Target="../media/image80.png"/><Relationship Id="rId5" Type="http://schemas.openxmlformats.org/officeDocument/2006/relationships/image" Target="../media/image76.png"/><Relationship Id="rId6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Workshop guide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ar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Be my helper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Facilitator: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 notes to prepare. See English file. </a:t>
            </a:r>
            <a:endParaRPr sz="4000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Amend slides if needed.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Ready the family-facing materials.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Display slide 2 as families arrive.</a:t>
            </a:r>
            <a:endParaRPr sz="4000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17"/>
          <p:cNvSpPr txBox="1"/>
          <p:nvPr>
            <p:ph type="ctrTitle"/>
          </p:nvPr>
        </p:nvSpPr>
        <p:spPr>
          <a:xfrm>
            <a:off x="-445009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خطوة بخطوة</a:t>
            </a:r>
            <a:endParaRPr/>
          </a:p>
        </p:txBody>
      </p:sp>
      <p:sp>
        <p:nvSpPr>
          <p:cNvPr id="1432" name="Google Shape;1432;p17"/>
          <p:cNvSpPr txBox="1"/>
          <p:nvPr>
            <p:ph idx="2" type="body"/>
          </p:nvPr>
        </p:nvSpPr>
        <p:spPr>
          <a:xfrm>
            <a:off x="651398" y="1608900"/>
            <a:ext cx="5444602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</a:pPr>
            <a:r>
              <a:rPr b="0" i="0" lang="ar" sz="3200" u="none"/>
              <a:t>استغرق كل الوقت الذي يحتاجه طفلك في كل خطوة قبل الانتقال إلى الخطوة التالية. </a:t>
            </a:r>
            <a:endParaRPr/>
          </a:p>
          <a:p>
            <a:pPr indent="-2286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صورة تحتوي على شخص، مكان مغلق، طاولة، طفل&#10;&#10;يُستحدث الوصف تلقائيًا" id="1433" name="Google Shape;1433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954" r="11817" t="13606"/>
          <a:stretch/>
        </p:blipFill>
        <p:spPr>
          <a:xfrm rot="10800000">
            <a:off x="7065264" y="1860668"/>
            <a:ext cx="4297681" cy="3751308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1dd5740a92b_0_13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1" i="0" lang="ar" u="none"/>
              <a:t>الأسر التي تتحدث لغات متعددة</a:t>
            </a:r>
            <a:endParaRPr/>
          </a:p>
        </p:txBody>
      </p:sp>
      <p:pic>
        <p:nvPicPr>
          <p:cNvPr id="1439" name="Google Shape;1439;g1dd5740a92b_0_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4675" y="1860807"/>
            <a:ext cx="1314173" cy="1325012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g1dd5740a92b_0_134"/>
          <p:cNvSpPr txBox="1"/>
          <p:nvPr/>
        </p:nvSpPr>
        <p:spPr>
          <a:xfrm>
            <a:off x="731695" y="2127525"/>
            <a:ext cx="7671300" cy="7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None/>
            </a:pPr>
            <a:r>
              <a:rPr b="0" i="0" lang="ar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rPr>
              <a:t>المقارنة والربط بين لغتك الأم واللغة الإنجليزية.</a:t>
            </a:r>
            <a:r>
              <a:rPr b="0" i="0" lang="ar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8"/>
          <p:cNvSpPr txBox="1"/>
          <p:nvPr>
            <p:ph idx="1" type="body"/>
          </p:nvPr>
        </p:nvSpPr>
        <p:spPr>
          <a:xfrm>
            <a:off x="40385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هل يمكنك المتابعة بإصبعك؟</a:t>
            </a:r>
            <a:endParaRPr/>
          </a:p>
        </p:txBody>
      </p:sp>
      <p:sp>
        <p:nvSpPr>
          <p:cNvPr id="1446" name="Google Shape;1446;p18"/>
          <p:cNvSpPr txBox="1"/>
          <p:nvPr>
            <p:ph idx="2" type="body"/>
          </p:nvPr>
        </p:nvSpPr>
        <p:spPr>
          <a:xfrm>
            <a:off x="21588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عندما أنتهي من هذا السطر، علامَ تقع عيني بعد ذلك؟</a:t>
            </a:r>
            <a:endParaRPr>
              <a:solidFill>
                <a:srgbClr val="006FB6"/>
              </a:solidFill>
            </a:endParaRPr>
          </a:p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47" name="Google Shape;1447;p18"/>
          <p:cNvSpPr txBox="1"/>
          <p:nvPr>
            <p:ph idx="3" type="body"/>
          </p:nvPr>
        </p:nvSpPr>
        <p:spPr>
          <a:xfrm>
            <a:off x="402336" y="4784548"/>
            <a:ext cx="541207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هل ترين هذا الحرف؟ إنه الحرف "t" هل يمكنك العثور على حرف "t" آخر في الصفحة؟</a:t>
            </a:r>
            <a:endParaRPr/>
          </a:p>
        </p:txBody>
      </p:sp>
      <p:sp>
        <p:nvSpPr>
          <p:cNvPr id="1448" name="Google Shape;1448;p18"/>
          <p:cNvSpPr txBox="1"/>
          <p:nvPr>
            <p:ph type="ctrTitle"/>
          </p:nvPr>
        </p:nvSpPr>
        <p:spPr>
          <a:xfrm>
            <a:off x="-331919" y="54572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القراءة = محادثة</a:t>
            </a:r>
            <a:endParaRPr/>
          </a:p>
        </p:txBody>
      </p:sp>
      <p:pic>
        <p:nvPicPr>
          <p:cNvPr id="1449" name="Google Shape;1449;p18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 flipH="1">
            <a:off x="11182007" y="112696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9"/>
          <p:cNvSpPr txBox="1"/>
          <p:nvPr>
            <p:ph type="ctrTitle"/>
          </p:nvPr>
        </p:nvSpPr>
        <p:spPr>
          <a:xfrm>
            <a:off x="-34290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وقت التدرب</a:t>
            </a:r>
            <a:endParaRPr/>
          </a:p>
        </p:txBody>
      </p:sp>
      <p:sp>
        <p:nvSpPr>
          <p:cNvPr id="1455" name="Google Shape;1455;p19"/>
          <p:cNvSpPr txBox="1"/>
          <p:nvPr>
            <p:ph idx="1" type="body"/>
          </p:nvPr>
        </p:nvSpPr>
        <p:spPr>
          <a:xfrm>
            <a:off x="6652225" y="1583975"/>
            <a:ext cx="4647288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sz="2800" u="none"/>
              <a:t>امنح طفلك كتابًا.</a:t>
            </a:r>
            <a:endParaRPr sz="2800"/>
          </a:p>
        </p:txBody>
      </p:sp>
      <p:sp>
        <p:nvSpPr>
          <p:cNvPr id="1456" name="Google Shape;1456;p19"/>
          <p:cNvSpPr txBox="1"/>
          <p:nvPr>
            <p:ph idx="2" type="body"/>
          </p:nvPr>
        </p:nvSpPr>
        <p:spPr>
          <a:xfrm>
            <a:off x="6652224" y="2801800"/>
            <a:ext cx="4720913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3"/>
              <a:buFont typeface="Arial"/>
              <a:buNone/>
            </a:pPr>
            <a:r>
              <a:rPr b="0" i="0" lang="ar" sz="2800" u="none"/>
              <a:t>اسأله:</a:t>
            </a:r>
            <a:endParaRPr sz="2800"/>
          </a:p>
          <a:p>
            <a:pPr indent="-379730" lvl="0" marL="4572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50"/>
              <a:buChar char="●"/>
            </a:pPr>
            <a:r>
              <a:rPr b="0" i="0" lang="ar" sz="2800" u="none"/>
              <a:t>كيف نُمسك بالكتب؟</a:t>
            </a:r>
            <a:endParaRPr sz="2800"/>
          </a:p>
          <a:p>
            <a:pPr indent="-379730" lvl="0" marL="4572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50"/>
              <a:buChar char="●"/>
            </a:pPr>
            <a:r>
              <a:rPr b="0" i="0" lang="ar" sz="2800" u="none"/>
              <a:t>أين الغلاف الأمامي؟</a:t>
            </a:r>
            <a:endParaRPr sz="2800"/>
          </a:p>
          <a:p>
            <a:pPr indent="-379730" lvl="0" marL="4572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50"/>
              <a:buChar char="●"/>
            </a:pPr>
            <a:r>
              <a:rPr b="0" i="0" lang="ar" sz="2800" u="none"/>
              <a:t>أين الخلف؟</a:t>
            </a:r>
            <a:endParaRPr sz="2800"/>
          </a:p>
          <a:p>
            <a:pPr indent="-379730" lvl="0" marL="4572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50"/>
              <a:buChar char="●"/>
            </a:pPr>
            <a:r>
              <a:rPr b="0" i="0" lang="ar" sz="2800" u="none"/>
              <a:t>هل يمكنك قلب الصفحات بينما أقرأ؟</a:t>
            </a:r>
            <a:endParaRPr sz="2800"/>
          </a:p>
        </p:txBody>
      </p:sp>
      <p:sp>
        <p:nvSpPr>
          <p:cNvPr id="1457" name="Google Shape;1457;p19"/>
          <p:cNvSpPr txBox="1"/>
          <p:nvPr>
            <p:ph idx="3" type="body"/>
          </p:nvPr>
        </p:nvSpPr>
        <p:spPr>
          <a:xfrm>
            <a:off x="6437377" y="4563900"/>
            <a:ext cx="4926386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50"/>
              <a:buNone/>
            </a:pPr>
            <a:r>
              <a:rPr b="0" i="0" lang="ar" sz="2800" u="none"/>
              <a:t>اشكر طفلك على مساعدتك!</a:t>
            </a:r>
            <a:endParaRPr sz="2800"/>
          </a:p>
        </p:txBody>
      </p:sp>
      <p:sp>
        <p:nvSpPr>
          <p:cNvPr id="1458" name="Google Shape;1458;p19"/>
          <p:cNvSpPr txBox="1"/>
          <p:nvPr>
            <p:ph idx="4" type="body"/>
          </p:nvPr>
        </p:nvSpPr>
        <p:spPr>
          <a:xfrm>
            <a:off x="11433069" y="142039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1</a:t>
            </a:r>
            <a:endParaRPr/>
          </a:p>
        </p:txBody>
      </p:sp>
      <p:sp>
        <p:nvSpPr>
          <p:cNvPr id="1459" name="Google Shape;1459;p19"/>
          <p:cNvSpPr txBox="1"/>
          <p:nvPr>
            <p:ph idx="5" type="body"/>
          </p:nvPr>
        </p:nvSpPr>
        <p:spPr>
          <a:xfrm>
            <a:off x="11433069" y="434540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3</a:t>
            </a:r>
            <a:endParaRPr/>
          </a:p>
        </p:txBody>
      </p:sp>
      <p:sp>
        <p:nvSpPr>
          <p:cNvPr id="1460" name="Google Shape;1460;p19"/>
          <p:cNvSpPr txBox="1"/>
          <p:nvPr>
            <p:ph idx="7" type="body"/>
          </p:nvPr>
        </p:nvSpPr>
        <p:spPr>
          <a:xfrm>
            <a:off x="11433069" y="263531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2</a:t>
            </a:r>
            <a:endParaRPr/>
          </a:p>
        </p:txBody>
      </p:sp>
      <p:sp>
        <p:nvSpPr>
          <p:cNvPr id="1461" name="Google Shape;1461;p19"/>
          <p:cNvSpPr txBox="1"/>
          <p:nvPr>
            <p:ph idx="1" type="body"/>
          </p:nvPr>
        </p:nvSpPr>
        <p:spPr>
          <a:xfrm>
            <a:off x="0" y="5046471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i="0" lang="ar" sz="3000" u="none"/>
              <a:t>تدرب على الاستراتيجية الفردية لطفلك.</a:t>
            </a:r>
            <a:endParaRPr/>
          </a:p>
          <a:p>
            <a:pPr indent="-2286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462" name="Google Shape;1462;p19"/>
          <p:cNvSpPr txBox="1"/>
          <p:nvPr>
            <p:ph idx="13" type="body"/>
          </p:nvPr>
        </p:nvSpPr>
        <p:spPr>
          <a:xfrm>
            <a:off x="4544175" y="1420397"/>
            <a:ext cx="2108049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i="0" lang="ar" sz="3000" u="none"/>
              <a:t>استدعني عندما يكون لديك سؤال!</a:t>
            </a:r>
            <a:endParaRPr/>
          </a:p>
        </p:txBody>
      </p:sp>
      <p:pic>
        <p:nvPicPr>
          <p:cNvPr id="1463" name="Google Shape;1463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366552" y="1420397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26d36709bac_0_164"/>
          <p:cNvSpPr txBox="1"/>
          <p:nvPr>
            <p:ph type="title"/>
          </p:nvPr>
        </p:nvSpPr>
        <p:spPr>
          <a:xfrm>
            <a:off x="2981277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ar" sz="4200">
                <a:latin typeface="Calibri"/>
                <a:ea typeface="Calibri"/>
                <a:cs typeface="Calibri"/>
                <a:sym typeface="Calibri"/>
              </a:rPr>
              <a:t>تأمل</a:t>
            </a:r>
            <a:r>
              <a:rPr b="1" i="0" lang="ar" u="none"/>
              <a:t> </a:t>
            </a:r>
            <a:endParaRPr/>
          </a:p>
        </p:txBody>
      </p:sp>
      <p:sp>
        <p:nvSpPr>
          <p:cNvPr id="1469" name="Google Shape;1469;g26d36709bac_0_164"/>
          <p:cNvSpPr txBox="1"/>
          <p:nvPr>
            <p:ph idx="1" type="body"/>
          </p:nvPr>
        </p:nvSpPr>
        <p:spPr>
          <a:xfrm>
            <a:off x="457146" y="1992348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4500" lvl="0" marL="457200" rtl="1" algn="r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هل لديك أي أسئلة بشأن النصيحة الخاصة بالقراءة؟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تحدث مع طفلك واسأله: هل نحن مستعدون لتجربة هذه النصيحة الخاصة بالقراءة في المنزل؟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يرجى مشاركة طريقة القيام بذلك في المنزل.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g26d36709bac_0_164"/>
          <p:cNvSpPr txBox="1"/>
          <p:nvPr>
            <p:ph idx="3" type="body"/>
          </p:nvPr>
        </p:nvSpPr>
        <p:spPr>
          <a:xfrm>
            <a:off x="9020342" y="394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b="0" i="0" lang="ar" u="none"/>
              <a:t>سيساعد سؤالك شخصًا آخر في الغرفة.</a:t>
            </a:r>
            <a:endParaRPr/>
          </a:p>
        </p:txBody>
      </p:sp>
      <p:pic>
        <p:nvPicPr>
          <p:cNvPr descr="A close up of a logo&#10;&#10;Description automatically generated" id="1471" name="Google Shape;1471;g26d36709bac_0_164"/>
          <p:cNvPicPr preferRelativeResize="0"/>
          <p:nvPr/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9329146" y="73138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21"/>
          <p:cNvSpPr txBox="1"/>
          <p:nvPr>
            <p:ph type="ctrTitle"/>
          </p:nvPr>
        </p:nvSpPr>
        <p:spPr>
          <a:xfrm>
            <a:off x="3610708" y="0"/>
            <a:ext cx="82804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اللعب الهادف -&gt; التعلم</a:t>
            </a:r>
            <a:endParaRPr/>
          </a:p>
        </p:txBody>
      </p:sp>
      <p:sp>
        <p:nvSpPr>
          <p:cNvPr id="1477" name="Google Shape;1477;p21"/>
          <p:cNvSpPr txBox="1"/>
          <p:nvPr>
            <p:ph idx="2" type="body"/>
          </p:nvPr>
        </p:nvSpPr>
        <p:spPr>
          <a:xfrm>
            <a:off x="960962" y="17176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0" i="0" lang="ar" u="none"/>
              <a:t>تعمل </a:t>
            </a:r>
            <a:r>
              <a:rPr b="1" i="0" lang="ar" u="none"/>
              <a:t>الأسئلة</a:t>
            </a:r>
            <a:r>
              <a:rPr b="0" i="0" lang="ar" u="none"/>
              <a:t> و</a:t>
            </a:r>
            <a:r>
              <a:rPr b="1" i="0" lang="ar" u="none"/>
              <a:t>المحادثات الهادفة </a:t>
            </a:r>
            <a:r>
              <a:rPr b="0" i="0" lang="ar" u="none"/>
              <a:t>على تعلم أسس القراءة!</a:t>
            </a:r>
            <a:endParaRPr/>
          </a:p>
        </p:txBody>
      </p:sp>
      <p:pic>
        <p:nvPicPr>
          <p:cNvPr id="1478" name="Google Shape;14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8730" y="1754665"/>
            <a:ext cx="4569364" cy="406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24"/>
          <p:cNvSpPr txBox="1"/>
          <p:nvPr>
            <p:ph type="title"/>
          </p:nvPr>
        </p:nvSpPr>
        <p:spPr>
          <a:xfrm>
            <a:off x="6096000" y="0"/>
            <a:ext cx="573996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ar" u="none"/>
              <a:t>يرجى تقديم الآراء والملاحظات</a:t>
            </a:r>
            <a:endParaRPr/>
          </a:p>
        </p:txBody>
      </p:sp>
      <p:pic>
        <p:nvPicPr>
          <p:cNvPr id="1484" name="Google Shape;1484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 flipH="1">
            <a:off x="393352" y="1298240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24"/>
          <p:cNvSpPr txBox="1"/>
          <p:nvPr>
            <p:ph idx="1" type="body"/>
          </p:nvPr>
        </p:nvSpPr>
        <p:spPr>
          <a:xfrm>
            <a:off x="393352" y="3895136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b="0" i="0" lang="ar" u="none"/>
              <a:t>مساهماتك تحسّن وقتنا معًا.</a:t>
            </a:r>
            <a:endParaRPr/>
          </a:p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486" name="Google Shape;1486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6563170" y="10707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"/>
          <p:cNvSpPr txBox="1"/>
          <p:nvPr>
            <p:ph type="title"/>
          </p:nvPr>
        </p:nvSpPr>
        <p:spPr>
          <a:xfrm>
            <a:off x="2331712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i="0" lang="ar" sz="4400" u="none"/>
              <a:t>كن مساعدي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5"/>
          <p:cNvSpPr txBox="1"/>
          <p:nvPr>
            <p:ph idx="1" type="body"/>
          </p:nvPr>
        </p:nvSpPr>
        <p:spPr>
          <a:xfrm>
            <a:off x="6791383" y="15660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الترحيب</a:t>
            </a:r>
            <a:endParaRPr/>
          </a:p>
        </p:txBody>
      </p:sp>
      <p:sp>
        <p:nvSpPr>
          <p:cNvPr id="1347" name="Google Shape;1347;p5"/>
          <p:cNvSpPr txBox="1"/>
          <p:nvPr>
            <p:ph idx="3" type="body"/>
          </p:nvPr>
        </p:nvSpPr>
        <p:spPr>
          <a:xfrm>
            <a:off x="69564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نصيحة للقراءة</a:t>
            </a:r>
            <a:endParaRPr/>
          </a:p>
        </p:txBody>
      </p:sp>
      <p:sp>
        <p:nvSpPr>
          <p:cNvPr id="1348" name="Google Shape;1348;p5"/>
          <p:cNvSpPr txBox="1"/>
          <p:nvPr>
            <p:ph idx="4" type="body"/>
          </p:nvPr>
        </p:nvSpPr>
        <p:spPr>
          <a:xfrm>
            <a:off x="69310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وقت الممارسة</a:t>
            </a:r>
            <a:endParaRPr/>
          </a:p>
        </p:txBody>
      </p:sp>
      <p:sp>
        <p:nvSpPr>
          <p:cNvPr id="1349" name="Google Shape;1349;p5"/>
          <p:cNvSpPr txBox="1"/>
          <p:nvPr>
            <p:ph type="ctrTitle"/>
          </p:nvPr>
        </p:nvSpPr>
        <p:spPr>
          <a:xfrm>
            <a:off x="7921869" y="0"/>
            <a:ext cx="39751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جدول الأعمال</a:t>
            </a:r>
            <a:endParaRPr/>
          </a:p>
        </p:txBody>
      </p:sp>
      <p:sp>
        <p:nvSpPr>
          <p:cNvPr id="1350" name="Google Shape;1350;p5"/>
          <p:cNvSpPr txBox="1"/>
          <p:nvPr>
            <p:ph idx="5" type="body"/>
          </p:nvPr>
        </p:nvSpPr>
        <p:spPr>
          <a:xfrm>
            <a:off x="66770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التفكُّر والمستجدات</a:t>
            </a:r>
            <a:endParaRPr/>
          </a:p>
        </p:txBody>
      </p:sp>
      <p:pic>
        <p:nvPicPr>
          <p:cNvPr id="1351" name="Google Shape;1351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06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18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747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420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762" y="1542556"/>
            <a:ext cx="5444200" cy="45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6"/>
          <p:cNvSpPr txBox="1"/>
          <p:nvPr>
            <p:ph idx="1" type="body"/>
          </p:nvPr>
        </p:nvSpPr>
        <p:spPr>
          <a:xfrm>
            <a:off x="9431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61" name="Google Shape;1361;p6"/>
          <p:cNvSpPr txBox="1"/>
          <p:nvPr>
            <p:ph idx="2" type="body"/>
          </p:nvPr>
        </p:nvSpPr>
        <p:spPr>
          <a:xfrm>
            <a:off x="9431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62" name="Google Shape;1362;p6"/>
          <p:cNvSpPr txBox="1"/>
          <p:nvPr>
            <p:ph idx="3" type="body"/>
          </p:nvPr>
        </p:nvSpPr>
        <p:spPr>
          <a:xfrm>
            <a:off x="9431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63" name="Google Shape;1363;p6"/>
          <p:cNvSpPr txBox="1"/>
          <p:nvPr>
            <p:ph idx="4" type="body"/>
          </p:nvPr>
        </p:nvSpPr>
        <p:spPr>
          <a:xfrm>
            <a:off x="9431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64" name="Google Shape;1364;p6"/>
          <p:cNvSpPr txBox="1"/>
          <p:nvPr>
            <p:ph idx="5" type="body"/>
          </p:nvPr>
        </p:nvSpPr>
        <p:spPr>
          <a:xfrm>
            <a:off x="76103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مستعدًا.</a:t>
            </a:r>
            <a:endParaRPr/>
          </a:p>
        </p:txBody>
      </p:sp>
      <p:sp>
        <p:nvSpPr>
          <p:cNvPr id="1365" name="Google Shape;1365;p6"/>
          <p:cNvSpPr txBox="1"/>
          <p:nvPr>
            <p:ph idx="6" type="body"/>
          </p:nvPr>
        </p:nvSpPr>
        <p:spPr>
          <a:xfrm>
            <a:off x="76123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حاضرًا.</a:t>
            </a:r>
            <a:endParaRPr/>
          </a:p>
        </p:txBody>
      </p:sp>
      <p:sp>
        <p:nvSpPr>
          <p:cNvPr id="1366" name="Google Shape;1366;p6"/>
          <p:cNvSpPr txBox="1"/>
          <p:nvPr>
            <p:ph idx="7" type="body"/>
          </p:nvPr>
        </p:nvSpPr>
        <p:spPr>
          <a:xfrm>
            <a:off x="76103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مهذبًا.</a:t>
            </a:r>
            <a:endParaRPr/>
          </a:p>
        </p:txBody>
      </p:sp>
      <p:sp>
        <p:nvSpPr>
          <p:cNvPr id="1367" name="Google Shape;1367;p6"/>
          <p:cNvSpPr txBox="1"/>
          <p:nvPr>
            <p:ph idx="8" type="body"/>
          </p:nvPr>
        </p:nvSpPr>
        <p:spPr>
          <a:xfrm>
            <a:off x="76103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اطرح أسئلة.</a:t>
            </a:r>
            <a:endParaRPr/>
          </a:p>
        </p:txBody>
      </p:sp>
      <p:sp>
        <p:nvSpPr>
          <p:cNvPr id="1368" name="Google Shape;1368;p6"/>
          <p:cNvSpPr txBox="1"/>
          <p:nvPr>
            <p:ph type="ctrTitle"/>
          </p:nvPr>
        </p:nvSpPr>
        <p:spPr>
          <a:xfrm>
            <a:off x="3406638" y="32084"/>
            <a:ext cx="84074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توجيهات ورشة العمل</a:t>
            </a:r>
            <a:endParaRPr/>
          </a:p>
        </p:txBody>
      </p:sp>
      <p:pic>
        <p:nvPicPr>
          <p:cNvPr descr="Icon&#10;&#10;Description automatically generated" id="1369" name="Google Shape;136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13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70" name="Google Shape;137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713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71" name="Google Shape;137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713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72" name="Google Shape;137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91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2"/>
          <p:cNvSpPr txBox="1"/>
          <p:nvPr>
            <p:ph type="title"/>
          </p:nvPr>
        </p:nvSpPr>
        <p:spPr>
          <a:xfrm>
            <a:off x="300990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200"/>
              <a:buFont typeface="Calibri"/>
              <a:buNone/>
            </a:pPr>
            <a:r>
              <a:rPr b="1" i="0" lang="ar" u="none">
                <a:solidFill>
                  <a:srgbClr val="006FB6"/>
                </a:solidFill>
              </a:rPr>
              <a:t>كن مساعدي</a:t>
            </a:r>
            <a:endParaRPr/>
          </a:p>
        </p:txBody>
      </p:sp>
      <p:sp>
        <p:nvSpPr>
          <p:cNvPr id="1378" name="Google Shape;1378;p12"/>
          <p:cNvSpPr txBox="1"/>
          <p:nvPr>
            <p:ph idx="1" type="body"/>
          </p:nvPr>
        </p:nvSpPr>
        <p:spPr>
          <a:xfrm>
            <a:off x="0" y="4308698"/>
            <a:ext cx="3547872" cy="1643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ar" u="none"/>
              <a:t>يحتاج الأطفال في مرحلة ما قبل القراءة إلى فهم طريقة عمل الكتب (والكلمات الواردة في الكتب).</a:t>
            </a:r>
            <a:endParaRPr/>
          </a:p>
        </p:txBody>
      </p:sp>
      <p:sp>
        <p:nvSpPr>
          <p:cNvPr id="1379" name="Google Shape;1379;p12"/>
          <p:cNvSpPr txBox="1"/>
          <p:nvPr>
            <p:ph idx="3" type="title"/>
          </p:nvPr>
        </p:nvSpPr>
        <p:spPr>
          <a:xfrm>
            <a:off x="1070457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2</a:t>
            </a:r>
            <a:endParaRPr/>
          </a:p>
        </p:txBody>
      </p:sp>
      <p:sp>
        <p:nvSpPr>
          <p:cNvPr id="1380" name="Google Shape;1380;p12"/>
          <p:cNvSpPr txBox="1"/>
          <p:nvPr>
            <p:ph idx="5" type="title"/>
          </p:nvPr>
        </p:nvSpPr>
        <p:spPr>
          <a:xfrm>
            <a:off x="1070457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3</a:t>
            </a:r>
            <a:endParaRPr/>
          </a:p>
        </p:txBody>
      </p:sp>
      <p:sp>
        <p:nvSpPr>
          <p:cNvPr id="1381" name="Google Shape;1381;p12"/>
          <p:cNvSpPr txBox="1"/>
          <p:nvPr>
            <p:ph idx="6" type="body"/>
          </p:nvPr>
        </p:nvSpPr>
        <p:spPr>
          <a:xfrm>
            <a:off x="5949426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امسك الكتاب لي.</a:t>
            </a:r>
            <a:endParaRPr/>
          </a:p>
        </p:txBody>
      </p:sp>
      <p:sp>
        <p:nvSpPr>
          <p:cNvPr id="1382" name="Google Shape;1382;p12"/>
          <p:cNvSpPr txBox="1"/>
          <p:nvPr>
            <p:ph idx="7" type="body"/>
          </p:nvPr>
        </p:nvSpPr>
        <p:spPr>
          <a:xfrm>
            <a:off x="5949426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ساعدني على الإشارة إلى الكلمة. </a:t>
            </a:r>
            <a:endParaRPr/>
          </a:p>
        </p:txBody>
      </p:sp>
      <p:sp>
        <p:nvSpPr>
          <p:cNvPr id="1383" name="Google Shape;1383;p12"/>
          <p:cNvSpPr txBox="1"/>
          <p:nvPr>
            <p:ph idx="8" type="body"/>
          </p:nvPr>
        </p:nvSpPr>
        <p:spPr>
          <a:xfrm>
            <a:off x="5949414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أرني حرفًا وأرني كلمة. </a:t>
            </a:r>
            <a:endParaRPr/>
          </a:p>
        </p:txBody>
      </p:sp>
      <p:sp>
        <p:nvSpPr>
          <p:cNvPr id="1384" name="Google Shape;1384;p12"/>
          <p:cNvSpPr txBox="1"/>
          <p:nvPr>
            <p:ph idx="13" type="title"/>
          </p:nvPr>
        </p:nvSpPr>
        <p:spPr>
          <a:xfrm>
            <a:off x="1070457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1</a:t>
            </a:r>
            <a:endParaRPr/>
          </a:p>
        </p:txBody>
      </p:sp>
      <p:pic>
        <p:nvPicPr>
          <p:cNvPr id="1385" name="Google Shape;138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44021" y="1106435"/>
            <a:ext cx="1954695" cy="29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تفقد مصطلحات معرفة القراءة والكتابة</a:t>
            </a:r>
            <a:endParaRPr/>
          </a:p>
        </p:txBody>
      </p:sp>
      <p:sp>
        <p:nvSpPr>
          <p:cNvPr id="1391" name="Google Shape;1391;p13"/>
          <p:cNvSpPr txBox="1"/>
          <p:nvPr>
            <p:ph idx="1" type="body"/>
          </p:nvPr>
        </p:nvSpPr>
        <p:spPr>
          <a:xfrm>
            <a:off x="320842" y="1489802"/>
            <a:ext cx="8548838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b="0" i="0" lang="ar" sz="3000" u="none"/>
              <a:t>فهم كيفية "عمل" الكلمات والكتب المكتوبة أو القواعد التي تتبعها</a:t>
            </a:r>
            <a:endParaRPr/>
          </a:p>
        </p:txBody>
      </p:sp>
      <p:sp>
        <p:nvSpPr>
          <p:cNvPr id="1392" name="Google Shape;1392;p13"/>
          <p:cNvSpPr txBox="1"/>
          <p:nvPr>
            <p:ph idx="5" type="body"/>
          </p:nvPr>
        </p:nvSpPr>
        <p:spPr>
          <a:xfrm>
            <a:off x="8292195" y="15787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ar" sz="4000" u="none"/>
              <a:t>مفاهيم الطباعة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4"/>
          <p:cNvSpPr txBox="1"/>
          <p:nvPr>
            <p:ph type="title"/>
          </p:nvPr>
        </p:nvSpPr>
        <p:spPr>
          <a:xfrm>
            <a:off x="3078480" y="166925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</a:pPr>
            <a:r>
              <a:rPr b="1" i="0" lang="ar" u="none"/>
              <a:t>امسك الكتاب لي</a:t>
            </a:r>
            <a:endParaRPr/>
          </a:p>
        </p:txBody>
      </p:sp>
      <p:sp>
        <p:nvSpPr>
          <p:cNvPr id="1398" name="Google Shape;1398;p14"/>
          <p:cNvSpPr txBox="1"/>
          <p:nvPr>
            <p:ph idx="1" type="body"/>
          </p:nvPr>
        </p:nvSpPr>
        <p:spPr>
          <a:xfrm>
            <a:off x="0" y="4095173"/>
            <a:ext cx="3523351" cy="2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b="0" i="0" lang="ar" u="none"/>
              <a:t>تابع العمل على هذه المهارة إلى أن يتمكن طفلك من القيام بها بمفرده.</a:t>
            </a:r>
            <a:endParaRPr/>
          </a:p>
        </p:txBody>
      </p:sp>
      <p:sp>
        <p:nvSpPr>
          <p:cNvPr id="1399" name="Google Shape;1399;p14"/>
          <p:cNvSpPr txBox="1"/>
          <p:nvPr>
            <p:ph idx="3" type="body"/>
          </p:nvPr>
        </p:nvSpPr>
        <p:spPr>
          <a:xfrm>
            <a:off x="7616631" y="1297484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i="0" lang="ar" sz="3200" u="none"/>
              <a:t>الشخص البالغ:</a:t>
            </a:r>
            <a:r>
              <a:rPr b="0" i="0" lang="ar" sz="3200" u="none"/>
              <a:t> "امسك الكتاب بحيث يستطيع كل منا رؤية الصور والكلمات".</a:t>
            </a:r>
            <a:endParaRPr/>
          </a:p>
          <a:p>
            <a:pPr indent="-3048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/>
          </a:p>
          <a:p>
            <a:pPr indent="-4572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b="0" i="0" lang="ar" sz="3200" u="none"/>
              <a:t>ساعد طفلك على قلب الصفحات من اليمين إلى اليسار. </a:t>
            </a:r>
            <a:endParaRPr/>
          </a:p>
        </p:txBody>
      </p:sp>
      <p:pic>
        <p:nvPicPr>
          <p:cNvPr descr="صورة تحتوي على طفل، شخص، مكان داخلي، طاولة&#10;&#10;يُستحدث الوصف تلقائيًا" id="1400" name="Google Shape;1400;p14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2052" r="2051" t="0"/>
          <a:stretch/>
        </p:blipFill>
        <p:spPr>
          <a:xfrm>
            <a:off x="3939673" y="1791059"/>
            <a:ext cx="3747813" cy="347057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كتاب مفتوح" id="1401" name="Google Shape;1401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512" r="7503" t="0"/>
          <a:stretch/>
        </p:blipFill>
        <p:spPr>
          <a:xfrm flipH="1">
            <a:off x="729028" y="1052815"/>
            <a:ext cx="2129327" cy="250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402" name="Google Shape;1402;p14"/>
          <p:cNvSpPr/>
          <p:nvPr/>
        </p:nvSpPr>
        <p:spPr>
          <a:xfrm flipH="1">
            <a:off x="1331091" y="3526349"/>
            <a:ext cx="1115700" cy="561900"/>
          </a:xfrm>
          <a:prstGeom prst="leftArrow">
            <a:avLst>
              <a:gd fmla="val 16658" name="adj1"/>
              <a:gd fmla="val 127068" name="adj2"/>
            </a:avLst>
          </a:prstGeom>
          <a:solidFill>
            <a:srgbClr val="006F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5"/>
          <p:cNvSpPr txBox="1"/>
          <p:nvPr>
            <p:ph type="title"/>
          </p:nvPr>
        </p:nvSpPr>
        <p:spPr>
          <a:xfrm>
            <a:off x="2866425" y="86848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b="1" i="0" lang="ar" u="none"/>
              <a:t>ساعدني على الإشارة إلى الكلمات</a:t>
            </a:r>
            <a:endParaRPr/>
          </a:p>
        </p:txBody>
      </p:sp>
      <p:sp>
        <p:nvSpPr>
          <p:cNvPr id="1408" name="Google Shape;1408;p15"/>
          <p:cNvSpPr txBox="1"/>
          <p:nvPr>
            <p:ph idx="1" type="body"/>
          </p:nvPr>
        </p:nvSpPr>
        <p:spPr>
          <a:xfrm>
            <a:off x="8694600" y="333149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1" i="0" lang="ar" sz="3200" u="none"/>
              <a:t>النصائح والحيل</a:t>
            </a:r>
            <a:endParaRPr/>
          </a:p>
        </p:txBody>
      </p:sp>
      <p:sp>
        <p:nvSpPr>
          <p:cNvPr id="1409" name="Google Shape;1409;p15"/>
          <p:cNvSpPr txBox="1"/>
          <p:nvPr>
            <p:ph idx="3" type="body"/>
          </p:nvPr>
        </p:nvSpPr>
        <p:spPr>
          <a:xfrm>
            <a:off x="8899050" y="4595700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i="0" lang="ar" u="none"/>
              <a:t>ساعد طفلك على تمرير إصبعه على الصفحة أو الإشارة إلى كل كلمة تقرأها.</a:t>
            </a:r>
            <a:endParaRPr/>
          </a:p>
        </p:txBody>
      </p:sp>
      <p:sp>
        <p:nvSpPr>
          <p:cNvPr id="1410" name="Google Shape;1410;p15"/>
          <p:cNvSpPr txBox="1"/>
          <p:nvPr>
            <p:ph idx="4" type="body"/>
          </p:nvPr>
        </p:nvSpPr>
        <p:spPr>
          <a:xfrm>
            <a:off x="4290281" y="1793346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i="0" lang="ar" u="none"/>
              <a:t>الشخص البالغ: </a:t>
            </a:r>
            <a:r>
              <a:rPr b="0" i="0" lang="ar" u="none"/>
              <a:t>"ما هو أول موضع تقع عليه أعيننا في الصفحة؟" </a:t>
            </a:r>
            <a:endParaRPr/>
          </a:p>
          <a:p>
            <a:pPr indent="-279400" lvl="0" marL="6350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6350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i="0" lang="ar" u="none"/>
              <a:t>ساعد طفلك على البدء في </a:t>
            </a:r>
            <a:r>
              <a:rPr b="1" i="0" lang="ar" u="none"/>
              <a:t>الجزء العلوي الأيسر</a:t>
            </a:r>
            <a:r>
              <a:rPr b="0" i="0" lang="ar" u="none"/>
              <a:t> من الصفحة. ثم </a:t>
            </a:r>
            <a:r>
              <a:rPr b="1" i="0" lang="ar" u="none"/>
              <a:t>حرّك إصبعه </a:t>
            </a:r>
            <a:r>
              <a:rPr b="0" i="0" lang="ar" u="none"/>
              <a:t>من اليسار إلى اليمين، ومن الأعلى إلى الأسفل. </a:t>
            </a:r>
            <a:endParaRPr/>
          </a:p>
        </p:txBody>
      </p:sp>
      <p:pic>
        <p:nvPicPr>
          <p:cNvPr descr="صورة تحتوي على شخص، مكان مغلق، طاولة، كمبيوتر&#10;&#10;يُستحدث الوصف تلقائيًا" id="1411" name="Google Shape;1411;p15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14619" l="0" r="0" t="14619"/>
          <a:stretch/>
        </p:blipFill>
        <p:spPr>
          <a:xfrm>
            <a:off x="389946" y="1793346"/>
            <a:ext cx="3826869" cy="40624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كتاب مفتوح" id="1412" name="Google Shape;1412;p15"/>
          <p:cNvPicPr preferRelativeResize="0"/>
          <p:nvPr/>
        </p:nvPicPr>
        <p:blipFill rotWithShape="1">
          <a:blip r:embed="rId4">
            <a:alphaModFix/>
          </a:blip>
          <a:srcRect b="0" l="7512" r="7503" t="0"/>
          <a:stretch/>
        </p:blipFill>
        <p:spPr>
          <a:xfrm flipH="1">
            <a:off x="9378636" y="1793346"/>
            <a:ext cx="2129327" cy="2504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3" name="Google Shape;1413;p15"/>
          <p:cNvCxnSpPr/>
          <p:nvPr/>
        </p:nvCxnSpPr>
        <p:spPr>
          <a:xfrm flipH="1" rot="10800000">
            <a:off x="9452102" y="3151306"/>
            <a:ext cx="548700" cy="10515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414" name="Google Shape;1414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 flipH="1">
            <a:off x="10000802" y="1001540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6"/>
          <p:cNvSpPr txBox="1"/>
          <p:nvPr>
            <p:ph type="title"/>
          </p:nvPr>
        </p:nvSpPr>
        <p:spPr>
          <a:xfrm>
            <a:off x="3005245" y="251196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Calibri"/>
              <a:buNone/>
            </a:pPr>
            <a:r>
              <a:rPr b="1" i="0" lang="ar" sz="4500" u="none"/>
              <a:t>أرني حرفًا وأرني كلمة</a:t>
            </a:r>
            <a:endParaRPr/>
          </a:p>
        </p:txBody>
      </p:sp>
      <p:sp>
        <p:nvSpPr>
          <p:cNvPr id="1420" name="Google Shape;1420;p16"/>
          <p:cNvSpPr txBox="1"/>
          <p:nvPr>
            <p:ph idx="1" type="body"/>
          </p:nvPr>
        </p:nvSpPr>
        <p:spPr>
          <a:xfrm>
            <a:off x="0" y="3683812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Char char="•"/>
            </a:pPr>
            <a:r>
              <a:rPr b="0" i="0" lang="ar" u="none"/>
              <a:t>اشرح لطفلك أنه عند وضع الأحرف معًا تتكون كلمات. </a:t>
            </a:r>
            <a:endParaRPr/>
          </a:p>
        </p:txBody>
      </p:sp>
      <p:sp>
        <p:nvSpPr>
          <p:cNvPr id="1421" name="Google Shape;1421;p16"/>
          <p:cNvSpPr txBox="1"/>
          <p:nvPr>
            <p:ph idx="3" type="body"/>
          </p:nvPr>
        </p:nvSpPr>
        <p:spPr>
          <a:xfrm>
            <a:off x="7828566" y="1391534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55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i="0" lang="ar" u="none"/>
              <a:t>الشخص البالغ: </a:t>
            </a:r>
            <a:r>
              <a:rPr b="0" i="0" lang="ar" u="none"/>
              <a:t>"هل بإمكانك استخدام إصبعك لرسم دائرة حول </a:t>
            </a:r>
            <a:r>
              <a:rPr b="1" i="0" lang="ar" u="none">
                <a:latin typeface="Arial"/>
                <a:ea typeface="Arial"/>
                <a:cs typeface="Arial"/>
                <a:sym typeface="Arial"/>
              </a:rPr>
              <a:t>حرف</a:t>
            </a:r>
            <a:r>
              <a:rPr b="0" i="0" lang="ar" u="none"/>
              <a:t> في الكتاب، أو وضع خط تحته؟" </a:t>
            </a:r>
            <a:endParaRPr/>
          </a:p>
          <a:p>
            <a:pPr indent="-1270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  <a:p>
            <a:pPr indent="-355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i="0" lang="ar" u="none"/>
              <a:t>الشخص البالغ:</a:t>
            </a:r>
            <a:r>
              <a:rPr b="0" i="0" lang="ar" u="none"/>
              <a:t> "والآن، استخدم إصبعك لرسم دائرة حول </a:t>
            </a:r>
            <a:r>
              <a:rPr b="1" i="0" lang="ar" u="none">
                <a:latin typeface="Arial"/>
                <a:ea typeface="Arial"/>
                <a:cs typeface="Arial"/>
                <a:sym typeface="Arial"/>
              </a:rPr>
              <a:t>كلمة</a:t>
            </a:r>
            <a:r>
              <a:rPr b="0" i="0" lang="ar" u="none"/>
              <a:t> في كتاب، أو وضع خط تحتها." </a:t>
            </a:r>
            <a:endParaRPr/>
          </a:p>
        </p:txBody>
      </p:sp>
      <p:pic>
        <p:nvPicPr>
          <p:cNvPr descr="كتاب مفتوح" id="1422" name="Google Shape;1422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12" r="7503" t="0"/>
          <a:stretch/>
        </p:blipFill>
        <p:spPr>
          <a:xfrm flipH="1">
            <a:off x="548555" y="1251284"/>
            <a:ext cx="2129400" cy="250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3" name="Google Shape;1423;p16"/>
          <p:cNvCxnSpPr/>
          <p:nvPr/>
        </p:nvCxnSpPr>
        <p:spPr>
          <a:xfrm rot="10800000">
            <a:off x="1399032" y="2446224"/>
            <a:ext cx="0" cy="11748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حمُر وحشية تقف فوق بعضها البعض&#10;&#10;يُستحدث الوصف تلقائيًا" id="1424" name="Google Shape;1424;p1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5236" r="5237" t="0"/>
          <a:stretch/>
        </p:blipFill>
        <p:spPr>
          <a:xfrm>
            <a:off x="3915094" y="1469322"/>
            <a:ext cx="3747900" cy="3470701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ight pointing backhand index" id="1425" name="Google Shape;142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350160" y="4445513"/>
            <a:ext cx="1091597" cy="109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16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 flipH="1">
            <a:off x="1459327" y="5246104"/>
            <a:ext cx="487225" cy="72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3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