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Master+xml" PartName="/ppt/slideMasters/slideMaster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9.xml"/>
  <Override ContentType="application/vnd.openxmlformats-officedocument.presentationml.slideMaster+xml" PartName="/ppt/slideMasters/slideMaster11.xml"/>
  <Override ContentType="application/vnd.openxmlformats-officedocument.presentationml.slideMaster+xml" PartName="/ppt/slideMasters/slideMaster10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7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11.xml"/>
  <Override ContentType="application/vnd.openxmlformats-officedocument.theme+xml" PartName="/ppt/theme/theme5.xml"/>
  <Override ContentType="application/vnd.openxmlformats-officedocument.theme+xml" PartName="/ppt/theme/theme8.xml"/>
  <Override ContentType="application/vnd.openxmlformats-officedocument.theme+xml" PartName="/ppt/theme/theme10.xml"/>
  <Override ContentType="application/vnd.openxmlformats-officedocument.theme+xml" PartName="/ppt/theme/theme12.xml"/>
  <Override ContentType="application/vnd.openxmlformats-officedocument.theme+xml" PartName="/ppt/theme/theme9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  <p:sldMasterId id="2147483650" r:id="rId5"/>
    <p:sldMasterId id="2147483658" r:id="rId6"/>
    <p:sldMasterId id="2147483664" r:id="rId7"/>
    <p:sldMasterId id="2147483683" r:id="rId8"/>
    <p:sldMasterId id="2147483693" r:id="rId9"/>
    <p:sldMasterId id="2147483701" r:id="rId10"/>
    <p:sldMasterId id="2147483710" r:id="rId11"/>
    <p:sldMasterId id="2147483729" r:id="rId12"/>
    <p:sldMasterId id="2147483744" r:id="rId13"/>
    <p:sldMasterId id="2147483752" r:id="rId14"/>
  </p:sldMasterIdLst>
  <p:notesMasterIdLst>
    <p:notesMasterId r:id="rId15"/>
  </p:notesMasterIdLst>
  <p:sldIdLst>
    <p:sldId id="256" r:id="rId16"/>
    <p:sldId id="257" r:id="rId17"/>
    <p:sldId id="258" r:id="rId18"/>
    <p:sldId id="259" r:id="rId19"/>
    <p:sldId id="260" r:id="rId20"/>
    <p:sldId id="261" r:id="rId21"/>
    <p:sldId id="262" r:id="rId22"/>
    <p:sldId id="263" r:id="rId23"/>
    <p:sldId id="264" r:id="rId24"/>
    <p:sldId id="265" r:id="rId25"/>
    <p:sldId id="266" r:id="rId26"/>
    <p:sldId id="267" r:id="rId27"/>
    <p:sldId id="268" r:id="rId28"/>
    <p:sldId id="269" r:id="rId29"/>
    <p:sldId id="270" r:id="rId30"/>
    <p:sldId id="271" r:id="rId31"/>
  </p:sldIdLst>
  <p:sldSz cy="6858000" cx="12192000"/>
  <p:notesSz cx="9144000" cy="6858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r:id="rId32" roundtripDataSignature="AMtx7mjmJxrvUtGeHegSGxnm6BQFilNAj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5.xml"/><Relationship Id="rId22" Type="http://schemas.openxmlformats.org/officeDocument/2006/relationships/slide" Target="slides/slide7.xml"/><Relationship Id="rId21" Type="http://schemas.openxmlformats.org/officeDocument/2006/relationships/slide" Target="slides/slide6.xml"/><Relationship Id="rId24" Type="http://schemas.openxmlformats.org/officeDocument/2006/relationships/slide" Target="slides/slide9.xml"/><Relationship Id="rId23" Type="http://schemas.openxmlformats.org/officeDocument/2006/relationships/slide" Target="slides/slide8.xml"/><Relationship Id="rId1" Type="http://schemas.openxmlformats.org/officeDocument/2006/relationships/theme" Target="theme/theme9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26" Type="http://schemas.openxmlformats.org/officeDocument/2006/relationships/slide" Target="slides/slide11.xml"/><Relationship Id="rId25" Type="http://schemas.openxmlformats.org/officeDocument/2006/relationships/slide" Target="slides/slide10.xml"/><Relationship Id="rId28" Type="http://schemas.openxmlformats.org/officeDocument/2006/relationships/slide" Target="slides/slide13.xml"/><Relationship Id="rId27" Type="http://schemas.openxmlformats.org/officeDocument/2006/relationships/slide" Target="slides/slide12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31" Type="http://schemas.openxmlformats.org/officeDocument/2006/relationships/slide" Target="slides/slide16.xml"/><Relationship Id="rId30" Type="http://schemas.openxmlformats.org/officeDocument/2006/relationships/slide" Target="slides/slide15.xml"/><Relationship Id="rId11" Type="http://schemas.openxmlformats.org/officeDocument/2006/relationships/slideMaster" Target="slideMasters/slideMaster8.xml"/><Relationship Id="rId10" Type="http://schemas.openxmlformats.org/officeDocument/2006/relationships/slideMaster" Target="slideMasters/slideMaster7.xml"/><Relationship Id="rId32" Type="http://customschemas.google.com/relationships/presentationmetadata" Target="metadata"/><Relationship Id="rId13" Type="http://schemas.openxmlformats.org/officeDocument/2006/relationships/slideMaster" Target="slideMasters/slideMaster10.xml"/><Relationship Id="rId12" Type="http://schemas.openxmlformats.org/officeDocument/2006/relationships/slideMaster" Target="slideMasters/slideMaster9.xml"/><Relationship Id="rId15" Type="http://schemas.openxmlformats.org/officeDocument/2006/relationships/notesMaster" Target="notesMasters/notesMaster1.xml"/><Relationship Id="rId14" Type="http://schemas.openxmlformats.org/officeDocument/2006/relationships/slideMaster" Target="slideMasters/slideMaster11.xml"/><Relationship Id="rId17" Type="http://schemas.openxmlformats.org/officeDocument/2006/relationships/slide" Target="slides/slide2.xml"/><Relationship Id="rId16" Type="http://schemas.openxmlformats.org/officeDocument/2006/relationships/slide" Target="slides/slide1.xml"/><Relationship Id="rId19" Type="http://schemas.openxmlformats.org/officeDocument/2006/relationships/slide" Target="slides/slide4.xml"/><Relationship Id="rId1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30629" y="10556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8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p1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50" name="Google Shape;1550;p1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2" name="Shape 1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3" name="Google Shape;1653;p17:notes"/>
          <p:cNvSpPr/>
          <p:nvPr>
            <p:ph idx="2" type="sldImg"/>
          </p:nvPr>
        </p:nvSpPr>
        <p:spPr>
          <a:xfrm>
            <a:off x="3533775" y="82550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54" name="Google Shape;1654;p17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9" name="Shape 1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" name="Google Shape;1660;g1dd570f981e_0_148:notes"/>
          <p:cNvSpPr/>
          <p:nvPr>
            <p:ph idx="2" type="sldImg"/>
          </p:nvPr>
        </p:nvSpPr>
        <p:spPr>
          <a:xfrm>
            <a:off x="72331" y="104775"/>
            <a:ext cx="1169700" cy="117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61" name="Google Shape;1661;g1dd570f981e_0_148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6" name="Shape 1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Google Shape;1667;p18:notes"/>
          <p:cNvSpPr/>
          <p:nvPr>
            <p:ph idx="2" type="sldImg"/>
          </p:nvPr>
        </p:nvSpPr>
        <p:spPr>
          <a:xfrm>
            <a:off x="128588" y="104775"/>
            <a:ext cx="2079625" cy="1169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68" name="Google Shape;1668;p18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5" name="Shape 1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6" name="Google Shape;1676;p19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77" name="Google Shape;1677;p19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9" name="Shape 1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0" name="Google Shape;1690;g2c8e3d14a48_0_109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91" name="Google Shape;1691;g2c8e3d14a48_0_109:notes"/>
          <p:cNvSpPr/>
          <p:nvPr>
            <p:ph idx="2" type="sldImg"/>
          </p:nvPr>
        </p:nvSpPr>
        <p:spPr>
          <a:xfrm>
            <a:off x="130175" y="104775"/>
            <a:ext cx="2076600" cy="1168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7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8" name="Google Shape;1698;p21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99" name="Google Shape;1699;p21:notes"/>
          <p:cNvSpPr/>
          <p:nvPr>
            <p:ph idx="2" type="sldImg"/>
          </p:nvPr>
        </p:nvSpPr>
        <p:spPr>
          <a:xfrm>
            <a:off x="3533775" y="138113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4" name="Shape 1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5" name="Google Shape;1705;p24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06" name="Google Shape;1706;p24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5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" name="Google Shape;1556;p4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57" name="Google Shape;1557;p4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0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1" name="Google Shape;1561;p5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62" name="Google Shape;1562;p5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5" name="Shape 1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" name="Google Shape;1576;p6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77" name="Google Shape;1577;p6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2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Google Shape;1593;p12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94" name="Google Shape;1594;p12:notes"/>
          <p:cNvSpPr/>
          <p:nvPr>
            <p:ph idx="2" type="sldImg"/>
          </p:nvPr>
        </p:nvSpPr>
        <p:spPr>
          <a:xfrm>
            <a:off x="3533775" y="127000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5" name="Shape 1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6" name="Google Shape;1606;p13:notes"/>
          <p:cNvSpPr/>
          <p:nvPr>
            <p:ph idx="2" type="sldImg"/>
          </p:nvPr>
        </p:nvSpPr>
        <p:spPr>
          <a:xfrm>
            <a:off x="128588" y="104775"/>
            <a:ext cx="2079625" cy="1169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07" name="Google Shape;1607;p13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8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" name="Google Shape;1619;p14:notes"/>
          <p:cNvSpPr/>
          <p:nvPr>
            <p:ph idx="2" type="sldImg"/>
          </p:nvPr>
        </p:nvSpPr>
        <p:spPr>
          <a:xfrm>
            <a:off x="3533775" y="93663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20" name="Google Shape;1620;p14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8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p15:notes"/>
          <p:cNvSpPr/>
          <p:nvPr>
            <p:ph idx="2" type="sldImg"/>
          </p:nvPr>
        </p:nvSpPr>
        <p:spPr>
          <a:xfrm>
            <a:off x="35337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30" name="Google Shape;1630;p15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0" name="Shape 1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1" name="Google Shape;1641;p16:notes"/>
          <p:cNvSpPr/>
          <p:nvPr>
            <p:ph idx="2" type="sldImg"/>
          </p:nvPr>
        </p:nvSpPr>
        <p:spPr>
          <a:xfrm>
            <a:off x="35337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42" name="Google Shape;1642;p16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0.png"/><Relationship Id="rId3" Type="http://schemas.openxmlformats.org/officeDocument/2006/relationships/image" Target="../media/image46.png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7.png"/><Relationship Id="rId3" Type="http://schemas.openxmlformats.org/officeDocument/2006/relationships/image" Target="../media/image1.png"/><Relationship Id="rId4" Type="http://schemas.openxmlformats.org/officeDocument/2006/relationships/image" Target="../media/image27.png"/><Relationship Id="rId5" Type="http://schemas.openxmlformats.org/officeDocument/2006/relationships/image" Target="../media/image12.png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7.png"/><Relationship Id="rId3" Type="http://schemas.openxmlformats.org/officeDocument/2006/relationships/image" Target="../media/image4.png"/><Relationship Id="rId4" Type="http://schemas.openxmlformats.org/officeDocument/2006/relationships/image" Target="../media/image12.png"/><Relationship Id="rId5" Type="http://schemas.openxmlformats.org/officeDocument/2006/relationships/image" Target="../media/image51.png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12.png"/><Relationship Id="rId5" Type="http://schemas.openxmlformats.org/officeDocument/2006/relationships/image" Target="../media/image48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1.jpg"/><Relationship Id="rId3" Type="http://schemas.openxmlformats.org/officeDocument/2006/relationships/image" Target="../media/image46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1.jpg"/><Relationship Id="rId3" Type="http://schemas.openxmlformats.org/officeDocument/2006/relationships/image" Target="../media/image46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3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png"/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png"/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1.png"/><Relationship Id="rId6" Type="http://schemas.openxmlformats.org/officeDocument/2006/relationships/image" Target="../media/image47.jp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2.png"/><Relationship Id="rId3" Type="http://schemas.openxmlformats.org/officeDocument/2006/relationships/image" Target="../media/image48.png"/><Relationship Id="rId4" Type="http://schemas.openxmlformats.org/officeDocument/2006/relationships/image" Target="../media/image4.png"/><Relationship Id="rId5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png"/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1.png"/><Relationship Id="rId6" Type="http://schemas.openxmlformats.org/officeDocument/2006/relationships/image" Target="../media/image40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2.png"/><Relationship Id="rId3" Type="http://schemas.openxmlformats.org/officeDocument/2006/relationships/image" Target="../media/image7.png"/><Relationship Id="rId4" Type="http://schemas.openxmlformats.org/officeDocument/2006/relationships/image" Target="../media/image27.png"/><Relationship Id="rId5" Type="http://schemas.openxmlformats.org/officeDocument/2006/relationships/image" Target="../media/image1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2.png"/><Relationship Id="rId3" Type="http://schemas.openxmlformats.org/officeDocument/2006/relationships/image" Target="../media/image7.png"/><Relationship Id="rId4" Type="http://schemas.openxmlformats.org/officeDocument/2006/relationships/image" Target="../media/image51.png"/><Relationship Id="rId5" Type="http://schemas.openxmlformats.org/officeDocument/2006/relationships/image" Target="../media/image4.png"/><Relationship Id="rId6" Type="http://schemas.openxmlformats.org/officeDocument/2006/relationships/image" Target="../media/image57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1.png"/><Relationship Id="rId6" Type="http://schemas.openxmlformats.org/officeDocument/2006/relationships/image" Target="../media/image17.png"/><Relationship Id="rId7" Type="http://schemas.openxmlformats.org/officeDocument/2006/relationships/image" Target="../media/image32.png"/><Relationship Id="rId8" Type="http://schemas.openxmlformats.org/officeDocument/2006/relationships/image" Target="../media/image15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png"/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1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png"/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1.png"/><Relationship Id="rId6" Type="http://schemas.openxmlformats.org/officeDocument/2006/relationships/image" Target="../media/image17.png"/><Relationship Id="rId7" Type="http://schemas.openxmlformats.org/officeDocument/2006/relationships/image" Target="../media/image32.png"/><Relationship Id="rId8" Type="http://schemas.openxmlformats.org/officeDocument/2006/relationships/image" Target="../media/image15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png"/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1.png"/><Relationship Id="rId6" Type="http://schemas.openxmlformats.org/officeDocument/2006/relationships/image" Target="../media/image6.png"/><Relationship Id="rId7" Type="http://schemas.openxmlformats.org/officeDocument/2006/relationships/image" Target="../media/image32.png"/><Relationship Id="rId8" Type="http://schemas.openxmlformats.org/officeDocument/2006/relationships/image" Target="../media/image13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png"/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1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2.png"/><Relationship Id="rId3" Type="http://schemas.openxmlformats.org/officeDocument/2006/relationships/image" Target="../media/image7.png"/><Relationship Id="rId4" Type="http://schemas.openxmlformats.org/officeDocument/2006/relationships/image" Target="../media/image51.png"/><Relationship Id="rId5" Type="http://schemas.openxmlformats.org/officeDocument/2006/relationships/image" Target="../media/image4.png"/><Relationship Id="rId6" Type="http://schemas.openxmlformats.org/officeDocument/2006/relationships/image" Target="../media/image116.jp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2.png"/><Relationship Id="rId3" Type="http://schemas.openxmlformats.org/officeDocument/2006/relationships/image" Target="../media/image7.png"/><Relationship Id="rId4" Type="http://schemas.openxmlformats.org/officeDocument/2006/relationships/image" Target="../media/image51.png"/><Relationship Id="rId5" Type="http://schemas.openxmlformats.org/officeDocument/2006/relationships/image" Target="../media/image4.png"/><Relationship Id="rId6" Type="http://schemas.openxmlformats.org/officeDocument/2006/relationships/image" Target="../media/image116.jp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2.png"/><Relationship Id="rId3" Type="http://schemas.openxmlformats.org/officeDocument/2006/relationships/image" Target="../media/image7.png"/><Relationship Id="rId4" Type="http://schemas.openxmlformats.org/officeDocument/2006/relationships/image" Target="../media/image27.png"/><Relationship Id="rId5" Type="http://schemas.openxmlformats.org/officeDocument/2006/relationships/image" Target="../media/image1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2.png"/><Relationship Id="rId3" Type="http://schemas.openxmlformats.org/officeDocument/2006/relationships/image" Target="../media/image7.png"/><Relationship Id="rId4" Type="http://schemas.openxmlformats.org/officeDocument/2006/relationships/image" Target="../media/image51.png"/><Relationship Id="rId5" Type="http://schemas.openxmlformats.org/officeDocument/2006/relationships/image" Target="../media/image4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2.png"/><Relationship Id="rId3" Type="http://schemas.openxmlformats.org/officeDocument/2006/relationships/image" Target="../media/image7.png"/><Relationship Id="rId4" Type="http://schemas.openxmlformats.org/officeDocument/2006/relationships/image" Target="../media/image51.png"/><Relationship Id="rId5" Type="http://schemas.openxmlformats.org/officeDocument/2006/relationships/image" Target="../media/image4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2.png"/><Relationship Id="rId3" Type="http://schemas.openxmlformats.org/officeDocument/2006/relationships/image" Target="../media/image48.png"/><Relationship Id="rId4" Type="http://schemas.openxmlformats.org/officeDocument/2006/relationships/image" Target="../media/image4.png"/><Relationship Id="rId5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36.jpg"/><Relationship Id="rId5" Type="http://schemas.openxmlformats.org/officeDocument/2006/relationships/image" Target="../media/image1.png"/><Relationship Id="rId6" Type="http://schemas.openxmlformats.org/officeDocument/2006/relationships/image" Target="../media/image6.png"/><Relationship Id="rId7" Type="http://schemas.openxmlformats.org/officeDocument/2006/relationships/image" Target="../media/image32.png"/><Relationship Id="rId8" Type="http://schemas.openxmlformats.org/officeDocument/2006/relationships/image" Target="../media/image13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2.png"/><Relationship Id="rId3" Type="http://schemas.openxmlformats.org/officeDocument/2006/relationships/image" Target="../media/image48.png"/><Relationship Id="rId4" Type="http://schemas.openxmlformats.org/officeDocument/2006/relationships/image" Target="../media/image4.png"/><Relationship Id="rId5" Type="http://schemas.openxmlformats.org/officeDocument/2006/relationships/image" Target="../media/image1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7.png"/><Relationship Id="rId3" Type="http://schemas.openxmlformats.org/officeDocument/2006/relationships/image" Target="../media/image1.png"/><Relationship Id="rId4" Type="http://schemas.openxmlformats.org/officeDocument/2006/relationships/image" Target="../media/image27.png"/><Relationship Id="rId5" Type="http://schemas.openxmlformats.org/officeDocument/2006/relationships/image" Target="../media/image12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7.png"/><Relationship Id="rId3" Type="http://schemas.openxmlformats.org/officeDocument/2006/relationships/image" Target="../media/image1.png"/><Relationship Id="rId4" Type="http://schemas.openxmlformats.org/officeDocument/2006/relationships/image" Target="../media/image27.png"/><Relationship Id="rId5" Type="http://schemas.openxmlformats.org/officeDocument/2006/relationships/image" Target="../media/image12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7.png"/><Relationship Id="rId3" Type="http://schemas.openxmlformats.org/officeDocument/2006/relationships/image" Target="../media/image1.png"/><Relationship Id="rId4" Type="http://schemas.openxmlformats.org/officeDocument/2006/relationships/image" Target="../media/image27.png"/><Relationship Id="rId5" Type="http://schemas.openxmlformats.org/officeDocument/2006/relationships/image" Target="../media/image12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7.png"/><Relationship Id="rId3" Type="http://schemas.openxmlformats.org/officeDocument/2006/relationships/image" Target="../media/image1.png"/><Relationship Id="rId4" Type="http://schemas.openxmlformats.org/officeDocument/2006/relationships/image" Target="../media/image27.png"/><Relationship Id="rId5" Type="http://schemas.openxmlformats.org/officeDocument/2006/relationships/image" Target="../media/image12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7.png"/><Relationship Id="rId3" Type="http://schemas.openxmlformats.org/officeDocument/2006/relationships/image" Target="../media/image1.png"/><Relationship Id="rId4" Type="http://schemas.openxmlformats.org/officeDocument/2006/relationships/image" Target="../media/image27.png"/><Relationship Id="rId5" Type="http://schemas.openxmlformats.org/officeDocument/2006/relationships/image" Target="../media/image12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12.png"/><Relationship Id="rId5" Type="http://schemas.openxmlformats.org/officeDocument/2006/relationships/image" Target="../media/image48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1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12.png"/><Relationship Id="rId5" Type="http://schemas.openxmlformats.org/officeDocument/2006/relationships/image" Target="../media/image48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2.png"/><Relationship Id="rId3" Type="http://schemas.openxmlformats.org/officeDocument/2006/relationships/image" Target="../media/image7.png"/><Relationship Id="rId4" Type="http://schemas.openxmlformats.org/officeDocument/2006/relationships/image" Target="../media/image27.png"/><Relationship Id="rId5" Type="http://schemas.openxmlformats.org/officeDocument/2006/relationships/image" Target="../media/image1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8.png"/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1.png"/><Relationship Id="rId6" Type="http://schemas.openxmlformats.org/officeDocument/2006/relationships/image" Target="../media/image17.png"/><Relationship Id="rId7" Type="http://schemas.openxmlformats.org/officeDocument/2006/relationships/image" Target="../media/image32.png"/><Relationship Id="rId8" Type="http://schemas.openxmlformats.org/officeDocument/2006/relationships/image" Target="../media/image15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8.png"/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36.jpg"/><Relationship Id="rId5" Type="http://schemas.openxmlformats.org/officeDocument/2006/relationships/image" Target="../media/image1.png"/><Relationship Id="rId6" Type="http://schemas.openxmlformats.org/officeDocument/2006/relationships/image" Target="../media/image6.png"/><Relationship Id="rId7" Type="http://schemas.openxmlformats.org/officeDocument/2006/relationships/image" Target="../media/image32.png"/><Relationship Id="rId8" Type="http://schemas.openxmlformats.org/officeDocument/2006/relationships/image" Target="../media/image13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8.png"/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1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2.png"/><Relationship Id="rId3" Type="http://schemas.openxmlformats.org/officeDocument/2006/relationships/image" Target="../media/image22.jpg"/><Relationship Id="rId4" Type="http://schemas.openxmlformats.org/officeDocument/2006/relationships/image" Target="../media/image7.png"/><Relationship Id="rId5" Type="http://schemas.openxmlformats.org/officeDocument/2006/relationships/image" Target="../media/image27.png"/><Relationship Id="rId6" Type="http://schemas.openxmlformats.org/officeDocument/2006/relationships/image" Target="../media/image1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1.jpg"/><Relationship Id="rId3" Type="http://schemas.openxmlformats.org/officeDocument/2006/relationships/image" Target="../media/image12.png"/><Relationship Id="rId4" Type="http://schemas.openxmlformats.org/officeDocument/2006/relationships/image" Target="../media/image7.png"/><Relationship Id="rId5" Type="http://schemas.openxmlformats.org/officeDocument/2006/relationships/image" Target="../media/image27.png"/><Relationship Id="rId6" Type="http://schemas.openxmlformats.org/officeDocument/2006/relationships/image" Target="../media/image1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7.png"/><Relationship Id="rId3" Type="http://schemas.openxmlformats.org/officeDocument/2006/relationships/image" Target="../media/image1.png"/><Relationship Id="rId4" Type="http://schemas.openxmlformats.org/officeDocument/2006/relationships/image" Target="../media/image27.png"/><Relationship Id="rId5" Type="http://schemas.openxmlformats.org/officeDocument/2006/relationships/image" Target="../media/image12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7.png"/><Relationship Id="rId3" Type="http://schemas.openxmlformats.org/officeDocument/2006/relationships/image" Target="../media/image1.png"/><Relationship Id="rId4" Type="http://schemas.openxmlformats.org/officeDocument/2006/relationships/image" Target="../media/image27.png"/><Relationship Id="rId5" Type="http://schemas.openxmlformats.org/officeDocument/2006/relationships/image" Target="../media/image12.png"/><Relationship Id="rId6" Type="http://schemas.openxmlformats.org/officeDocument/2006/relationships/image" Target="../media/image70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Relationship Id="rId3" Type="http://schemas.openxmlformats.org/officeDocument/2006/relationships/image" Target="../media/image22.jpg"/><Relationship Id="rId4" Type="http://schemas.openxmlformats.org/officeDocument/2006/relationships/image" Target="../media/image7.png"/><Relationship Id="rId5" Type="http://schemas.openxmlformats.org/officeDocument/2006/relationships/image" Target="../media/image27.png"/><Relationship Id="rId6" Type="http://schemas.openxmlformats.org/officeDocument/2006/relationships/image" Target="../media/image1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7.png"/><Relationship Id="rId3" Type="http://schemas.openxmlformats.org/officeDocument/2006/relationships/image" Target="../media/image1.png"/><Relationship Id="rId4" Type="http://schemas.openxmlformats.org/officeDocument/2006/relationships/image" Target="../media/image27.png"/><Relationship Id="rId5" Type="http://schemas.openxmlformats.org/officeDocument/2006/relationships/image" Target="../media/image12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7.png"/><Relationship Id="rId3" Type="http://schemas.openxmlformats.org/officeDocument/2006/relationships/image" Target="../media/image1.png"/><Relationship Id="rId4" Type="http://schemas.openxmlformats.org/officeDocument/2006/relationships/image" Target="../media/image27.png"/><Relationship Id="rId5" Type="http://schemas.openxmlformats.org/officeDocument/2006/relationships/image" Target="../media/image12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8.png"/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1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7.png"/><Relationship Id="rId3" Type="http://schemas.openxmlformats.org/officeDocument/2006/relationships/image" Target="../media/image1.png"/><Relationship Id="rId4" Type="http://schemas.openxmlformats.org/officeDocument/2006/relationships/image" Target="../media/image27.png"/><Relationship Id="rId5" Type="http://schemas.openxmlformats.org/officeDocument/2006/relationships/image" Target="../media/image12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7.png"/><Relationship Id="rId3" Type="http://schemas.openxmlformats.org/officeDocument/2006/relationships/image" Target="../media/image4.png"/><Relationship Id="rId4" Type="http://schemas.openxmlformats.org/officeDocument/2006/relationships/image" Target="../media/image12.png"/><Relationship Id="rId5" Type="http://schemas.openxmlformats.org/officeDocument/2006/relationships/image" Target="../media/image51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12.png"/><Relationship Id="rId5" Type="http://schemas.openxmlformats.org/officeDocument/2006/relationships/image" Target="../media/image48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2.png"/><Relationship Id="rId3" Type="http://schemas.openxmlformats.org/officeDocument/2006/relationships/image" Target="../media/image7.png"/><Relationship Id="rId4" Type="http://schemas.openxmlformats.org/officeDocument/2006/relationships/image" Target="../media/image27.png"/><Relationship Id="rId5" Type="http://schemas.openxmlformats.org/officeDocument/2006/relationships/image" Target="../media/image1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75.jpg"/><Relationship Id="rId3" Type="http://schemas.openxmlformats.org/officeDocument/2006/relationships/image" Target="../media/image12.png"/><Relationship Id="rId4" Type="http://schemas.openxmlformats.org/officeDocument/2006/relationships/image" Target="../media/image7.png"/><Relationship Id="rId5" Type="http://schemas.openxmlformats.org/officeDocument/2006/relationships/image" Target="../media/image27.png"/><Relationship Id="rId6" Type="http://schemas.openxmlformats.org/officeDocument/2006/relationships/image" Target="../media/image1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2.png"/><Relationship Id="rId3" Type="http://schemas.openxmlformats.org/officeDocument/2006/relationships/image" Target="../media/image7.png"/><Relationship Id="rId4" Type="http://schemas.openxmlformats.org/officeDocument/2006/relationships/image" Target="../media/image51.png"/><Relationship Id="rId5" Type="http://schemas.openxmlformats.org/officeDocument/2006/relationships/image" Target="../media/image4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2.png"/><Relationship Id="rId3" Type="http://schemas.openxmlformats.org/officeDocument/2006/relationships/image" Target="../media/image48.png"/><Relationship Id="rId4" Type="http://schemas.openxmlformats.org/officeDocument/2006/relationships/image" Target="../media/image4.png"/><Relationship Id="rId5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jpg"/><Relationship Id="rId3" Type="http://schemas.openxmlformats.org/officeDocument/2006/relationships/image" Target="../media/image12.png"/><Relationship Id="rId4" Type="http://schemas.openxmlformats.org/officeDocument/2006/relationships/image" Target="../media/image7.png"/><Relationship Id="rId5" Type="http://schemas.openxmlformats.org/officeDocument/2006/relationships/image" Target="../media/image27.png"/><Relationship Id="rId6" Type="http://schemas.openxmlformats.org/officeDocument/2006/relationships/image" Target="../media/image1.pn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8.png"/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1.png"/><Relationship Id="rId6" Type="http://schemas.openxmlformats.org/officeDocument/2006/relationships/image" Target="../media/image40.pn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75.jpg"/><Relationship Id="rId3" Type="http://schemas.openxmlformats.org/officeDocument/2006/relationships/image" Target="../media/image12.png"/><Relationship Id="rId4" Type="http://schemas.openxmlformats.org/officeDocument/2006/relationships/image" Target="../media/image7.png"/><Relationship Id="rId5" Type="http://schemas.openxmlformats.org/officeDocument/2006/relationships/image" Target="../media/image27.png"/><Relationship Id="rId6" Type="http://schemas.openxmlformats.org/officeDocument/2006/relationships/image" Target="../media/image1.pn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2.png"/><Relationship Id="rId3" Type="http://schemas.openxmlformats.org/officeDocument/2006/relationships/image" Target="../media/image7.png"/><Relationship Id="rId4" Type="http://schemas.openxmlformats.org/officeDocument/2006/relationships/image" Target="../media/image27.png"/><Relationship Id="rId5" Type="http://schemas.openxmlformats.org/officeDocument/2006/relationships/image" Target="../media/image1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8.png"/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1.pn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8.png"/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1.png"/><Relationship Id="rId6" Type="http://schemas.openxmlformats.org/officeDocument/2006/relationships/image" Target="../media/image17.png"/><Relationship Id="rId7" Type="http://schemas.openxmlformats.org/officeDocument/2006/relationships/image" Target="../media/image32.png"/><Relationship Id="rId8" Type="http://schemas.openxmlformats.org/officeDocument/2006/relationships/image" Target="../media/image15.png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8.png"/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1.png"/><Relationship Id="rId6" Type="http://schemas.openxmlformats.org/officeDocument/2006/relationships/image" Target="../media/image6.png"/><Relationship Id="rId7" Type="http://schemas.openxmlformats.org/officeDocument/2006/relationships/image" Target="../media/image32.png"/><Relationship Id="rId8" Type="http://schemas.openxmlformats.org/officeDocument/2006/relationships/image" Target="../media/image13.pn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8.png"/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1.png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2.png"/><Relationship Id="rId3" Type="http://schemas.openxmlformats.org/officeDocument/2006/relationships/image" Target="../media/image7.png"/><Relationship Id="rId4" Type="http://schemas.openxmlformats.org/officeDocument/2006/relationships/image" Target="../media/image51.png"/><Relationship Id="rId5" Type="http://schemas.openxmlformats.org/officeDocument/2006/relationships/image" Target="../media/image4.png"/><Relationship Id="rId6" Type="http://schemas.openxmlformats.org/officeDocument/2006/relationships/image" Target="../media/image116.jpg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2.png"/><Relationship Id="rId3" Type="http://schemas.openxmlformats.org/officeDocument/2006/relationships/image" Target="../media/image7.png"/><Relationship Id="rId4" Type="http://schemas.openxmlformats.org/officeDocument/2006/relationships/image" Target="../media/image51.png"/><Relationship Id="rId5" Type="http://schemas.openxmlformats.org/officeDocument/2006/relationships/image" Target="../media/image4.png"/><Relationship Id="rId6" Type="http://schemas.openxmlformats.org/officeDocument/2006/relationships/image" Target="../media/image116.jpg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2.png"/><Relationship Id="rId3" Type="http://schemas.openxmlformats.org/officeDocument/2006/relationships/image" Target="../media/image7.png"/><Relationship Id="rId4" Type="http://schemas.openxmlformats.org/officeDocument/2006/relationships/image" Target="../media/image51.png"/><Relationship Id="rId5" Type="http://schemas.openxmlformats.org/officeDocument/2006/relationships/image" Target="../media/image4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2.png"/><Relationship Id="rId3" Type="http://schemas.openxmlformats.org/officeDocument/2006/relationships/image" Target="../media/image7.png"/><Relationship Id="rId4" Type="http://schemas.openxmlformats.org/officeDocument/2006/relationships/image" Target="../media/image51.png"/><Relationship Id="rId5" Type="http://schemas.openxmlformats.org/officeDocument/2006/relationships/image" Target="../media/image4.png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2.png"/><Relationship Id="rId3" Type="http://schemas.openxmlformats.org/officeDocument/2006/relationships/image" Target="../media/image48.png"/><Relationship Id="rId4" Type="http://schemas.openxmlformats.org/officeDocument/2006/relationships/image" Target="../media/image4.png"/><Relationship Id="rId5" Type="http://schemas.openxmlformats.org/officeDocument/2006/relationships/image" Target="../media/image1.png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2.png"/><Relationship Id="rId3" Type="http://schemas.openxmlformats.org/officeDocument/2006/relationships/image" Target="../media/image48.png"/><Relationship Id="rId4" Type="http://schemas.openxmlformats.org/officeDocument/2006/relationships/image" Target="../media/image4.png"/><Relationship Id="rId5" Type="http://schemas.openxmlformats.org/officeDocument/2006/relationships/image" Target="../media/image1.png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12.png"/><Relationship Id="rId5" Type="http://schemas.openxmlformats.org/officeDocument/2006/relationships/image" Target="../media/image48.png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12.png"/><Relationship Id="rId5" Type="http://schemas.openxmlformats.org/officeDocument/2006/relationships/image" Target="../media/image48.png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12.png"/><Relationship Id="rId5" Type="http://schemas.openxmlformats.org/officeDocument/2006/relationships/image" Target="../media/image48.png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8.png"/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1.png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7.png"/><Relationship Id="rId3" Type="http://schemas.openxmlformats.org/officeDocument/2006/relationships/image" Target="../media/image1.png"/><Relationship Id="rId4" Type="http://schemas.openxmlformats.org/officeDocument/2006/relationships/image" Target="../media/image27.png"/><Relationship Id="rId5" Type="http://schemas.openxmlformats.org/officeDocument/2006/relationships/image" Target="../media/image12.png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7.png"/><Relationship Id="rId3" Type="http://schemas.openxmlformats.org/officeDocument/2006/relationships/image" Target="../media/image1.png"/><Relationship Id="rId4" Type="http://schemas.openxmlformats.org/officeDocument/2006/relationships/image" Target="../media/image27.png"/><Relationship Id="rId5" Type="http://schemas.openxmlformats.org/officeDocument/2006/relationships/image" Target="../media/image12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Relationship Id="rId3" Type="http://schemas.openxmlformats.org/officeDocument/2006/relationships/image" Target="../media/image7.png"/><Relationship Id="rId4" Type="http://schemas.openxmlformats.org/officeDocument/2006/relationships/image" Target="../media/image27.png"/><Relationship Id="rId5" Type="http://schemas.openxmlformats.org/officeDocument/2006/relationships/image" Target="../media/image1.png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7.png"/><Relationship Id="rId3" Type="http://schemas.openxmlformats.org/officeDocument/2006/relationships/image" Target="../media/image1.png"/><Relationship Id="rId4" Type="http://schemas.openxmlformats.org/officeDocument/2006/relationships/image" Target="../media/image27.png"/><Relationship Id="rId5" Type="http://schemas.openxmlformats.org/officeDocument/2006/relationships/image" Target="../media/image12.png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7.png"/><Relationship Id="rId3" Type="http://schemas.openxmlformats.org/officeDocument/2006/relationships/image" Target="../media/image1.png"/><Relationship Id="rId4" Type="http://schemas.openxmlformats.org/officeDocument/2006/relationships/image" Target="../media/image27.png"/><Relationship Id="rId5" Type="http://schemas.openxmlformats.org/officeDocument/2006/relationships/image" Target="../media/image12.png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12.png"/><Relationship Id="rId5" Type="http://schemas.openxmlformats.org/officeDocument/2006/relationships/image" Target="../media/image48.png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12.png"/><Relationship Id="rId5" Type="http://schemas.openxmlformats.org/officeDocument/2006/relationships/image" Target="../media/image48.png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7.png"/><Relationship Id="rId3" Type="http://schemas.openxmlformats.org/officeDocument/2006/relationships/image" Target="../media/image1.png"/><Relationship Id="rId4" Type="http://schemas.openxmlformats.org/officeDocument/2006/relationships/image" Target="../media/image27.png"/><Relationship Id="rId5" Type="http://schemas.openxmlformats.org/officeDocument/2006/relationships/image" Target="../media/image12.png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7.png"/><Relationship Id="rId3" Type="http://schemas.openxmlformats.org/officeDocument/2006/relationships/image" Target="../media/image1.png"/><Relationship Id="rId4" Type="http://schemas.openxmlformats.org/officeDocument/2006/relationships/image" Target="../media/image27.png"/><Relationship Id="rId5" Type="http://schemas.openxmlformats.org/officeDocument/2006/relationships/image" Target="../media/image12.png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2.png"/><Relationship Id="rId3" Type="http://schemas.openxmlformats.org/officeDocument/2006/relationships/image" Target="../media/image7.png"/><Relationship Id="rId4" Type="http://schemas.openxmlformats.org/officeDocument/2006/relationships/image" Target="../media/image27.png"/><Relationship Id="rId5" Type="http://schemas.openxmlformats.org/officeDocument/2006/relationships/image" Target="../media/image1.png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8.png"/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1.png"/><Relationship Id="rId6" Type="http://schemas.openxmlformats.org/officeDocument/2006/relationships/image" Target="../media/image17.png"/><Relationship Id="rId7" Type="http://schemas.openxmlformats.org/officeDocument/2006/relationships/image" Target="../media/image32.png"/><Relationship Id="rId8" Type="http://schemas.openxmlformats.org/officeDocument/2006/relationships/image" Target="../media/image15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9.jpg"/><Relationship Id="rId3" Type="http://schemas.openxmlformats.org/officeDocument/2006/relationships/image" Target="../media/image46.png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8.png"/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36.jpg"/><Relationship Id="rId5" Type="http://schemas.openxmlformats.org/officeDocument/2006/relationships/image" Target="../media/image1.png"/><Relationship Id="rId6" Type="http://schemas.openxmlformats.org/officeDocument/2006/relationships/image" Target="../media/image6.png"/><Relationship Id="rId7" Type="http://schemas.openxmlformats.org/officeDocument/2006/relationships/image" Target="../media/image32.png"/><Relationship Id="rId8" Type="http://schemas.openxmlformats.org/officeDocument/2006/relationships/image" Target="../media/image13.png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8.png"/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1.png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2.png"/><Relationship Id="rId3" Type="http://schemas.openxmlformats.org/officeDocument/2006/relationships/image" Target="../media/image22.jpg"/><Relationship Id="rId4" Type="http://schemas.openxmlformats.org/officeDocument/2006/relationships/image" Target="../media/image7.png"/><Relationship Id="rId5" Type="http://schemas.openxmlformats.org/officeDocument/2006/relationships/image" Target="../media/image27.png"/><Relationship Id="rId6" Type="http://schemas.openxmlformats.org/officeDocument/2006/relationships/image" Target="../media/image1.png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1.jpg"/><Relationship Id="rId3" Type="http://schemas.openxmlformats.org/officeDocument/2006/relationships/image" Target="../media/image12.png"/><Relationship Id="rId4" Type="http://schemas.openxmlformats.org/officeDocument/2006/relationships/image" Target="../media/image7.png"/><Relationship Id="rId5" Type="http://schemas.openxmlformats.org/officeDocument/2006/relationships/image" Target="../media/image27.png"/><Relationship Id="rId6" Type="http://schemas.openxmlformats.org/officeDocument/2006/relationships/image" Target="../media/image1.png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12.png"/><Relationship Id="rId5" Type="http://schemas.openxmlformats.org/officeDocument/2006/relationships/image" Target="../media/image48.png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7.png"/><Relationship Id="rId3" Type="http://schemas.openxmlformats.org/officeDocument/2006/relationships/image" Target="../media/image1.png"/><Relationship Id="rId4" Type="http://schemas.openxmlformats.org/officeDocument/2006/relationships/image" Target="../media/image27.png"/><Relationship Id="rId5" Type="http://schemas.openxmlformats.org/officeDocument/2006/relationships/image" Target="../media/image12.png"/><Relationship Id="rId6" Type="http://schemas.openxmlformats.org/officeDocument/2006/relationships/image" Target="../media/image70.jpg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7.png"/><Relationship Id="rId3" Type="http://schemas.openxmlformats.org/officeDocument/2006/relationships/image" Target="../media/image1.png"/><Relationship Id="rId4" Type="http://schemas.openxmlformats.org/officeDocument/2006/relationships/image" Target="../media/image27.png"/><Relationship Id="rId5" Type="http://schemas.openxmlformats.org/officeDocument/2006/relationships/image" Target="../media/image12.png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7.png"/><Relationship Id="rId3" Type="http://schemas.openxmlformats.org/officeDocument/2006/relationships/image" Target="../media/image1.png"/><Relationship Id="rId4" Type="http://schemas.openxmlformats.org/officeDocument/2006/relationships/image" Target="../media/image27.png"/><Relationship Id="rId5" Type="http://schemas.openxmlformats.org/officeDocument/2006/relationships/image" Target="../media/image12.png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8.png"/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7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27"/>
          <p:cNvSpPr txBox="1"/>
          <p:nvPr>
            <p:ph type="title"/>
          </p:nvPr>
        </p:nvSpPr>
        <p:spPr>
          <a:xfrm>
            <a:off x="0" y="-1"/>
            <a:ext cx="9160042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27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27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11" name="Google Shape;11;p27"/>
          <p:cNvGrpSpPr/>
          <p:nvPr/>
        </p:nvGrpSpPr>
        <p:grpSpPr>
          <a:xfrm>
            <a:off x="-12180" y="5607273"/>
            <a:ext cx="12219900" cy="83414"/>
            <a:chOff x="-12180" y="5607273"/>
            <a:chExt cx="12219900" cy="83414"/>
          </a:xfrm>
        </p:grpSpPr>
        <p:cxnSp>
          <p:nvCxnSpPr>
            <p:cNvPr id="12" name="Google Shape;12;p27"/>
            <p:cNvCxnSpPr/>
            <p:nvPr/>
          </p:nvCxnSpPr>
          <p:spPr>
            <a:xfrm>
              <a:off x="-12180" y="5607273"/>
              <a:ext cx="122199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3" name="Google Shape;13;p27"/>
            <p:cNvCxnSpPr/>
            <p:nvPr/>
          </p:nvCxnSpPr>
          <p:spPr>
            <a:xfrm>
              <a:off x="-12180" y="5690687"/>
              <a:ext cx="122076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Understand the story">
  <p:cSld name="Title, Subtitle_1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6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9610" y="0"/>
            <a:ext cx="12152782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3" name="Google Shape;153;p61"/>
          <p:cNvGrpSpPr/>
          <p:nvPr/>
        </p:nvGrpSpPr>
        <p:grpSpPr>
          <a:xfrm>
            <a:off x="1" y="5607273"/>
            <a:ext cx="12213728" cy="1252537"/>
            <a:chOff x="-33239" y="5603791"/>
            <a:chExt cx="9160525" cy="1252537"/>
          </a:xfrm>
        </p:grpSpPr>
        <p:sp>
          <p:nvSpPr>
            <p:cNvPr id="154" name="Google Shape;154;p61"/>
            <p:cNvSpPr/>
            <p:nvPr/>
          </p:nvSpPr>
          <p:spPr>
            <a:xfrm>
              <a:off x="-29914" y="5611028"/>
              <a:ext cx="9157200" cy="1245300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55" name="Google Shape;155;p61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56" name="Google Shape;156;p61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57" name="Google Shape;157;p61"/>
          <p:cNvSpPr txBox="1"/>
          <p:nvPr>
            <p:ph type="title"/>
          </p:nvPr>
        </p:nvSpPr>
        <p:spPr>
          <a:xfrm>
            <a:off x="22142" y="5994739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b="1" i="0" sz="375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58" name="Google Shape;158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6862" y="5918379"/>
            <a:ext cx="2339650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61"/>
          <p:cNvSpPr/>
          <p:nvPr/>
        </p:nvSpPr>
        <p:spPr>
          <a:xfrm>
            <a:off x="-15450" y="0"/>
            <a:ext cx="12222900" cy="5610900"/>
          </a:xfrm>
          <a:prstGeom prst="rect">
            <a:avLst/>
          </a:prstGeom>
          <a:solidFill>
            <a:srgbClr val="006FB6">
              <a:alpha val="32156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1518" name="Shape 1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9" name="Google Shape;1519;g2c8e3d14a48_0_188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520" name="Google Shape;1520;g2c8e3d14a48_0_188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21" name="Google Shape;1521;g2c8e3d14a48_0_188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22" name="Google Shape;1522;g2c8e3d14a48_0_188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23" name="Google Shape;1523;g2c8e3d14a48_0_18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524" name="Google Shape;1524;g2c8e3d14a48_0_1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5" name="Google Shape;1525;g2c8e3d14a48_0_18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6" name="Google Shape;1526;g2c8e3d14a48_0_18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>
  <p:cSld name="Picture with Caption">
    <p:spTree>
      <p:nvGrpSpPr>
        <p:cNvPr id="1527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Google Shape;1528;g2c8e3d14a48_0_197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529" name="Google Shape;1529;g2c8e3d14a48_0_197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30" name="Google Shape;1530;g2c8e3d14a48_0_197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31" name="Google Shape;1531;g2c8e3d14a48_0_19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2" name="Google Shape;1532;g2c8e3d14a48_0_1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33" name="Google Shape;1533;g2c8e3d14a48_0_197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34" name="Google Shape;1534;g2c8e3d14a48_0_19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5" name="Google Shape;1535;g2c8e3d14a48_0_19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09189" y="6196177"/>
            <a:ext cx="714098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1536" name="Shape 1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Google Shape;1537;g2c8e3d14a48_0_206"/>
          <p:cNvSpPr txBox="1"/>
          <p:nvPr>
            <p:ph type="title"/>
          </p:nvPr>
        </p:nvSpPr>
        <p:spPr>
          <a:xfrm>
            <a:off x="4157805" y="0"/>
            <a:ext cx="5062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538" name="Google Shape;1538;g2c8e3d14a48_0_206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39" name="Google Shape;1539;g2c8e3d14a48_0_206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40" name="Google Shape;1540;g2c8e3d14a48_0_20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541" name="Google Shape;1541;g2c8e3d14a48_0_2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42" name="Google Shape;1542;g2c8e3d14a48_0_206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43" name="Google Shape;1543;g2c8e3d14a48_0_20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4" name="Google Shape;1544;g2c8e3d14a48_0_20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442513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545" name="Google Shape;1545;g2c8e3d14a48_0_206"/>
          <p:cNvSpPr txBox="1"/>
          <p:nvPr>
            <p:ph idx="1" type="body"/>
          </p:nvPr>
        </p:nvSpPr>
        <p:spPr>
          <a:xfrm>
            <a:off x="3921664" y="1901395"/>
            <a:ext cx="7773000" cy="39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44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46" name="Google Shape;1546;g2c8e3d14a48_0_206"/>
          <p:cNvSpPr/>
          <p:nvPr>
            <p:ph idx="2" type="pic"/>
          </p:nvPr>
        </p:nvSpPr>
        <p:spPr>
          <a:xfrm>
            <a:off x="457146" y="524736"/>
            <a:ext cx="2514600" cy="2935200"/>
          </a:xfrm>
          <a:prstGeom prst="rect">
            <a:avLst/>
          </a:prstGeom>
          <a:noFill/>
          <a:ln>
            <a:noFill/>
          </a:ln>
        </p:spPr>
      </p:sp>
      <p:sp>
        <p:nvSpPr>
          <p:cNvPr id="1547" name="Google Shape;1547;g2c8e3d14a48_0_206"/>
          <p:cNvSpPr txBox="1"/>
          <p:nvPr>
            <p:ph idx="3" type="body"/>
          </p:nvPr>
        </p:nvSpPr>
        <p:spPr>
          <a:xfrm>
            <a:off x="320842" y="3655268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1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ound like a storyteller">
  <p:cSld name="Title, Subtitle_2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62"/>
          <p:cNvPicPr preferRelativeResize="0"/>
          <p:nvPr/>
        </p:nvPicPr>
        <p:blipFill rotWithShape="1">
          <a:blip r:embed="rId2">
            <a:alphaModFix/>
          </a:blip>
          <a:srcRect b="12168" l="0" r="0" t="3434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2" name="Google Shape;162;p62"/>
          <p:cNvGrpSpPr/>
          <p:nvPr/>
        </p:nvGrpSpPr>
        <p:grpSpPr>
          <a:xfrm>
            <a:off x="1" y="5607273"/>
            <a:ext cx="12213728" cy="1252537"/>
            <a:chOff x="-33239" y="5603791"/>
            <a:chExt cx="9160525" cy="1252537"/>
          </a:xfrm>
        </p:grpSpPr>
        <p:sp>
          <p:nvSpPr>
            <p:cNvPr id="163" name="Google Shape;163;p62"/>
            <p:cNvSpPr/>
            <p:nvPr/>
          </p:nvSpPr>
          <p:spPr>
            <a:xfrm>
              <a:off x="-29914" y="5611028"/>
              <a:ext cx="9157200" cy="1245300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64" name="Google Shape;164;p62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65" name="Google Shape;165;p62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66" name="Google Shape;166;p62"/>
          <p:cNvSpPr txBox="1"/>
          <p:nvPr>
            <p:ph type="title"/>
          </p:nvPr>
        </p:nvSpPr>
        <p:spPr>
          <a:xfrm>
            <a:off x="-8" y="5994739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b="1" i="0" sz="375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67" name="Google Shape;167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6862" y="5918379"/>
            <a:ext cx="2339650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62"/>
          <p:cNvSpPr/>
          <p:nvPr/>
        </p:nvSpPr>
        <p:spPr>
          <a:xfrm>
            <a:off x="-4600" y="0"/>
            <a:ext cx="12222900" cy="5610900"/>
          </a:xfrm>
          <a:prstGeom prst="rect">
            <a:avLst/>
          </a:prstGeom>
          <a:solidFill>
            <a:srgbClr val="006FB6">
              <a:alpha val="32156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enjoy and engage">
  <p:cSld name="Title, Subtitle_3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63"/>
          <p:cNvPicPr preferRelativeResize="0"/>
          <p:nvPr/>
        </p:nvPicPr>
        <p:blipFill rotWithShape="1">
          <a:blip r:embed="rId2">
            <a:alphaModFix/>
          </a:blip>
          <a:srcRect b="7385" l="549" r="-548" t="8195"/>
          <a:stretch/>
        </p:blipFill>
        <p:spPr>
          <a:xfrm>
            <a:off x="0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1" name="Google Shape;171;p63"/>
          <p:cNvGrpSpPr/>
          <p:nvPr/>
        </p:nvGrpSpPr>
        <p:grpSpPr>
          <a:xfrm>
            <a:off x="1" y="5607273"/>
            <a:ext cx="12213728" cy="1252537"/>
            <a:chOff x="-33239" y="5603791"/>
            <a:chExt cx="9160525" cy="1252537"/>
          </a:xfrm>
        </p:grpSpPr>
        <p:sp>
          <p:nvSpPr>
            <p:cNvPr id="172" name="Google Shape;172;p63"/>
            <p:cNvSpPr/>
            <p:nvPr/>
          </p:nvSpPr>
          <p:spPr>
            <a:xfrm>
              <a:off x="-29914" y="5611028"/>
              <a:ext cx="9157200" cy="1245300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73" name="Google Shape;173;p63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74" name="Google Shape;174;p63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75" name="Google Shape;175;p63"/>
          <p:cNvSpPr txBox="1"/>
          <p:nvPr>
            <p:ph type="title"/>
          </p:nvPr>
        </p:nvSpPr>
        <p:spPr>
          <a:xfrm>
            <a:off x="-8" y="5994739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b="1" i="0" sz="375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76" name="Google Shape;176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6862" y="5918379"/>
            <a:ext cx="2339650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63"/>
          <p:cNvSpPr/>
          <p:nvPr/>
        </p:nvSpPr>
        <p:spPr>
          <a:xfrm>
            <a:off x="-4587" y="0"/>
            <a:ext cx="12222900" cy="5610900"/>
          </a:xfrm>
          <a:prstGeom prst="rect">
            <a:avLst/>
          </a:prstGeom>
          <a:solidFill>
            <a:srgbClr val="006FB6">
              <a:alpha val="32156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acilitator">
  <p:cSld name="Facilitator"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64"/>
          <p:cNvSpPr/>
          <p:nvPr/>
        </p:nvSpPr>
        <p:spPr>
          <a:xfrm>
            <a:off x="0" y="0"/>
            <a:ext cx="12192000" cy="1291245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0" name="Google Shape;180;p64"/>
          <p:cNvCxnSpPr/>
          <p:nvPr/>
        </p:nvCxnSpPr>
        <p:spPr>
          <a:xfrm>
            <a:off x="0" y="1291245"/>
            <a:ext cx="12192000" cy="0"/>
          </a:xfrm>
          <a:prstGeom prst="straightConnector1">
            <a:avLst/>
          </a:prstGeom>
          <a:noFill/>
          <a:ln cap="flat" cmpd="sng" w="762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81" name="Google Shape;181;p6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2" name="Google Shape;182;p64"/>
          <p:cNvCxnSpPr>
            <a:endCxn id="179" idx="2"/>
          </p:cNvCxnSpPr>
          <p:nvPr/>
        </p:nvCxnSpPr>
        <p:spPr>
          <a:xfrm>
            <a:off x="0" y="1291245"/>
            <a:ext cx="6096000" cy="0"/>
          </a:xfrm>
          <a:prstGeom prst="straightConnector1">
            <a:avLst/>
          </a:prstGeom>
          <a:noFill/>
          <a:ln cap="flat" cmpd="sng" w="762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83" name="Google Shape;183;p6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64"/>
          <p:cNvSpPr txBox="1"/>
          <p:nvPr>
            <p:ph type="title"/>
          </p:nvPr>
        </p:nvSpPr>
        <p:spPr>
          <a:xfrm>
            <a:off x="0" y="-1"/>
            <a:ext cx="9160042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5" name="Google Shape;185;p64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6" name="Google Shape;186;p64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Welcome 4 Points, Pic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4"/>
          <p:cNvSpPr/>
          <p:nvPr>
            <p:ph idx="2" type="pic"/>
          </p:nvPr>
        </p:nvSpPr>
        <p:spPr>
          <a:xfrm>
            <a:off x="5305232" y="1853299"/>
            <a:ext cx="6578600" cy="3763962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4" name="Google Shape;194;p34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5" name="Google Shape;195;p34"/>
          <p:cNvSpPr txBox="1"/>
          <p:nvPr>
            <p:ph idx="3" type="body"/>
          </p:nvPr>
        </p:nvSpPr>
        <p:spPr>
          <a:xfrm>
            <a:off x="1660585" y="2653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6" name="Google Shape;196;p34"/>
          <p:cNvSpPr txBox="1"/>
          <p:nvPr>
            <p:ph idx="4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7" name="Google Shape;197;p34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8" name="Google Shape;198;p34"/>
          <p:cNvSpPr txBox="1"/>
          <p:nvPr>
            <p:ph idx="5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99" name="Google Shape;199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0" name="Google Shape;200;p34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1" name="Google Shape;201;p34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2" name="Google Shape;202;p34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3" name="Google Shape;203;p34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4" name="Google Shape;204;p34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05" name="Google Shape;205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07" name="Google Shape;207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4"/>
          <p:cNvSpPr txBox="1"/>
          <p:nvPr>
            <p:ph idx="6" type="body"/>
          </p:nvPr>
        </p:nvSpPr>
        <p:spPr>
          <a:xfrm>
            <a:off x="691245" y="1502511"/>
            <a:ext cx="576072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9" name="Google Shape;209;p34"/>
          <p:cNvSpPr txBox="1"/>
          <p:nvPr>
            <p:ph idx="7" type="body"/>
          </p:nvPr>
        </p:nvSpPr>
        <p:spPr>
          <a:xfrm>
            <a:off x="693292" y="2822770"/>
            <a:ext cx="758952" cy="7132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0" name="Google Shape;210;p34"/>
          <p:cNvSpPr txBox="1"/>
          <p:nvPr>
            <p:ph idx="8" type="body"/>
          </p:nvPr>
        </p:nvSpPr>
        <p:spPr>
          <a:xfrm>
            <a:off x="691246" y="3939833"/>
            <a:ext cx="795528" cy="7132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1" name="Google Shape;211;p34"/>
          <p:cNvSpPr txBox="1"/>
          <p:nvPr>
            <p:ph idx="9" type="body"/>
          </p:nvPr>
        </p:nvSpPr>
        <p:spPr>
          <a:xfrm>
            <a:off x="691245" y="5162747"/>
            <a:ext cx="658368" cy="763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, Pic">
  <p:cSld name="1_Title, Pic"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9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214" name="Google Shape;214;p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5" name="Google Shape;215;p39"/>
          <p:cNvCxnSpPr/>
          <p:nvPr/>
        </p:nvCxnSpPr>
        <p:spPr>
          <a:xfrm>
            <a:off x="-46438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6" name="Google Shape;216;p3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7" name="Google Shape;217;p3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8" name="Google Shape;218;p3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9" name="Google Shape;219;p3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20" name="Google Shape;220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22" name="Google Shape;222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39"/>
          <p:cNvSpPr txBox="1"/>
          <p:nvPr>
            <p:ph idx="1" type="body"/>
          </p:nvPr>
        </p:nvSpPr>
        <p:spPr>
          <a:xfrm>
            <a:off x="6303981" y="1659612"/>
            <a:ext cx="5353397" cy="11937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1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4" name="Google Shape;224;p39"/>
          <p:cNvSpPr txBox="1"/>
          <p:nvPr>
            <p:ph idx="2" type="body"/>
          </p:nvPr>
        </p:nvSpPr>
        <p:spPr>
          <a:xfrm>
            <a:off x="6303981" y="4001457"/>
            <a:ext cx="5353397" cy="15541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A picture containing person, indoor&#10;&#10;Description automatically generated" id="225" name="Google Shape;225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1712" y="1659612"/>
            <a:ext cx="4253837" cy="4198988"/>
          </a:xfrm>
          <a:prstGeom prst="rect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2 Content boxes">
  <p:cSld name="4_2 Content boxes"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8" name="Google Shape;228;p58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29" name="Google Shape;229;p58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30" name="Google Shape;230;p58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31" name="Google Shape;231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2" name="Google Shape;232;p58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33" name="Google Shape;233;p58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34" name="Google Shape;234;p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35" name="Google Shape;235;p5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58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7" name="Google Shape;237;p58"/>
          <p:cNvSpPr txBox="1"/>
          <p:nvPr>
            <p:ph idx="1" type="body"/>
          </p:nvPr>
        </p:nvSpPr>
        <p:spPr>
          <a:xfrm>
            <a:off x="1185028" y="1692275"/>
            <a:ext cx="4830762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8" name="Google Shape;238;p58"/>
          <p:cNvSpPr txBox="1"/>
          <p:nvPr>
            <p:ph idx="2" type="body"/>
          </p:nvPr>
        </p:nvSpPr>
        <p:spPr>
          <a:xfrm>
            <a:off x="6250420" y="1692275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>
  <p:cSld name="Title and Content 1"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23"/>
          <p:cNvSpPr txBox="1"/>
          <p:nvPr>
            <p:ph idx="1" type="body"/>
          </p:nvPr>
        </p:nvSpPr>
        <p:spPr>
          <a:xfrm>
            <a:off x="994808" y="1334491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1" name="Google Shape;241;p123"/>
          <p:cNvSpPr txBox="1"/>
          <p:nvPr>
            <p:ph idx="2" type="body"/>
          </p:nvPr>
        </p:nvSpPr>
        <p:spPr>
          <a:xfrm>
            <a:off x="91432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2" name="Google Shape;242;p123"/>
          <p:cNvSpPr txBox="1"/>
          <p:nvPr>
            <p:ph idx="3" type="body"/>
          </p:nvPr>
        </p:nvSpPr>
        <p:spPr>
          <a:xfrm>
            <a:off x="4458284" y="2860693"/>
            <a:ext cx="2514600" cy="182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3" name="Google Shape;243;p123"/>
          <p:cNvSpPr txBox="1"/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244" name="Google Shape;244;p1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5" name="Google Shape;245;p123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6" name="Google Shape;246;p123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7" name="Google Shape;247;p123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8" name="Google Shape;248;p123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9" name="Google Shape;249;p123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50" name="Google Shape;250;p1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52" name="Google Shape;252;p1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123"/>
          <p:cNvSpPr txBox="1"/>
          <p:nvPr>
            <p:ph idx="4" type="body"/>
          </p:nvPr>
        </p:nvSpPr>
        <p:spPr>
          <a:xfrm>
            <a:off x="994808" y="4100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4" name="Google Shape;254;p123"/>
          <p:cNvSpPr txBox="1"/>
          <p:nvPr>
            <p:ph idx="5" type="body"/>
          </p:nvPr>
        </p:nvSpPr>
        <p:spPr>
          <a:xfrm>
            <a:off x="9143260" y="14080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55" name="Google Shape;255;p1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65450" y="1494950"/>
            <a:ext cx="5661102" cy="4743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_2 Content boxes">
  <p:cSld name="2 Reading tip_2 Content boxes"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24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8" name="Google Shape;258;p124"/>
          <p:cNvSpPr txBox="1"/>
          <p:nvPr>
            <p:ph idx="1" type="body"/>
          </p:nvPr>
        </p:nvSpPr>
        <p:spPr>
          <a:xfrm>
            <a:off x="1185028" y="1692275"/>
            <a:ext cx="4830762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9" name="Google Shape;259;p124"/>
          <p:cNvSpPr txBox="1"/>
          <p:nvPr>
            <p:ph idx="2" type="body"/>
          </p:nvPr>
        </p:nvSpPr>
        <p:spPr>
          <a:xfrm>
            <a:off x="6250420" y="1692275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60" name="Google Shape;260;p1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1" name="Google Shape;261;p124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2" name="Google Shape;262;p124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3" name="Google Shape;263;p124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4" name="Google Shape;264;p124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5" name="Google Shape;265;p124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66" name="Google Shape;266;p1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1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68" name="Google Shape;268;p1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3_Title, 3 points,content box"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1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1" name="Google Shape;271;p125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72" name="Google Shape;272;p125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73" name="Google Shape;273;p125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74" name="Google Shape;274;p1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1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6" name="Google Shape;276;p125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77" name="Google Shape;277;p125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78" name="Google Shape;278;p1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25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0" name="Google Shape;280;p125"/>
          <p:cNvSpPr txBox="1"/>
          <p:nvPr>
            <p:ph idx="1" type="body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1" name="Google Shape;281;p125"/>
          <p:cNvSpPr txBox="1"/>
          <p:nvPr>
            <p:ph idx="2" type="body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2" name="Google Shape;282;p125"/>
          <p:cNvSpPr txBox="1"/>
          <p:nvPr>
            <p:ph idx="3" type="body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3" name="Google Shape;283;p125"/>
          <p:cNvSpPr txBox="1"/>
          <p:nvPr>
            <p:ph idx="4" type="body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4" name="Google Shape;284;p125"/>
          <p:cNvSpPr txBox="1"/>
          <p:nvPr>
            <p:ph idx="5" type="body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5" name="Google Shape;285;p125"/>
          <p:cNvSpPr txBox="1"/>
          <p:nvPr>
            <p:ph idx="6" type="body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6" name="Google Shape;286;p125"/>
          <p:cNvSpPr txBox="1"/>
          <p:nvPr>
            <p:ph idx="7" type="body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7" name="Google Shape;287;p125"/>
          <p:cNvSpPr txBox="1"/>
          <p:nvPr>
            <p:ph idx="8" type="body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8" name="Google Shape;288;p125"/>
          <p:cNvSpPr/>
          <p:nvPr>
            <p:ph idx="9" type="pic"/>
          </p:nvPr>
        </p:nvSpPr>
        <p:spPr>
          <a:xfrm>
            <a:off x="7967502" y="1420398"/>
            <a:ext cx="3962194" cy="3122713"/>
          </a:xfrm>
          <a:prstGeom prst="rect">
            <a:avLst/>
          </a:prstGeom>
          <a:noFill/>
          <a:ln>
            <a:noFill/>
          </a:ln>
        </p:spPr>
      </p:sp>
      <p:sp>
        <p:nvSpPr>
          <p:cNvPr id="289" name="Google Shape;289;p125"/>
          <p:cNvSpPr txBox="1"/>
          <p:nvPr>
            <p:ph idx="13" type="body"/>
          </p:nvPr>
        </p:nvSpPr>
        <p:spPr>
          <a:xfrm>
            <a:off x="6381858" y="5027422"/>
            <a:ext cx="5547838" cy="10532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90" name="Google Shape;290;p1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4535" y="4975017"/>
            <a:ext cx="982993" cy="1105646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125"/>
          <p:cNvSpPr txBox="1"/>
          <p:nvPr>
            <p:ph idx="14" type="body"/>
          </p:nvPr>
        </p:nvSpPr>
        <p:spPr>
          <a:xfrm>
            <a:off x="5534775" y="1420400"/>
            <a:ext cx="2335500" cy="19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9"/>
          <p:cNvSpPr/>
          <p:nvPr>
            <p:ph idx="2" type="pic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" name="Google Shape;20;p29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" name="Google Shape;21;p29"/>
          <p:cNvSpPr txBox="1"/>
          <p:nvPr>
            <p:ph idx="3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" name="Google Shape;22;p29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" name="Google Shape;23;p29"/>
          <p:cNvSpPr txBox="1"/>
          <p:nvPr>
            <p:ph idx="4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4" name="Google Shape;24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Google Shape;25;p29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" name="Google Shape;26;p2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7" name="Google Shape;27;p2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8" name="Google Shape;28;p2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9" name="Google Shape;29;p2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0" name="Google Shape;30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2" name="Google Shape;32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196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2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220" y="3130840"/>
            <a:ext cx="834098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220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26"/>
          <p:cNvSpPr txBox="1"/>
          <p:nvPr>
            <p:ph idx="1" type="body"/>
          </p:nvPr>
        </p:nvSpPr>
        <p:spPr>
          <a:xfrm>
            <a:off x="459596" y="3948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4" name="Google Shape;294;p126"/>
          <p:cNvSpPr txBox="1"/>
          <p:nvPr>
            <p:ph idx="2" type="body"/>
          </p:nvPr>
        </p:nvSpPr>
        <p:spPr>
          <a:xfrm>
            <a:off x="6201972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5" name="Google Shape;295;p126"/>
          <p:cNvSpPr txBox="1"/>
          <p:nvPr>
            <p:ph idx="3" type="body"/>
          </p:nvPr>
        </p:nvSpPr>
        <p:spPr>
          <a:xfrm>
            <a:off x="90731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6" name="Google Shape;296;p126"/>
          <p:cNvSpPr txBox="1"/>
          <p:nvPr>
            <p:ph idx="4" type="body"/>
          </p:nvPr>
        </p:nvSpPr>
        <p:spPr>
          <a:xfrm>
            <a:off x="3330784" y="3950205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7" name="Google Shape;297;p126"/>
          <p:cNvSpPr txBox="1"/>
          <p:nvPr>
            <p:ph idx="5" type="body"/>
          </p:nvPr>
        </p:nvSpPr>
        <p:spPr>
          <a:xfrm>
            <a:off x="651620" y="1700202"/>
            <a:ext cx="2130552" cy="21305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8" name="Google Shape;298;p126"/>
          <p:cNvSpPr txBox="1"/>
          <p:nvPr>
            <p:ph idx="6" type="body"/>
          </p:nvPr>
        </p:nvSpPr>
        <p:spPr>
          <a:xfrm>
            <a:off x="3479964" y="1854357"/>
            <a:ext cx="2487168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9" name="Google Shape;299;p126"/>
          <p:cNvSpPr txBox="1"/>
          <p:nvPr>
            <p:ph idx="7" type="body"/>
          </p:nvPr>
        </p:nvSpPr>
        <p:spPr>
          <a:xfrm>
            <a:off x="6416856" y="1861619"/>
            <a:ext cx="2084832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0" name="Google Shape;300;p126"/>
          <p:cNvSpPr txBox="1"/>
          <p:nvPr>
            <p:ph idx="8" type="body"/>
          </p:nvPr>
        </p:nvSpPr>
        <p:spPr>
          <a:xfrm>
            <a:off x="9355776" y="1852559"/>
            <a:ext cx="2084832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1" name="Google Shape;301;p126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302" name="Google Shape;302;p1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3" name="Google Shape;303;p126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4" name="Google Shape;304;p126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5" name="Google Shape;305;p126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6" name="Google Shape;306;p126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7" name="Google Shape;307;p126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08" name="Google Shape;308;p1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1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10" name="Google Shape;310;p1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1_Welcome 4 Points, Pic"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27"/>
          <p:cNvSpPr/>
          <p:nvPr>
            <p:ph idx="2" type="pic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3" name="Google Shape;313;p127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4" name="Google Shape;314;p127"/>
          <p:cNvSpPr txBox="1"/>
          <p:nvPr>
            <p:ph idx="3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5" name="Google Shape;315;p127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6" name="Google Shape;316;p127"/>
          <p:cNvSpPr txBox="1"/>
          <p:nvPr>
            <p:ph idx="4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317" name="Google Shape;317;p1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8" name="Google Shape;318;p127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19" name="Google Shape;319;p127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20" name="Google Shape;320;p127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21" name="Google Shape;321;p127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22" name="Google Shape;322;p127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23" name="Google Shape;323;p1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1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25" name="Google Shape;325;p1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1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196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12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220" y="3130840"/>
            <a:ext cx="834098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12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220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1_Welcome 4 Points, Pic 2"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28"/>
          <p:cNvSpPr/>
          <p:nvPr>
            <p:ph idx="2" type="pic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1" name="Google Shape;331;p128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2" name="Google Shape;332;p128"/>
          <p:cNvSpPr txBox="1"/>
          <p:nvPr>
            <p:ph idx="3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3" name="Google Shape;333;p128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4" name="Google Shape;334;p128"/>
          <p:cNvSpPr txBox="1"/>
          <p:nvPr>
            <p:ph idx="4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335" name="Google Shape;335;p1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6" name="Google Shape;336;p128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37" name="Google Shape;337;p128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38" name="Google Shape;338;p128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39" name="Google Shape;339;p128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40" name="Google Shape;340;p128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41" name="Google Shape;341;p1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1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43" name="Google Shape;343;p1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1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12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600" y="3183039"/>
            <a:ext cx="735594" cy="77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12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348" y="4977591"/>
            <a:ext cx="834098" cy="704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129"/>
          <p:cNvSpPr txBox="1"/>
          <p:nvPr>
            <p:ph idx="1" type="body"/>
          </p:nvPr>
        </p:nvSpPr>
        <p:spPr>
          <a:xfrm>
            <a:off x="4588042" y="1489802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9" name="Google Shape;349;p129"/>
          <p:cNvSpPr txBox="1"/>
          <p:nvPr>
            <p:ph idx="2" type="body"/>
          </p:nvPr>
        </p:nvSpPr>
        <p:spPr>
          <a:xfrm>
            <a:off x="4588042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0" name="Google Shape;350;p129"/>
          <p:cNvSpPr txBox="1"/>
          <p:nvPr>
            <p:ph idx="3" type="body"/>
          </p:nvPr>
        </p:nvSpPr>
        <p:spPr>
          <a:xfrm>
            <a:off x="4588042" y="3817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1" name="Google Shape;351;p129"/>
          <p:cNvSpPr txBox="1"/>
          <p:nvPr>
            <p:ph idx="4" type="body"/>
          </p:nvPr>
        </p:nvSpPr>
        <p:spPr>
          <a:xfrm>
            <a:off x="4588042" y="4992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2" name="Google Shape;352;p129"/>
          <p:cNvSpPr txBox="1"/>
          <p:nvPr>
            <p:ph idx="5" type="body"/>
          </p:nvPr>
        </p:nvSpPr>
        <p:spPr>
          <a:xfrm>
            <a:off x="691245" y="1502511"/>
            <a:ext cx="3435278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3" name="Google Shape;353;p129"/>
          <p:cNvSpPr txBox="1"/>
          <p:nvPr>
            <p:ph idx="6" type="body"/>
          </p:nvPr>
        </p:nvSpPr>
        <p:spPr>
          <a:xfrm>
            <a:off x="693292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4" name="Google Shape;354;p129"/>
          <p:cNvSpPr txBox="1"/>
          <p:nvPr>
            <p:ph idx="7" type="body"/>
          </p:nvPr>
        </p:nvSpPr>
        <p:spPr>
          <a:xfrm>
            <a:off x="691246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5" name="Google Shape;355;p129"/>
          <p:cNvSpPr txBox="1"/>
          <p:nvPr>
            <p:ph idx="8" type="body"/>
          </p:nvPr>
        </p:nvSpPr>
        <p:spPr>
          <a:xfrm>
            <a:off x="691245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6" name="Google Shape;356;p129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357" name="Google Shape;357;p1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8" name="Google Shape;358;p129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59" name="Google Shape;359;p12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60" name="Google Shape;360;p12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61" name="Google Shape;361;p12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62" name="Google Shape;362;p12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63" name="Google Shape;363;p1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1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65" name="Google Shape;365;p1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"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1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8" name="Google Shape;368;p130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69" name="Google Shape;369;p130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70" name="Google Shape;370;p130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71" name="Google Shape;371;p1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1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3" name="Google Shape;373;p130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74" name="Google Shape;374;p130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75" name="Google Shape;375;p1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130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7" name="Google Shape;377;p130"/>
          <p:cNvSpPr txBox="1"/>
          <p:nvPr>
            <p:ph idx="1" type="body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8" name="Google Shape;378;p130"/>
          <p:cNvSpPr txBox="1"/>
          <p:nvPr>
            <p:ph idx="2" type="body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9" name="Google Shape;379;p130"/>
          <p:cNvSpPr txBox="1"/>
          <p:nvPr>
            <p:ph idx="3" type="body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0" name="Google Shape;380;p130"/>
          <p:cNvSpPr txBox="1"/>
          <p:nvPr>
            <p:ph idx="4" type="body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1" name="Google Shape;381;p130"/>
          <p:cNvSpPr txBox="1"/>
          <p:nvPr>
            <p:ph idx="5" type="body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2" name="Google Shape;382;p130"/>
          <p:cNvSpPr txBox="1"/>
          <p:nvPr>
            <p:ph idx="6" type="body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3" name="Google Shape;383;p130"/>
          <p:cNvSpPr txBox="1"/>
          <p:nvPr>
            <p:ph idx="7" type="body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4" name="Google Shape;384;p130"/>
          <p:cNvSpPr txBox="1"/>
          <p:nvPr>
            <p:ph idx="8" type="body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Una imagen con un muchacho, niño, joven  Descripción generada con muchísima confianza" id="385" name="Google Shape;385;p1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52007" y="2127658"/>
            <a:ext cx="5112983" cy="3839191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 2"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1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8" name="Google Shape;388;p131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89" name="Google Shape;389;p131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90" name="Google Shape;390;p131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91" name="Google Shape;391;p1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1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3" name="Google Shape;393;p131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94" name="Google Shape;394;p131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95" name="Google Shape;395;p1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131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97" name="Google Shape;397;p131"/>
          <p:cNvSpPr txBox="1"/>
          <p:nvPr>
            <p:ph idx="1" type="body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8" name="Google Shape;398;p131"/>
          <p:cNvSpPr txBox="1"/>
          <p:nvPr>
            <p:ph idx="2" type="body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9" name="Google Shape;399;p131"/>
          <p:cNvSpPr txBox="1"/>
          <p:nvPr>
            <p:ph idx="3" type="body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0" name="Google Shape;400;p131"/>
          <p:cNvSpPr txBox="1"/>
          <p:nvPr>
            <p:ph idx="4" type="body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1" name="Google Shape;401;p131"/>
          <p:cNvSpPr txBox="1"/>
          <p:nvPr>
            <p:ph idx="5" type="body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2" name="Google Shape;402;p131"/>
          <p:cNvSpPr txBox="1"/>
          <p:nvPr>
            <p:ph idx="6" type="body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3" name="Google Shape;403;p131"/>
          <p:cNvSpPr txBox="1"/>
          <p:nvPr>
            <p:ph idx="7" type="body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4" name="Google Shape;404;p131"/>
          <p:cNvSpPr txBox="1"/>
          <p:nvPr>
            <p:ph idx="8" type="body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5" name="Google Shape;405;p131"/>
          <p:cNvSpPr txBox="1"/>
          <p:nvPr>
            <p:ph idx="9" type="body"/>
          </p:nvPr>
        </p:nvSpPr>
        <p:spPr>
          <a:xfrm>
            <a:off x="8389001" y="1520875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Una imagen con un muchacho, niño, joven  Descripción generada con muchísima confianza" id="406" name="Google Shape;406;p1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48708" y="3084976"/>
            <a:ext cx="3642577" cy="2854739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407" name="Google Shape;407;p131"/>
          <p:cNvSpPr/>
          <p:nvPr/>
        </p:nvSpPr>
        <p:spPr>
          <a:xfrm>
            <a:off x="8182573" y="1374414"/>
            <a:ext cx="3801397" cy="1571144"/>
          </a:xfrm>
          <a:prstGeom prst="wedgeRoundRectCallout">
            <a:avLst>
              <a:gd fmla="val -43672" name="adj1"/>
              <a:gd fmla="val 91341" name="adj2"/>
              <a:gd fmla="val 16667" name="adj3"/>
            </a:avLst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131"/>
          <p:cNvSpPr/>
          <p:nvPr/>
        </p:nvSpPr>
        <p:spPr>
          <a:xfrm>
            <a:off x="8852546" y="4379200"/>
            <a:ext cx="3206776" cy="1571145"/>
          </a:xfrm>
          <a:prstGeom prst="wedgeRoundRectCallout">
            <a:avLst>
              <a:gd fmla="val -55946" name="adj1"/>
              <a:gd fmla="val -85718" name="adj2"/>
              <a:gd fmla="val 16667" name="adj3"/>
            </a:avLst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131"/>
          <p:cNvSpPr txBox="1"/>
          <p:nvPr>
            <p:ph idx="13" type="body"/>
          </p:nvPr>
        </p:nvSpPr>
        <p:spPr>
          <a:xfrm>
            <a:off x="8991285" y="4468187"/>
            <a:ext cx="2885734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p1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2" name="Google Shape;412;p132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13" name="Google Shape;413;p132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14" name="Google Shape;414;p132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15" name="Google Shape;415;p132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16" name="Google Shape;416;p132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17" name="Google Shape;417;p1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1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419" name="Google Shape;419;p1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132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1" name="Google Shape;421;p132"/>
          <p:cNvSpPr txBox="1"/>
          <p:nvPr>
            <p:ph idx="1" type="body"/>
          </p:nvPr>
        </p:nvSpPr>
        <p:spPr>
          <a:xfrm>
            <a:off x="421059" y="1739549"/>
            <a:ext cx="6408738" cy="3640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2" name="Google Shape;422;p132"/>
          <p:cNvSpPr txBox="1"/>
          <p:nvPr>
            <p:ph idx="2" type="body"/>
          </p:nvPr>
        </p:nvSpPr>
        <p:spPr>
          <a:xfrm>
            <a:off x="7182346" y="1811338"/>
            <a:ext cx="4443597" cy="3640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boxes">
  <p:cSld name="Title, 2 content boxes"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Google Shape;424;p1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5" name="Google Shape;425;p133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26" name="Google Shape;426;p133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27" name="Google Shape;427;p133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28" name="Google Shape;428;p1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1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0" name="Google Shape;430;p133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31" name="Google Shape;431;p133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32" name="Google Shape;432;p1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133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34" name="Google Shape;434;p133"/>
          <p:cNvSpPr txBox="1"/>
          <p:nvPr>
            <p:ph idx="1" type="body"/>
          </p:nvPr>
        </p:nvSpPr>
        <p:spPr>
          <a:xfrm>
            <a:off x="1114424" y="1558925"/>
            <a:ext cx="4583491" cy="4441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5" name="Google Shape;435;p133"/>
          <p:cNvSpPr txBox="1"/>
          <p:nvPr>
            <p:ph idx="2" type="body"/>
          </p:nvPr>
        </p:nvSpPr>
        <p:spPr>
          <a:xfrm>
            <a:off x="6494085" y="1558924"/>
            <a:ext cx="4583491" cy="4441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, 2 content boxes">
  <p:cSld name="1_Title, 2 content boxes"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Google Shape;437;p1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8" name="Google Shape;438;p134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39" name="Google Shape;439;p134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40" name="Google Shape;440;p134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41" name="Google Shape;441;p1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1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3" name="Google Shape;443;p134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44" name="Google Shape;444;p134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45" name="Google Shape;445;p1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134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47" name="Google Shape;447;p134"/>
          <p:cNvSpPr txBox="1"/>
          <p:nvPr>
            <p:ph idx="1" type="body"/>
          </p:nvPr>
        </p:nvSpPr>
        <p:spPr>
          <a:xfrm>
            <a:off x="5528247" y="1563523"/>
            <a:ext cx="6168431" cy="41122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8" name="Google Shape;448;p134"/>
          <p:cNvSpPr txBox="1"/>
          <p:nvPr>
            <p:ph idx="2" type="body"/>
          </p:nvPr>
        </p:nvSpPr>
        <p:spPr>
          <a:xfrm>
            <a:off x="1660584" y="16041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9" name="Google Shape;449;p134"/>
          <p:cNvSpPr txBox="1"/>
          <p:nvPr>
            <p:ph idx="3" type="body"/>
          </p:nvPr>
        </p:nvSpPr>
        <p:spPr>
          <a:xfrm>
            <a:off x="1660585" y="3034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0" name="Google Shape;450;p134"/>
          <p:cNvSpPr txBox="1"/>
          <p:nvPr>
            <p:ph idx="4" type="body"/>
          </p:nvPr>
        </p:nvSpPr>
        <p:spPr>
          <a:xfrm>
            <a:off x="1660585" y="4505841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1" name="Google Shape;451;p134"/>
          <p:cNvSpPr txBox="1"/>
          <p:nvPr>
            <p:ph idx="5" type="body"/>
          </p:nvPr>
        </p:nvSpPr>
        <p:spPr>
          <a:xfrm>
            <a:off x="698500" y="1615215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2" name="Google Shape;452;p134"/>
          <p:cNvSpPr txBox="1"/>
          <p:nvPr>
            <p:ph idx="6" type="body"/>
          </p:nvPr>
        </p:nvSpPr>
        <p:spPr>
          <a:xfrm>
            <a:off x="698498" y="3040794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3" name="Google Shape;453;p134"/>
          <p:cNvSpPr txBox="1"/>
          <p:nvPr>
            <p:ph idx="7" type="body"/>
          </p:nvPr>
        </p:nvSpPr>
        <p:spPr>
          <a:xfrm>
            <a:off x="698498" y="4505840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Google Shape;455;p1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6" name="Google Shape;456;p135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57" name="Google Shape;457;p135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58" name="Google Shape;458;p135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59" name="Google Shape;459;p1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0" name="Google Shape;460;p135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61" name="Google Shape;461;p135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62" name="Google Shape;462;p1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463" name="Google Shape;463;p1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135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65" name="Google Shape;465;p135"/>
          <p:cNvSpPr txBox="1"/>
          <p:nvPr>
            <p:ph idx="1" type="body"/>
          </p:nvPr>
        </p:nvSpPr>
        <p:spPr>
          <a:xfrm>
            <a:off x="1265238" y="1692275"/>
            <a:ext cx="9766300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0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" name="Google Shape;38;p30"/>
          <p:cNvSpPr txBox="1"/>
          <p:nvPr>
            <p:ph idx="2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" name="Google Shape;39;p30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" name="Google Shape;40;p30"/>
          <p:cNvSpPr txBox="1"/>
          <p:nvPr>
            <p:ph idx="3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41" name="Google Shape;41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" name="Google Shape;42;p30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3" name="Google Shape;43;p30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4" name="Google Shape;44;p30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5" name="Google Shape;45;p30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6" name="Google Shape;46;p30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7" name="Google Shape;47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49" name="Google Shape;49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600" y="3183039"/>
            <a:ext cx="735594" cy="77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3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348" y="4977591"/>
            <a:ext cx="834098" cy="7047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in a room&#10;&#10;Description automatically generated with low confidence" id="53" name="Google Shape;53;p3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196750" y="1648824"/>
            <a:ext cx="4792050" cy="266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Google Shape;467;p1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8" name="Google Shape;468;p136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69" name="Google Shape;469;p136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70" name="Google Shape;470;p136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71" name="Google Shape;471;p1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2" name="Google Shape;472;p136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73" name="Google Shape;473;p136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74" name="Google Shape;474;p1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475" name="Google Shape;475;p1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136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77" name="Google Shape;477;p136"/>
          <p:cNvSpPr txBox="1"/>
          <p:nvPr>
            <p:ph idx="1" type="body"/>
          </p:nvPr>
        </p:nvSpPr>
        <p:spPr>
          <a:xfrm>
            <a:off x="1185028" y="1692275"/>
            <a:ext cx="4830762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8" name="Google Shape;478;p136"/>
          <p:cNvSpPr txBox="1"/>
          <p:nvPr>
            <p:ph idx="2" type="body"/>
          </p:nvPr>
        </p:nvSpPr>
        <p:spPr>
          <a:xfrm>
            <a:off x="6250420" y="1692275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. Leveled Text, Pic">
  <p:cSld name="Title. Leveled Text, Pic"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37"/>
          <p:cNvSpPr/>
          <p:nvPr>
            <p:ph idx="2" type="pic"/>
          </p:nvPr>
        </p:nvSpPr>
        <p:spPr>
          <a:xfrm>
            <a:off x="8142818" y="1687513"/>
            <a:ext cx="3587749" cy="3763962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1" name="Google Shape;481;p137"/>
          <p:cNvSpPr txBox="1"/>
          <p:nvPr>
            <p:ph idx="1" type="body"/>
          </p:nvPr>
        </p:nvSpPr>
        <p:spPr>
          <a:xfrm>
            <a:off x="258234" y="1687513"/>
            <a:ext cx="7884583" cy="3763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2" name="Google Shape;482;p137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introduction">
  <p:cSld name="3_Reading tip"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43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490" name="Google Shape;490;p43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91" name="Google Shape;491;p43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92" name="Google Shape;492;p43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93" name="Google Shape;493;p4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494" name="Google Shape;494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43"/>
          <p:cNvSpPr/>
          <p:nvPr>
            <p:ph idx="2" type="pic"/>
          </p:nvPr>
        </p:nvSpPr>
        <p:spPr>
          <a:xfrm>
            <a:off x="9282749" y="1283634"/>
            <a:ext cx="2377500" cy="3173100"/>
          </a:xfrm>
          <a:prstGeom prst="rect">
            <a:avLst/>
          </a:prstGeom>
          <a:noFill/>
          <a:ln>
            <a:noFill/>
          </a:ln>
        </p:spPr>
      </p:sp>
      <p:sp>
        <p:nvSpPr>
          <p:cNvPr id="498" name="Google Shape;498;p43"/>
          <p:cNvSpPr txBox="1"/>
          <p:nvPr>
            <p:ph idx="1" type="body"/>
          </p:nvPr>
        </p:nvSpPr>
        <p:spPr>
          <a:xfrm>
            <a:off x="9222900" y="4748864"/>
            <a:ext cx="2497200" cy="13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9" name="Google Shape;499;p43"/>
          <p:cNvSpPr txBox="1"/>
          <p:nvPr>
            <p:ph idx="3" type="title"/>
          </p:nvPr>
        </p:nvSpPr>
        <p:spPr>
          <a:xfrm>
            <a:off x="371850" y="247262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0" name="Google Shape;500;p43"/>
          <p:cNvSpPr txBox="1"/>
          <p:nvPr>
            <p:ph idx="4" type="title"/>
          </p:nvPr>
        </p:nvSpPr>
        <p:spPr>
          <a:xfrm>
            <a:off x="371850" y="491044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1" name="Google Shape;501;p43"/>
          <p:cNvSpPr txBox="1"/>
          <p:nvPr>
            <p:ph idx="5" type="title"/>
          </p:nvPr>
        </p:nvSpPr>
        <p:spPr>
          <a:xfrm>
            <a:off x="371850" y="362471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2" name="Google Shape;502;p43"/>
          <p:cNvSpPr txBox="1"/>
          <p:nvPr>
            <p:ph idx="6" type="body"/>
          </p:nvPr>
        </p:nvSpPr>
        <p:spPr>
          <a:xfrm>
            <a:off x="1340850" y="135030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3" name="Google Shape;503;p43"/>
          <p:cNvSpPr txBox="1"/>
          <p:nvPr>
            <p:ph idx="7" type="body"/>
          </p:nvPr>
        </p:nvSpPr>
        <p:spPr>
          <a:xfrm>
            <a:off x="1340850" y="247262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4" name="Google Shape;504;p43"/>
          <p:cNvSpPr txBox="1"/>
          <p:nvPr>
            <p:ph idx="8" type="body"/>
          </p:nvPr>
        </p:nvSpPr>
        <p:spPr>
          <a:xfrm>
            <a:off x="1340838" y="362471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5" name="Google Shape;505;p43"/>
          <p:cNvSpPr txBox="1"/>
          <p:nvPr>
            <p:ph idx="9" type="body"/>
          </p:nvPr>
        </p:nvSpPr>
        <p:spPr>
          <a:xfrm>
            <a:off x="1340838" y="491044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6" name="Google Shape;506;p43"/>
          <p:cNvSpPr txBox="1"/>
          <p:nvPr>
            <p:ph idx="13" type="title"/>
          </p:nvPr>
        </p:nvSpPr>
        <p:spPr>
          <a:xfrm>
            <a:off x="371850" y="135030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with page">
  <p:cSld name="3_Reading tip with page"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46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509" name="Google Shape;509;p46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10" name="Google Shape;510;p46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11" name="Google Shape;511;p46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12" name="Google Shape;512;p4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13" name="Google Shape;513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4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46"/>
          <p:cNvSpPr/>
          <p:nvPr>
            <p:ph idx="2" type="pic"/>
          </p:nvPr>
        </p:nvSpPr>
        <p:spPr>
          <a:xfrm>
            <a:off x="9406805" y="1251284"/>
            <a:ext cx="2129400" cy="2504700"/>
          </a:xfrm>
          <a:prstGeom prst="rect">
            <a:avLst/>
          </a:prstGeom>
          <a:noFill/>
          <a:ln>
            <a:noFill/>
          </a:ln>
        </p:spPr>
      </p:sp>
      <p:sp>
        <p:nvSpPr>
          <p:cNvPr id="517" name="Google Shape;517;p46"/>
          <p:cNvSpPr txBox="1"/>
          <p:nvPr>
            <p:ph idx="1" type="body"/>
          </p:nvPr>
        </p:nvSpPr>
        <p:spPr>
          <a:xfrm>
            <a:off x="8694963" y="3885884"/>
            <a:ext cx="3306900" cy="26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18" name="Google Shape;518;p46"/>
          <p:cNvSpPr txBox="1"/>
          <p:nvPr>
            <p:ph idx="3" type="body"/>
          </p:nvPr>
        </p:nvSpPr>
        <p:spPr>
          <a:xfrm>
            <a:off x="266260" y="1302589"/>
            <a:ext cx="4083900" cy="47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19" name="Google Shape;519;p46"/>
          <p:cNvSpPr/>
          <p:nvPr>
            <p:ph idx="4" type="pic"/>
          </p:nvPr>
        </p:nvSpPr>
        <p:spPr>
          <a:xfrm>
            <a:off x="4599910" y="1926645"/>
            <a:ext cx="3747900" cy="34707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with wider picture">
  <p:cSld name="3_Reading tip with wider picture"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112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522" name="Google Shape;522;p112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23" name="Google Shape;523;p112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24" name="Google Shape;524;p112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25" name="Google Shape;525;p1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26" name="Google Shape;526;p1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1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1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p112"/>
          <p:cNvSpPr txBox="1"/>
          <p:nvPr>
            <p:ph idx="1" type="body"/>
          </p:nvPr>
        </p:nvSpPr>
        <p:spPr>
          <a:xfrm>
            <a:off x="500204" y="1587499"/>
            <a:ext cx="7520700" cy="43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0" name="Google Shape;530;p112"/>
          <p:cNvSpPr/>
          <p:nvPr>
            <p:ph idx="2" type="pic"/>
          </p:nvPr>
        </p:nvSpPr>
        <p:spPr>
          <a:xfrm>
            <a:off x="8832388" y="1251284"/>
            <a:ext cx="3251700" cy="2499000"/>
          </a:xfrm>
          <a:prstGeom prst="rect">
            <a:avLst/>
          </a:prstGeom>
          <a:noFill/>
          <a:ln>
            <a:noFill/>
          </a:ln>
        </p:spPr>
      </p:sp>
      <p:sp>
        <p:nvSpPr>
          <p:cNvPr id="531" name="Google Shape;531;p112"/>
          <p:cNvSpPr txBox="1"/>
          <p:nvPr>
            <p:ph idx="3" type="body"/>
          </p:nvPr>
        </p:nvSpPr>
        <p:spPr>
          <a:xfrm>
            <a:off x="9209609" y="4065956"/>
            <a:ext cx="2497200" cy="21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--Reading tip with older child extra">
  <p:cSld name="2--Reading tip with older child extra"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113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534" name="Google Shape;534;p113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35" name="Google Shape;535;p113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36" name="Google Shape;536;p113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37" name="Google Shape;537;p1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38" name="Google Shape;538;p1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1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1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113"/>
          <p:cNvSpPr/>
          <p:nvPr>
            <p:ph idx="2" type="pic"/>
          </p:nvPr>
        </p:nvSpPr>
        <p:spPr>
          <a:xfrm>
            <a:off x="9209369" y="1251283"/>
            <a:ext cx="2404500" cy="2949900"/>
          </a:xfrm>
          <a:prstGeom prst="rect">
            <a:avLst/>
          </a:prstGeom>
          <a:noFill/>
          <a:ln>
            <a:noFill/>
          </a:ln>
        </p:spPr>
      </p:sp>
      <p:sp>
        <p:nvSpPr>
          <p:cNvPr id="542" name="Google Shape;542;p113"/>
          <p:cNvSpPr txBox="1"/>
          <p:nvPr>
            <p:ph idx="1" type="body"/>
          </p:nvPr>
        </p:nvSpPr>
        <p:spPr>
          <a:xfrm>
            <a:off x="8822723" y="4264514"/>
            <a:ext cx="3212700" cy="230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3" name="Google Shape;543;p113"/>
          <p:cNvSpPr txBox="1"/>
          <p:nvPr>
            <p:ph idx="3" type="body"/>
          </p:nvPr>
        </p:nvSpPr>
        <p:spPr>
          <a:xfrm>
            <a:off x="500205" y="1566099"/>
            <a:ext cx="7528800" cy="34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4" name="Google Shape;544;p113"/>
          <p:cNvSpPr txBox="1"/>
          <p:nvPr>
            <p:ph idx="4" type="body"/>
          </p:nvPr>
        </p:nvSpPr>
        <p:spPr>
          <a:xfrm>
            <a:off x="5940679" y="1768203"/>
            <a:ext cx="2692800" cy="256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114"/>
          <p:cNvSpPr txBox="1"/>
          <p:nvPr>
            <p:ph type="title"/>
          </p:nvPr>
        </p:nvSpPr>
        <p:spPr>
          <a:xfrm>
            <a:off x="1" y="1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7" name="Google Shape;547;p114"/>
          <p:cNvSpPr txBox="1"/>
          <p:nvPr>
            <p:ph idx="1" type="body"/>
          </p:nvPr>
        </p:nvSpPr>
        <p:spPr>
          <a:xfrm>
            <a:off x="-1" y="1623059"/>
            <a:ext cx="8589900" cy="429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8" name="Google Shape;548;p114"/>
          <p:cNvSpPr txBox="1"/>
          <p:nvPr>
            <p:ph idx="2" type="body"/>
          </p:nvPr>
        </p:nvSpPr>
        <p:spPr>
          <a:xfrm>
            <a:off x="8783638" y="1622425"/>
            <a:ext cx="3306900" cy="23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9" name="Google Shape;549;p114"/>
          <p:cNvSpPr txBox="1"/>
          <p:nvPr>
            <p:ph idx="3" type="body"/>
          </p:nvPr>
        </p:nvSpPr>
        <p:spPr>
          <a:xfrm>
            <a:off x="8783638" y="5737860"/>
            <a:ext cx="3306900" cy="6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0" name="Google Shape;550;p114"/>
          <p:cNvSpPr txBox="1"/>
          <p:nvPr>
            <p:ph idx="4" type="body"/>
          </p:nvPr>
        </p:nvSpPr>
        <p:spPr>
          <a:xfrm>
            <a:off x="8783638" y="4225881"/>
            <a:ext cx="3306900" cy="12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115"/>
          <p:cNvSpPr txBox="1"/>
          <p:nvPr>
            <p:ph type="title"/>
          </p:nvPr>
        </p:nvSpPr>
        <p:spPr>
          <a:xfrm>
            <a:off x="1" y="1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ntent with Caption">
  <p:cSld name="1_Content with Caption"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116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555" name="Google Shape;555;p116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56" name="Google Shape;556;p116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57" name="Google Shape;557;p116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58" name="Google Shape;558;p1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59" name="Google Shape;559;p1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1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1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Google Shape;562;p116"/>
          <p:cNvSpPr/>
          <p:nvPr>
            <p:ph idx="2" type="pic"/>
          </p:nvPr>
        </p:nvSpPr>
        <p:spPr>
          <a:xfrm>
            <a:off x="8916576" y="1661249"/>
            <a:ext cx="2990100" cy="2715900"/>
          </a:xfrm>
          <a:prstGeom prst="rect">
            <a:avLst/>
          </a:prstGeom>
          <a:noFill/>
          <a:ln>
            <a:noFill/>
          </a:ln>
        </p:spPr>
      </p:sp>
      <p:sp>
        <p:nvSpPr>
          <p:cNvPr id="563" name="Google Shape;563;p116"/>
          <p:cNvSpPr txBox="1"/>
          <p:nvPr>
            <p:ph idx="1" type="body"/>
          </p:nvPr>
        </p:nvSpPr>
        <p:spPr>
          <a:xfrm>
            <a:off x="8916576" y="4120489"/>
            <a:ext cx="2990100" cy="13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4" name="Google Shape;564;p116"/>
          <p:cNvSpPr txBox="1"/>
          <p:nvPr>
            <p:ph idx="3" type="body"/>
          </p:nvPr>
        </p:nvSpPr>
        <p:spPr>
          <a:xfrm>
            <a:off x="740937" y="1831445"/>
            <a:ext cx="6616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5" name="Google Shape;565;p116"/>
          <p:cNvSpPr txBox="1"/>
          <p:nvPr>
            <p:ph idx="4" type="body"/>
          </p:nvPr>
        </p:nvSpPr>
        <p:spPr>
          <a:xfrm>
            <a:off x="740937" y="3256853"/>
            <a:ext cx="6616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6" name="Google Shape;566;p116"/>
          <p:cNvSpPr txBox="1"/>
          <p:nvPr>
            <p:ph idx="5" type="body"/>
          </p:nvPr>
        </p:nvSpPr>
        <p:spPr>
          <a:xfrm>
            <a:off x="740937" y="4726515"/>
            <a:ext cx="6616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117"/>
          <p:cNvSpPr txBox="1"/>
          <p:nvPr>
            <p:ph type="title"/>
          </p:nvPr>
        </p:nvSpPr>
        <p:spPr>
          <a:xfrm>
            <a:off x="1" y="1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569" name="Google Shape;569;p117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70" name="Google Shape;570;p117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71" name="Google Shape;571;p117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72" name="Google Shape;572;p1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73" name="Google Shape;573;p1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1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1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Google Shape;576;p117"/>
          <p:cNvSpPr/>
          <p:nvPr>
            <p:ph idx="2" type="pic"/>
          </p:nvPr>
        </p:nvSpPr>
        <p:spPr>
          <a:xfrm>
            <a:off x="9093038" y="1058781"/>
            <a:ext cx="2715900" cy="2715900"/>
          </a:xfrm>
          <a:prstGeom prst="rect">
            <a:avLst/>
          </a:prstGeom>
          <a:noFill/>
          <a:ln>
            <a:noFill/>
          </a:ln>
        </p:spPr>
      </p:sp>
      <p:sp>
        <p:nvSpPr>
          <p:cNvPr id="577" name="Google Shape;577;p117"/>
          <p:cNvSpPr txBox="1"/>
          <p:nvPr>
            <p:ph idx="1" type="body"/>
          </p:nvPr>
        </p:nvSpPr>
        <p:spPr>
          <a:xfrm>
            <a:off x="1660584" y="1489802"/>
            <a:ext cx="6616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8" name="Google Shape;578;p117"/>
          <p:cNvSpPr txBox="1"/>
          <p:nvPr>
            <p:ph idx="3" type="body"/>
          </p:nvPr>
        </p:nvSpPr>
        <p:spPr>
          <a:xfrm>
            <a:off x="1660584" y="3034440"/>
            <a:ext cx="6616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9" name="Google Shape;579;p117"/>
          <p:cNvSpPr txBox="1"/>
          <p:nvPr>
            <p:ph idx="4" type="body"/>
          </p:nvPr>
        </p:nvSpPr>
        <p:spPr>
          <a:xfrm>
            <a:off x="1660585" y="4620141"/>
            <a:ext cx="6616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0" name="Google Shape;580;p117"/>
          <p:cNvSpPr txBox="1"/>
          <p:nvPr>
            <p:ph idx="5" type="body"/>
          </p:nvPr>
        </p:nvSpPr>
        <p:spPr>
          <a:xfrm>
            <a:off x="698499" y="1489799"/>
            <a:ext cx="8826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1" name="Google Shape;581;p117"/>
          <p:cNvSpPr txBox="1"/>
          <p:nvPr>
            <p:ph idx="6" type="body"/>
          </p:nvPr>
        </p:nvSpPr>
        <p:spPr>
          <a:xfrm>
            <a:off x="698499" y="4620139"/>
            <a:ext cx="8826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2" name="Google Shape;582;p117"/>
          <p:cNvSpPr txBox="1"/>
          <p:nvPr>
            <p:ph idx="7" type="body"/>
          </p:nvPr>
        </p:nvSpPr>
        <p:spPr>
          <a:xfrm>
            <a:off x="698499" y="3054969"/>
            <a:ext cx="8826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3" name="Google Shape;583;p117"/>
          <p:cNvSpPr/>
          <p:nvPr>
            <p:ph idx="8" type="pic"/>
          </p:nvPr>
        </p:nvSpPr>
        <p:spPr>
          <a:xfrm>
            <a:off x="8788240" y="3300664"/>
            <a:ext cx="3346800" cy="315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5"/>
          <p:cNvSpPr txBox="1"/>
          <p:nvPr>
            <p:ph idx="1" type="body"/>
          </p:nvPr>
        </p:nvSpPr>
        <p:spPr>
          <a:xfrm>
            <a:off x="4588042" y="1489802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" name="Google Shape;56;p35"/>
          <p:cNvSpPr txBox="1"/>
          <p:nvPr>
            <p:ph idx="2" type="body"/>
          </p:nvPr>
        </p:nvSpPr>
        <p:spPr>
          <a:xfrm>
            <a:off x="4588042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Google Shape;57;p35"/>
          <p:cNvSpPr txBox="1"/>
          <p:nvPr>
            <p:ph idx="3" type="body"/>
          </p:nvPr>
        </p:nvSpPr>
        <p:spPr>
          <a:xfrm>
            <a:off x="4588042" y="3817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" name="Google Shape;58;p35"/>
          <p:cNvSpPr txBox="1"/>
          <p:nvPr>
            <p:ph idx="4" type="body"/>
          </p:nvPr>
        </p:nvSpPr>
        <p:spPr>
          <a:xfrm>
            <a:off x="4588042" y="4992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35"/>
          <p:cNvSpPr txBox="1"/>
          <p:nvPr>
            <p:ph idx="5" type="body"/>
          </p:nvPr>
        </p:nvSpPr>
        <p:spPr>
          <a:xfrm>
            <a:off x="691245" y="1502511"/>
            <a:ext cx="3435278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35"/>
          <p:cNvSpPr txBox="1"/>
          <p:nvPr>
            <p:ph idx="6" type="body"/>
          </p:nvPr>
        </p:nvSpPr>
        <p:spPr>
          <a:xfrm>
            <a:off x="693292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35"/>
          <p:cNvSpPr txBox="1"/>
          <p:nvPr>
            <p:ph idx="7" type="body"/>
          </p:nvPr>
        </p:nvSpPr>
        <p:spPr>
          <a:xfrm>
            <a:off x="691246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" name="Google Shape;62;p35"/>
          <p:cNvSpPr txBox="1"/>
          <p:nvPr>
            <p:ph idx="8" type="body"/>
          </p:nvPr>
        </p:nvSpPr>
        <p:spPr>
          <a:xfrm>
            <a:off x="691245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" name="Google Shape;63;p35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64" name="Google Shape;64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" name="Google Shape;65;p35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6" name="Google Shape;66;p35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7" name="Google Shape;67;p35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8" name="Google Shape;68;p35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9" name="Google Shape;69;p35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0" name="Google Shape;70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2" name="Google Shape;72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ontent with Caption">
  <p:cSld name="2_Content with Caption"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118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6" name="Google Shape;586;p118"/>
          <p:cNvSpPr/>
          <p:nvPr>
            <p:ph idx="2" type="pic"/>
          </p:nvPr>
        </p:nvSpPr>
        <p:spPr>
          <a:xfrm>
            <a:off x="9510134" y="1431036"/>
            <a:ext cx="1965900" cy="39960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587" name="Google Shape;587;p118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88" name="Google Shape;588;p118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89" name="Google Shape;589;p118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90" name="Google Shape;590;p1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91" name="Google Shape;591;p1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1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1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Google Shape;594;p118"/>
          <p:cNvSpPr txBox="1"/>
          <p:nvPr>
            <p:ph idx="1" type="body"/>
          </p:nvPr>
        </p:nvSpPr>
        <p:spPr>
          <a:xfrm>
            <a:off x="1660583" y="1489802"/>
            <a:ext cx="63435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5" name="Google Shape;595;p118"/>
          <p:cNvSpPr txBox="1"/>
          <p:nvPr>
            <p:ph idx="3" type="body"/>
          </p:nvPr>
        </p:nvSpPr>
        <p:spPr>
          <a:xfrm>
            <a:off x="1660584" y="2653440"/>
            <a:ext cx="63435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6" name="Google Shape;596;p118"/>
          <p:cNvSpPr txBox="1"/>
          <p:nvPr>
            <p:ph idx="4" type="body"/>
          </p:nvPr>
        </p:nvSpPr>
        <p:spPr>
          <a:xfrm>
            <a:off x="1660583" y="3817079"/>
            <a:ext cx="63435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7" name="Google Shape;597;p118"/>
          <p:cNvSpPr txBox="1"/>
          <p:nvPr>
            <p:ph idx="5" type="body"/>
          </p:nvPr>
        </p:nvSpPr>
        <p:spPr>
          <a:xfrm>
            <a:off x="1660583" y="5006628"/>
            <a:ext cx="63435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8" name="Google Shape;598;p118"/>
          <p:cNvSpPr txBox="1"/>
          <p:nvPr>
            <p:ph idx="6" type="body"/>
          </p:nvPr>
        </p:nvSpPr>
        <p:spPr>
          <a:xfrm>
            <a:off x="691245" y="1502511"/>
            <a:ext cx="795600" cy="10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9" name="Google Shape;599;p118"/>
          <p:cNvSpPr txBox="1"/>
          <p:nvPr>
            <p:ph idx="7" type="body"/>
          </p:nvPr>
        </p:nvSpPr>
        <p:spPr>
          <a:xfrm>
            <a:off x="693291" y="2653441"/>
            <a:ext cx="7935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0" name="Google Shape;600;p118"/>
          <p:cNvSpPr txBox="1"/>
          <p:nvPr>
            <p:ph idx="8" type="body"/>
          </p:nvPr>
        </p:nvSpPr>
        <p:spPr>
          <a:xfrm>
            <a:off x="691246" y="3817079"/>
            <a:ext cx="7956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1" name="Google Shape;601;p118"/>
          <p:cNvSpPr txBox="1"/>
          <p:nvPr>
            <p:ph idx="9" type="body"/>
          </p:nvPr>
        </p:nvSpPr>
        <p:spPr>
          <a:xfrm>
            <a:off x="691245" y="5006628"/>
            <a:ext cx="795600" cy="10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teracy terms">
  <p:cSld name="Custom Layout_1"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45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608" name="Google Shape;608;p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09" name="Google Shape;609;p45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10" name="Google Shape;610;p45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11" name="Google Shape;611;p45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12" name="Google Shape;612;p45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13" name="Google Shape;613;p45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14" name="Google Shape;614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16" name="Google Shape;616;p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p45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8" name="Google Shape;618;p45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9" name="Google Shape;619;p45"/>
          <p:cNvSpPr txBox="1"/>
          <p:nvPr>
            <p:ph idx="3" type="body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0" name="Google Shape;620;p45"/>
          <p:cNvSpPr txBox="1"/>
          <p:nvPr>
            <p:ph idx="4" type="body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1" name="Google Shape;621;p45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2" name="Google Shape;622;p45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3" name="Google Shape;623;p45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4" name="Google Shape;624;p45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65"/>
          <p:cNvSpPr/>
          <p:nvPr>
            <p:ph idx="2" type="pic"/>
          </p:nvPr>
        </p:nvSpPr>
        <p:spPr>
          <a:xfrm>
            <a:off x="5292892" y="1502510"/>
            <a:ext cx="6578700" cy="4545300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7" name="Google Shape;627;p65"/>
          <p:cNvSpPr txBox="1"/>
          <p:nvPr>
            <p:ph idx="1" type="body"/>
          </p:nvPr>
        </p:nvSpPr>
        <p:spPr>
          <a:xfrm>
            <a:off x="1660584" y="1489802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8" name="Google Shape;628;p65"/>
          <p:cNvSpPr txBox="1"/>
          <p:nvPr>
            <p:ph idx="3" type="body"/>
          </p:nvPr>
        </p:nvSpPr>
        <p:spPr>
          <a:xfrm>
            <a:off x="1660584" y="381707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9" name="Google Shape;629;p65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30" name="Google Shape;630;p65"/>
          <p:cNvSpPr txBox="1"/>
          <p:nvPr>
            <p:ph idx="4" type="body"/>
          </p:nvPr>
        </p:nvSpPr>
        <p:spPr>
          <a:xfrm>
            <a:off x="1660584" y="4992079"/>
            <a:ext cx="3632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631" name="Google Shape;631;p6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32" name="Google Shape;632;p65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33" name="Google Shape;633;p65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34" name="Google Shape;634;p65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35" name="Google Shape;635;p65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36" name="Google Shape;636;p65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37" name="Google Shape;637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39" name="Google Shape;639;p6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" name="Google Shape;640;p6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196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" name="Google Shape;641;p6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220" y="3130840"/>
            <a:ext cx="834098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6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220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66"/>
          <p:cNvSpPr txBox="1"/>
          <p:nvPr>
            <p:ph idx="1" type="body"/>
          </p:nvPr>
        </p:nvSpPr>
        <p:spPr>
          <a:xfrm>
            <a:off x="1660584" y="1489802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5" name="Google Shape;645;p66"/>
          <p:cNvSpPr txBox="1"/>
          <p:nvPr>
            <p:ph idx="2" type="body"/>
          </p:nvPr>
        </p:nvSpPr>
        <p:spPr>
          <a:xfrm>
            <a:off x="1660584" y="381707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6" name="Google Shape;646;p66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47" name="Google Shape;647;p66"/>
          <p:cNvSpPr txBox="1"/>
          <p:nvPr>
            <p:ph idx="3" type="body"/>
          </p:nvPr>
        </p:nvSpPr>
        <p:spPr>
          <a:xfrm>
            <a:off x="1660584" y="4992079"/>
            <a:ext cx="3632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648" name="Google Shape;648;p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49" name="Google Shape;649;p66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50" name="Google Shape;650;p66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51" name="Google Shape;651;p66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52" name="Google Shape;652;p66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53" name="Google Shape;653;p66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54" name="Google Shape;654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p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56" name="Google Shape;656;p6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" name="Google Shape;657;p6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p6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600" y="3183039"/>
            <a:ext cx="735594" cy="77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p6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348" y="4977591"/>
            <a:ext cx="834098" cy="7047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in a room&#10;&#10;Description automatically generated with low confidence" id="660" name="Google Shape;660;p6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196750" y="1648824"/>
            <a:ext cx="4792050" cy="266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67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3" name="Google Shape;663;p67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4" name="Google Shape;664;p67"/>
          <p:cNvSpPr txBox="1"/>
          <p:nvPr>
            <p:ph idx="3" type="body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5" name="Google Shape;665;p67"/>
          <p:cNvSpPr txBox="1"/>
          <p:nvPr>
            <p:ph idx="4" type="body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6" name="Google Shape;666;p67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7" name="Google Shape;667;p67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8" name="Google Shape;668;p67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9" name="Google Shape;669;p67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0" name="Google Shape;670;p67"/>
          <p:cNvSpPr txBox="1"/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671" name="Google Shape;671;p6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72" name="Google Shape;672;p67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73" name="Google Shape;673;p67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74" name="Google Shape;674;p67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75" name="Google Shape;675;p67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76" name="Google Shape;676;p67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77" name="Google Shape;677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p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79" name="Google Shape;679;p6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68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682" name="Google Shape;682;p6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person, indoor, table&#10;&#10;Description automatically generated" id="683" name="Google Shape;683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64911" y="1581644"/>
            <a:ext cx="6486175" cy="43208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84" name="Google Shape;684;p68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85" name="Google Shape;685;p68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86" name="Google Shape;686;p68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87" name="Google Shape;687;p68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88" name="Google Shape;688;p68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89" name="Google Shape;689;p68"/>
          <p:cNvSpPr/>
          <p:nvPr/>
        </p:nvSpPr>
        <p:spPr>
          <a:xfrm>
            <a:off x="3812820" y="4636967"/>
            <a:ext cx="3808200" cy="1571100"/>
          </a:xfrm>
          <a:prstGeom prst="wedgeRoundRectCallout">
            <a:avLst>
              <a:gd fmla="val 42010" name="adj1"/>
              <a:gd fmla="val -88457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0" name="Google Shape;690;p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1" name="Google Shape;691;p6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692" name="Google Shape;692;p68"/>
          <p:cNvSpPr/>
          <p:nvPr/>
        </p:nvSpPr>
        <p:spPr>
          <a:xfrm>
            <a:off x="1586774" y="2772170"/>
            <a:ext cx="3801300" cy="1571100"/>
          </a:xfrm>
          <a:prstGeom prst="wedgeRoundRectCallout">
            <a:avLst>
              <a:gd fmla="val 77165" name="adj1"/>
              <a:gd fmla="val -35329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693" name="Google Shape;693;p6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694" name="Google Shape;694;p68"/>
          <p:cNvSpPr/>
          <p:nvPr/>
        </p:nvSpPr>
        <p:spPr>
          <a:xfrm>
            <a:off x="144716" y="1293950"/>
            <a:ext cx="3801300" cy="1571100"/>
          </a:xfrm>
          <a:prstGeom prst="wedgeRoundRectCallout">
            <a:avLst>
              <a:gd fmla="val 112822" name="adj1"/>
              <a:gd fmla="val -3832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5" name="Google Shape;695;p68"/>
          <p:cNvSpPr/>
          <p:nvPr/>
        </p:nvSpPr>
        <p:spPr>
          <a:xfrm>
            <a:off x="158984" y="4417887"/>
            <a:ext cx="3206700" cy="1571100"/>
          </a:xfrm>
          <a:prstGeom prst="wedgeRoundRectCallout">
            <a:avLst>
              <a:gd fmla="val 117826" name="adj1"/>
              <a:gd fmla="val -60384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6" name="Google Shape;696;p68"/>
          <p:cNvSpPr txBox="1"/>
          <p:nvPr>
            <p:ph idx="1" type="body"/>
          </p:nvPr>
        </p:nvSpPr>
        <p:spPr>
          <a:xfrm>
            <a:off x="1743463" y="2939667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7" name="Google Shape;697;p68"/>
          <p:cNvSpPr txBox="1"/>
          <p:nvPr>
            <p:ph idx="2" type="body"/>
          </p:nvPr>
        </p:nvSpPr>
        <p:spPr>
          <a:xfrm>
            <a:off x="4072874" y="4724938"/>
            <a:ext cx="33069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8" name="Google Shape;698;p68"/>
          <p:cNvSpPr txBox="1"/>
          <p:nvPr>
            <p:ph idx="3" type="body"/>
          </p:nvPr>
        </p:nvSpPr>
        <p:spPr>
          <a:xfrm>
            <a:off x="240914" y="1445813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9" name="Google Shape;699;p68"/>
          <p:cNvSpPr txBox="1"/>
          <p:nvPr>
            <p:ph idx="4" type="body"/>
          </p:nvPr>
        </p:nvSpPr>
        <p:spPr>
          <a:xfrm>
            <a:off x="319505" y="4495585"/>
            <a:ext cx="28857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1" name="Google Shape;701;p6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9614" y="1685897"/>
            <a:ext cx="5505627" cy="4256743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Google Shape;702;p69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703" name="Google Shape;703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04" name="Google Shape;704;p69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05" name="Google Shape;705;p69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06" name="Google Shape;706;p69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07" name="Google Shape;707;p69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08" name="Google Shape;708;p69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09" name="Google Shape;709;p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0" name="Google Shape;710;p6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711" name="Google Shape;711;p69"/>
          <p:cNvSpPr/>
          <p:nvPr/>
        </p:nvSpPr>
        <p:spPr>
          <a:xfrm>
            <a:off x="8260989" y="2998070"/>
            <a:ext cx="3801300" cy="1571100"/>
          </a:xfrm>
          <a:prstGeom prst="wedgeRoundRectCallout">
            <a:avLst>
              <a:gd fmla="val -135679" name="adj1"/>
              <a:gd fmla="val -7111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712" name="Google Shape;712;p6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713" name="Google Shape;713;p69"/>
          <p:cNvSpPr/>
          <p:nvPr/>
        </p:nvSpPr>
        <p:spPr>
          <a:xfrm>
            <a:off x="5720300" y="1436681"/>
            <a:ext cx="3801300" cy="1571100"/>
          </a:xfrm>
          <a:prstGeom prst="wedgeRoundRectCallout">
            <a:avLst>
              <a:gd fmla="val -69408" name="adj1"/>
              <a:gd fmla="val 37613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4" name="Google Shape;714;p69"/>
          <p:cNvSpPr/>
          <p:nvPr/>
        </p:nvSpPr>
        <p:spPr>
          <a:xfrm>
            <a:off x="5839976" y="4511014"/>
            <a:ext cx="5789100" cy="1571100"/>
          </a:xfrm>
          <a:prstGeom prst="wedgeRoundRectCallout">
            <a:avLst>
              <a:gd fmla="val -71407" name="adj1"/>
              <a:gd fmla="val -94775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5" name="Google Shape;715;p69"/>
          <p:cNvSpPr txBox="1"/>
          <p:nvPr>
            <p:ph idx="1" type="body"/>
          </p:nvPr>
        </p:nvSpPr>
        <p:spPr>
          <a:xfrm>
            <a:off x="8450575" y="3165416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6" name="Google Shape;716;p69"/>
          <p:cNvSpPr txBox="1"/>
          <p:nvPr>
            <p:ph idx="2" type="body"/>
          </p:nvPr>
        </p:nvSpPr>
        <p:spPr>
          <a:xfrm>
            <a:off x="5816498" y="1588544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7" name="Google Shape;717;p69"/>
          <p:cNvSpPr txBox="1"/>
          <p:nvPr>
            <p:ph idx="3" type="body"/>
          </p:nvPr>
        </p:nvSpPr>
        <p:spPr>
          <a:xfrm>
            <a:off x="6003646" y="4619956"/>
            <a:ext cx="53886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70"/>
          <p:cNvSpPr txBox="1"/>
          <p:nvPr>
            <p:ph type="title"/>
          </p:nvPr>
        </p:nvSpPr>
        <p:spPr>
          <a:xfrm>
            <a:off x="0" y="-1"/>
            <a:ext cx="91599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20" name="Google Shape;720;p70"/>
          <p:cNvSpPr txBox="1"/>
          <p:nvPr>
            <p:ph idx="1" type="body"/>
          </p:nvPr>
        </p:nvSpPr>
        <p:spPr>
          <a:xfrm>
            <a:off x="0" y="5764437"/>
            <a:ext cx="12192000" cy="10935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1" name="Google Shape;721;p70"/>
          <p:cNvSpPr txBox="1"/>
          <p:nvPr>
            <p:ph idx="2" type="body"/>
          </p:nvPr>
        </p:nvSpPr>
        <p:spPr>
          <a:xfrm>
            <a:off x="0" y="1657350"/>
            <a:ext cx="12192000" cy="35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722" name="Google Shape;722;p70"/>
          <p:cNvGrpSpPr/>
          <p:nvPr/>
        </p:nvGrpSpPr>
        <p:grpSpPr>
          <a:xfrm>
            <a:off x="1" y="5607273"/>
            <a:ext cx="12196128" cy="83414"/>
            <a:chOff x="-33239" y="5603791"/>
            <a:chExt cx="9147325" cy="83414"/>
          </a:xfrm>
        </p:grpSpPr>
        <p:cxnSp>
          <p:nvCxnSpPr>
            <p:cNvPr id="723" name="Google Shape;723;p70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724" name="Google Shape;724;p70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Slide">
  <p:cSld name="3_Title Slide"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48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2" name="Google Shape;732;p48"/>
          <p:cNvSpPr txBox="1"/>
          <p:nvPr>
            <p:ph idx="1" type="body"/>
          </p:nvPr>
        </p:nvSpPr>
        <p:spPr>
          <a:xfrm>
            <a:off x="0" y="227488"/>
            <a:ext cx="34974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3" name="Google Shape;733;p48"/>
          <p:cNvSpPr txBox="1"/>
          <p:nvPr>
            <p:ph idx="2" type="body"/>
          </p:nvPr>
        </p:nvSpPr>
        <p:spPr>
          <a:xfrm>
            <a:off x="260350" y="1577975"/>
            <a:ext cx="30885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4" name="Google Shape;734;p48"/>
          <p:cNvSpPr txBox="1"/>
          <p:nvPr>
            <p:ph idx="3" type="body"/>
          </p:nvPr>
        </p:nvSpPr>
        <p:spPr>
          <a:xfrm>
            <a:off x="257516" y="3992563"/>
            <a:ext cx="30885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5" name="Google Shape;735;p48"/>
          <p:cNvSpPr txBox="1"/>
          <p:nvPr>
            <p:ph idx="4" type="body"/>
          </p:nvPr>
        </p:nvSpPr>
        <p:spPr>
          <a:xfrm>
            <a:off x="3810542" y="1891965"/>
            <a:ext cx="4199700" cy="4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736" name="Google Shape;736;p48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37" name="Google Shape;737;p48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38" name="Google Shape;738;p48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39" name="Google Shape;739;p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40" name="Google Shape;740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41" name="Google Shape;741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2" name="Google Shape;742;p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743" name="Google Shape;743;p48"/>
          <p:cNvSpPr/>
          <p:nvPr>
            <p:ph idx="5" type="pic"/>
          </p:nvPr>
        </p:nvSpPr>
        <p:spPr>
          <a:xfrm>
            <a:off x="8149632" y="1920052"/>
            <a:ext cx="3826800" cy="4062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 with pic and conversation bubbles">
  <p:cSld name="2 Reading tip with pic and conversation bubbles"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91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6" name="Google Shape;746;p91"/>
          <p:cNvSpPr txBox="1"/>
          <p:nvPr>
            <p:ph idx="1" type="body"/>
          </p:nvPr>
        </p:nvSpPr>
        <p:spPr>
          <a:xfrm>
            <a:off x="207818" y="1577975"/>
            <a:ext cx="29892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7" name="Google Shape;747;p91"/>
          <p:cNvSpPr txBox="1"/>
          <p:nvPr>
            <p:ph idx="2" type="body"/>
          </p:nvPr>
        </p:nvSpPr>
        <p:spPr>
          <a:xfrm>
            <a:off x="207817" y="3992563"/>
            <a:ext cx="30201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748" name="Google Shape;748;p91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49" name="Google Shape;749;p91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50" name="Google Shape;750;p91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51" name="Google Shape;751;p9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52" name="Google Shape;752;p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53" name="Google Shape;753;p9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4" name="Google Shape;754;p9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person, indoor, table&#10;&#10;Description generated with very high confidence" id="755" name="Google Shape;755;p9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33129" y="2343959"/>
            <a:ext cx="2453431" cy="3680153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756" name="Google Shape;756;p91"/>
          <p:cNvSpPr/>
          <p:nvPr/>
        </p:nvSpPr>
        <p:spPr>
          <a:xfrm rot="949803">
            <a:off x="8632588" y="1934638"/>
            <a:ext cx="3479666" cy="2748714"/>
          </a:xfrm>
          <a:prstGeom prst="wedgeEllipseCallout">
            <a:avLst>
              <a:gd fmla="val -20833" name="adj1"/>
              <a:gd fmla="val 62500" name="adj2"/>
            </a:avLst>
          </a:prstGeom>
          <a:noFill/>
          <a:ln cap="flat" cmpd="sng" w="571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7" name="Google Shape;757;p91"/>
          <p:cNvSpPr/>
          <p:nvPr/>
        </p:nvSpPr>
        <p:spPr>
          <a:xfrm flipH="1" rot="-2036003">
            <a:off x="3537616" y="1994863"/>
            <a:ext cx="3036928" cy="2147042"/>
          </a:xfrm>
          <a:prstGeom prst="wedgeEllipseCallout">
            <a:avLst>
              <a:gd fmla="val -20833" name="adj1"/>
              <a:gd fmla="val 62500" name="adj2"/>
            </a:avLst>
          </a:prstGeom>
          <a:noFill/>
          <a:ln cap="flat" cmpd="sng" w="571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8" name="Google Shape;758;p91"/>
          <p:cNvSpPr txBox="1"/>
          <p:nvPr>
            <p:ph idx="3" type="body"/>
          </p:nvPr>
        </p:nvSpPr>
        <p:spPr>
          <a:xfrm rot="-2153668">
            <a:off x="3954263" y="2367682"/>
            <a:ext cx="2234544" cy="14089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9" name="Google Shape;759;p91"/>
          <p:cNvSpPr txBox="1"/>
          <p:nvPr>
            <p:ph idx="4" type="body"/>
          </p:nvPr>
        </p:nvSpPr>
        <p:spPr>
          <a:xfrm rot="860265">
            <a:off x="9153635" y="2384138"/>
            <a:ext cx="2405938" cy="18287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0" name="Google Shape;760;p91"/>
          <p:cNvSpPr txBox="1"/>
          <p:nvPr>
            <p:ph idx="5" type="body"/>
          </p:nvPr>
        </p:nvSpPr>
        <p:spPr>
          <a:xfrm>
            <a:off x="162285" y="227488"/>
            <a:ext cx="31905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19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75" name="Google Shape;75;p1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person, indoor, table&#10;&#10;Description automatically generated" id="76" name="Google Shape;76;p1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64911" y="1581644"/>
            <a:ext cx="6486175" cy="43208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7" name="Google Shape;77;p119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8" name="Google Shape;78;p11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9" name="Google Shape;79;p11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0" name="Google Shape;80;p11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1" name="Google Shape;81;p11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2" name="Google Shape;82;p119"/>
          <p:cNvSpPr/>
          <p:nvPr/>
        </p:nvSpPr>
        <p:spPr>
          <a:xfrm>
            <a:off x="3812820" y="4636967"/>
            <a:ext cx="3808179" cy="1571145"/>
          </a:xfrm>
          <a:prstGeom prst="wedgeRoundRectCallout">
            <a:avLst>
              <a:gd fmla="val 42010" name="adj1"/>
              <a:gd fmla="val -88457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3" name="Google Shape;83;p1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19"/>
          <p:cNvSpPr/>
          <p:nvPr/>
        </p:nvSpPr>
        <p:spPr>
          <a:xfrm>
            <a:off x="1586774" y="2772170"/>
            <a:ext cx="3801397" cy="1571144"/>
          </a:xfrm>
          <a:prstGeom prst="wedgeRoundRectCallout">
            <a:avLst>
              <a:gd fmla="val 77165" name="adj1"/>
              <a:gd fmla="val -35329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86" name="Google Shape;86;p1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19"/>
          <p:cNvSpPr/>
          <p:nvPr/>
        </p:nvSpPr>
        <p:spPr>
          <a:xfrm>
            <a:off x="144716" y="1293950"/>
            <a:ext cx="3801397" cy="1571144"/>
          </a:xfrm>
          <a:prstGeom prst="wedgeRoundRectCallout">
            <a:avLst>
              <a:gd fmla="val 112822" name="adj1"/>
              <a:gd fmla="val -3832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119"/>
          <p:cNvSpPr/>
          <p:nvPr/>
        </p:nvSpPr>
        <p:spPr>
          <a:xfrm>
            <a:off x="158984" y="4417887"/>
            <a:ext cx="3206776" cy="1571145"/>
          </a:xfrm>
          <a:prstGeom prst="wedgeRoundRectCallout">
            <a:avLst>
              <a:gd fmla="val 117826" name="adj1"/>
              <a:gd fmla="val -60384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19"/>
          <p:cNvSpPr txBox="1"/>
          <p:nvPr>
            <p:ph idx="1" type="body"/>
          </p:nvPr>
        </p:nvSpPr>
        <p:spPr>
          <a:xfrm>
            <a:off x="1743463" y="2939667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" name="Google Shape;90;p119"/>
          <p:cNvSpPr txBox="1"/>
          <p:nvPr>
            <p:ph idx="2" type="body"/>
          </p:nvPr>
        </p:nvSpPr>
        <p:spPr>
          <a:xfrm>
            <a:off x="4072874" y="4724938"/>
            <a:ext cx="3306871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" name="Google Shape;91;p119"/>
          <p:cNvSpPr txBox="1"/>
          <p:nvPr>
            <p:ph idx="3" type="body"/>
          </p:nvPr>
        </p:nvSpPr>
        <p:spPr>
          <a:xfrm>
            <a:off x="240914" y="1445813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2" name="Google Shape;92;p119"/>
          <p:cNvSpPr txBox="1"/>
          <p:nvPr>
            <p:ph idx="4" type="body"/>
          </p:nvPr>
        </p:nvSpPr>
        <p:spPr>
          <a:xfrm>
            <a:off x="319505" y="4495585"/>
            <a:ext cx="2885734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 with open slide">
  <p:cSld name="2 Reading tip with open slide">
    <p:spTree>
      <p:nvGrpSpPr>
        <p:cNvPr id="76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92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3" name="Google Shape;763;p92"/>
          <p:cNvSpPr txBox="1"/>
          <p:nvPr>
            <p:ph idx="1" type="body"/>
          </p:nvPr>
        </p:nvSpPr>
        <p:spPr>
          <a:xfrm>
            <a:off x="162285" y="227488"/>
            <a:ext cx="31905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4" name="Google Shape;764;p92"/>
          <p:cNvSpPr txBox="1"/>
          <p:nvPr>
            <p:ph idx="2" type="body"/>
          </p:nvPr>
        </p:nvSpPr>
        <p:spPr>
          <a:xfrm>
            <a:off x="162285" y="1411720"/>
            <a:ext cx="31728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5" name="Google Shape;765;p92"/>
          <p:cNvSpPr txBox="1"/>
          <p:nvPr>
            <p:ph idx="3" type="body"/>
          </p:nvPr>
        </p:nvSpPr>
        <p:spPr>
          <a:xfrm>
            <a:off x="180109" y="3992563"/>
            <a:ext cx="31728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766" name="Google Shape;766;p92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67" name="Google Shape;767;p92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68" name="Google Shape;768;p92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69" name="Google Shape;769;p9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70" name="Google Shape;770;p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71" name="Google Shape;771;p9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2" name="Google Shape;772;p9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773" name="Google Shape;773;p92"/>
          <p:cNvSpPr txBox="1"/>
          <p:nvPr>
            <p:ph idx="4" type="body"/>
          </p:nvPr>
        </p:nvSpPr>
        <p:spPr>
          <a:xfrm>
            <a:off x="4104471" y="1818827"/>
            <a:ext cx="75420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4" name="Google Shape;774;p92"/>
          <p:cNvSpPr txBox="1"/>
          <p:nvPr>
            <p:ph idx="5" type="body"/>
          </p:nvPr>
        </p:nvSpPr>
        <p:spPr>
          <a:xfrm>
            <a:off x="3969386" y="3243174"/>
            <a:ext cx="34104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5" name="Google Shape;775;p92"/>
          <p:cNvSpPr txBox="1"/>
          <p:nvPr>
            <p:ph idx="6" type="body"/>
          </p:nvPr>
        </p:nvSpPr>
        <p:spPr>
          <a:xfrm>
            <a:off x="3987210" y="4810036"/>
            <a:ext cx="34104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6" name="Google Shape;776;p92"/>
          <p:cNvSpPr txBox="1"/>
          <p:nvPr>
            <p:ph idx="7" type="body"/>
          </p:nvPr>
        </p:nvSpPr>
        <p:spPr>
          <a:xfrm>
            <a:off x="7676147" y="3224908"/>
            <a:ext cx="39702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93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9" name="Google Shape;779;p93"/>
          <p:cNvSpPr txBox="1"/>
          <p:nvPr>
            <p:ph idx="1" type="body"/>
          </p:nvPr>
        </p:nvSpPr>
        <p:spPr>
          <a:xfrm>
            <a:off x="0" y="227488"/>
            <a:ext cx="34974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0" name="Google Shape;780;p93"/>
          <p:cNvSpPr txBox="1"/>
          <p:nvPr>
            <p:ph idx="2" type="body"/>
          </p:nvPr>
        </p:nvSpPr>
        <p:spPr>
          <a:xfrm>
            <a:off x="0" y="1577975"/>
            <a:ext cx="35370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1" name="Google Shape;781;p93"/>
          <p:cNvSpPr txBox="1"/>
          <p:nvPr>
            <p:ph idx="3" type="body"/>
          </p:nvPr>
        </p:nvSpPr>
        <p:spPr>
          <a:xfrm>
            <a:off x="-39687" y="3992563"/>
            <a:ext cx="35370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2" name="Google Shape;782;p93"/>
          <p:cNvSpPr txBox="1"/>
          <p:nvPr>
            <p:ph idx="4" type="body"/>
          </p:nvPr>
        </p:nvSpPr>
        <p:spPr>
          <a:xfrm>
            <a:off x="3790950" y="1944688"/>
            <a:ext cx="8140800" cy="4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783" name="Google Shape;783;p93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84" name="Google Shape;784;p93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85" name="Google Shape;785;p93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86" name="Google Shape;786;p9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87" name="Google Shape;787;p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8" name="Google Shape;788;p9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9" name="Google Shape;789;p9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94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792" name="Google Shape;792;p9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370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93" name="Google Shape;793;p94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94" name="Google Shape;794;p94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95" name="Google Shape;795;p94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96" name="Google Shape;796;p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7" name="Google Shape;797;p9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98" name="Google Shape;798;p9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95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801" name="Google Shape;801;p95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02" name="Google Shape;802;p95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03" name="Google Shape;803;p95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04" name="Google Shape;804;p9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805" name="Google Shape;805;p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06" name="Google Shape;806;p9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7" name="Google Shape;807;p9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>
  <p:cSld name="Picture with Caption">
    <p:spTree>
      <p:nvGrpSpPr>
        <p:cNvPr id="808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96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810" name="Google Shape;810;p96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11" name="Google Shape;811;p96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12" name="Google Shape;812;p9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13" name="Google Shape;813;p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14" name="Google Shape;814;p96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15" name="Google Shape;815;p9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6" name="Google Shape;816;p9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09189" y="6196177"/>
            <a:ext cx="714098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817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97"/>
          <p:cNvSpPr txBox="1"/>
          <p:nvPr>
            <p:ph type="title"/>
          </p:nvPr>
        </p:nvSpPr>
        <p:spPr>
          <a:xfrm>
            <a:off x="4157805" y="0"/>
            <a:ext cx="5062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819" name="Google Shape;819;p97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20" name="Google Shape;820;p97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21" name="Google Shape;821;p9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822" name="Google Shape;822;p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23" name="Google Shape;823;p97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24" name="Google Shape;824;p9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5" name="Google Shape;825;p9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442513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826" name="Google Shape;826;p97"/>
          <p:cNvSpPr txBox="1"/>
          <p:nvPr>
            <p:ph idx="1" type="body"/>
          </p:nvPr>
        </p:nvSpPr>
        <p:spPr>
          <a:xfrm>
            <a:off x="3921664" y="1901395"/>
            <a:ext cx="7773000" cy="39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44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7" name="Google Shape;827;p97"/>
          <p:cNvSpPr/>
          <p:nvPr>
            <p:ph idx="2" type="pic"/>
          </p:nvPr>
        </p:nvSpPr>
        <p:spPr>
          <a:xfrm>
            <a:off x="457146" y="524736"/>
            <a:ext cx="2514600" cy="2935200"/>
          </a:xfrm>
          <a:prstGeom prst="rect">
            <a:avLst/>
          </a:prstGeom>
          <a:noFill/>
          <a:ln>
            <a:noFill/>
          </a:ln>
        </p:spPr>
      </p:sp>
      <p:sp>
        <p:nvSpPr>
          <p:cNvPr id="828" name="Google Shape;828;p97"/>
          <p:cNvSpPr txBox="1"/>
          <p:nvPr>
            <p:ph idx="3" type="body"/>
          </p:nvPr>
        </p:nvSpPr>
        <p:spPr>
          <a:xfrm>
            <a:off x="320842" y="3655268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1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5" name="Google Shape;835;p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36" name="Google Shape;836;p50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37" name="Google Shape;837;p50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38" name="Google Shape;838;p50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39" name="Google Shape;839;p50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40" name="Google Shape;840;p50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41" name="Google Shape;841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2" name="Google Shape;842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843" name="Google Shape;843;p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844" name="Google Shape;844;p50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45" name="Google Shape;845;p50"/>
          <p:cNvSpPr txBox="1"/>
          <p:nvPr>
            <p:ph idx="1" type="body"/>
          </p:nvPr>
        </p:nvSpPr>
        <p:spPr>
          <a:xfrm>
            <a:off x="421059" y="1739549"/>
            <a:ext cx="6408600" cy="3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6" name="Google Shape;846;p50"/>
          <p:cNvSpPr txBox="1"/>
          <p:nvPr>
            <p:ph idx="2" type="body"/>
          </p:nvPr>
        </p:nvSpPr>
        <p:spPr>
          <a:xfrm>
            <a:off x="7182346" y="1811338"/>
            <a:ext cx="4443600" cy="3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847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8" name="Google Shape;848;p51"/>
          <p:cNvPicPr preferRelativeResize="0"/>
          <p:nvPr/>
        </p:nvPicPr>
        <p:blipFill rotWithShape="1">
          <a:blip r:embed="rId2">
            <a:alphaModFix/>
          </a:blip>
          <a:srcRect b="1768" l="0" r="3427" t="0"/>
          <a:stretch/>
        </p:blipFill>
        <p:spPr>
          <a:xfrm>
            <a:off x="100730" y="1690950"/>
            <a:ext cx="5619569" cy="4136177"/>
          </a:xfrm>
          <a:prstGeom prst="rect">
            <a:avLst/>
          </a:prstGeom>
          <a:noFill/>
          <a:ln>
            <a:noFill/>
          </a:ln>
        </p:spPr>
      </p:pic>
      <p:sp>
        <p:nvSpPr>
          <p:cNvPr id="849" name="Google Shape;849;p51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850" name="Google Shape;850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51" name="Google Shape;851;p51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52" name="Google Shape;852;p51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53" name="Google Shape;853;p51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54" name="Google Shape;854;p51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55" name="Google Shape;855;p51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56" name="Google Shape;856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7" name="Google Shape;857;p5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858" name="Google Shape;858;p51"/>
          <p:cNvSpPr/>
          <p:nvPr/>
        </p:nvSpPr>
        <p:spPr>
          <a:xfrm>
            <a:off x="8260989" y="2998070"/>
            <a:ext cx="3801300" cy="1571100"/>
          </a:xfrm>
          <a:prstGeom prst="wedgeRoundRectCallout">
            <a:avLst>
              <a:gd fmla="val -135679" name="adj1"/>
              <a:gd fmla="val -7111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859" name="Google Shape;859;p5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860" name="Google Shape;860;p51"/>
          <p:cNvSpPr/>
          <p:nvPr/>
        </p:nvSpPr>
        <p:spPr>
          <a:xfrm>
            <a:off x="5720300" y="1436681"/>
            <a:ext cx="3801300" cy="1571100"/>
          </a:xfrm>
          <a:prstGeom prst="wedgeRoundRectCallout">
            <a:avLst>
              <a:gd fmla="val -69408" name="adj1"/>
              <a:gd fmla="val 37613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1" name="Google Shape;861;p51"/>
          <p:cNvSpPr/>
          <p:nvPr/>
        </p:nvSpPr>
        <p:spPr>
          <a:xfrm>
            <a:off x="5839976" y="4511014"/>
            <a:ext cx="5789100" cy="1571100"/>
          </a:xfrm>
          <a:prstGeom prst="wedgeRoundRectCallout">
            <a:avLst>
              <a:gd fmla="val -71407" name="adj1"/>
              <a:gd fmla="val -94775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2" name="Google Shape;862;p51"/>
          <p:cNvSpPr txBox="1"/>
          <p:nvPr>
            <p:ph idx="1" type="body"/>
          </p:nvPr>
        </p:nvSpPr>
        <p:spPr>
          <a:xfrm>
            <a:off x="8450575" y="3165416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3" name="Google Shape;863;p51"/>
          <p:cNvSpPr txBox="1"/>
          <p:nvPr>
            <p:ph idx="2" type="body"/>
          </p:nvPr>
        </p:nvSpPr>
        <p:spPr>
          <a:xfrm>
            <a:off x="5816498" y="1588544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4" name="Google Shape;864;p51"/>
          <p:cNvSpPr txBox="1"/>
          <p:nvPr>
            <p:ph idx="3" type="body"/>
          </p:nvPr>
        </p:nvSpPr>
        <p:spPr>
          <a:xfrm>
            <a:off x="6003646" y="4619956"/>
            <a:ext cx="53886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">
    <p:spTree>
      <p:nvGrpSpPr>
        <p:cNvPr id="865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6" name="Google Shape;866;p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67" name="Google Shape;867;p52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68" name="Google Shape;868;p52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69" name="Google Shape;869;p52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70" name="Google Shape;870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1" name="Google Shape;871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72" name="Google Shape;872;p52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73" name="Google Shape;873;p52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74" name="Google Shape;874;p5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875" name="Google Shape;875;p52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76" name="Google Shape;876;p52"/>
          <p:cNvSpPr txBox="1"/>
          <p:nvPr>
            <p:ph idx="1" type="body"/>
          </p:nvPr>
        </p:nvSpPr>
        <p:spPr>
          <a:xfrm>
            <a:off x="1639564" y="1374414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7" name="Google Shape;877;p52"/>
          <p:cNvSpPr txBox="1"/>
          <p:nvPr>
            <p:ph idx="2" type="body"/>
          </p:nvPr>
        </p:nvSpPr>
        <p:spPr>
          <a:xfrm>
            <a:off x="1627989" y="259224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8" name="Google Shape;878;p52"/>
          <p:cNvSpPr txBox="1"/>
          <p:nvPr>
            <p:ph idx="3" type="body"/>
          </p:nvPr>
        </p:nvSpPr>
        <p:spPr>
          <a:xfrm>
            <a:off x="1655384" y="3809178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9" name="Google Shape;879;p52"/>
          <p:cNvSpPr txBox="1"/>
          <p:nvPr>
            <p:ph idx="4" type="body"/>
          </p:nvPr>
        </p:nvSpPr>
        <p:spPr>
          <a:xfrm>
            <a:off x="698497" y="1377337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0" name="Google Shape;880;p52"/>
          <p:cNvSpPr txBox="1"/>
          <p:nvPr>
            <p:ph idx="5" type="body"/>
          </p:nvPr>
        </p:nvSpPr>
        <p:spPr>
          <a:xfrm>
            <a:off x="698497" y="3809178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1" name="Google Shape;881;p52"/>
          <p:cNvSpPr txBox="1"/>
          <p:nvPr>
            <p:ph idx="6" type="body"/>
          </p:nvPr>
        </p:nvSpPr>
        <p:spPr>
          <a:xfrm>
            <a:off x="1627989" y="5024978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2" name="Google Shape;882;p52"/>
          <p:cNvSpPr txBox="1"/>
          <p:nvPr>
            <p:ph idx="7" type="body"/>
          </p:nvPr>
        </p:nvSpPr>
        <p:spPr>
          <a:xfrm>
            <a:off x="698497" y="2592249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3" name="Google Shape;883;p52"/>
          <p:cNvSpPr txBox="1"/>
          <p:nvPr>
            <p:ph idx="8" type="body"/>
          </p:nvPr>
        </p:nvSpPr>
        <p:spPr>
          <a:xfrm>
            <a:off x="698497" y="5027421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4" name="Google Shape;884;p52"/>
          <p:cNvSpPr/>
          <p:nvPr>
            <p:ph idx="9" type="pic"/>
          </p:nvPr>
        </p:nvSpPr>
        <p:spPr>
          <a:xfrm>
            <a:off x="7967502" y="1420398"/>
            <a:ext cx="3962100" cy="3122700"/>
          </a:xfrm>
          <a:prstGeom prst="rect">
            <a:avLst/>
          </a:prstGeom>
          <a:noFill/>
          <a:ln>
            <a:noFill/>
          </a:ln>
        </p:spPr>
      </p:sp>
      <p:sp>
        <p:nvSpPr>
          <p:cNvPr id="885" name="Google Shape;885;p52"/>
          <p:cNvSpPr txBox="1"/>
          <p:nvPr>
            <p:ph idx="13" type="body"/>
          </p:nvPr>
        </p:nvSpPr>
        <p:spPr>
          <a:xfrm>
            <a:off x="5534775" y="1420400"/>
            <a:ext cx="2335500" cy="19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2 Content boxes">
  <p:cSld name="4_2 Content boxes">
    <p:spTree>
      <p:nvGrpSpPr>
        <p:cNvPr id="886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7" name="Google Shape;887;p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88" name="Google Shape;888;p55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89" name="Google Shape;889;p55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90" name="Google Shape;890;p55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91" name="Google Shape;891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92" name="Google Shape;892;p55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93" name="Google Shape;893;p55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94" name="Google Shape;894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895" name="Google Shape;895;p5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896" name="Google Shape;896;p55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97" name="Google Shape;897;p55"/>
          <p:cNvSpPr txBox="1"/>
          <p:nvPr>
            <p:ph idx="1" type="body"/>
          </p:nvPr>
        </p:nvSpPr>
        <p:spPr>
          <a:xfrm>
            <a:off x="1185028" y="1692275"/>
            <a:ext cx="4830900" cy="40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8" name="Google Shape;898;p55"/>
          <p:cNvSpPr txBox="1"/>
          <p:nvPr>
            <p:ph idx="2" type="body"/>
          </p:nvPr>
        </p:nvSpPr>
        <p:spPr>
          <a:xfrm>
            <a:off x="6250420" y="1692275"/>
            <a:ext cx="4756500" cy="41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9614" y="1685897"/>
            <a:ext cx="5505627" cy="4256743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20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96" name="Google Shape;96;p1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7" name="Google Shape;97;p120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8" name="Google Shape;98;p120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9" name="Google Shape;99;p120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0" name="Google Shape;100;p120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1" name="Google Shape;101;p120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2" name="Google Shape;102;p1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20"/>
          <p:cNvSpPr/>
          <p:nvPr/>
        </p:nvSpPr>
        <p:spPr>
          <a:xfrm>
            <a:off x="8260989" y="2998070"/>
            <a:ext cx="3801397" cy="1571144"/>
          </a:xfrm>
          <a:prstGeom prst="wedgeRoundRectCallout">
            <a:avLst>
              <a:gd fmla="val -135679" name="adj1"/>
              <a:gd fmla="val -7111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105" name="Google Shape;105;p1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20"/>
          <p:cNvSpPr/>
          <p:nvPr/>
        </p:nvSpPr>
        <p:spPr>
          <a:xfrm>
            <a:off x="5720300" y="1436681"/>
            <a:ext cx="3801397" cy="1571144"/>
          </a:xfrm>
          <a:prstGeom prst="wedgeRoundRectCallout">
            <a:avLst>
              <a:gd fmla="val -69408" name="adj1"/>
              <a:gd fmla="val 37613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20"/>
          <p:cNvSpPr/>
          <p:nvPr/>
        </p:nvSpPr>
        <p:spPr>
          <a:xfrm>
            <a:off x="5839976" y="4511014"/>
            <a:ext cx="5789039" cy="1571145"/>
          </a:xfrm>
          <a:prstGeom prst="wedgeRoundRectCallout">
            <a:avLst>
              <a:gd fmla="val -71407" name="adj1"/>
              <a:gd fmla="val -94775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120"/>
          <p:cNvSpPr txBox="1"/>
          <p:nvPr>
            <p:ph idx="1" type="body"/>
          </p:nvPr>
        </p:nvSpPr>
        <p:spPr>
          <a:xfrm>
            <a:off x="8450575" y="3165416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120"/>
          <p:cNvSpPr txBox="1"/>
          <p:nvPr>
            <p:ph idx="2" type="body"/>
          </p:nvPr>
        </p:nvSpPr>
        <p:spPr>
          <a:xfrm>
            <a:off x="5816498" y="1588544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" name="Google Shape;110;p120"/>
          <p:cNvSpPr txBox="1"/>
          <p:nvPr>
            <p:ph idx="3" type="body"/>
          </p:nvPr>
        </p:nvSpPr>
        <p:spPr>
          <a:xfrm>
            <a:off x="6003646" y="4619956"/>
            <a:ext cx="5388701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>
  <p:cSld name="1_Title and Content_1">
    <p:spTree>
      <p:nvGrpSpPr>
        <p:cNvPr id="899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p98"/>
          <p:cNvSpPr txBox="1"/>
          <p:nvPr>
            <p:ph idx="1" type="body"/>
          </p:nvPr>
        </p:nvSpPr>
        <p:spPr>
          <a:xfrm>
            <a:off x="994808" y="1334491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1" name="Google Shape;901;p98"/>
          <p:cNvSpPr txBox="1"/>
          <p:nvPr>
            <p:ph idx="2" type="body"/>
          </p:nvPr>
        </p:nvSpPr>
        <p:spPr>
          <a:xfrm>
            <a:off x="91432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2" name="Google Shape;902;p98"/>
          <p:cNvSpPr txBox="1"/>
          <p:nvPr>
            <p:ph idx="3" type="body"/>
          </p:nvPr>
        </p:nvSpPr>
        <p:spPr>
          <a:xfrm>
            <a:off x="4458284" y="2860693"/>
            <a:ext cx="2514600" cy="182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3" name="Google Shape;903;p98"/>
          <p:cNvSpPr txBox="1"/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904" name="Google Shape;904;p9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05" name="Google Shape;905;p98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06" name="Google Shape;906;p98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07" name="Google Shape;907;p98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08" name="Google Shape;908;p98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09" name="Google Shape;909;p98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10" name="Google Shape;910;p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1" name="Google Shape;911;p9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12" name="Google Shape;912;p9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913" name="Google Shape;913;p98"/>
          <p:cNvSpPr txBox="1"/>
          <p:nvPr>
            <p:ph idx="4" type="body"/>
          </p:nvPr>
        </p:nvSpPr>
        <p:spPr>
          <a:xfrm>
            <a:off x="994808" y="4100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4" name="Google Shape;914;p98"/>
          <p:cNvSpPr txBox="1"/>
          <p:nvPr>
            <p:ph idx="5" type="body"/>
          </p:nvPr>
        </p:nvSpPr>
        <p:spPr>
          <a:xfrm>
            <a:off x="9143260" y="14080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915" name="Google Shape;915;p9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65450" y="1494950"/>
            <a:ext cx="5661102" cy="4743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916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7" name="Google Shape;917;p99"/>
          <p:cNvPicPr preferRelativeResize="0"/>
          <p:nvPr/>
        </p:nvPicPr>
        <p:blipFill rotWithShape="1">
          <a:blip r:embed="rId2">
            <a:alphaModFix/>
          </a:blip>
          <a:srcRect b="1768" l="0" r="3427" t="0"/>
          <a:stretch/>
        </p:blipFill>
        <p:spPr>
          <a:xfrm>
            <a:off x="6410030" y="1489638"/>
            <a:ext cx="5619569" cy="4136177"/>
          </a:xfrm>
          <a:prstGeom prst="rect">
            <a:avLst/>
          </a:prstGeom>
          <a:noFill/>
          <a:ln>
            <a:noFill/>
          </a:ln>
        </p:spPr>
      </p:pic>
      <p:sp>
        <p:nvSpPr>
          <p:cNvPr id="918" name="Google Shape;918;p99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919" name="Google Shape;919;p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20" name="Google Shape;920;p99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21" name="Google Shape;921;p99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22" name="Google Shape;922;p99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23" name="Google Shape;923;p99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24" name="Google Shape;924;p99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25" name="Google Shape;925;p99"/>
          <p:cNvSpPr/>
          <p:nvPr/>
        </p:nvSpPr>
        <p:spPr>
          <a:xfrm>
            <a:off x="3812820" y="4636967"/>
            <a:ext cx="3808200" cy="1571100"/>
          </a:xfrm>
          <a:prstGeom prst="wedgeRoundRectCallout">
            <a:avLst>
              <a:gd fmla="val 42010" name="adj1"/>
              <a:gd fmla="val -88457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6" name="Google Shape;926;p9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7" name="Google Shape;927;p9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928" name="Google Shape;928;p99"/>
          <p:cNvSpPr/>
          <p:nvPr/>
        </p:nvSpPr>
        <p:spPr>
          <a:xfrm>
            <a:off x="1586774" y="2772170"/>
            <a:ext cx="3801300" cy="1571100"/>
          </a:xfrm>
          <a:prstGeom prst="wedgeRoundRectCallout">
            <a:avLst>
              <a:gd fmla="val 77165" name="adj1"/>
              <a:gd fmla="val -35329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929" name="Google Shape;929;p9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930" name="Google Shape;930;p99"/>
          <p:cNvSpPr/>
          <p:nvPr/>
        </p:nvSpPr>
        <p:spPr>
          <a:xfrm>
            <a:off x="144716" y="1293950"/>
            <a:ext cx="3801300" cy="1571100"/>
          </a:xfrm>
          <a:prstGeom prst="wedgeRoundRectCallout">
            <a:avLst>
              <a:gd fmla="val 112822" name="adj1"/>
              <a:gd fmla="val -3832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1" name="Google Shape;931;p99"/>
          <p:cNvSpPr/>
          <p:nvPr/>
        </p:nvSpPr>
        <p:spPr>
          <a:xfrm>
            <a:off x="158984" y="4417887"/>
            <a:ext cx="3206700" cy="1571100"/>
          </a:xfrm>
          <a:prstGeom prst="wedgeRoundRectCallout">
            <a:avLst>
              <a:gd fmla="val 117826" name="adj1"/>
              <a:gd fmla="val -60384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2" name="Google Shape;932;p99"/>
          <p:cNvSpPr txBox="1"/>
          <p:nvPr>
            <p:ph idx="1" type="body"/>
          </p:nvPr>
        </p:nvSpPr>
        <p:spPr>
          <a:xfrm>
            <a:off x="1743463" y="2939667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3" name="Google Shape;933;p99"/>
          <p:cNvSpPr txBox="1"/>
          <p:nvPr>
            <p:ph idx="2" type="body"/>
          </p:nvPr>
        </p:nvSpPr>
        <p:spPr>
          <a:xfrm>
            <a:off x="4072874" y="4724938"/>
            <a:ext cx="33069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4" name="Google Shape;934;p99"/>
          <p:cNvSpPr txBox="1"/>
          <p:nvPr>
            <p:ph idx="3" type="body"/>
          </p:nvPr>
        </p:nvSpPr>
        <p:spPr>
          <a:xfrm>
            <a:off x="240914" y="1445813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5" name="Google Shape;935;p99"/>
          <p:cNvSpPr txBox="1"/>
          <p:nvPr>
            <p:ph idx="4" type="body"/>
          </p:nvPr>
        </p:nvSpPr>
        <p:spPr>
          <a:xfrm>
            <a:off x="319505" y="4495585"/>
            <a:ext cx="28857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_2 Content boxes">
  <p:cSld name="2 Reading tip_2 Content boxes">
    <p:spTree>
      <p:nvGrpSpPr>
        <p:cNvPr id="936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100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38" name="Google Shape;938;p100"/>
          <p:cNvSpPr txBox="1"/>
          <p:nvPr>
            <p:ph idx="1" type="body"/>
          </p:nvPr>
        </p:nvSpPr>
        <p:spPr>
          <a:xfrm>
            <a:off x="1185028" y="1692275"/>
            <a:ext cx="4830900" cy="40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9" name="Google Shape;939;p100"/>
          <p:cNvSpPr txBox="1"/>
          <p:nvPr>
            <p:ph idx="2" type="body"/>
          </p:nvPr>
        </p:nvSpPr>
        <p:spPr>
          <a:xfrm>
            <a:off x="6250420" y="1692275"/>
            <a:ext cx="4756500" cy="410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940" name="Google Shape;940;p10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41" name="Google Shape;941;p100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42" name="Google Shape;942;p100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43" name="Google Shape;943;p100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44" name="Google Shape;944;p100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45" name="Google Shape;945;p100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46" name="Google Shape;946;p1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47" name="Google Shape;947;p10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48" name="Google Shape;948;p10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1_Title and Content">
    <p:spTree>
      <p:nvGrpSpPr>
        <p:cNvPr id="949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p101"/>
          <p:cNvSpPr txBox="1"/>
          <p:nvPr>
            <p:ph idx="1" type="body"/>
          </p:nvPr>
        </p:nvSpPr>
        <p:spPr>
          <a:xfrm>
            <a:off x="459596" y="3948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1" name="Google Shape;951;p101"/>
          <p:cNvSpPr txBox="1"/>
          <p:nvPr>
            <p:ph idx="2" type="body"/>
          </p:nvPr>
        </p:nvSpPr>
        <p:spPr>
          <a:xfrm>
            <a:off x="6201972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2" name="Google Shape;952;p101"/>
          <p:cNvSpPr txBox="1"/>
          <p:nvPr>
            <p:ph idx="3" type="body"/>
          </p:nvPr>
        </p:nvSpPr>
        <p:spPr>
          <a:xfrm>
            <a:off x="90731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3" name="Google Shape;953;p101"/>
          <p:cNvSpPr txBox="1"/>
          <p:nvPr>
            <p:ph idx="4" type="body"/>
          </p:nvPr>
        </p:nvSpPr>
        <p:spPr>
          <a:xfrm>
            <a:off x="3330784" y="3950205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4" name="Google Shape;954;p101"/>
          <p:cNvSpPr txBox="1"/>
          <p:nvPr>
            <p:ph idx="5" type="body"/>
          </p:nvPr>
        </p:nvSpPr>
        <p:spPr>
          <a:xfrm>
            <a:off x="651620" y="1700202"/>
            <a:ext cx="2130600" cy="213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5" name="Google Shape;955;p101"/>
          <p:cNvSpPr txBox="1"/>
          <p:nvPr>
            <p:ph idx="6" type="body"/>
          </p:nvPr>
        </p:nvSpPr>
        <p:spPr>
          <a:xfrm>
            <a:off x="3479964" y="1854357"/>
            <a:ext cx="2487300" cy="197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6" name="Google Shape;956;p101"/>
          <p:cNvSpPr txBox="1"/>
          <p:nvPr>
            <p:ph idx="7" type="body"/>
          </p:nvPr>
        </p:nvSpPr>
        <p:spPr>
          <a:xfrm>
            <a:off x="6416856" y="1861619"/>
            <a:ext cx="2084700" cy="197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7" name="Google Shape;957;p101"/>
          <p:cNvSpPr txBox="1"/>
          <p:nvPr>
            <p:ph idx="8" type="body"/>
          </p:nvPr>
        </p:nvSpPr>
        <p:spPr>
          <a:xfrm>
            <a:off x="9355776" y="1852559"/>
            <a:ext cx="2084700" cy="197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8" name="Google Shape;958;p101"/>
          <p:cNvSpPr txBox="1"/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959" name="Google Shape;959;p10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60" name="Google Shape;960;p101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61" name="Google Shape;961;p101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62" name="Google Shape;962;p101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63" name="Google Shape;963;p101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64" name="Google Shape;964;p101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65" name="Google Shape;965;p10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66" name="Google Shape;966;p10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67" name="Google Shape;967;p10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1_Welcome 4 Points, Pic 2">
    <p:spTree>
      <p:nvGrpSpPr>
        <p:cNvPr id="968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p102"/>
          <p:cNvSpPr/>
          <p:nvPr>
            <p:ph idx="2" type="pic"/>
          </p:nvPr>
        </p:nvSpPr>
        <p:spPr>
          <a:xfrm>
            <a:off x="5292892" y="1502510"/>
            <a:ext cx="6578700" cy="4545300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70" name="Google Shape;970;p102"/>
          <p:cNvSpPr txBox="1"/>
          <p:nvPr>
            <p:ph idx="1" type="body"/>
          </p:nvPr>
        </p:nvSpPr>
        <p:spPr>
          <a:xfrm>
            <a:off x="1660584" y="1489802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1" name="Google Shape;971;p102"/>
          <p:cNvSpPr txBox="1"/>
          <p:nvPr>
            <p:ph idx="3" type="body"/>
          </p:nvPr>
        </p:nvSpPr>
        <p:spPr>
          <a:xfrm>
            <a:off x="1660584" y="381707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2" name="Google Shape;972;p102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73" name="Google Shape;973;p102"/>
          <p:cNvSpPr txBox="1"/>
          <p:nvPr>
            <p:ph idx="4" type="body"/>
          </p:nvPr>
        </p:nvSpPr>
        <p:spPr>
          <a:xfrm>
            <a:off x="1660584" y="4992079"/>
            <a:ext cx="3632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974" name="Google Shape;974;p10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75" name="Google Shape;975;p102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76" name="Google Shape;976;p102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77" name="Google Shape;977;p102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78" name="Google Shape;978;p102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79" name="Google Shape;979;p102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80" name="Google Shape;980;p1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1" name="Google Shape;981;p10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82" name="Google Shape;982;p10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83" name="Google Shape;983;p10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196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4" name="Google Shape;984;p10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220" y="3130840"/>
            <a:ext cx="834098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5" name="Google Shape;985;p10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220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Welcome (Virtual) 4 Points, Pic">
    <p:spTree>
      <p:nvGrpSpPr>
        <p:cNvPr id="986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103"/>
          <p:cNvSpPr/>
          <p:nvPr>
            <p:ph idx="2" type="pic"/>
          </p:nvPr>
        </p:nvSpPr>
        <p:spPr>
          <a:xfrm>
            <a:off x="5292892" y="1502510"/>
            <a:ext cx="6578700" cy="4545300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88" name="Google Shape;988;p103"/>
          <p:cNvSpPr txBox="1"/>
          <p:nvPr>
            <p:ph idx="1" type="body"/>
          </p:nvPr>
        </p:nvSpPr>
        <p:spPr>
          <a:xfrm>
            <a:off x="1660584" y="1489802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9" name="Google Shape;989;p103"/>
          <p:cNvSpPr txBox="1"/>
          <p:nvPr>
            <p:ph idx="3" type="body"/>
          </p:nvPr>
        </p:nvSpPr>
        <p:spPr>
          <a:xfrm>
            <a:off x="1660584" y="381707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90" name="Google Shape;990;p103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91" name="Google Shape;991;p103"/>
          <p:cNvSpPr txBox="1"/>
          <p:nvPr>
            <p:ph idx="4" type="body"/>
          </p:nvPr>
        </p:nvSpPr>
        <p:spPr>
          <a:xfrm>
            <a:off x="1660584" y="4992079"/>
            <a:ext cx="3632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992" name="Google Shape;992;p10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93" name="Google Shape;993;p103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94" name="Google Shape;994;p103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95" name="Google Shape;995;p103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96" name="Google Shape;996;p103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97" name="Google Shape;997;p103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98" name="Google Shape;998;p1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9" name="Google Shape;999;p10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000" name="Google Shape;1000;p10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1" name="Google Shape;1001;p10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2" name="Google Shape;1002;p10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600" y="3183039"/>
            <a:ext cx="735594" cy="77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0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348" y="4977591"/>
            <a:ext cx="834098" cy="704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1_Blank">
    <p:spTree>
      <p:nvGrpSpPr>
        <p:cNvPr id="1004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p104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6" name="Google Shape;1006;p104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7" name="Google Shape;1007;p104"/>
          <p:cNvSpPr txBox="1"/>
          <p:nvPr>
            <p:ph idx="3" type="body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8" name="Google Shape;1008;p104"/>
          <p:cNvSpPr txBox="1"/>
          <p:nvPr>
            <p:ph idx="4" type="body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9" name="Google Shape;1009;p104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0" name="Google Shape;1010;p104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1" name="Google Shape;1011;p104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2" name="Google Shape;1012;p104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3" name="Google Shape;1013;p104"/>
          <p:cNvSpPr txBox="1"/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014" name="Google Shape;1014;p10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15" name="Google Shape;1015;p104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16" name="Google Shape;1016;p104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17" name="Google Shape;1017;p104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18" name="Google Shape;1018;p104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19" name="Google Shape;1019;p104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20" name="Google Shape;1020;p1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1" name="Google Shape;1021;p10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022" name="Google Shape;1022;p10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 2">
    <p:spTree>
      <p:nvGrpSpPr>
        <p:cNvPr id="1023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" name="Google Shape;1024;p10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25" name="Google Shape;1025;p105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26" name="Google Shape;1026;p105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27" name="Google Shape;1027;p105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28" name="Google Shape;1028;p1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9" name="Google Shape;1029;p10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30" name="Google Shape;1030;p105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31" name="Google Shape;1031;p105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32" name="Google Shape;1032;p10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033" name="Google Shape;1033;p105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34" name="Google Shape;1034;p105"/>
          <p:cNvSpPr txBox="1"/>
          <p:nvPr>
            <p:ph idx="1" type="body"/>
          </p:nvPr>
        </p:nvSpPr>
        <p:spPr>
          <a:xfrm>
            <a:off x="1639564" y="1374414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5" name="Google Shape;1035;p105"/>
          <p:cNvSpPr txBox="1"/>
          <p:nvPr>
            <p:ph idx="2" type="body"/>
          </p:nvPr>
        </p:nvSpPr>
        <p:spPr>
          <a:xfrm>
            <a:off x="1627989" y="259224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6" name="Google Shape;1036;p105"/>
          <p:cNvSpPr txBox="1"/>
          <p:nvPr>
            <p:ph idx="3" type="body"/>
          </p:nvPr>
        </p:nvSpPr>
        <p:spPr>
          <a:xfrm>
            <a:off x="1655384" y="3809178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7" name="Google Shape;1037;p105"/>
          <p:cNvSpPr txBox="1"/>
          <p:nvPr>
            <p:ph idx="4" type="body"/>
          </p:nvPr>
        </p:nvSpPr>
        <p:spPr>
          <a:xfrm>
            <a:off x="698497" y="1377337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8" name="Google Shape;1038;p105"/>
          <p:cNvSpPr txBox="1"/>
          <p:nvPr>
            <p:ph idx="5" type="body"/>
          </p:nvPr>
        </p:nvSpPr>
        <p:spPr>
          <a:xfrm>
            <a:off x="698497" y="3809178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9" name="Google Shape;1039;p105"/>
          <p:cNvSpPr txBox="1"/>
          <p:nvPr>
            <p:ph idx="6" type="body"/>
          </p:nvPr>
        </p:nvSpPr>
        <p:spPr>
          <a:xfrm>
            <a:off x="1627989" y="5024978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0" name="Google Shape;1040;p105"/>
          <p:cNvSpPr txBox="1"/>
          <p:nvPr>
            <p:ph idx="7" type="body"/>
          </p:nvPr>
        </p:nvSpPr>
        <p:spPr>
          <a:xfrm>
            <a:off x="698497" y="2592249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1" name="Google Shape;1041;p105"/>
          <p:cNvSpPr txBox="1"/>
          <p:nvPr>
            <p:ph idx="8" type="body"/>
          </p:nvPr>
        </p:nvSpPr>
        <p:spPr>
          <a:xfrm>
            <a:off x="698497" y="5027421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Una imagen con un muchacho, niño, joven  Descripción generada con muchísima confianza" id="1042" name="Google Shape;1042;p10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52007" y="2127658"/>
            <a:ext cx="5112981" cy="3839191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 3">
    <p:spTree>
      <p:nvGrpSpPr>
        <p:cNvPr id="1043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" name="Google Shape;1044;p10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45" name="Google Shape;1045;p106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46" name="Google Shape;1046;p106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47" name="Google Shape;1047;p106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48" name="Google Shape;1048;p1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9" name="Google Shape;1049;p10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50" name="Google Shape;1050;p106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51" name="Google Shape;1051;p106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52" name="Google Shape;1052;p10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053" name="Google Shape;1053;p106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54" name="Google Shape;1054;p106"/>
          <p:cNvSpPr txBox="1"/>
          <p:nvPr>
            <p:ph idx="1" type="body"/>
          </p:nvPr>
        </p:nvSpPr>
        <p:spPr>
          <a:xfrm>
            <a:off x="1639564" y="1374414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5" name="Google Shape;1055;p106"/>
          <p:cNvSpPr txBox="1"/>
          <p:nvPr>
            <p:ph idx="2" type="body"/>
          </p:nvPr>
        </p:nvSpPr>
        <p:spPr>
          <a:xfrm>
            <a:off x="1627989" y="259224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6" name="Google Shape;1056;p106"/>
          <p:cNvSpPr txBox="1"/>
          <p:nvPr>
            <p:ph idx="3" type="body"/>
          </p:nvPr>
        </p:nvSpPr>
        <p:spPr>
          <a:xfrm>
            <a:off x="1655384" y="3809178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7" name="Google Shape;1057;p106"/>
          <p:cNvSpPr txBox="1"/>
          <p:nvPr>
            <p:ph idx="4" type="body"/>
          </p:nvPr>
        </p:nvSpPr>
        <p:spPr>
          <a:xfrm>
            <a:off x="698497" y="1377337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8" name="Google Shape;1058;p106"/>
          <p:cNvSpPr txBox="1"/>
          <p:nvPr>
            <p:ph idx="5" type="body"/>
          </p:nvPr>
        </p:nvSpPr>
        <p:spPr>
          <a:xfrm>
            <a:off x="698497" y="3809178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9" name="Google Shape;1059;p106"/>
          <p:cNvSpPr txBox="1"/>
          <p:nvPr>
            <p:ph idx="6" type="body"/>
          </p:nvPr>
        </p:nvSpPr>
        <p:spPr>
          <a:xfrm>
            <a:off x="1627989" y="5024978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60" name="Google Shape;1060;p106"/>
          <p:cNvSpPr txBox="1"/>
          <p:nvPr>
            <p:ph idx="7" type="body"/>
          </p:nvPr>
        </p:nvSpPr>
        <p:spPr>
          <a:xfrm>
            <a:off x="698497" y="2592249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61" name="Google Shape;1061;p106"/>
          <p:cNvSpPr txBox="1"/>
          <p:nvPr>
            <p:ph idx="8" type="body"/>
          </p:nvPr>
        </p:nvSpPr>
        <p:spPr>
          <a:xfrm>
            <a:off x="698497" y="5027421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62" name="Google Shape;1062;p106"/>
          <p:cNvSpPr txBox="1"/>
          <p:nvPr>
            <p:ph idx="9" type="body"/>
          </p:nvPr>
        </p:nvSpPr>
        <p:spPr>
          <a:xfrm>
            <a:off x="8389001" y="1520875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Una imagen con un muchacho, niño, joven  Descripción generada con muchísima confianza" id="1063" name="Google Shape;1063;p10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48708" y="3084976"/>
            <a:ext cx="3642575" cy="2854738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064" name="Google Shape;1064;p106"/>
          <p:cNvSpPr/>
          <p:nvPr/>
        </p:nvSpPr>
        <p:spPr>
          <a:xfrm>
            <a:off x="8182573" y="1374414"/>
            <a:ext cx="3801300" cy="1571100"/>
          </a:xfrm>
          <a:prstGeom prst="wedgeRoundRectCallout">
            <a:avLst>
              <a:gd fmla="val -43672" name="adj1"/>
              <a:gd fmla="val 91341" name="adj2"/>
              <a:gd fmla="val 16667" name="adj3"/>
            </a:avLst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5" name="Google Shape;1065;p106"/>
          <p:cNvSpPr/>
          <p:nvPr/>
        </p:nvSpPr>
        <p:spPr>
          <a:xfrm>
            <a:off x="8852546" y="4379200"/>
            <a:ext cx="3206700" cy="1571100"/>
          </a:xfrm>
          <a:prstGeom prst="wedgeRoundRectCallout">
            <a:avLst>
              <a:gd fmla="val -55946" name="adj1"/>
              <a:gd fmla="val -85718" name="adj2"/>
              <a:gd fmla="val 16667" name="adj3"/>
            </a:avLst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6" name="Google Shape;1066;p106"/>
          <p:cNvSpPr txBox="1"/>
          <p:nvPr>
            <p:ph idx="13" type="body"/>
          </p:nvPr>
        </p:nvSpPr>
        <p:spPr>
          <a:xfrm>
            <a:off x="8991285" y="4468187"/>
            <a:ext cx="28857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boxes">
  <p:cSld name="Title, 2 content boxes">
    <p:spTree>
      <p:nvGrpSpPr>
        <p:cNvPr id="1067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8" name="Google Shape;1068;p10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69" name="Google Shape;1069;p107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70" name="Google Shape;1070;p107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71" name="Google Shape;1071;p107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72" name="Google Shape;1072;p1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3" name="Google Shape;1073;p10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74" name="Google Shape;1074;p107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75" name="Google Shape;1075;p107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76" name="Google Shape;1076;p10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077" name="Google Shape;1077;p107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78" name="Google Shape;1078;p107"/>
          <p:cNvSpPr txBox="1"/>
          <p:nvPr>
            <p:ph idx="1" type="body"/>
          </p:nvPr>
        </p:nvSpPr>
        <p:spPr>
          <a:xfrm>
            <a:off x="1114424" y="1558925"/>
            <a:ext cx="4583400" cy="44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79" name="Google Shape;1079;p107"/>
          <p:cNvSpPr txBox="1"/>
          <p:nvPr>
            <p:ph idx="2" type="body"/>
          </p:nvPr>
        </p:nvSpPr>
        <p:spPr>
          <a:xfrm>
            <a:off x="6494085" y="1558924"/>
            <a:ext cx="4583400" cy="44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21"/>
          <p:cNvSpPr txBox="1"/>
          <p:nvPr>
            <p:ph type="title"/>
          </p:nvPr>
        </p:nvSpPr>
        <p:spPr>
          <a:xfrm>
            <a:off x="0" y="-1"/>
            <a:ext cx="9160042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3" name="Google Shape;113;p121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" name="Google Shape;114;p121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115" name="Google Shape;115;p121"/>
          <p:cNvGrpSpPr/>
          <p:nvPr/>
        </p:nvGrpSpPr>
        <p:grpSpPr>
          <a:xfrm>
            <a:off x="0" y="5607273"/>
            <a:ext cx="12196432" cy="83414"/>
            <a:chOff x="-33239" y="5603791"/>
            <a:chExt cx="9147324" cy="83414"/>
          </a:xfrm>
        </p:grpSpPr>
        <p:cxnSp>
          <p:nvCxnSpPr>
            <p:cNvPr id="116" name="Google Shape;116;p121"/>
            <p:cNvCxnSpPr/>
            <p:nvPr/>
          </p:nvCxnSpPr>
          <p:spPr>
            <a:xfrm>
              <a:off x="-29914" y="5603791"/>
              <a:ext cx="9143999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7" name="Google Shape;117;p121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, 2 content boxes">
  <p:cSld name="1_Title, 2 content boxes">
    <p:spTree>
      <p:nvGrpSpPr>
        <p:cNvPr id="1080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1" name="Google Shape;1081;p10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82" name="Google Shape;1082;p108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83" name="Google Shape;1083;p108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84" name="Google Shape;1084;p108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85" name="Google Shape;1085;p1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6" name="Google Shape;1086;p10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87" name="Google Shape;1087;p108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88" name="Google Shape;1088;p108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89" name="Google Shape;1089;p10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090" name="Google Shape;1090;p108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91" name="Google Shape;1091;p108"/>
          <p:cNvSpPr txBox="1"/>
          <p:nvPr>
            <p:ph idx="1" type="body"/>
          </p:nvPr>
        </p:nvSpPr>
        <p:spPr>
          <a:xfrm>
            <a:off x="5528247" y="1563523"/>
            <a:ext cx="6168300" cy="41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2" name="Google Shape;1092;p108"/>
          <p:cNvSpPr txBox="1"/>
          <p:nvPr>
            <p:ph idx="2" type="body"/>
          </p:nvPr>
        </p:nvSpPr>
        <p:spPr>
          <a:xfrm>
            <a:off x="1660584" y="1604102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3" name="Google Shape;1093;p108"/>
          <p:cNvSpPr txBox="1"/>
          <p:nvPr>
            <p:ph idx="3" type="body"/>
          </p:nvPr>
        </p:nvSpPr>
        <p:spPr>
          <a:xfrm>
            <a:off x="1660585" y="3034440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4" name="Google Shape;1094;p108"/>
          <p:cNvSpPr txBox="1"/>
          <p:nvPr>
            <p:ph idx="4" type="body"/>
          </p:nvPr>
        </p:nvSpPr>
        <p:spPr>
          <a:xfrm>
            <a:off x="1660585" y="4505841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5" name="Google Shape;1095;p108"/>
          <p:cNvSpPr txBox="1"/>
          <p:nvPr>
            <p:ph idx="5" type="body"/>
          </p:nvPr>
        </p:nvSpPr>
        <p:spPr>
          <a:xfrm>
            <a:off x="698500" y="1615215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6" name="Google Shape;1096;p108"/>
          <p:cNvSpPr txBox="1"/>
          <p:nvPr>
            <p:ph idx="6" type="body"/>
          </p:nvPr>
        </p:nvSpPr>
        <p:spPr>
          <a:xfrm>
            <a:off x="698498" y="3040794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7" name="Google Shape;1097;p108"/>
          <p:cNvSpPr txBox="1"/>
          <p:nvPr>
            <p:ph idx="7" type="body"/>
          </p:nvPr>
        </p:nvSpPr>
        <p:spPr>
          <a:xfrm>
            <a:off x="698498" y="4505840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1098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9" name="Google Shape;1099;p10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00" name="Google Shape;1100;p109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01" name="Google Shape;1101;p109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02" name="Google Shape;1102;p109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03" name="Google Shape;1103;p10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04" name="Google Shape;1104;p109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05" name="Google Shape;1105;p109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06" name="Google Shape;1106;p10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07" name="Google Shape;1107;p10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108" name="Google Shape;1108;p109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09" name="Google Shape;1109;p109"/>
          <p:cNvSpPr txBox="1"/>
          <p:nvPr>
            <p:ph idx="1" type="body"/>
          </p:nvPr>
        </p:nvSpPr>
        <p:spPr>
          <a:xfrm>
            <a:off x="1265238" y="1692275"/>
            <a:ext cx="9766200" cy="40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1110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1" name="Google Shape;1111;p1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12" name="Google Shape;1112;p110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13" name="Google Shape;1113;p110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14" name="Google Shape;1114;p110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15" name="Google Shape;1115;p1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16" name="Google Shape;1116;p110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17" name="Google Shape;1117;p110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18" name="Google Shape;1118;p1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19" name="Google Shape;1119;p1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120" name="Google Shape;1120;p110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21" name="Google Shape;1121;p110"/>
          <p:cNvSpPr txBox="1"/>
          <p:nvPr>
            <p:ph idx="1" type="body"/>
          </p:nvPr>
        </p:nvSpPr>
        <p:spPr>
          <a:xfrm>
            <a:off x="1185028" y="1692275"/>
            <a:ext cx="4830900" cy="40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2" name="Google Shape;1122;p110"/>
          <p:cNvSpPr txBox="1"/>
          <p:nvPr>
            <p:ph idx="2" type="body"/>
          </p:nvPr>
        </p:nvSpPr>
        <p:spPr>
          <a:xfrm>
            <a:off x="6250420" y="1692275"/>
            <a:ext cx="4756500" cy="410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. Leveled Text, Pic">
  <p:cSld name="Title. Leveled Text, Pic">
    <p:spTree>
      <p:nvGrpSpPr>
        <p:cNvPr id="1123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p111"/>
          <p:cNvSpPr/>
          <p:nvPr>
            <p:ph idx="2" type="pic"/>
          </p:nvPr>
        </p:nvSpPr>
        <p:spPr>
          <a:xfrm>
            <a:off x="8142818" y="1687513"/>
            <a:ext cx="3587700" cy="3764100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25" name="Google Shape;1125;p111"/>
          <p:cNvSpPr txBox="1"/>
          <p:nvPr>
            <p:ph idx="1" type="body"/>
          </p:nvPr>
        </p:nvSpPr>
        <p:spPr>
          <a:xfrm>
            <a:off x="258234" y="1687513"/>
            <a:ext cx="7884600" cy="37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6" name="Google Shape;1126;p111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Raz Kids">
  <p:cSld name="4_Raz Kids">
    <p:spTree>
      <p:nvGrpSpPr>
        <p:cNvPr id="1132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Google Shape;1133;p57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134" name="Google Shape;1134;p57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35" name="Google Shape;1135;p57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36" name="Google Shape;1136;p57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37" name="Google Shape;1137;p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38" name="Google Shape;1138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9" name="Google Shape;1139;p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0" name="Google Shape;1140;p5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141" name="Google Shape;1141;p57"/>
          <p:cNvSpPr/>
          <p:nvPr>
            <p:ph idx="2" type="pic"/>
          </p:nvPr>
        </p:nvSpPr>
        <p:spPr>
          <a:xfrm>
            <a:off x="9093038" y="1058781"/>
            <a:ext cx="271576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1142" name="Google Shape;1142;p57"/>
          <p:cNvSpPr txBox="1"/>
          <p:nvPr>
            <p:ph idx="1" type="body"/>
          </p:nvPr>
        </p:nvSpPr>
        <p:spPr>
          <a:xfrm>
            <a:off x="1660584" y="1489802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3" name="Google Shape;1143;p57"/>
          <p:cNvSpPr txBox="1"/>
          <p:nvPr>
            <p:ph idx="3" type="body"/>
          </p:nvPr>
        </p:nvSpPr>
        <p:spPr>
          <a:xfrm>
            <a:off x="1660584" y="3034440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4" name="Google Shape;1144;p57"/>
          <p:cNvSpPr txBox="1"/>
          <p:nvPr>
            <p:ph idx="4" type="body"/>
          </p:nvPr>
        </p:nvSpPr>
        <p:spPr>
          <a:xfrm>
            <a:off x="1660585" y="4620141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5" name="Google Shape;1145;p57"/>
          <p:cNvSpPr txBox="1"/>
          <p:nvPr>
            <p:ph idx="5" type="body"/>
          </p:nvPr>
        </p:nvSpPr>
        <p:spPr>
          <a:xfrm>
            <a:off x="698499" y="148979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6" name="Google Shape;1146;p57"/>
          <p:cNvSpPr txBox="1"/>
          <p:nvPr>
            <p:ph idx="6" type="body"/>
          </p:nvPr>
        </p:nvSpPr>
        <p:spPr>
          <a:xfrm>
            <a:off x="698499" y="462013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7" name="Google Shape;1147;p57"/>
          <p:cNvSpPr txBox="1"/>
          <p:nvPr>
            <p:ph idx="7" type="body"/>
          </p:nvPr>
        </p:nvSpPr>
        <p:spPr>
          <a:xfrm>
            <a:off x="698499" y="305496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8" name="Google Shape;1148;p57"/>
          <p:cNvSpPr/>
          <p:nvPr>
            <p:ph idx="8" type="pic"/>
          </p:nvPr>
        </p:nvSpPr>
        <p:spPr>
          <a:xfrm>
            <a:off x="8788240" y="3300664"/>
            <a:ext cx="3346704" cy="315468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ontent with Caption">
  <p:cSld name="3_Content with Caption">
    <p:spTree>
      <p:nvGrpSpPr>
        <p:cNvPr id="1149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Google Shape;1150;p59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1" name="Google Shape;1151;p59"/>
          <p:cNvSpPr/>
          <p:nvPr>
            <p:ph idx="2" type="pic"/>
          </p:nvPr>
        </p:nvSpPr>
        <p:spPr>
          <a:xfrm>
            <a:off x="8953152" y="1444919"/>
            <a:ext cx="2916936" cy="2596896"/>
          </a:xfrm>
          <a:prstGeom prst="rect">
            <a:avLst/>
          </a:prstGeom>
          <a:noFill/>
          <a:ln>
            <a:noFill/>
          </a:ln>
        </p:spPr>
      </p:sp>
      <p:sp>
        <p:nvSpPr>
          <p:cNvPr id="1152" name="Google Shape;1152;p59"/>
          <p:cNvSpPr txBox="1"/>
          <p:nvPr>
            <p:ph idx="1" type="body"/>
          </p:nvPr>
        </p:nvSpPr>
        <p:spPr>
          <a:xfrm>
            <a:off x="9163051" y="4074693"/>
            <a:ext cx="2497138" cy="23688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700"/>
              <a:buFont typeface="Noto Sans Symbols"/>
              <a:buNone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153" name="Google Shape;1153;p59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54" name="Google Shape;1154;p59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55" name="Google Shape;1155;p59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56" name="Google Shape;1156;p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57" name="Google Shape;1157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8" name="Google Shape;1158;p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9" name="Google Shape;1159;p5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160" name="Google Shape;1160;p59"/>
          <p:cNvSpPr/>
          <p:nvPr>
            <p:ph idx="3" type="pic"/>
          </p:nvPr>
        </p:nvSpPr>
        <p:spPr>
          <a:xfrm>
            <a:off x="1620982" y="1733964"/>
            <a:ext cx="5123557" cy="384936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cial Media">
  <p:cSld name="Social Media">
    <p:spTree>
      <p:nvGrpSpPr>
        <p:cNvPr id="116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p60"/>
          <p:cNvSpPr/>
          <p:nvPr>
            <p:ph idx="2" type="pic"/>
          </p:nvPr>
        </p:nvSpPr>
        <p:spPr>
          <a:xfrm>
            <a:off x="9810967" y="1562916"/>
            <a:ext cx="1152144" cy="1143000"/>
          </a:xfrm>
          <a:prstGeom prst="rect">
            <a:avLst/>
          </a:prstGeom>
          <a:noFill/>
          <a:ln>
            <a:noFill/>
          </a:ln>
        </p:spPr>
      </p:sp>
      <p:sp>
        <p:nvSpPr>
          <p:cNvPr id="1163" name="Google Shape;1163;p60"/>
          <p:cNvSpPr txBox="1"/>
          <p:nvPr>
            <p:ph idx="1" type="body"/>
          </p:nvPr>
        </p:nvSpPr>
        <p:spPr>
          <a:xfrm>
            <a:off x="371844" y="1687513"/>
            <a:ext cx="8090821" cy="3364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Arial"/>
              <a:buNone/>
              <a:defRPr b="0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4" name="Google Shape;1164;p60"/>
          <p:cNvSpPr/>
          <p:nvPr>
            <p:ph idx="3" type="pic"/>
          </p:nvPr>
        </p:nvSpPr>
        <p:spPr>
          <a:xfrm>
            <a:off x="9757009" y="3260706"/>
            <a:ext cx="1216152" cy="987552"/>
          </a:xfrm>
          <a:prstGeom prst="rect">
            <a:avLst/>
          </a:prstGeom>
          <a:noFill/>
          <a:ln>
            <a:noFill/>
          </a:ln>
        </p:spPr>
      </p:sp>
      <p:sp>
        <p:nvSpPr>
          <p:cNvPr id="1165" name="Google Shape;1165;p60"/>
          <p:cNvSpPr/>
          <p:nvPr>
            <p:ph idx="4" type="pic"/>
          </p:nvPr>
        </p:nvSpPr>
        <p:spPr>
          <a:xfrm>
            <a:off x="9810967" y="4777725"/>
            <a:ext cx="1143000" cy="11430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1166" name="Google Shape;1166;p60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67" name="Google Shape;1167;p60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68" name="Google Shape;1168;p60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69" name="Google Shape;1169;p6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70" name="Google Shape;1170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1" name="Google Shape;1171;p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2" name="Google Shape;1172;p6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173" name="Google Shape;1173;p60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nd Your Materials">
  <p:cSld name="Find Your Materials">
    <p:spTree>
      <p:nvGrpSpPr>
        <p:cNvPr id="1174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Google Shape;1175;p157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176" name="Google Shape;1176;p1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94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77" name="Google Shape;1177;p157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78" name="Google Shape;1178;p157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79" name="Google Shape;1179;p157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80" name="Google Shape;1180;p1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1" name="Google Shape;1181;p1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82" name="Google Shape;1182;p15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183" name="Google Shape;1183;p157"/>
          <p:cNvSpPr txBox="1"/>
          <p:nvPr>
            <p:ph idx="1" type="body"/>
          </p:nvPr>
        </p:nvSpPr>
        <p:spPr>
          <a:xfrm>
            <a:off x="628275" y="1620838"/>
            <a:ext cx="3081528" cy="3383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4" name="Google Shape;1184;p157"/>
          <p:cNvSpPr txBox="1"/>
          <p:nvPr>
            <p:ph idx="2" type="body"/>
          </p:nvPr>
        </p:nvSpPr>
        <p:spPr>
          <a:xfrm>
            <a:off x="4059003" y="1632097"/>
            <a:ext cx="4005072" cy="3383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5" name="Google Shape;1185;p157"/>
          <p:cNvSpPr txBox="1"/>
          <p:nvPr>
            <p:ph idx="3" type="body"/>
          </p:nvPr>
        </p:nvSpPr>
        <p:spPr>
          <a:xfrm>
            <a:off x="8794864" y="1454588"/>
            <a:ext cx="3347923" cy="11722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6" name="Google Shape;1186;p157"/>
          <p:cNvSpPr txBox="1"/>
          <p:nvPr>
            <p:ph idx="4" type="body"/>
          </p:nvPr>
        </p:nvSpPr>
        <p:spPr>
          <a:xfrm>
            <a:off x="8794863" y="2645354"/>
            <a:ext cx="3347923" cy="15352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7" name="Google Shape;1187;p157"/>
          <p:cNvSpPr/>
          <p:nvPr>
            <p:ph idx="5" type="pic"/>
          </p:nvPr>
        </p:nvSpPr>
        <p:spPr>
          <a:xfrm>
            <a:off x="8989159" y="4407656"/>
            <a:ext cx="2926080" cy="194767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introduction">
  <p:cSld name="2_Reading tip introduction">
    <p:spTree>
      <p:nvGrpSpPr>
        <p:cNvPr id="1188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p158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190" name="Google Shape;1190;p158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91" name="Google Shape;1191;p158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92" name="Google Shape;1192;p158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93" name="Google Shape;1193;p1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94" name="Google Shape;1194;p1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5" name="Google Shape;1195;p1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6" name="Google Shape;1196;p15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197" name="Google Shape;1197;p158"/>
          <p:cNvSpPr/>
          <p:nvPr>
            <p:ph idx="2" type="pic"/>
          </p:nvPr>
        </p:nvSpPr>
        <p:spPr>
          <a:xfrm>
            <a:off x="9282749" y="1283634"/>
            <a:ext cx="2377440" cy="3172968"/>
          </a:xfrm>
          <a:prstGeom prst="rect">
            <a:avLst/>
          </a:prstGeom>
          <a:noFill/>
          <a:ln>
            <a:noFill/>
          </a:ln>
        </p:spPr>
      </p:sp>
      <p:sp>
        <p:nvSpPr>
          <p:cNvPr id="1198" name="Google Shape;1198;p158"/>
          <p:cNvSpPr txBox="1"/>
          <p:nvPr>
            <p:ph idx="1" type="body"/>
          </p:nvPr>
        </p:nvSpPr>
        <p:spPr>
          <a:xfrm>
            <a:off x="9222900" y="4748864"/>
            <a:ext cx="2497138" cy="13422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99" name="Google Shape;1199;p158"/>
          <p:cNvSpPr txBox="1"/>
          <p:nvPr>
            <p:ph idx="3" type="title"/>
          </p:nvPr>
        </p:nvSpPr>
        <p:spPr>
          <a:xfrm>
            <a:off x="371850" y="247262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0" name="Google Shape;1200;p158"/>
          <p:cNvSpPr txBox="1"/>
          <p:nvPr>
            <p:ph idx="4" type="title"/>
          </p:nvPr>
        </p:nvSpPr>
        <p:spPr>
          <a:xfrm>
            <a:off x="371850" y="491044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1" name="Google Shape;1201;p158"/>
          <p:cNvSpPr txBox="1"/>
          <p:nvPr>
            <p:ph idx="5" type="title"/>
          </p:nvPr>
        </p:nvSpPr>
        <p:spPr>
          <a:xfrm>
            <a:off x="371850" y="362471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2" name="Google Shape;1202;p158"/>
          <p:cNvSpPr txBox="1"/>
          <p:nvPr>
            <p:ph idx="6" type="body"/>
          </p:nvPr>
        </p:nvSpPr>
        <p:spPr>
          <a:xfrm>
            <a:off x="1340850" y="135030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03" name="Google Shape;1203;p158"/>
          <p:cNvSpPr txBox="1"/>
          <p:nvPr>
            <p:ph idx="7" type="body"/>
          </p:nvPr>
        </p:nvSpPr>
        <p:spPr>
          <a:xfrm>
            <a:off x="1340850" y="247262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04" name="Google Shape;1204;p158"/>
          <p:cNvSpPr txBox="1"/>
          <p:nvPr>
            <p:ph idx="8" type="body"/>
          </p:nvPr>
        </p:nvSpPr>
        <p:spPr>
          <a:xfrm>
            <a:off x="1340838" y="362471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05" name="Google Shape;1205;p158"/>
          <p:cNvSpPr txBox="1"/>
          <p:nvPr>
            <p:ph idx="9" type="body"/>
          </p:nvPr>
        </p:nvSpPr>
        <p:spPr>
          <a:xfrm>
            <a:off x="1340838" y="491044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06" name="Google Shape;1206;p158"/>
          <p:cNvSpPr txBox="1"/>
          <p:nvPr>
            <p:ph idx="13" type="title"/>
          </p:nvPr>
        </p:nvSpPr>
        <p:spPr>
          <a:xfrm>
            <a:off x="371850" y="135030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with wider picture">
  <p:cSld name="2_Reading tip with wider picture">
    <p:spTree>
      <p:nvGrpSpPr>
        <p:cNvPr id="1207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Google Shape;1208;p159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209" name="Google Shape;1209;p159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10" name="Google Shape;1210;p159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11" name="Google Shape;1211;p159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12" name="Google Shape;1212;p1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13" name="Google Shape;1213;p1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4" name="Google Shape;1214;p1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5" name="Google Shape;1215;p15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216" name="Google Shape;1216;p159"/>
          <p:cNvSpPr txBox="1"/>
          <p:nvPr>
            <p:ph idx="1" type="body"/>
          </p:nvPr>
        </p:nvSpPr>
        <p:spPr>
          <a:xfrm>
            <a:off x="500204" y="1587499"/>
            <a:ext cx="7520849" cy="43641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17" name="Google Shape;1217;p159"/>
          <p:cNvSpPr/>
          <p:nvPr>
            <p:ph idx="2" type="pic"/>
          </p:nvPr>
        </p:nvSpPr>
        <p:spPr>
          <a:xfrm>
            <a:off x="8832388" y="1251284"/>
            <a:ext cx="3251581" cy="2498913"/>
          </a:xfrm>
          <a:prstGeom prst="rect">
            <a:avLst/>
          </a:prstGeom>
          <a:noFill/>
          <a:ln>
            <a:noFill/>
          </a:ln>
        </p:spPr>
      </p:sp>
      <p:sp>
        <p:nvSpPr>
          <p:cNvPr id="1218" name="Google Shape;1218;p159"/>
          <p:cNvSpPr txBox="1"/>
          <p:nvPr>
            <p:ph idx="3" type="body"/>
          </p:nvPr>
        </p:nvSpPr>
        <p:spPr>
          <a:xfrm>
            <a:off x="9209609" y="4065956"/>
            <a:ext cx="2497138" cy="21851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teracy terms">
  <p:cSld name="literacy terms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22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20" name="Google Shape;120;p1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1" name="Google Shape;121;p122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2" name="Google Shape;122;p122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3" name="Google Shape;123;p122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4" name="Google Shape;124;p122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5" name="Google Shape;125;p122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6" name="Google Shape;126;p1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8" name="Google Shape;128;p1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22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0" name="Google Shape;130;p122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1" name="Google Shape;131;p122"/>
          <p:cNvSpPr txBox="1"/>
          <p:nvPr>
            <p:ph idx="3" type="body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2" name="Google Shape;132;p122"/>
          <p:cNvSpPr txBox="1"/>
          <p:nvPr>
            <p:ph idx="4" type="body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3" name="Google Shape;133;p122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4" name="Google Shape;134;p122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" name="Google Shape;135;p122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6" name="Google Shape;136;p122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--Reading tip with older child extra">
  <p:cSld name="2--Reading tip with older child extra">
    <p:spTree>
      <p:nvGrpSpPr>
        <p:cNvPr id="1219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Google Shape;1220;p160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221" name="Google Shape;1221;p160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22" name="Google Shape;1222;p160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23" name="Google Shape;1223;p160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24" name="Google Shape;1224;p16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25" name="Google Shape;1225;p1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6" name="Google Shape;1226;p1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7" name="Google Shape;1227;p16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228" name="Google Shape;1228;p160"/>
          <p:cNvSpPr/>
          <p:nvPr>
            <p:ph idx="2" type="pic"/>
          </p:nvPr>
        </p:nvSpPr>
        <p:spPr>
          <a:xfrm>
            <a:off x="9209369" y="1251283"/>
            <a:ext cx="2404501" cy="2950013"/>
          </a:xfrm>
          <a:prstGeom prst="rect">
            <a:avLst/>
          </a:prstGeom>
          <a:noFill/>
          <a:ln>
            <a:noFill/>
          </a:ln>
        </p:spPr>
      </p:sp>
      <p:sp>
        <p:nvSpPr>
          <p:cNvPr id="1229" name="Google Shape;1229;p160"/>
          <p:cNvSpPr txBox="1"/>
          <p:nvPr>
            <p:ph idx="1" type="body"/>
          </p:nvPr>
        </p:nvSpPr>
        <p:spPr>
          <a:xfrm>
            <a:off x="8822723" y="4264514"/>
            <a:ext cx="3212757" cy="23013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0" name="Google Shape;1230;p160"/>
          <p:cNvSpPr txBox="1"/>
          <p:nvPr>
            <p:ph idx="3" type="body"/>
          </p:nvPr>
        </p:nvSpPr>
        <p:spPr>
          <a:xfrm>
            <a:off x="500205" y="1566099"/>
            <a:ext cx="7528871" cy="34637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1" name="Google Shape;1231;p160"/>
          <p:cNvSpPr txBox="1"/>
          <p:nvPr>
            <p:ph idx="4" type="body"/>
          </p:nvPr>
        </p:nvSpPr>
        <p:spPr>
          <a:xfrm>
            <a:off x="5940679" y="1768203"/>
            <a:ext cx="2692686" cy="25632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232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Google Shape;1233;p161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4" name="Google Shape;1234;p161"/>
          <p:cNvSpPr txBox="1"/>
          <p:nvPr>
            <p:ph idx="1" type="body"/>
          </p:nvPr>
        </p:nvSpPr>
        <p:spPr>
          <a:xfrm>
            <a:off x="-1" y="1623059"/>
            <a:ext cx="8589819" cy="42976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5" name="Google Shape;1235;p161"/>
          <p:cNvSpPr txBox="1"/>
          <p:nvPr>
            <p:ph idx="2" type="body"/>
          </p:nvPr>
        </p:nvSpPr>
        <p:spPr>
          <a:xfrm>
            <a:off x="8783638" y="1622425"/>
            <a:ext cx="3306762" cy="23094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6" name="Google Shape;1236;p161"/>
          <p:cNvSpPr txBox="1"/>
          <p:nvPr>
            <p:ph idx="3" type="body"/>
          </p:nvPr>
        </p:nvSpPr>
        <p:spPr>
          <a:xfrm>
            <a:off x="8783638" y="5737860"/>
            <a:ext cx="3306762" cy="6566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7" name="Google Shape;1237;p161"/>
          <p:cNvSpPr txBox="1"/>
          <p:nvPr>
            <p:ph idx="4" type="body"/>
          </p:nvPr>
        </p:nvSpPr>
        <p:spPr>
          <a:xfrm>
            <a:off x="8783638" y="4225881"/>
            <a:ext cx="3306762" cy="121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238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Google Shape;1239;p162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ntent with Caption">
  <p:cSld name="1_Content with Caption">
    <p:spTree>
      <p:nvGrpSpPr>
        <p:cNvPr id="1240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Google Shape;1241;p163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242" name="Google Shape;1242;p163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43" name="Google Shape;1243;p163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44" name="Google Shape;1244;p163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45" name="Google Shape;1245;p16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46" name="Google Shape;1246;p1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7" name="Google Shape;1247;p1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8" name="Google Shape;1248;p16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249" name="Google Shape;1249;p163"/>
          <p:cNvSpPr/>
          <p:nvPr>
            <p:ph idx="2" type="pic"/>
          </p:nvPr>
        </p:nvSpPr>
        <p:spPr>
          <a:xfrm>
            <a:off x="8916576" y="1661249"/>
            <a:ext cx="299008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1250" name="Google Shape;1250;p163"/>
          <p:cNvSpPr txBox="1"/>
          <p:nvPr>
            <p:ph idx="1" type="body"/>
          </p:nvPr>
        </p:nvSpPr>
        <p:spPr>
          <a:xfrm>
            <a:off x="8916576" y="4120489"/>
            <a:ext cx="2990088" cy="13422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51" name="Google Shape;1251;p163"/>
          <p:cNvSpPr txBox="1"/>
          <p:nvPr>
            <p:ph idx="3" type="body"/>
          </p:nvPr>
        </p:nvSpPr>
        <p:spPr>
          <a:xfrm>
            <a:off x="740937" y="1831445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52" name="Google Shape;1252;p163"/>
          <p:cNvSpPr txBox="1"/>
          <p:nvPr>
            <p:ph idx="4" type="body"/>
          </p:nvPr>
        </p:nvSpPr>
        <p:spPr>
          <a:xfrm>
            <a:off x="740937" y="3256853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53" name="Google Shape;1253;p163"/>
          <p:cNvSpPr txBox="1"/>
          <p:nvPr>
            <p:ph idx="5" type="body"/>
          </p:nvPr>
        </p:nvSpPr>
        <p:spPr>
          <a:xfrm>
            <a:off x="740937" y="4726515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1254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Google Shape;1255;p164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256" name="Google Shape;1256;p164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57" name="Google Shape;1257;p164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58" name="Google Shape;1258;p164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59" name="Google Shape;1259;p16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60" name="Google Shape;1260;p1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1" name="Google Shape;1261;p1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2" name="Google Shape;1262;p16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263" name="Google Shape;1263;p164"/>
          <p:cNvSpPr/>
          <p:nvPr>
            <p:ph idx="2" type="pic"/>
          </p:nvPr>
        </p:nvSpPr>
        <p:spPr>
          <a:xfrm>
            <a:off x="9093038" y="1058781"/>
            <a:ext cx="271576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1264" name="Google Shape;1264;p164"/>
          <p:cNvSpPr txBox="1"/>
          <p:nvPr>
            <p:ph idx="1" type="body"/>
          </p:nvPr>
        </p:nvSpPr>
        <p:spPr>
          <a:xfrm>
            <a:off x="1660584" y="1489802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65" name="Google Shape;1265;p164"/>
          <p:cNvSpPr txBox="1"/>
          <p:nvPr>
            <p:ph idx="3" type="body"/>
          </p:nvPr>
        </p:nvSpPr>
        <p:spPr>
          <a:xfrm>
            <a:off x="1660584" y="3034440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66" name="Google Shape;1266;p164"/>
          <p:cNvSpPr txBox="1"/>
          <p:nvPr>
            <p:ph idx="4" type="body"/>
          </p:nvPr>
        </p:nvSpPr>
        <p:spPr>
          <a:xfrm>
            <a:off x="1660585" y="4620141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67" name="Google Shape;1267;p164"/>
          <p:cNvSpPr txBox="1"/>
          <p:nvPr>
            <p:ph idx="5" type="body"/>
          </p:nvPr>
        </p:nvSpPr>
        <p:spPr>
          <a:xfrm>
            <a:off x="698499" y="148979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68" name="Google Shape;1268;p164"/>
          <p:cNvSpPr txBox="1"/>
          <p:nvPr>
            <p:ph idx="6" type="body"/>
          </p:nvPr>
        </p:nvSpPr>
        <p:spPr>
          <a:xfrm>
            <a:off x="698499" y="462013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69" name="Google Shape;1269;p164"/>
          <p:cNvSpPr txBox="1"/>
          <p:nvPr>
            <p:ph idx="7" type="body"/>
          </p:nvPr>
        </p:nvSpPr>
        <p:spPr>
          <a:xfrm>
            <a:off x="698499" y="305496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70" name="Google Shape;1270;p164"/>
          <p:cNvSpPr/>
          <p:nvPr>
            <p:ph idx="8" type="pic"/>
          </p:nvPr>
        </p:nvSpPr>
        <p:spPr>
          <a:xfrm>
            <a:off x="8788240" y="3300664"/>
            <a:ext cx="3346704" cy="315468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ontent with Caption">
  <p:cSld name="2_Content with Caption">
    <p:spTree>
      <p:nvGrpSpPr>
        <p:cNvPr id="127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" name="Google Shape;1272;p165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3" name="Google Shape;1273;p165"/>
          <p:cNvSpPr/>
          <p:nvPr>
            <p:ph idx="2" type="pic"/>
          </p:nvPr>
        </p:nvSpPr>
        <p:spPr>
          <a:xfrm>
            <a:off x="9510134" y="1431036"/>
            <a:ext cx="1965960" cy="3995928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1274" name="Google Shape;1274;p165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75" name="Google Shape;1275;p165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76" name="Google Shape;1276;p165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77" name="Google Shape;1277;p16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78" name="Google Shape;1278;p1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9" name="Google Shape;1279;p1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0" name="Google Shape;1280;p16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281" name="Google Shape;1281;p165"/>
          <p:cNvSpPr txBox="1"/>
          <p:nvPr>
            <p:ph idx="1" type="body"/>
          </p:nvPr>
        </p:nvSpPr>
        <p:spPr>
          <a:xfrm>
            <a:off x="1660583" y="1489802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2" name="Google Shape;1282;p165"/>
          <p:cNvSpPr txBox="1"/>
          <p:nvPr>
            <p:ph idx="3" type="body"/>
          </p:nvPr>
        </p:nvSpPr>
        <p:spPr>
          <a:xfrm>
            <a:off x="1660584" y="2653440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3" name="Google Shape;1283;p165"/>
          <p:cNvSpPr txBox="1"/>
          <p:nvPr>
            <p:ph idx="4" type="body"/>
          </p:nvPr>
        </p:nvSpPr>
        <p:spPr>
          <a:xfrm>
            <a:off x="1660583" y="3817079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4" name="Google Shape;1284;p165"/>
          <p:cNvSpPr txBox="1"/>
          <p:nvPr>
            <p:ph idx="5" type="body"/>
          </p:nvPr>
        </p:nvSpPr>
        <p:spPr>
          <a:xfrm>
            <a:off x="1660583" y="5006628"/>
            <a:ext cx="6343487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5" name="Google Shape;1285;p165"/>
          <p:cNvSpPr txBox="1"/>
          <p:nvPr>
            <p:ph idx="6" type="body"/>
          </p:nvPr>
        </p:nvSpPr>
        <p:spPr>
          <a:xfrm>
            <a:off x="691245" y="1502511"/>
            <a:ext cx="795528" cy="10411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6" name="Google Shape;1286;p165"/>
          <p:cNvSpPr txBox="1"/>
          <p:nvPr>
            <p:ph idx="7" type="body"/>
          </p:nvPr>
        </p:nvSpPr>
        <p:spPr>
          <a:xfrm>
            <a:off x="693291" y="2653441"/>
            <a:ext cx="793481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7" name="Google Shape;1287;p165"/>
          <p:cNvSpPr txBox="1"/>
          <p:nvPr>
            <p:ph idx="8" type="body"/>
          </p:nvPr>
        </p:nvSpPr>
        <p:spPr>
          <a:xfrm>
            <a:off x="691246" y="3817079"/>
            <a:ext cx="795528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8" name="Google Shape;1288;p165"/>
          <p:cNvSpPr txBox="1"/>
          <p:nvPr>
            <p:ph idx="9" type="body"/>
          </p:nvPr>
        </p:nvSpPr>
        <p:spPr>
          <a:xfrm>
            <a:off x="691245" y="5006628"/>
            <a:ext cx="795528" cy="1041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">
  <p:cSld name="2_Reading tip">
    <p:spTree>
      <p:nvGrpSpPr>
        <p:cNvPr id="1289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90" name="Google Shape;1290;p166"/>
          <p:cNvCxnSpPr/>
          <p:nvPr/>
        </p:nvCxnSpPr>
        <p:spPr>
          <a:xfrm flipH="1">
            <a:off x="3075901" y="3537140"/>
            <a:ext cx="2604900" cy="14433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91" name="Google Shape;1291;p166"/>
          <p:cNvCxnSpPr/>
          <p:nvPr/>
        </p:nvCxnSpPr>
        <p:spPr>
          <a:xfrm>
            <a:off x="5700643" y="3537141"/>
            <a:ext cx="1046400" cy="4116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292" name="Google Shape;1292;p166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293" name="Google Shape;1293;p166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94" name="Google Shape;1294;p166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95" name="Google Shape;1295;p166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96" name="Google Shape;1296;p1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97" name="Google Shape;1297;p1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8" name="Google Shape;1298;p1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9" name="Google Shape;1299;p16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1300" name="Google Shape;1300;p166"/>
          <p:cNvSpPr txBox="1"/>
          <p:nvPr>
            <p:ph idx="1" type="body"/>
          </p:nvPr>
        </p:nvSpPr>
        <p:spPr>
          <a:xfrm>
            <a:off x="500204" y="1587499"/>
            <a:ext cx="2387400" cy="43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01" name="Google Shape;1301;p166"/>
          <p:cNvSpPr/>
          <p:nvPr>
            <p:ph idx="2" type="pic"/>
          </p:nvPr>
        </p:nvSpPr>
        <p:spPr>
          <a:xfrm>
            <a:off x="8885583" y="1586830"/>
            <a:ext cx="3041400" cy="2786400"/>
          </a:xfrm>
          <a:prstGeom prst="rect">
            <a:avLst/>
          </a:prstGeom>
          <a:noFill/>
          <a:ln>
            <a:noFill/>
          </a:ln>
        </p:spPr>
      </p:sp>
      <p:sp>
        <p:nvSpPr>
          <p:cNvPr id="1302" name="Google Shape;1302;p166"/>
          <p:cNvSpPr txBox="1"/>
          <p:nvPr>
            <p:ph idx="3" type="body"/>
          </p:nvPr>
        </p:nvSpPr>
        <p:spPr>
          <a:xfrm>
            <a:off x="9157700" y="4600069"/>
            <a:ext cx="2497200" cy="13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1650"/>
              <a:buFont typeface="Noto Sans Symbols"/>
              <a:buNone/>
              <a:defRPr b="0" i="0" sz="2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03" name="Google Shape;1303;p166"/>
          <p:cNvSpPr/>
          <p:nvPr/>
        </p:nvSpPr>
        <p:spPr>
          <a:xfrm>
            <a:off x="1296684" y="4871689"/>
            <a:ext cx="4160700" cy="770100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8B9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6F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4" name="Google Shape;1304;p166"/>
          <p:cNvSpPr/>
          <p:nvPr/>
        </p:nvSpPr>
        <p:spPr>
          <a:xfrm>
            <a:off x="3056495" y="3893077"/>
            <a:ext cx="2559600" cy="770100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8B9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5" name="Google Shape;1305;p166"/>
          <p:cNvSpPr/>
          <p:nvPr/>
        </p:nvSpPr>
        <p:spPr>
          <a:xfrm>
            <a:off x="4677392" y="2716041"/>
            <a:ext cx="2559600" cy="770100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8B9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6" name="Google Shape;1306;p166"/>
          <p:cNvSpPr/>
          <p:nvPr/>
        </p:nvSpPr>
        <p:spPr>
          <a:xfrm>
            <a:off x="6145890" y="3924976"/>
            <a:ext cx="2343900" cy="770100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8B9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6F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7" name="Google Shape;1307;p166"/>
          <p:cNvSpPr txBox="1"/>
          <p:nvPr>
            <p:ph idx="4" type="body"/>
          </p:nvPr>
        </p:nvSpPr>
        <p:spPr>
          <a:xfrm>
            <a:off x="4677392" y="2778801"/>
            <a:ext cx="25596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08" name="Google Shape;1308;p166"/>
          <p:cNvSpPr txBox="1"/>
          <p:nvPr>
            <p:ph idx="5" type="body"/>
          </p:nvPr>
        </p:nvSpPr>
        <p:spPr>
          <a:xfrm>
            <a:off x="3068857" y="4004175"/>
            <a:ext cx="25596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09" name="Google Shape;1309;p166"/>
          <p:cNvSpPr txBox="1"/>
          <p:nvPr>
            <p:ph idx="6" type="body"/>
          </p:nvPr>
        </p:nvSpPr>
        <p:spPr>
          <a:xfrm>
            <a:off x="6157153" y="4000707"/>
            <a:ext cx="23325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10" name="Google Shape;1310;p166"/>
          <p:cNvSpPr txBox="1"/>
          <p:nvPr>
            <p:ph idx="7" type="body"/>
          </p:nvPr>
        </p:nvSpPr>
        <p:spPr>
          <a:xfrm>
            <a:off x="1413084" y="4967115"/>
            <a:ext cx="39411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1">
  <p:cSld name="2_Reading tip 1">
    <p:spTree>
      <p:nvGrpSpPr>
        <p:cNvPr id="131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p167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313" name="Google Shape;1313;p167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14" name="Google Shape;1314;p167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15" name="Google Shape;1315;p167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16" name="Google Shape;1316;p16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17" name="Google Shape;1317;p1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8" name="Google Shape;1318;p1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9" name="Google Shape;1319;p16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1320" name="Google Shape;1320;p167"/>
          <p:cNvSpPr txBox="1"/>
          <p:nvPr>
            <p:ph idx="1" type="body"/>
          </p:nvPr>
        </p:nvSpPr>
        <p:spPr>
          <a:xfrm>
            <a:off x="500204" y="1587499"/>
            <a:ext cx="7520700" cy="43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21" name="Google Shape;1321;p167"/>
          <p:cNvSpPr/>
          <p:nvPr>
            <p:ph idx="2" type="pic"/>
          </p:nvPr>
        </p:nvSpPr>
        <p:spPr>
          <a:xfrm>
            <a:off x="8885583" y="1586830"/>
            <a:ext cx="3041400" cy="2786400"/>
          </a:xfrm>
          <a:prstGeom prst="rect">
            <a:avLst/>
          </a:prstGeom>
          <a:noFill/>
          <a:ln>
            <a:noFill/>
          </a:ln>
        </p:spPr>
      </p:sp>
      <p:sp>
        <p:nvSpPr>
          <p:cNvPr id="1322" name="Google Shape;1322;p167"/>
          <p:cNvSpPr txBox="1"/>
          <p:nvPr>
            <p:ph idx="3" type="body"/>
          </p:nvPr>
        </p:nvSpPr>
        <p:spPr>
          <a:xfrm>
            <a:off x="9157700" y="4600069"/>
            <a:ext cx="2497200" cy="13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1650"/>
              <a:buFont typeface="Noto Sans Symbols"/>
              <a:buNone/>
              <a:defRPr b="0" i="0" sz="2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teracy terms">
  <p:cSld name="Custom Layout_1">
    <p:spTree>
      <p:nvGrpSpPr>
        <p:cNvPr id="1327" name="Shape 1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8" name="Google Shape;1328;g1dd570f981e_0_158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100"/>
              <a:buFont typeface="Calibri"/>
              <a:buNone/>
              <a:defRPr b="1" i="0" sz="5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329" name="Google Shape;1329;g1dd570f981e_0_1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4" cy="49398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30" name="Google Shape;1330;g1dd570f981e_0_158"/>
          <p:cNvCxnSpPr/>
          <p:nvPr/>
        </p:nvCxnSpPr>
        <p:spPr>
          <a:xfrm>
            <a:off x="-30396" y="6567434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31" name="Google Shape;1331;g1dd570f981e_0_158"/>
          <p:cNvCxnSpPr/>
          <p:nvPr/>
        </p:nvCxnSpPr>
        <p:spPr>
          <a:xfrm>
            <a:off x="2289544" y="6565900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32" name="Google Shape;1332;g1dd570f981e_0_158"/>
          <p:cNvCxnSpPr/>
          <p:nvPr/>
        </p:nvCxnSpPr>
        <p:spPr>
          <a:xfrm>
            <a:off x="4925549" y="6565900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33" name="Google Shape;1333;g1dd570f981e_0_158"/>
          <p:cNvCxnSpPr/>
          <p:nvPr/>
        </p:nvCxnSpPr>
        <p:spPr>
          <a:xfrm>
            <a:off x="7620999" y="6565900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34" name="Google Shape;1334;g1dd570f981e_0_158"/>
          <p:cNvCxnSpPr/>
          <p:nvPr/>
        </p:nvCxnSpPr>
        <p:spPr>
          <a:xfrm>
            <a:off x="10120153" y="6584021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35" name="Google Shape;1335;g1dd570f981e_0_1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6" name="Google Shape;1336;g1dd570f981e_0_1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37" name="Google Shape;1337;g1dd570f981e_0_15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4"/>
          </a:xfrm>
          <a:prstGeom prst="rect">
            <a:avLst/>
          </a:prstGeom>
          <a:noFill/>
          <a:ln>
            <a:noFill/>
          </a:ln>
        </p:spPr>
      </p:pic>
      <p:sp>
        <p:nvSpPr>
          <p:cNvPr id="1338" name="Google Shape;1338;g1dd570f981e_0_158"/>
          <p:cNvSpPr txBox="1"/>
          <p:nvPr>
            <p:ph idx="1" type="body"/>
          </p:nvPr>
        </p:nvSpPr>
        <p:spPr>
          <a:xfrm>
            <a:off x="4588042" y="1489802"/>
            <a:ext cx="72057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39" name="Google Shape;1339;g1dd570f981e_0_158"/>
          <p:cNvSpPr txBox="1"/>
          <p:nvPr>
            <p:ph idx="2" type="body"/>
          </p:nvPr>
        </p:nvSpPr>
        <p:spPr>
          <a:xfrm>
            <a:off x="4588042" y="2653440"/>
            <a:ext cx="72057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40" name="Google Shape;1340;g1dd570f981e_0_158"/>
          <p:cNvSpPr txBox="1"/>
          <p:nvPr>
            <p:ph idx="3" type="body"/>
          </p:nvPr>
        </p:nvSpPr>
        <p:spPr>
          <a:xfrm>
            <a:off x="4588042" y="3817079"/>
            <a:ext cx="72057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41" name="Google Shape;1341;g1dd570f981e_0_158"/>
          <p:cNvSpPr txBox="1"/>
          <p:nvPr>
            <p:ph idx="4" type="body"/>
          </p:nvPr>
        </p:nvSpPr>
        <p:spPr>
          <a:xfrm>
            <a:off x="4588042" y="4992079"/>
            <a:ext cx="72057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42" name="Google Shape;1342;g1dd570f981e_0_158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43" name="Google Shape;1343;g1dd570f981e_0_158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44" name="Google Shape;1344;g1dd570f981e_0_158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45" name="Google Shape;1345;g1dd570f981e_0_158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1346" name="Shape 1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Google Shape;1347;g1dd570f981e_0_177"/>
          <p:cNvSpPr/>
          <p:nvPr>
            <p:ph idx="2" type="pic"/>
          </p:nvPr>
        </p:nvSpPr>
        <p:spPr>
          <a:xfrm>
            <a:off x="5292892" y="1502510"/>
            <a:ext cx="6578700" cy="4545300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48" name="Google Shape;1348;g1dd570f981e_0_177"/>
          <p:cNvSpPr txBox="1"/>
          <p:nvPr>
            <p:ph idx="1" type="body"/>
          </p:nvPr>
        </p:nvSpPr>
        <p:spPr>
          <a:xfrm>
            <a:off x="1660584" y="1489802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2545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254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254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254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49" name="Google Shape;1349;g1dd570f981e_0_177"/>
          <p:cNvSpPr txBox="1"/>
          <p:nvPr>
            <p:ph idx="3" type="body"/>
          </p:nvPr>
        </p:nvSpPr>
        <p:spPr>
          <a:xfrm>
            <a:off x="1660584" y="381707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2545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254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254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254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0" name="Google Shape;1350;g1dd570f981e_0_177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100"/>
              <a:buFont typeface="Calibri"/>
              <a:buNone/>
              <a:defRPr b="1" i="0" sz="5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51" name="Google Shape;1351;g1dd570f981e_0_177"/>
          <p:cNvSpPr txBox="1"/>
          <p:nvPr>
            <p:ph idx="4" type="body"/>
          </p:nvPr>
        </p:nvSpPr>
        <p:spPr>
          <a:xfrm>
            <a:off x="1660584" y="4992079"/>
            <a:ext cx="3632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2545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254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254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254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352" name="Google Shape;1352;g1dd570f981e_0_17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4" cy="49398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53" name="Google Shape;1353;g1dd570f981e_0_177"/>
          <p:cNvCxnSpPr/>
          <p:nvPr/>
        </p:nvCxnSpPr>
        <p:spPr>
          <a:xfrm>
            <a:off x="-30396" y="6567434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54" name="Google Shape;1354;g1dd570f981e_0_177"/>
          <p:cNvCxnSpPr/>
          <p:nvPr/>
        </p:nvCxnSpPr>
        <p:spPr>
          <a:xfrm>
            <a:off x="2289544" y="6565900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55" name="Google Shape;1355;g1dd570f981e_0_177"/>
          <p:cNvCxnSpPr/>
          <p:nvPr/>
        </p:nvCxnSpPr>
        <p:spPr>
          <a:xfrm>
            <a:off x="4925549" y="6565900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56" name="Google Shape;1356;g1dd570f981e_0_177"/>
          <p:cNvCxnSpPr/>
          <p:nvPr/>
        </p:nvCxnSpPr>
        <p:spPr>
          <a:xfrm>
            <a:off x="7620999" y="6565900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57" name="Google Shape;1357;g1dd570f981e_0_177"/>
          <p:cNvCxnSpPr/>
          <p:nvPr/>
        </p:nvCxnSpPr>
        <p:spPr>
          <a:xfrm>
            <a:off x="10120153" y="6584021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58" name="Google Shape;1358;g1dd570f981e_0_1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9" name="Google Shape;1359;g1dd570f981e_0_17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60" name="Google Shape;1360;g1dd570f981e_0_17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1" name="Google Shape;1361;g1dd570f981e_0_17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196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2" name="Google Shape;1362;g1dd570f981e_0_17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220" y="3130840"/>
            <a:ext cx="834098" cy="88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3" name="Google Shape;1363;g1dd570f981e_0_17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220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Figure out the word">
  <p:cSld name="Title, Subtitle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32"/>
          <p:cNvPicPr preferRelativeResize="0"/>
          <p:nvPr/>
        </p:nvPicPr>
        <p:blipFill rotWithShape="1">
          <a:blip r:embed="rId2">
            <a:alphaModFix/>
          </a:blip>
          <a:srcRect b="15736" l="0" r="0" t="0"/>
          <a:stretch/>
        </p:blipFill>
        <p:spPr>
          <a:xfrm>
            <a:off x="22160" y="0"/>
            <a:ext cx="12191999" cy="68579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4" name="Google Shape;144;p32"/>
          <p:cNvGrpSpPr/>
          <p:nvPr/>
        </p:nvGrpSpPr>
        <p:grpSpPr>
          <a:xfrm>
            <a:off x="0" y="5607273"/>
            <a:ext cx="12214159" cy="1252536"/>
            <a:chOff x="-33239" y="5603791"/>
            <a:chExt cx="9160619" cy="1252536"/>
          </a:xfrm>
        </p:grpSpPr>
        <p:sp>
          <p:nvSpPr>
            <p:cNvPr id="145" name="Google Shape;145;p32"/>
            <p:cNvSpPr/>
            <p:nvPr/>
          </p:nvSpPr>
          <p:spPr>
            <a:xfrm>
              <a:off x="-29914" y="5611028"/>
              <a:ext cx="9157294" cy="1245299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46" name="Google Shape;146;p32"/>
            <p:cNvCxnSpPr/>
            <p:nvPr/>
          </p:nvCxnSpPr>
          <p:spPr>
            <a:xfrm>
              <a:off x="-29914" y="5603791"/>
              <a:ext cx="9143999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47" name="Google Shape;147;p32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48" name="Google Shape;148;p32"/>
          <p:cNvSpPr txBox="1"/>
          <p:nvPr>
            <p:ph type="title"/>
          </p:nvPr>
        </p:nvSpPr>
        <p:spPr>
          <a:xfrm>
            <a:off x="-8" y="5994664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b="1" i="0" sz="375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49" name="Google Shape;149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6862" y="5918379"/>
            <a:ext cx="2339648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32"/>
          <p:cNvSpPr/>
          <p:nvPr/>
        </p:nvSpPr>
        <p:spPr>
          <a:xfrm>
            <a:off x="0" y="-38100"/>
            <a:ext cx="12223022" cy="5610904"/>
          </a:xfrm>
          <a:prstGeom prst="rect">
            <a:avLst/>
          </a:prstGeom>
          <a:solidFill>
            <a:srgbClr val="006FB6">
              <a:alpha val="31764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1364" name="Shape 1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5" name="Google Shape;1365;g1dd570f981e_0_195"/>
          <p:cNvSpPr txBox="1"/>
          <p:nvPr>
            <p:ph idx="1" type="body"/>
          </p:nvPr>
        </p:nvSpPr>
        <p:spPr>
          <a:xfrm>
            <a:off x="1660584" y="1489802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2545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254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254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254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66" name="Google Shape;1366;g1dd570f981e_0_195"/>
          <p:cNvSpPr txBox="1"/>
          <p:nvPr>
            <p:ph idx="2" type="body"/>
          </p:nvPr>
        </p:nvSpPr>
        <p:spPr>
          <a:xfrm>
            <a:off x="1660584" y="381707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2545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254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254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254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67" name="Google Shape;1367;g1dd570f981e_0_195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100"/>
              <a:buFont typeface="Calibri"/>
              <a:buNone/>
              <a:defRPr b="1" i="0" sz="5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68" name="Google Shape;1368;g1dd570f981e_0_195"/>
          <p:cNvSpPr txBox="1"/>
          <p:nvPr>
            <p:ph idx="3" type="body"/>
          </p:nvPr>
        </p:nvSpPr>
        <p:spPr>
          <a:xfrm>
            <a:off x="1660584" y="4992079"/>
            <a:ext cx="3632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2545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254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254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254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369" name="Google Shape;1369;g1dd570f981e_0_19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4" cy="49398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70" name="Google Shape;1370;g1dd570f981e_0_195"/>
          <p:cNvCxnSpPr/>
          <p:nvPr/>
        </p:nvCxnSpPr>
        <p:spPr>
          <a:xfrm>
            <a:off x="-30396" y="6567434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71" name="Google Shape;1371;g1dd570f981e_0_195"/>
          <p:cNvCxnSpPr/>
          <p:nvPr/>
        </p:nvCxnSpPr>
        <p:spPr>
          <a:xfrm>
            <a:off x="2289544" y="6565900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72" name="Google Shape;1372;g1dd570f981e_0_195"/>
          <p:cNvCxnSpPr/>
          <p:nvPr/>
        </p:nvCxnSpPr>
        <p:spPr>
          <a:xfrm>
            <a:off x="4925549" y="6565900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73" name="Google Shape;1373;g1dd570f981e_0_195"/>
          <p:cNvCxnSpPr/>
          <p:nvPr/>
        </p:nvCxnSpPr>
        <p:spPr>
          <a:xfrm>
            <a:off x="7620999" y="6565900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74" name="Google Shape;1374;g1dd570f981e_0_195"/>
          <p:cNvCxnSpPr/>
          <p:nvPr/>
        </p:nvCxnSpPr>
        <p:spPr>
          <a:xfrm>
            <a:off x="10120153" y="6584021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75" name="Google Shape;1375;g1dd570f981e_0_1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6" name="Google Shape;1376;g1dd570f981e_0_19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77" name="Google Shape;1377;g1dd570f981e_0_19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8" name="Google Shape;1378;g1dd570f981e_0_19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9" name="Google Shape;1379;g1dd570f981e_0_19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600" y="3183039"/>
            <a:ext cx="735594" cy="779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0" name="Google Shape;1380;g1dd570f981e_0_19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348" y="4977591"/>
            <a:ext cx="834098" cy="7047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in a room&#10;&#10;Description automatically generated with low confidence" id="1381" name="Google Shape;1381;g1dd570f981e_0_19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196750" y="1648824"/>
            <a:ext cx="4792050" cy="266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382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" name="Google Shape;1383;g1dd570f981e_0_213"/>
          <p:cNvSpPr txBox="1"/>
          <p:nvPr>
            <p:ph idx="1" type="body"/>
          </p:nvPr>
        </p:nvSpPr>
        <p:spPr>
          <a:xfrm>
            <a:off x="4588042" y="1489802"/>
            <a:ext cx="72057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2545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254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254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254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84" name="Google Shape;1384;g1dd570f981e_0_213"/>
          <p:cNvSpPr txBox="1"/>
          <p:nvPr>
            <p:ph idx="2" type="body"/>
          </p:nvPr>
        </p:nvSpPr>
        <p:spPr>
          <a:xfrm>
            <a:off x="4588042" y="2653440"/>
            <a:ext cx="72057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2545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254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254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254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85" name="Google Shape;1385;g1dd570f981e_0_213"/>
          <p:cNvSpPr txBox="1"/>
          <p:nvPr>
            <p:ph idx="3" type="body"/>
          </p:nvPr>
        </p:nvSpPr>
        <p:spPr>
          <a:xfrm>
            <a:off x="4588042" y="3817079"/>
            <a:ext cx="72057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2545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254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254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254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86" name="Google Shape;1386;g1dd570f981e_0_213"/>
          <p:cNvSpPr txBox="1"/>
          <p:nvPr>
            <p:ph idx="4" type="body"/>
          </p:nvPr>
        </p:nvSpPr>
        <p:spPr>
          <a:xfrm>
            <a:off x="4588042" y="4992079"/>
            <a:ext cx="72057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2545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254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254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254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87" name="Google Shape;1387;g1dd570f981e_0_213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88" name="Google Shape;1388;g1dd570f981e_0_213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89" name="Google Shape;1389;g1dd570f981e_0_213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90" name="Google Shape;1390;g1dd570f981e_0_213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91" name="Google Shape;1391;g1dd570f981e_0_213"/>
          <p:cNvSpPr txBox="1"/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100"/>
              <a:buFont typeface="Calibri"/>
              <a:buNone/>
              <a:defRPr b="1" i="0" sz="5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392" name="Google Shape;1392;g1dd570f981e_0_2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4" cy="49398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93" name="Google Shape;1393;g1dd570f981e_0_213"/>
          <p:cNvCxnSpPr/>
          <p:nvPr/>
        </p:nvCxnSpPr>
        <p:spPr>
          <a:xfrm>
            <a:off x="-30396" y="6567434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94" name="Google Shape;1394;g1dd570f981e_0_213"/>
          <p:cNvCxnSpPr/>
          <p:nvPr/>
        </p:nvCxnSpPr>
        <p:spPr>
          <a:xfrm>
            <a:off x="2289544" y="6565900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95" name="Google Shape;1395;g1dd570f981e_0_213"/>
          <p:cNvCxnSpPr/>
          <p:nvPr/>
        </p:nvCxnSpPr>
        <p:spPr>
          <a:xfrm>
            <a:off x="4925549" y="6565900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96" name="Google Shape;1396;g1dd570f981e_0_213"/>
          <p:cNvCxnSpPr/>
          <p:nvPr/>
        </p:nvCxnSpPr>
        <p:spPr>
          <a:xfrm>
            <a:off x="7620999" y="6565900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97" name="Google Shape;1397;g1dd570f981e_0_213"/>
          <p:cNvCxnSpPr/>
          <p:nvPr/>
        </p:nvCxnSpPr>
        <p:spPr>
          <a:xfrm>
            <a:off x="10120153" y="6584021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98" name="Google Shape;1398;g1dd570f981e_0_2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9" name="Google Shape;1399;g1dd570f981e_0_2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400" name="Google Shape;1400;g1dd570f981e_0_2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140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" name="Google Shape;1402;g1dd570f981e_0_232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100"/>
              <a:buFont typeface="Calibri"/>
              <a:buNone/>
              <a:defRPr b="1" i="0" sz="5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403" name="Google Shape;1403;g1dd570f981e_0_2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29" cy="4939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person, indoor, table&#10;&#10;Description automatically generated" id="1404" name="Google Shape;1404;g1dd570f981e_0_2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64911" y="1581644"/>
            <a:ext cx="6486175" cy="432088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05" name="Google Shape;1405;g1dd570f981e_0_232"/>
          <p:cNvCxnSpPr/>
          <p:nvPr/>
        </p:nvCxnSpPr>
        <p:spPr>
          <a:xfrm>
            <a:off x="-30396" y="6567434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06" name="Google Shape;1406;g1dd570f981e_0_232"/>
          <p:cNvCxnSpPr/>
          <p:nvPr/>
        </p:nvCxnSpPr>
        <p:spPr>
          <a:xfrm>
            <a:off x="2289544" y="6565900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07" name="Google Shape;1407;g1dd570f981e_0_232"/>
          <p:cNvCxnSpPr/>
          <p:nvPr/>
        </p:nvCxnSpPr>
        <p:spPr>
          <a:xfrm>
            <a:off x="4925549" y="6565900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08" name="Google Shape;1408;g1dd570f981e_0_232"/>
          <p:cNvCxnSpPr/>
          <p:nvPr/>
        </p:nvCxnSpPr>
        <p:spPr>
          <a:xfrm>
            <a:off x="7620999" y="6565900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09" name="Google Shape;1409;g1dd570f981e_0_232"/>
          <p:cNvCxnSpPr/>
          <p:nvPr/>
        </p:nvCxnSpPr>
        <p:spPr>
          <a:xfrm>
            <a:off x="10120153" y="6584021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410" name="Google Shape;1410;g1dd570f981e_0_232"/>
          <p:cNvSpPr/>
          <p:nvPr/>
        </p:nvSpPr>
        <p:spPr>
          <a:xfrm>
            <a:off x="3812820" y="4636967"/>
            <a:ext cx="3808500" cy="1571100"/>
          </a:xfrm>
          <a:prstGeom prst="wedgeRoundRectCallout">
            <a:avLst>
              <a:gd fmla="val 42010" name="adj1"/>
              <a:gd fmla="val -88457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11" name="Google Shape;1411;g1dd570f981e_0_2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2" name="Google Shape;1412;g1dd570f981e_0_2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1413" name="Google Shape;1413;g1dd570f981e_0_232"/>
          <p:cNvSpPr/>
          <p:nvPr/>
        </p:nvSpPr>
        <p:spPr>
          <a:xfrm>
            <a:off x="1586774" y="2772170"/>
            <a:ext cx="3801300" cy="1571100"/>
          </a:xfrm>
          <a:prstGeom prst="wedgeRoundRectCallout">
            <a:avLst>
              <a:gd fmla="val 77165" name="adj1"/>
              <a:gd fmla="val -35329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1414" name="Google Shape;1414;g1dd570f981e_0_23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4"/>
          </a:xfrm>
          <a:prstGeom prst="rect">
            <a:avLst/>
          </a:prstGeom>
          <a:noFill/>
          <a:ln>
            <a:noFill/>
          </a:ln>
        </p:spPr>
      </p:pic>
      <p:sp>
        <p:nvSpPr>
          <p:cNvPr id="1415" name="Google Shape;1415;g1dd570f981e_0_232"/>
          <p:cNvSpPr/>
          <p:nvPr/>
        </p:nvSpPr>
        <p:spPr>
          <a:xfrm>
            <a:off x="144716" y="1293950"/>
            <a:ext cx="3801300" cy="1571100"/>
          </a:xfrm>
          <a:prstGeom prst="wedgeRoundRectCallout">
            <a:avLst>
              <a:gd fmla="val 112822" name="adj1"/>
              <a:gd fmla="val -3832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6" name="Google Shape;1416;g1dd570f981e_0_232"/>
          <p:cNvSpPr/>
          <p:nvPr/>
        </p:nvSpPr>
        <p:spPr>
          <a:xfrm>
            <a:off x="158984" y="4417887"/>
            <a:ext cx="3206700" cy="1571100"/>
          </a:xfrm>
          <a:prstGeom prst="wedgeRoundRectCallout">
            <a:avLst>
              <a:gd fmla="val 117826" name="adj1"/>
              <a:gd fmla="val -60384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7" name="Google Shape;1417;g1dd570f981e_0_232"/>
          <p:cNvSpPr txBox="1"/>
          <p:nvPr>
            <p:ph idx="1" type="body"/>
          </p:nvPr>
        </p:nvSpPr>
        <p:spPr>
          <a:xfrm>
            <a:off x="1743463" y="2939667"/>
            <a:ext cx="3488100" cy="123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18" name="Google Shape;1418;g1dd570f981e_0_232"/>
          <p:cNvSpPr txBox="1"/>
          <p:nvPr>
            <p:ph idx="2" type="body"/>
          </p:nvPr>
        </p:nvSpPr>
        <p:spPr>
          <a:xfrm>
            <a:off x="4072874" y="4724938"/>
            <a:ext cx="33069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19" name="Google Shape;1419;g1dd570f981e_0_232"/>
          <p:cNvSpPr txBox="1"/>
          <p:nvPr>
            <p:ph idx="3" type="body"/>
          </p:nvPr>
        </p:nvSpPr>
        <p:spPr>
          <a:xfrm>
            <a:off x="240914" y="1445813"/>
            <a:ext cx="3488100" cy="123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20" name="Google Shape;1420;g1dd570f981e_0_232"/>
          <p:cNvSpPr txBox="1"/>
          <p:nvPr>
            <p:ph idx="4" type="body"/>
          </p:nvPr>
        </p:nvSpPr>
        <p:spPr>
          <a:xfrm>
            <a:off x="319505" y="4495585"/>
            <a:ext cx="28857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1421" name="Shape 1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2" name="Google Shape;1422;g1dd570f981e_0_2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9614" y="1685897"/>
            <a:ext cx="5505627" cy="4256743"/>
          </a:xfrm>
          <a:prstGeom prst="rect">
            <a:avLst/>
          </a:prstGeom>
          <a:noFill/>
          <a:ln>
            <a:noFill/>
          </a:ln>
        </p:spPr>
      </p:pic>
      <p:sp>
        <p:nvSpPr>
          <p:cNvPr id="1423" name="Google Shape;1423;g1dd570f981e_0_252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100"/>
              <a:buFont typeface="Calibri"/>
              <a:buNone/>
              <a:defRPr b="1" i="0" sz="51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424" name="Google Shape;1424;g1dd570f981e_0_2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7147" y="6246434"/>
            <a:ext cx="309929" cy="49398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25" name="Google Shape;1425;g1dd570f981e_0_252"/>
          <p:cNvCxnSpPr/>
          <p:nvPr/>
        </p:nvCxnSpPr>
        <p:spPr>
          <a:xfrm>
            <a:off x="-30396" y="6567434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26" name="Google Shape;1426;g1dd570f981e_0_252"/>
          <p:cNvCxnSpPr/>
          <p:nvPr/>
        </p:nvCxnSpPr>
        <p:spPr>
          <a:xfrm>
            <a:off x="2289544" y="6565900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27" name="Google Shape;1427;g1dd570f981e_0_252"/>
          <p:cNvCxnSpPr/>
          <p:nvPr/>
        </p:nvCxnSpPr>
        <p:spPr>
          <a:xfrm>
            <a:off x="4925549" y="6565900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28" name="Google Shape;1428;g1dd570f981e_0_252"/>
          <p:cNvCxnSpPr/>
          <p:nvPr/>
        </p:nvCxnSpPr>
        <p:spPr>
          <a:xfrm>
            <a:off x="7620999" y="6565900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29" name="Google Shape;1429;g1dd570f981e_0_252"/>
          <p:cNvCxnSpPr/>
          <p:nvPr/>
        </p:nvCxnSpPr>
        <p:spPr>
          <a:xfrm>
            <a:off x="10120153" y="6584021"/>
            <a:ext cx="20829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30" name="Google Shape;1430;g1dd570f981e_0_2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1" name="Google Shape;1431;g1dd570f981e_0_25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1432" name="Google Shape;1432;g1dd570f981e_0_252"/>
          <p:cNvSpPr/>
          <p:nvPr/>
        </p:nvSpPr>
        <p:spPr>
          <a:xfrm>
            <a:off x="8260989" y="2998070"/>
            <a:ext cx="3801300" cy="1571100"/>
          </a:xfrm>
          <a:prstGeom prst="wedgeRoundRectCallout">
            <a:avLst>
              <a:gd fmla="val -135679" name="adj1"/>
              <a:gd fmla="val -7111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1433" name="Google Shape;1433;g1dd570f981e_0_25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4"/>
          </a:xfrm>
          <a:prstGeom prst="rect">
            <a:avLst/>
          </a:prstGeom>
          <a:noFill/>
          <a:ln>
            <a:noFill/>
          </a:ln>
        </p:spPr>
      </p:pic>
      <p:sp>
        <p:nvSpPr>
          <p:cNvPr id="1434" name="Google Shape;1434;g1dd570f981e_0_252"/>
          <p:cNvSpPr/>
          <p:nvPr/>
        </p:nvSpPr>
        <p:spPr>
          <a:xfrm>
            <a:off x="5720300" y="1436681"/>
            <a:ext cx="3801300" cy="1571100"/>
          </a:xfrm>
          <a:prstGeom prst="wedgeRoundRectCallout">
            <a:avLst>
              <a:gd fmla="val -69408" name="adj1"/>
              <a:gd fmla="val 37613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5" name="Google Shape;1435;g1dd570f981e_0_252"/>
          <p:cNvSpPr/>
          <p:nvPr/>
        </p:nvSpPr>
        <p:spPr>
          <a:xfrm>
            <a:off x="5839976" y="4511014"/>
            <a:ext cx="5789100" cy="1571100"/>
          </a:xfrm>
          <a:prstGeom prst="wedgeRoundRectCallout">
            <a:avLst>
              <a:gd fmla="val -71407" name="adj1"/>
              <a:gd fmla="val -94775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6" name="Google Shape;1436;g1dd570f981e_0_252"/>
          <p:cNvSpPr txBox="1"/>
          <p:nvPr>
            <p:ph idx="1" type="body"/>
          </p:nvPr>
        </p:nvSpPr>
        <p:spPr>
          <a:xfrm>
            <a:off x="8450575" y="3165416"/>
            <a:ext cx="3488100" cy="123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37" name="Google Shape;1437;g1dd570f981e_0_252"/>
          <p:cNvSpPr txBox="1"/>
          <p:nvPr>
            <p:ph idx="2" type="body"/>
          </p:nvPr>
        </p:nvSpPr>
        <p:spPr>
          <a:xfrm>
            <a:off x="5816498" y="1588544"/>
            <a:ext cx="3488100" cy="123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38" name="Google Shape;1438;g1dd570f981e_0_252"/>
          <p:cNvSpPr txBox="1"/>
          <p:nvPr>
            <p:ph idx="3" type="body"/>
          </p:nvPr>
        </p:nvSpPr>
        <p:spPr>
          <a:xfrm>
            <a:off x="6003646" y="4619956"/>
            <a:ext cx="53889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1439" name="Shape 1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" name="Google Shape;1440;g1dd570f981e_0_270"/>
          <p:cNvSpPr txBox="1"/>
          <p:nvPr>
            <p:ph type="title"/>
          </p:nvPr>
        </p:nvSpPr>
        <p:spPr>
          <a:xfrm>
            <a:off x="0" y="-1"/>
            <a:ext cx="91599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100"/>
              <a:buFont typeface="Calibri"/>
              <a:buNone/>
              <a:defRPr b="1" i="0" sz="51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41" name="Google Shape;1441;g1dd570f981e_0_270"/>
          <p:cNvSpPr txBox="1"/>
          <p:nvPr>
            <p:ph idx="1" type="body"/>
          </p:nvPr>
        </p:nvSpPr>
        <p:spPr>
          <a:xfrm>
            <a:off x="0" y="5764437"/>
            <a:ext cx="12192000" cy="10935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42" name="Google Shape;1442;g1dd570f981e_0_270"/>
          <p:cNvSpPr txBox="1"/>
          <p:nvPr>
            <p:ph idx="2" type="body"/>
          </p:nvPr>
        </p:nvSpPr>
        <p:spPr>
          <a:xfrm>
            <a:off x="0" y="1657350"/>
            <a:ext cx="12192000" cy="35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1443" name="Google Shape;1443;g1dd570f981e_0_270"/>
          <p:cNvGrpSpPr/>
          <p:nvPr/>
        </p:nvGrpSpPr>
        <p:grpSpPr>
          <a:xfrm>
            <a:off x="1" y="5607273"/>
            <a:ext cx="12196128" cy="83414"/>
            <a:chOff x="-33239" y="5603791"/>
            <a:chExt cx="9147325" cy="83414"/>
          </a:xfrm>
        </p:grpSpPr>
        <p:cxnSp>
          <p:nvCxnSpPr>
            <p:cNvPr id="1444" name="Google Shape;1444;g1dd570f981e_0_270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445" name="Google Shape;1445;g1dd570f981e_0_270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1_Title and Vertical Text">
    <p:spTree>
      <p:nvGrpSpPr>
        <p:cNvPr id="145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g2c8e3d14a48_0_121"/>
          <p:cNvSpPr txBox="1"/>
          <p:nvPr>
            <p:ph type="title"/>
          </p:nvPr>
        </p:nvSpPr>
        <p:spPr>
          <a:xfrm>
            <a:off x="4157805" y="0"/>
            <a:ext cx="5062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Calibri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453" name="Google Shape;1453;g2c8e3d14a48_0_121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54" name="Google Shape;1454;g2c8e3d14a48_0_121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55" name="Google Shape;1455;g2c8e3d14a48_0_1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456" name="Google Shape;1456;g2c8e3d14a48_0_1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57" name="Google Shape;1457;g2c8e3d14a48_0_121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58" name="Google Shape;1458;g2c8e3d14a48_0_1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9" name="Google Shape;1459;g2c8e3d14a48_0_1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442513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460" name="Google Shape;1460;g2c8e3d14a48_0_121"/>
          <p:cNvSpPr txBox="1"/>
          <p:nvPr>
            <p:ph idx="1" type="body"/>
          </p:nvPr>
        </p:nvSpPr>
        <p:spPr>
          <a:xfrm>
            <a:off x="3921664" y="1901395"/>
            <a:ext cx="7773000" cy="39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44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61" name="Google Shape;1461;g2c8e3d14a48_0_121"/>
          <p:cNvSpPr/>
          <p:nvPr>
            <p:ph idx="2" type="pic"/>
          </p:nvPr>
        </p:nvSpPr>
        <p:spPr>
          <a:xfrm>
            <a:off x="457146" y="524736"/>
            <a:ext cx="2514600" cy="2935200"/>
          </a:xfrm>
          <a:prstGeom prst="rect">
            <a:avLst/>
          </a:prstGeom>
          <a:noFill/>
          <a:ln>
            <a:noFill/>
          </a:ln>
        </p:spPr>
      </p:sp>
      <p:sp>
        <p:nvSpPr>
          <p:cNvPr id="1462" name="Google Shape;1462;g2c8e3d14a48_0_121"/>
          <p:cNvSpPr txBox="1"/>
          <p:nvPr>
            <p:ph idx="3" type="body"/>
          </p:nvPr>
        </p:nvSpPr>
        <p:spPr>
          <a:xfrm>
            <a:off x="320842" y="3655268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 with pic and conversation bubbles">
  <p:cSld name="2 Reading tip with pic and conversation bubbles">
    <p:spTree>
      <p:nvGrpSpPr>
        <p:cNvPr id="1463" name="Shape 1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" name="Google Shape;1464;g2c8e3d14a48_0_133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5" name="Google Shape;1465;g2c8e3d14a48_0_133"/>
          <p:cNvSpPr txBox="1"/>
          <p:nvPr>
            <p:ph idx="1" type="body"/>
          </p:nvPr>
        </p:nvSpPr>
        <p:spPr>
          <a:xfrm>
            <a:off x="207818" y="1577975"/>
            <a:ext cx="29892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66" name="Google Shape;1466;g2c8e3d14a48_0_133"/>
          <p:cNvSpPr txBox="1"/>
          <p:nvPr>
            <p:ph idx="2" type="body"/>
          </p:nvPr>
        </p:nvSpPr>
        <p:spPr>
          <a:xfrm>
            <a:off x="207817" y="3992563"/>
            <a:ext cx="30201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467" name="Google Shape;1467;g2c8e3d14a48_0_133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68" name="Google Shape;1468;g2c8e3d14a48_0_133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69" name="Google Shape;1469;g2c8e3d14a48_0_133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70" name="Google Shape;1470;g2c8e3d14a48_0_1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471" name="Google Shape;1471;g2c8e3d14a48_0_1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2" name="Google Shape;1472;g2c8e3d14a48_0_1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3" name="Google Shape;1473;g2c8e3d14a48_0_1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person, indoor, table&#10;&#10;Description generated with very high confidence" id="1474" name="Google Shape;1474;g2c8e3d14a48_0_13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33129" y="2343959"/>
            <a:ext cx="2453431" cy="3680153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475" name="Google Shape;1475;g2c8e3d14a48_0_133"/>
          <p:cNvSpPr/>
          <p:nvPr/>
        </p:nvSpPr>
        <p:spPr>
          <a:xfrm rot="949803">
            <a:off x="8632588" y="1934638"/>
            <a:ext cx="3479666" cy="2748714"/>
          </a:xfrm>
          <a:prstGeom prst="wedgeEllipseCallout">
            <a:avLst>
              <a:gd fmla="val -20833" name="adj1"/>
              <a:gd fmla="val 62500" name="adj2"/>
            </a:avLst>
          </a:prstGeom>
          <a:noFill/>
          <a:ln cap="flat" cmpd="sng" w="571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6" name="Google Shape;1476;g2c8e3d14a48_0_133"/>
          <p:cNvSpPr/>
          <p:nvPr/>
        </p:nvSpPr>
        <p:spPr>
          <a:xfrm flipH="1" rot="-2036003">
            <a:off x="3537616" y="1994863"/>
            <a:ext cx="3036928" cy="2147042"/>
          </a:xfrm>
          <a:prstGeom prst="wedgeEllipseCallout">
            <a:avLst>
              <a:gd fmla="val -20833" name="adj1"/>
              <a:gd fmla="val 62500" name="adj2"/>
            </a:avLst>
          </a:prstGeom>
          <a:noFill/>
          <a:ln cap="flat" cmpd="sng" w="571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7" name="Google Shape;1477;g2c8e3d14a48_0_133"/>
          <p:cNvSpPr txBox="1"/>
          <p:nvPr>
            <p:ph idx="3" type="body"/>
          </p:nvPr>
        </p:nvSpPr>
        <p:spPr>
          <a:xfrm rot="-2153668">
            <a:off x="3954263" y="2367682"/>
            <a:ext cx="2234544" cy="14089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78" name="Google Shape;1478;g2c8e3d14a48_0_133"/>
          <p:cNvSpPr txBox="1"/>
          <p:nvPr>
            <p:ph idx="4" type="body"/>
          </p:nvPr>
        </p:nvSpPr>
        <p:spPr>
          <a:xfrm rot="860265">
            <a:off x="9153635" y="2384138"/>
            <a:ext cx="2405938" cy="18287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79" name="Google Shape;1479;g2c8e3d14a48_0_133"/>
          <p:cNvSpPr txBox="1"/>
          <p:nvPr>
            <p:ph idx="5" type="body"/>
          </p:nvPr>
        </p:nvSpPr>
        <p:spPr>
          <a:xfrm>
            <a:off x="162285" y="227488"/>
            <a:ext cx="31905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 with open slide">
  <p:cSld name="2 Reading tip with open slide">
    <p:spTree>
      <p:nvGrpSpPr>
        <p:cNvPr id="1480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1" name="Google Shape;1481;g2c8e3d14a48_0_150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2" name="Google Shape;1482;g2c8e3d14a48_0_150"/>
          <p:cNvSpPr txBox="1"/>
          <p:nvPr>
            <p:ph idx="1" type="body"/>
          </p:nvPr>
        </p:nvSpPr>
        <p:spPr>
          <a:xfrm>
            <a:off x="162285" y="227488"/>
            <a:ext cx="31905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83" name="Google Shape;1483;g2c8e3d14a48_0_150"/>
          <p:cNvSpPr txBox="1"/>
          <p:nvPr>
            <p:ph idx="2" type="body"/>
          </p:nvPr>
        </p:nvSpPr>
        <p:spPr>
          <a:xfrm>
            <a:off x="162285" y="1411720"/>
            <a:ext cx="31728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84" name="Google Shape;1484;g2c8e3d14a48_0_150"/>
          <p:cNvSpPr txBox="1"/>
          <p:nvPr>
            <p:ph idx="3" type="body"/>
          </p:nvPr>
        </p:nvSpPr>
        <p:spPr>
          <a:xfrm>
            <a:off x="180109" y="3992563"/>
            <a:ext cx="31728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485" name="Google Shape;1485;g2c8e3d14a48_0_150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86" name="Google Shape;1486;g2c8e3d14a48_0_150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87" name="Google Shape;1487;g2c8e3d14a48_0_150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88" name="Google Shape;1488;g2c8e3d14a48_0_1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489" name="Google Shape;1489;g2c8e3d14a48_0_1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0" name="Google Shape;1490;g2c8e3d14a48_0_1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1" name="Google Shape;1491;g2c8e3d14a48_0_1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1492" name="Google Shape;1492;g2c8e3d14a48_0_150"/>
          <p:cNvSpPr txBox="1"/>
          <p:nvPr>
            <p:ph idx="4" type="body"/>
          </p:nvPr>
        </p:nvSpPr>
        <p:spPr>
          <a:xfrm>
            <a:off x="4104471" y="1818827"/>
            <a:ext cx="75420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93" name="Google Shape;1493;g2c8e3d14a48_0_150"/>
          <p:cNvSpPr txBox="1"/>
          <p:nvPr>
            <p:ph idx="5" type="body"/>
          </p:nvPr>
        </p:nvSpPr>
        <p:spPr>
          <a:xfrm>
            <a:off x="3969386" y="3243174"/>
            <a:ext cx="34104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94" name="Google Shape;1494;g2c8e3d14a48_0_150"/>
          <p:cNvSpPr txBox="1"/>
          <p:nvPr>
            <p:ph idx="6" type="body"/>
          </p:nvPr>
        </p:nvSpPr>
        <p:spPr>
          <a:xfrm>
            <a:off x="3987210" y="4810036"/>
            <a:ext cx="34104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95" name="Google Shape;1495;g2c8e3d14a48_0_150"/>
          <p:cNvSpPr txBox="1"/>
          <p:nvPr>
            <p:ph idx="7" type="body"/>
          </p:nvPr>
        </p:nvSpPr>
        <p:spPr>
          <a:xfrm>
            <a:off x="7676147" y="3224908"/>
            <a:ext cx="39702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496" name="Shape 1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7" name="Google Shape;1497;g2c8e3d14a48_0_166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8" name="Google Shape;1498;g2c8e3d14a48_0_166"/>
          <p:cNvSpPr txBox="1"/>
          <p:nvPr>
            <p:ph idx="1" type="body"/>
          </p:nvPr>
        </p:nvSpPr>
        <p:spPr>
          <a:xfrm>
            <a:off x="0" y="227488"/>
            <a:ext cx="34974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99" name="Google Shape;1499;g2c8e3d14a48_0_166"/>
          <p:cNvSpPr txBox="1"/>
          <p:nvPr>
            <p:ph idx="2" type="body"/>
          </p:nvPr>
        </p:nvSpPr>
        <p:spPr>
          <a:xfrm>
            <a:off x="0" y="1577975"/>
            <a:ext cx="35370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00" name="Google Shape;1500;g2c8e3d14a48_0_166"/>
          <p:cNvSpPr txBox="1"/>
          <p:nvPr>
            <p:ph idx="3" type="body"/>
          </p:nvPr>
        </p:nvSpPr>
        <p:spPr>
          <a:xfrm>
            <a:off x="-39687" y="3992563"/>
            <a:ext cx="35370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01" name="Google Shape;1501;g2c8e3d14a48_0_166"/>
          <p:cNvSpPr txBox="1"/>
          <p:nvPr>
            <p:ph idx="4" type="body"/>
          </p:nvPr>
        </p:nvSpPr>
        <p:spPr>
          <a:xfrm>
            <a:off x="3790950" y="1944688"/>
            <a:ext cx="8140800" cy="4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502" name="Google Shape;1502;g2c8e3d14a48_0_166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03" name="Google Shape;1503;g2c8e3d14a48_0_166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04" name="Google Shape;1504;g2c8e3d14a48_0_166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05" name="Google Shape;1505;g2c8e3d14a48_0_1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506" name="Google Shape;1506;g2c8e3d14a48_0_1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7" name="Google Shape;1507;g2c8e3d14a48_0_1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8" name="Google Shape;1508;g2c8e3d14a48_0_16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1509" name="Shape 1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" name="Google Shape;1510;g2c8e3d14a48_0_179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511" name="Google Shape;1511;g2c8e3d14a48_0_17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370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12" name="Google Shape;1512;g2c8e3d14a48_0_179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13" name="Google Shape;1513;g2c8e3d14a48_0_179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14" name="Google Shape;1514;g2c8e3d14a48_0_179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15" name="Google Shape;1515;g2c8e3d14a48_0_1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6" name="Google Shape;1516;g2c8e3d14a48_0_1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517" name="Google Shape;1517;g2c8e3d14a48_0_17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9.xml"/></Relationships>
</file>

<file path=ppt/slideMasters/_rels/slideMaster10.xml.rels><?xml version="1.0" encoding="UTF-8" standalone="yes"?>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9.xml"/><Relationship Id="rId4" Type="http://schemas.openxmlformats.org/officeDocument/2006/relationships/slideLayout" Target="../slideLayouts/slideLayout90.xml"/><Relationship Id="rId9" Type="http://schemas.openxmlformats.org/officeDocument/2006/relationships/theme" Target="../theme/theme7.xml"/><Relationship Id="rId5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3.xml"/><Relationship Id="rId8" Type="http://schemas.openxmlformats.org/officeDocument/2006/relationships/slideLayout" Target="../slideLayouts/slideLayout94.xml"/></Relationships>
</file>

<file path=ppt/slideMasters/_rels/slideMaster11.xml.rels><?xml version="1.0" encoding="UTF-8" standalone="yes"?><Relationships xmlns="http://schemas.openxmlformats.org/package/2006/relationships"><Relationship Id="rId10" Type="http://schemas.openxmlformats.org/officeDocument/2006/relationships/theme" Target="../theme/theme2.xml"/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8.xml"/><Relationship Id="rId6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0.xml"/><Relationship Id="rId8" Type="http://schemas.openxmlformats.org/officeDocument/2006/relationships/slideLayout" Target="../slideLayouts/slideLayout101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3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slideLayout" Target="../slideLayouts/slideLayout10.xml"/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3.xml"/><Relationship Id="rId6" Type="http://schemas.openxmlformats.org/officeDocument/2006/relationships/theme" Target="../theme/theme11.xml"/></Relationships>
</file>

<file path=ppt/slideMasters/_rels/slideMaster4.xml.rels><?xml version="1.0" encoding="UTF-8" standalone="yes"?><Relationships xmlns="http://schemas.openxmlformats.org/package/2006/relationships"><Relationship Id="rId20" Type="http://schemas.openxmlformats.org/officeDocument/2006/relationships/theme" Target="../theme/theme8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4.xml"/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31.xml"/><Relationship Id="rId6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_rels/slideMaster5.xml.rels><?xml version="1.0" encoding="UTF-8" standalone="yes"?><Relationships xmlns="http://schemas.openxmlformats.org/package/2006/relationships"><Relationship Id="rId11" Type="http://schemas.openxmlformats.org/officeDocument/2006/relationships/theme" Target="../theme/theme4.xml"/><Relationship Id="rId10" Type="http://schemas.openxmlformats.org/officeDocument/2006/relationships/slideLayout" Target="../slideLayouts/slideLayout40.xml"/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8.xml"/></Relationships>
</file>

<file path=ppt/slideMasters/_rels/slideMaster6.xml.rels><?xml version="1.0" encoding="UTF-8" standalone="yes"?>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41.xml"/><Relationship Id="rId3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3.xml"/><Relationship Id="rId9" Type="http://schemas.openxmlformats.org/officeDocument/2006/relationships/theme" Target="../theme/theme12.xml"/><Relationship Id="rId5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6.xml"/><Relationship Id="rId8" Type="http://schemas.openxmlformats.org/officeDocument/2006/relationships/slideLayout" Target="../slideLayouts/slideLayout47.xml"/></Relationships>
</file>

<file path=ppt/slideMasters/_rels/slideMaster7.xml.rels><?xml version="1.0" encoding="UTF-8" standalone="yes"?><Relationships xmlns="http://schemas.openxmlformats.org/package/2006/relationships"><Relationship Id="rId10" Type="http://schemas.openxmlformats.org/officeDocument/2006/relationships/theme" Target="../theme/theme5.xml"/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/Relationships>
</file>

<file path=ppt/slideMasters/_rels/slideMaster8.xml.rels><?xml version="1.0" encoding="UTF-8" standalone="yes"?><Relationships xmlns="http://schemas.openxmlformats.org/package/2006/relationships"><Relationship Id="rId20" Type="http://schemas.openxmlformats.org/officeDocument/2006/relationships/theme" Target="../theme/theme6.xml"/><Relationship Id="rId11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66.xml"/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1.xml"/><Relationship Id="rId16" Type="http://schemas.openxmlformats.org/officeDocument/2006/relationships/slideLayout" Target="../slideLayouts/slideLayout70.xml"/><Relationship Id="rId5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73.xml"/><Relationship Id="rId6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72.xml"/><Relationship Id="rId7" Type="http://schemas.openxmlformats.org/officeDocument/2006/relationships/slideLayout" Target="../slideLayouts/slideLayout61.xml"/><Relationship Id="rId8" Type="http://schemas.openxmlformats.org/officeDocument/2006/relationships/slideLayout" Target="../slideLayouts/slideLayout62.xml"/></Relationships>
</file>

<file path=ppt/slideMasters/_rels/slideMaster9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84.xml"/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74.xml"/><Relationship Id="rId3" Type="http://schemas.openxmlformats.org/officeDocument/2006/relationships/slideLayout" Target="../slideLayouts/slideLayout75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86.xml"/><Relationship Id="rId16" Type="http://schemas.openxmlformats.org/officeDocument/2006/relationships/theme" Target="../theme/theme1.xml"/><Relationship Id="rId5" Type="http://schemas.openxmlformats.org/officeDocument/2006/relationships/slideLayout" Target="../slideLayouts/slideLayout77.xml"/><Relationship Id="rId6" Type="http://schemas.openxmlformats.org/officeDocument/2006/relationships/slideLayout" Target="../slideLayouts/slideLayout78.xml"/><Relationship Id="rId7" Type="http://schemas.openxmlformats.org/officeDocument/2006/relationships/slideLayout" Target="../slideLayouts/slideLayout79.xml"/><Relationship Id="rId8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6"/>
          <p:cNvSpPr/>
          <p:nvPr/>
        </p:nvSpPr>
        <p:spPr>
          <a:xfrm>
            <a:off x="-12400" y="-11050"/>
            <a:ext cx="12204300" cy="1355100"/>
          </a:xfrm>
          <a:prstGeom prst="rect">
            <a:avLst/>
          </a:prstGeom>
          <a:solidFill>
            <a:srgbClr val="006FB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23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Google Shape;1324;g1dd570f981e_0_154"/>
          <p:cNvSpPr/>
          <p:nvPr/>
        </p:nvSpPr>
        <p:spPr>
          <a:xfrm>
            <a:off x="0" y="-11086"/>
            <a:ext cx="12192000" cy="1273200"/>
          </a:xfrm>
          <a:prstGeom prst="rect">
            <a:avLst/>
          </a:prstGeom>
          <a:solidFill>
            <a:srgbClr val="A2DEF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25" name="Google Shape;1325;g1dd570f981e_0_154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26" name="Google Shape;1326;g1dd570f981e_0_154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17499"/>
            <a:ext cx="2816352" cy="856742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46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Google Shape;1447;g2c8e3d14a48_0_116"/>
          <p:cNvSpPr/>
          <p:nvPr/>
        </p:nvSpPr>
        <p:spPr>
          <a:xfrm>
            <a:off x="0" y="0"/>
            <a:ext cx="3536700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48" name="Google Shape;1448;g2c8e3d14a48_0_116"/>
          <p:cNvCxnSpPr/>
          <p:nvPr/>
        </p:nvCxnSpPr>
        <p:spPr>
          <a:xfrm>
            <a:off x="3536684" y="0"/>
            <a:ext cx="0" cy="6858000"/>
          </a:xfrm>
          <a:prstGeom prst="straightConnector1">
            <a:avLst/>
          </a:prstGeom>
          <a:noFill/>
          <a:ln cap="flat" cmpd="sng" w="889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49" name="Google Shape;1449;g2c8e3d14a48_0_116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sp>
        <p:nvSpPr>
          <p:cNvPr id="1450" name="Google Shape;1450;g2c8e3d14a48_0_116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4200"/>
              <a:buFont typeface="Calibri"/>
              <a:buNone/>
              <a:defRPr b="1" i="0" sz="4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8"/>
          <p:cNvSpPr/>
          <p:nvPr/>
        </p:nvSpPr>
        <p:spPr>
          <a:xfrm>
            <a:off x="0" y="-11086"/>
            <a:ext cx="12192000" cy="1273233"/>
          </a:xfrm>
          <a:prstGeom prst="rect">
            <a:avLst/>
          </a:prstGeom>
          <a:solidFill>
            <a:srgbClr val="A2DEF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" name="Google Shape;16;p28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7" name="Google Shape;17;p28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138;p31"/>
          <p:cNvGrpSpPr/>
          <p:nvPr/>
        </p:nvGrpSpPr>
        <p:grpSpPr>
          <a:xfrm>
            <a:off x="0" y="5607273"/>
            <a:ext cx="12214159" cy="1252536"/>
            <a:chOff x="-33239" y="5603791"/>
            <a:chExt cx="9160619" cy="1252536"/>
          </a:xfrm>
        </p:grpSpPr>
        <p:sp>
          <p:nvSpPr>
            <p:cNvPr id="139" name="Google Shape;139;p31"/>
            <p:cNvSpPr/>
            <p:nvPr/>
          </p:nvSpPr>
          <p:spPr>
            <a:xfrm>
              <a:off x="-29914" y="5611028"/>
              <a:ext cx="9157294" cy="1245299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40" name="Google Shape;140;p31"/>
            <p:cNvCxnSpPr/>
            <p:nvPr/>
          </p:nvCxnSpPr>
          <p:spPr>
            <a:xfrm>
              <a:off x="-29914" y="5603791"/>
              <a:ext cx="9143999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41" name="Google Shape;141;p31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3"/>
          <p:cNvSpPr/>
          <p:nvPr/>
        </p:nvSpPr>
        <p:spPr>
          <a:xfrm>
            <a:off x="0" y="-11086"/>
            <a:ext cx="12192000" cy="1273233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9" name="Google Shape;189;p33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90" name="Google Shape;190;p33"/>
          <p:cNvSpPr txBox="1"/>
          <p:nvPr/>
        </p:nvSpPr>
        <p:spPr>
          <a:xfrm>
            <a:off x="0" y="1"/>
            <a:ext cx="12192000" cy="12574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20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t/>
            </a:r>
            <a:endParaRPr b="1" i="0" sz="5000" u="none" cap="none" strike="noStrike">
              <a:solidFill>
                <a:srgbClr val="006FB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1" name="Google Shape;191;p33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42"/>
          <p:cNvSpPr/>
          <p:nvPr/>
        </p:nvSpPr>
        <p:spPr>
          <a:xfrm>
            <a:off x="8655315" y="1"/>
            <a:ext cx="3536700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85" name="Google Shape;485;p42"/>
          <p:cNvCxnSpPr/>
          <p:nvPr/>
        </p:nvCxnSpPr>
        <p:spPr>
          <a:xfrm>
            <a:off x="8646698" y="0"/>
            <a:ext cx="0" cy="6858000"/>
          </a:xfrm>
          <a:prstGeom prst="straightConnector1">
            <a:avLst/>
          </a:prstGeom>
          <a:noFill/>
          <a:ln cap="flat" cmpd="sng" w="889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86" name="Google Shape;486;p42"/>
          <p:cNvSpPr txBox="1"/>
          <p:nvPr>
            <p:ph type="title"/>
          </p:nvPr>
        </p:nvSpPr>
        <p:spPr>
          <a:xfrm>
            <a:off x="1" y="1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487" name="Google Shape;487;p42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44"/>
          <p:cNvSpPr/>
          <p:nvPr/>
        </p:nvSpPr>
        <p:spPr>
          <a:xfrm>
            <a:off x="0" y="-11086"/>
            <a:ext cx="12192000" cy="1273200"/>
          </a:xfrm>
          <a:prstGeom prst="rect">
            <a:avLst/>
          </a:prstGeom>
          <a:solidFill>
            <a:srgbClr val="A2DEF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04" name="Google Shape;604;p44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05" name="Google Shape;605;p44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47"/>
          <p:cNvSpPr/>
          <p:nvPr/>
        </p:nvSpPr>
        <p:spPr>
          <a:xfrm>
            <a:off x="0" y="0"/>
            <a:ext cx="3536700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27" name="Google Shape;727;p47"/>
          <p:cNvCxnSpPr/>
          <p:nvPr/>
        </p:nvCxnSpPr>
        <p:spPr>
          <a:xfrm>
            <a:off x="3536684" y="0"/>
            <a:ext cx="0" cy="6858000"/>
          </a:xfrm>
          <a:prstGeom prst="straightConnector1">
            <a:avLst/>
          </a:prstGeom>
          <a:noFill/>
          <a:ln cap="flat" cmpd="sng" w="889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28" name="Google Shape;728;p47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sp>
        <p:nvSpPr>
          <p:cNvPr id="729" name="Google Shape;729;p47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4200"/>
              <a:buFont typeface="Calibri"/>
              <a:buNone/>
              <a:defRPr b="1" i="0" sz="4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29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49"/>
          <p:cNvSpPr/>
          <p:nvPr/>
        </p:nvSpPr>
        <p:spPr>
          <a:xfrm>
            <a:off x="0" y="-11086"/>
            <a:ext cx="12192000" cy="12732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31" name="Google Shape;831;p49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32" name="Google Shape;832;p49"/>
          <p:cNvSpPr txBox="1"/>
          <p:nvPr/>
        </p:nvSpPr>
        <p:spPr>
          <a:xfrm>
            <a:off x="0" y="1"/>
            <a:ext cx="12192000" cy="125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20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t/>
            </a:r>
            <a:endParaRPr b="1" i="0" sz="5000" u="none" cap="none" strike="noStrike">
              <a:solidFill>
                <a:srgbClr val="006FB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33" name="Google Shape;833;p49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27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Google Shape;1128;p56"/>
          <p:cNvSpPr/>
          <p:nvPr/>
        </p:nvSpPr>
        <p:spPr>
          <a:xfrm>
            <a:off x="8655315" y="1"/>
            <a:ext cx="3536684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29" name="Google Shape;1129;p56"/>
          <p:cNvCxnSpPr/>
          <p:nvPr/>
        </p:nvCxnSpPr>
        <p:spPr>
          <a:xfrm>
            <a:off x="8646698" y="0"/>
            <a:ext cx="0" cy="6858000"/>
          </a:xfrm>
          <a:prstGeom prst="straightConnector1">
            <a:avLst/>
          </a:prstGeom>
          <a:noFill/>
          <a:ln cap="flat" cmpd="sng" w="889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30" name="Google Shape;1130;p56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131" name="Google Shape;1131;p56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6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1.png"/><Relationship Id="rId4" Type="http://schemas.openxmlformats.org/officeDocument/2006/relationships/image" Target="../media/image13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1.jpg"/><Relationship Id="rId4" Type="http://schemas.openxmlformats.org/officeDocument/2006/relationships/image" Target="../media/image131.jpg"/><Relationship Id="rId5" Type="http://schemas.openxmlformats.org/officeDocument/2006/relationships/image" Target="../media/image107.jpg"/><Relationship Id="rId6" Type="http://schemas.openxmlformats.org/officeDocument/2006/relationships/image" Target="../media/image119.jpg"/><Relationship Id="rId7" Type="http://schemas.openxmlformats.org/officeDocument/2006/relationships/image" Target="../media/image110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8.png"/><Relationship Id="rId4" Type="http://schemas.openxmlformats.org/officeDocument/2006/relationships/image" Target="../media/image136.png"/><Relationship Id="rId5" Type="http://schemas.openxmlformats.org/officeDocument/2006/relationships/image" Target="../media/image129.png"/><Relationship Id="rId6" Type="http://schemas.openxmlformats.org/officeDocument/2006/relationships/image" Target="../media/image11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5.png"/><Relationship Id="rId4" Type="http://schemas.openxmlformats.org/officeDocument/2006/relationships/image" Target="../media/image1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2.jpg"/><Relationship Id="rId4" Type="http://schemas.openxmlformats.org/officeDocument/2006/relationships/image" Target="../media/image112.png"/><Relationship Id="rId5" Type="http://schemas.openxmlformats.org/officeDocument/2006/relationships/image" Target="../media/image13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2.png"/><Relationship Id="rId4" Type="http://schemas.openxmlformats.org/officeDocument/2006/relationships/image" Target="../media/image120.png"/><Relationship Id="rId5" Type="http://schemas.openxmlformats.org/officeDocument/2006/relationships/image" Target="../media/image127.png"/><Relationship Id="rId6" Type="http://schemas.openxmlformats.org/officeDocument/2006/relationships/image" Target="../media/image13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2" name="Google Shape;1552;p1"/>
          <p:cNvSpPr txBox="1"/>
          <p:nvPr>
            <p:ph type="title"/>
          </p:nvPr>
        </p:nvSpPr>
        <p:spPr>
          <a:xfrm>
            <a:off x="12783" y="-31960"/>
            <a:ext cx="91599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</a:pPr>
            <a:r>
              <a:rPr lang="am-ET"/>
              <a:t>Workshop guide</a:t>
            </a:r>
            <a:endParaRPr/>
          </a:p>
        </p:txBody>
      </p:sp>
      <p:sp>
        <p:nvSpPr>
          <p:cNvPr id="1553" name="Google Shape;1553;p1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400"/>
              <a:buNone/>
            </a:pPr>
            <a:r>
              <a:rPr lang="am-ET">
                <a:solidFill>
                  <a:srgbClr val="006FB6"/>
                </a:solidFill>
              </a:rPr>
              <a:t>Be my helper</a:t>
            </a:r>
            <a:endParaRPr/>
          </a:p>
        </p:txBody>
      </p:sp>
      <p:sp>
        <p:nvSpPr>
          <p:cNvPr id="1554" name="Google Shape;1554;p1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am-ET" sz="4000">
                <a:solidFill>
                  <a:srgbClr val="006FB6"/>
                </a:solidFill>
              </a:rPr>
              <a:t>Facilitator: </a:t>
            </a:r>
            <a:endParaRPr/>
          </a:p>
          <a:p>
            <a:pPr indent="-482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Char char="•"/>
            </a:pPr>
            <a:r>
              <a:rPr lang="am-ET" sz="4000">
                <a:solidFill>
                  <a:srgbClr val="006FB6"/>
                </a:solidFill>
              </a:rPr>
              <a:t>Read notes to prepare. See English file. </a:t>
            </a:r>
            <a:endParaRPr sz="4000">
              <a:solidFill>
                <a:srgbClr val="006FB6"/>
              </a:solidFill>
            </a:endParaRPr>
          </a:p>
          <a:p>
            <a:pPr indent="-482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Char char="•"/>
            </a:pPr>
            <a:r>
              <a:rPr lang="am-ET" sz="4000">
                <a:solidFill>
                  <a:srgbClr val="006FB6"/>
                </a:solidFill>
              </a:rPr>
              <a:t>Amend slides if needed.</a:t>
            </a:r>
            <a:endParaRPr/>
          </a:p>
          <a:p>
            <a:pPr indent="-482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Char char="•"/>
            </a:pPr>
            <a:r>
              <a:rPr lang="am-ET" sz="4000">
                <a:solidFill>
                  <a:srgbClr val="006FB6"/>
                </a:solidFill>
              </a:rPr>
              <a:t>Ready the family-facing materials.</a:t>
            </a:r>
            <a:endParaRPr/>
          </a:p>
          <a:p>
            <a:pPr indent="-482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Char char="•"/>
            </a:pPr>
            <a:r>
              <a:rPr lang="am-ET" sz="4000">
                <a:solidFill>
                  <a:srgbClr val="006FB6"/>
                </a:solidFill>
              </a:rPr>
              <a:t>Display slide 2 as families arrive.</a:t>
            </a:r>
            <a:endParaRPr/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 sz="4000">
              <a:solidFill>
                <a:srgbClr val="006FB6"/>
              </a:solidFill>
            </a:endParaRPr>
          </a:p>
          <a:p>
            <a:pPr indent="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5" name="Shape 1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6" name="Google Shape;1656;p17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am-ET"/>
              <a:t>ደረጃዎቹን አንድ በአንድ</a:t>
            </a:r>
            <a:endParaRPr/>
          </a:p>
        </p:txBody>
      </p:sp>
      <p:sp>
        <p:nvSpPr>
          <p:cNvPr id="1657" name="Google Shape;1657;p17"/>
          <p:cNvSpPr txBox="1"/>
          <p:nvPr>
            <p:ph idx="2" type="body"/>
          </p:nvPr>
        </p:nvSpPr>
        <p:spPr>
          <a:xfrm>
            <a:off x="6889738" y="1811338"/>
            <a:ext cx="4443600" cy="3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</a:pPr>
            <a:r>
              <a:rPr lang="am-ET" sz="3200"/>
              <a:t>ወደ ቀጣዩ ደረጃ ልጅዎ ለማለፍ የሚፈልገውን/ ምትፈልገውን ያህል ጊዜ በእያንዳንዱ ደረጃ ላይ ቆዩ። </a:t>
            </a:r>
            <a:endParaRPr/>
          </a:p>
          <a:p>
            <a: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descr="A picture containing person, indoor, table, child&#10;&#10;Description automatically generated" id="1658" name="Google Shape;1658;p1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3954" r="11817" t="13606"/>
          <a:stretch/>
        </p:blipFill>
        <p:spPr>
          <a:xfrm rot="10800000">
            <a:off x="1353310" y="1811337"/>
            <a:ext cx="4297681" cy="3751308"/>
          </a:xfrm>
          <a:prstGeom prst="rect">
            <a:avLst/>
          </a:prstGeom>
          <a:noFill/>
          <a:ln cap="flat" cmpd="sng" w="222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2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1dd570f981e_0_148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100"/>
              <a:buNone/>
            </a:pPr>
            <a:r>
              <a:rPr lang="am-ET"/>
              <a:t>ባለብዙ ቋንቋ ቤተሰብ</a:t>
            </a:r>
            <a:endParaRPr/>
          </a:p>
        </p:txBody>
      </p:sp>
      <p:sp>
        <p:nvSpPr>
          <p:cNvPr id="1664" name="Google Shape;1664;g1dd570f981e_0_148"/>
          <p:cNvSpPr txBox="1"/>
          <p:nvPr>
            <p:ph idx="2" type="body"/>
          </p:nvPr>
        </p:nvSpPr>
        <p:spPr>
          <a:xfrm>
            <a:off x="4561225" y="1655120"/>
            <a:ext cx="7205700" cy="140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3200"/>
              <a:buNone/>
            </a:pPr>
            <a:r>
              <a:rPr lang="am-ET" sz="2800">
                <a:latin typeface="Arial"/>
                <a:ea typeface="Arial"/>
                <a:cs typeface="Arial"/>
                <a:sym typeface="Arial"/>
              </a:rPr>
              <a:t>በአፍ መፍቻ ቋንቋችሁ እና በእንግሊዘኛ መካከል አነፃፅሩ እና ግንኙነቶችን ፍጠሩ።</a:t>
            </a:r>
            <a:r>
              <a:rPr lang="am-ET" sz="2800"/>
              <a:t> </a:t>
            </a:r>
            <a:endParaRPr sz="2800"/>
          </a:p>
        </p:txBody>
      </p:sp>
      <p:pic>
        <p:nvPicPr>
          <p:cNvPr id="1665" name="Google Shape;1665;g1dd570f981e_0_1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37025" y="1861475"/>
            <a:ext cx="990125" cy="99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9" name="Shape 1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0" name="Google Shape;1670;p18"/>
          <p:cNvSpPr txBox="1"/>
          <p:nvPr>
            <p:ph idx="1" type="body"/>
          </p:nvPr>
        </p:nvSpPr>
        <p:spPr>
          <a:xfrm>
            <a:off x="8450575" y="3165416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am-ET"/>
              <a:t>በጣትህ/ሽ አብሮ መከተል ትችላለህ/ያለሽ? </a:t>
            </a:r>
            <a:endParaRPr/>
          </a:p>
        </p:txBody>
      </p:sp>
      <p:sp>
        <p:nvSpPr>
          <p:cNvPr id="1671" name="Google Shape;1671;p18"/>
          <p:cNvSpPr txBox="1"/>
          <p:nvPr>
            <p:ph idx="2" type="body"/>
          </p:nvPr>
        </p:nvSpPr>
        <p:spPr>
          <a:xfrm>
            <a:off x="5816498" y="1588544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am-ET">
                <a:solidFill>
                  <a:srgbClr val="006FB6"/>
                </a:solidFill>
              </a:rPr>
              <a:t>ይሄን መስመር ስጨርስ አይኔ ቀጥሎ የት ይሂድ?</a:t>
            </a:r>
            <a:endParaRPr>
              <a:solidFill>
                <a:srgbClr val="006FB6"/>
              </a:solidFill>
            </a:endParaRPr>
          </a:p>
        </p:txBody>
      </p:sp>
      <p:sp>
        <p:nvSpPr>
          <p:cNvPr id="1672" name="Google Shape;1672;p18"/>
          <p:cNvSpPr txBox="1"/>
          <p:nvPr>
            <p:ph idx="3" type="body"/>
          </p:nvPr>
        </p:nvSpPr>
        <p:spPr>
          <a:xfrm>
            <a:off x="6003646" y="4619956"/>
            <a:ext cx="53886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am-ET"/>
              <a:t>ይሄ ፊደል ይታይሀል/ሻል? ፊደሉ “t” ነው። በዚህ ገፅ ላይ ሌላ ‘t’ ማግኘት ትችላለህ/ታለሽ?</a:t>
            </a:r>
            <a:endParaRPr/>
          </a:p>
        </p:txBody>
      </p:sp>
      <p:sp>
        <p:nvSpPr>
          <p:cNvPr id="1673" name="Google Shape;1673;p18"/>
          <p:cNvSpPr txBox="1"/>
          <p:nvPr>
            <p:ph type="ctrTitle"/>
          </p:nvPr>
        </p:nvSpPr>
        <p:spPr>
          <a:xfrm>
            <a:off x="820225" y="0"/>
            <a:ext cx="113718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am-ET"/>
              <a:t>ንባብ = ውይይት</a:t>
            </a:r>
            <a:endParaRPr/>
          </a:p>
        </p:txBody>
      </p:sp>
      <p:pic>
        <p:nvPicPr>
          <p:cNvPr id="1674" name="Google Shape;1674;p18"/>
          <p:cNvPicPr preferRelativeResize="0"/>
          <p:nvPr/>
        </p:nvPicPr>
        <p:blipFill rotWithShape="1">
          <a:blip r:embed="rId3">
            <a:alphaModFix/>
          </a:blip>
          <a:srcRect b="0" l="0" r="0" t="-1666"/>
          <a:stretch/>
        </p:blipFill>
        <p:spPr>
          <a:xfrm>
            <a:off x="240925" y="86525"/>
            <a:ext cx="678450" cy="100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8" name="Shape 1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" name="Google Shape;1679;p19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am-ET"/>
              <a:t>የልምምድ ጊዜ</a:t>
            </a:r>
            <a:endParaRPr/>
          </a:p>
        </p:txBody>
      </p:sp>
      <p:sp>
        <p:nvSpPr>
          <p:cNvPr id="1680" name="Google Shape;1680;p19"/>
          <p:cNvSpPr txBox="1"/>
          <p:nvPr>
            <p:ph idx="1" type="body"/>
          </p:nvPr>
        </p:nvSpPr>
        <p:spPr>
          <a:xfrm>
            <a:off x="1639564" y="1374414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am-ET"/>
              <a:t>ለልጅዎ መፅሀፍ ስጡ።</a:t>
            </a:r>
            <a:endParaRPr/>
          </a:p>
        </p:txBody>
      </p:sp>
      <p:sp>
        <p:nvSpPr>
          <p:cNvPr id="1681" name="Google Shape;1681;p19"/>
          <p:cNvSpPr txBox="1"/>
          <p:nvPr>
            <p:ph idx="2" type="body"/>
          </p:nvPr>
        </p:nvSpPr>
        <p:spPr>
          <a:xfrm>
            <a:off x="1621122" y="2592250"/>
            <a:ext cx="4231092" cy="243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850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rPr lang="am-ET" sz="3200"/>
              <a:t>ጠይቀው/ቂው:</a:t>
            </a:r>
            <a:endParaRPr sz="3200"/>
          </a:p>
          <a:p>
            <a:pPr indent="-366395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87500"/>
              <a:buChar char="●"/>
            </a:pPr>
            <a:r>
              <a:rPr lang="am-ET" sz="3200"/>
              <a:t>መፅሀፍ እንዴት ነው የምንይዘው?</a:t>
            </a:r>
            <a:endParaRPr sz="3200"/>
          </a:p>
          <a:p>
            <a:pPr indent="-366395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87500"/>
              <a:buChar char="●"/>
            </a:pPr>
            <a:r>
              <a:rPr lang="am-ET" sz="3200"/>
              <a:t>የፊት ሽፋን ገፁ የት አለ?</a:t>
            </a:r>
            <a:endParaRPr sz="3200"/>
          </a:p>
          <a:p>
            <a:pPr indent="-366395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87500"/>
              <a:buChar char="●"/>
            </a:pPr>
            <a:r>
              <a:rPr lang="am-ET" sz="3200"/>
              <a:t>መጨረሻውስ የት ነው?</a:t>
            </a:r>
            <a:endParaRPr sz="3200"/>
          </a:p>
          <a:p>
            <a:pPr indent="-366395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87500"/>
              <a:buChar char="●"/>
            </a:pPr>
            <a:r>
              <a:rPr lang="am-ET" sz="3200"/>
              <a:t>እኔ እያነበብኩ ገፆቹን መግለጥ ትችላለህ/ያለሽ?</a:t>
            </a:r>
            <a:endParaRPr sz="3200"/>
          </a:p>
        </p:txBody>
      </p:sp>
      <p:sp>
        <p:nvSpPr>
          <p:cNvPr id="1682" name="Google Shape;1682;p19"/>
          <p:cNvSpPr txBox="1"/>
          <p:nvPr>
            <p:ph idx="3" type="body"/>
          </p:nvPr>
        </p:nvSpPr>
        <p:spPr>
          <a:xfrm>
            <a:off x="1655384" y="5046378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25"/>
              <a:buNone/>
            </a:pPr>
            <a:r>
              <a:rPr lang="am-ET"/>
              <a:t>ልጅዎን ለእገዛው/ዋ አመስግኑት/ኗት!</a:t>
            </a:r>
            <a:endParaRPr/>
          </a:p>
        </p:txBody>
      </p:sp>
      <p:sp>
        <p:nvSpPr>
          <p:cNvPr id="1683" name="Google Shape;1683;p19"/>
          <p:cNvSpPr txBox="1"/>
          <p:nvPr>
            <p:ph idx="4" type="body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457200" marR="0" rtl="0" algn="ctr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</a:pPr>
            <a:r>
              <a:rPr lang="am-ET" sz="6475"/>
              <a:t>1</a:t>
            </a:r>
            <a:endParaRPr/>
          </a:p>
        </p:txBody>
      </p:sp>
      <p:sp>
        <p:nvSpPr>
          <p:cNvPr id="1684" name="Google Shape;1684;p19"/>
          <p:cNvSpPr txBox="1"/>
          <p:nvPr>
            <p:ph idx="5" type="body"/>
          </p:nvPr>
        </p:nvSpPr>
        <p:spPr>
          <a:xfrm>
            <a:off x="698497" y="5046378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457200" marR="0" rtl="0" algn="ctr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</a:pPr>
            <a:r>
              <a:rPr lang="am-ET" sz="6475"/>
              <a:t>3</a:t>
            </a:r>
            <a:endParaRPr/>
          </a:p>
        </p:txBody>
      </p:sp>
      <p:sp>
        <p:nvSpPr>
          <p:cNvPr id="1685" name="Google Shape;1685;p19"/>
          <p:cNvSpPr txBox="1"/>
          <p:nvPr>
            <p:ph idx="7" type="body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457200" marR="0" rtl="0" algn="ctr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</a:pPr>
            <a:r>
              <a:rPr lang="am-ET" sz="6475"/>
              <a:t>2</a:t>
            </a:r>
            <a:endParaRPr/>
          </a:p>
        </p:txBody>
      </p:sp>
      <p:sp>
        <p:nvSpPr>
          <p:cNvPr id="1686" name="Google Shape;1686;p19"/>
          <p:cNvSpPr txBox="1"/>
          <p:nvPr>
            <p:ph idx="13" type="body"/>
          </p:nvPr>
        </p:nvSpPr>
        <p:spPr>
          <a:xfrm>
            <a:off x="5534775" y="1420400"/>
            <a:ext cx="2335500" cy="19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2700" lvl="0" marL="241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</a:pPr>
            <a:r>
              <a:rPr lang="am-ET" sz="3000"/>
              <a:t>ጥያቄ ሲኖርዎት ጥሩኝ! </a:t>
            </a:r>
            <a:endParaRPr/>
          </a:p>
        </p:txBody>
      </p:sp>
      <p:sp>
        <p:nvSpPr>
          <p:cNvPr id="1687" name="Google Shape;1687;p19"/>
          <p:cNvSpPr/>
          <p:nvPr>
            <p:ph idx="9" type="pic"/>
          </p:nvPr>
        </p:nvSpPr>
        <p:spPr>
          <a:xfrm>
            <a:off x="7967502" y="1420398"/>
            <a:ext cx="3962100" cy="3122700"/>
          </a:xfrm>
          <a:prstGeom prst="rect">
            <a:avLst/>
          </a:prstGeom>
          <a:noFill/>
          <a:ln>
            <a:noFill/>
          </a:ln>
        </p:spPr>
      </p:sp>
      <p:pic>
        <p:nvPicPr>
          <p:cNvPr id="1688" name="Google Shape;1688;p19"/>
          <p:cNvPicPr preferRelativeResize="0"/>
          <p:nvPr/>
        </p:nvPicPr>
        <p:blipFill rotWithShape="1">
          <a:blip r:embed="rId3">
            <a:alphaModFix/>
          </a:blip>
          <a:srcRect b="0" l="7548" r="7537" t="0"/>
          <a:stretch/>
        </p:blipFill>
        <p:spPr>
          <a:xfrm>
            <a:off x="7967502" y="1420398"/>
            <a:ext cx="3962194" cy="3122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2" name="Shape 1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3" name="Google Shape;1693;g2c8e3d14a48_0_109"/>
          <p:cNvSpPr txBox="1"/>
          <p:nvPr>
            <p:ph type="title"/>
          </p:nvPr>
        </p:nvSpPr>
        <p:spPr>
          <a:xfrm>
            <a:off x="4157805" y="0"/>
            <a:ext cx="5062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4200"/>
              <a:buFont typeface="Calibri"/>
              <a:buNone/>
            </a:pPr>
            <a:r>
              <a:rPr lang="am-ET"/>
              <a:t>በጥልቀት ያስቡ</a:t>
            </a:r>
            <a:endParaRPr/>
          </a:p>
        </p:txBody>
      </p:sp>
      <p:sp>
        <p:nvSpPr>
          <p:cNvPr id="1694" name="Google Shape;1694;g2c8e3d14a48_0_109"/>
          <p:cNvSpPr txBox="1"/>
          <p:nvPr>
            <p:ph idx="1" type="body"/>
          </p:nvPr>
        </p:nvSpPr>
        <p:spPr>
          <a:xfrm>
            <a:off x="3720662" y="1901394"/>
            <a:ext cx="7974000" cy="45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Char char="•"/>
            </a:pPr>
            <a:r>
              <a:rPr lang="am-ET"/>
              <a:t>የንባብ  ጠቃሚ ምክር ላይ ጥያቄዎች አሎዎት?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3400"/>
              <a:buChar char="•"/>
            </a:pPr>
            <a:r>
              <a:rPr lang="am-ET"/>
              <a:t>ይዙሩ እና ከልጅዎ ጋር ይነጋገሩ: ይህንን የንባብ ጠቃሚ ምክር በቤት ውስጥ ለመሞከር ዝግጁ እንደሆንን ይሰማናል?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3400"/>
              <a:buChar char="•"/>
            </a:pPr>
            <a:r>
              <a:rPr lang="am-ET"/>
              <a:t>እባክዎን ይህንን በቤት ውስጥ እንዴት ሊጠቀሙት እንደሚችሉ ያጋሩ።</a:t>
            </a:r>
            <a:endParaRPr/>
          </a:p>
        </p:txBody>
      </p:sp>
      <p:sp>
        <p:nvSpPr>
          <p:cNvPr id="1695" name="Google Shape;1695;g2c8e3d14a48_0_109"/>
          <p:cNvSpPr txBox="1"/>
          <p:nvPr>
            <p:ph idx="3" type="body"/>
          </p:nvPr>
        </p:nvSpPr>
        <p:spPr>
          <a:xfrm>
            <a:off x="320842" y="3655268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am-ET"/>
              <a:t>ጥያቄዎ በክፍሉ ውስጥ ያለን ሌላ ሰው ይረዳል!</a:t>
            </a:r>
            <a:endParaRPr/>
          </a:p>
        </p:txBody>
      </p:sp>
      <p:pic>
        <p:nvPicPr>
          <p:cNvPr descr="A close up of a logo&#10;&#10;Description automatically generated" id="1696" name="Google Shape;1696;g2c8e3d14a48_0_10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6933" r="6933" t="0"/>
          <a:stretch/>
        </p:blipFill>
        <p:spPr>
          <a:xfrm>
            <a:off x="457146" y="524736"/>
            <a:ext cx="2514599" cy="293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0" name="Shape 1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1" name="Google Shape;1701;p21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am-ET"/>
              <a:t>አላማ ያለው ጨዋታ -&gt; ትምህርት</a:t>
            </a:r>
            <a:endParaRPr/>
          </a:p>
        </p:txBody>
      </p:sp>
      <p:pic>
        <p:nvPicPr>
          <p:cNvPr id="1702" name="Google Shape;1702;p2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14974" y="1692275"/>
            <a:ext cx="4569300" cy="40671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3" name="Google Shape;1703;p21"/>
          <p:cNvSpPr txBox="1"/>
          <p:nvPr>
            <p:ph idx="2" type="body"/>
          </p:nvPr>
        </p:nvSpPr>
        <p:spPr>
          <a:xfrm>
            <a:off x="5884338" y="1692275"/>
            <a:ext cx="5122500" cy="410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600"/>
              <a:buNone/>
            </a:pPr>
            <a:r>
              <a:rPr b="1" lang="am-ET"/>
              <a:t>ጥያቄዎች </a:t>
            </a:r>
            <a:r>
              <a:rPr lang="am-ET"/>
              <a:t>እና </a:t>
            </a:r>
            <a:r>
              <a:rPr b="1" lang="am-ET"/>
              <a:t>ትርጉም ያላቸው ንግግሮች </a:t>
            </a:r>
            <a:r>
              <a:rPr lang="am-ET"/>
              <a:t>የማንበብ መሰረትን ይገነባሉ!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7" name="Shape 1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8" name="Google Shape;1708;p24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</a:pPr>
            <a:r>
              <a:rPr lang="am-ET"/>
              <a:t>አስተያየት፣ እባክዎ</a:t>
            </a:r>
            <a:endParaRPr/>
          </a:p>
        </p:txBody>
      </p:sp>
      <p:pic>
        <p:nvPicPr>
          <p:cNvPr id="1709" name="Google Shape;1709;p2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-4522" l="274" r="274" t="-7982"/>
          <a:stretch/>
        </p:blipFill>
        <p:spPr>
          <a:xfrm>
            <a:off x="8953152" y="1444919"/>
            <a:ext cx="2916936" cy="2596896"/>
          </a:xfrm>
          <a:prstGeom prst="rect">
            <a:avLst/>
          </a:prstGeom>
          <a:noFill/>
          <a:ln>
            <a:noFill/>
          </a:ln>
        </p:spPr>
      </p:pic>
      <p:sp>
        <p:nvSpPr>
          <p:cNvPr id="1710" name="Google Shape;1710;p24"/>
          <p:cNvSpPr txBox="1"/>
          <p:nvPr>
            <p:ph idx="1" type="body"/>
          </p:nvPr>
        </p:nvSpPr>
        <p:spPr>
          <a:xfrm>
            <a:off x="9163051" y="4074693"/>
            <a:ext cx="2497138" cy="23688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5715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700"/>
              <a:buFont typeface="Noto Sans Symbols"/>
              <a:buNone/>
            </a:pPr>
            <a:r>
              <a:rPr lang="am-ET"/>
              <a:t>የእርስዎ ግብአት የጋራ ጊዜያችንን ያሻሽልልናል!</a:t>
            </a:r>
            <a:endParaRPr/>
          </a:p>
          <a:p>
            <a:pPr indent="0" lvl="0" marL="5715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700"/>
              <a:buFont typeface="Noto Sans Symbols"/>
              <a:buNone/>
            </a:pPr>
            <a:r>
              <a:t/>
            </a:r>
            <a:endParaRPr/>
          </a:p>
        </p:txBody>
      </p:sp>
      <p:pic>
        <p:nvPicPr>
          <p:cNvPr descr="A picture containing person, indoor, blue&#10;&#10;Description automatically generated" id="1711" name="Google Shape;1711;p24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0" l="21828" r="21827" t="0"/>
          <a:stretch/>
        </p:blipFill>
        <p:spPr>
          <a:xfrm rot="5400000">
            <a:off x="2258219" y="1096169"/>
            <a:ext cx="3849688" cy="512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8" name="Shape 1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9" name="Google Shape;1559;p4"/>
          <p:cNvSpPr txBox="1"/>
          <p:nvPr>
            <p:ph type="title"/>
          </p:nvPr>
        </p:nvSpPr>
        <p:spPr>
          <a:xfrm>
            <a:off x="-8" y="5994664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am-ET" sz="5000"/>
              <a:t>እረዳቴ ሁን/ኝ</a:t>
            </a:r>
            <a:endParaRPr sz="50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3" name="Shape 1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" name="Google Shape;1564;p5"/>
          <p:cNvSpPr txBox="1"/>
          <p:nvPr>
            <p:ph idx="1" type="body"/>
          </p:nvPr>
        </p:nvSpPr>
        <p:spPr>
          <a:xfrm>
            <a:off x="1660583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rPr lang="am-ET"/>
              <a:t>እንኩዋን ደህና መጡ</a:t>
            </a:r>
            <a:endParaRPr/>
          </a:p>
        </p:txBody>
      </p:sp>
      <p:sp>
        <p:nvSpPr>
          <p:cNvPr id="1565" name="Google Shape;1565;p5"/>
          <p:cNvSpPr txBox="1"/>
          <p:nvPr>
            <p:ph idx="3" type="body"/>
          </p:nvPr>
        </p:nvSpPr>
        <p:spPr>
          <a:xfrm>
            <a:off x="1660583" y="2653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rPr lang="am-ET"/>
              <a:t>የንባብ ጠቃሚ ምክር</a:t>
            </a:r>
            <a:endParaRPr/>
          </a:p>
        </p:txBody>
      </p:sp>
      <p:sp>
        <p:nvSpPr>
          <p:cNvPr id="1566" name="Google Shape;1566;p5"/>
          <p:cNvSpPr txBox="1"/>
          <p:nvPr>
            <p:ph idx="4" type="body"/>
          </p:nvPr>
        </p:nvSpPr>
        <p:spPr>
          <a:xfrm>
            <a:off x="1660583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rPr lang="am-ET"/>
              <a:t>የልምምድ ጊዜ</a:t>
            </a:r>
            <a:endParaRPr/>
          </a:p>
        </p:txBody>
      </p:sp>
      <p:sp>
        <p:nvSpPr>
          <p:cNvPr id="1567" name="Google Shape;1567;p5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am-ET"/>
              <a:t>አጀንዳ</a:t>
            </a:r>
            <a:endParaRPr/>
          </a:p>
        </p:txBody>
      </p:sp>
      <p:sp>
        <p:nvSpPr>
          <p:cNvPr id="1568" name="Google Shape;1568;p5"/>
          <p:cNvSpPr txBox="1"/>
          <p:nvPr>
            <p:ph idx="5" type="body"/>
          </p:nvPr>
        </p:nvSpPr>
        <p:spPr>
          <a:xfrm>
            <a:off x="1660583" y="4992079"/>
            <a:ext cx="3642601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rPr lang="am-ET"/>
              <a:t>በጥልቀት ማሰብ እና ማስተካከል</a:t>
            </a:r>
            <a:endParaRPr/>
          </a:p>
        </p:txBody>
      </p:sp>
      <p:pic>
        <p:nvPicPr>
          <p:cNvPr id="1569" name="Google Shape;1569;p5"/>
          <p:cNvPicPr preferRelativeResize="0"/>
          <p:nvPr>
            <p:ph idx="6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2540" y="1504823"/>
            <a:ext cx="573024" cy="908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0" name="Google Shape;1570;p5"/>
          <p:cNvPicPr preferRelativeResize="0"/>
          <p:nvPr>
            <p:ph idx="7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3738" y="2821020"/>
            <a:ext cx="758825" cy="71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1" name="Google Shape;1571;p5"/>
          <p:cNvPicPr preferRelativeResize="0"/>
          <p:nvPr>
            <p:ph idx="8" type="body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6611" y="3936650"/>
            <a:ext cx="793077" cy="71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2" name="Google Shape;1572;p5"/>
          <p:cNvPicPr preferRelativeResize="0"/>
          <p:nvPr>
            <p:ph idx="9" type="body"/>
          </p:nvPr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43965" y="5088376"/>
            <a:ext cx="658368" cy="7193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posing for the camera&#10;&#10;Description automatically generated" id="1573" name="Google Shape;1573;p5"/>
          <p:cNvPicPr preferRelativeResize="0"/>
          <p:nvPr>
            <p:ph idx="2" type="pic"/>
          </p:nvPr>
        </p:nvPicPr>
        <p:blipFill rotWithShape="1">
          <a:blip r:embed="rId7">
            <a:alphaModFix/>
          </a:blip>
          <a:srcRect b="61" l="0" r="0" t="65"/>
          <a:stretch/>
        </p:blipFill>
        <p:spPr>
          <a:xfrm>
            <a:off x="6236904" y="1677637"/>
            <a:ext cx="5394325" cy="4518025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574" name="Google Shape;1574;p5"/>
          <p:cNvSpPr txBox="1"/>
          <p:nvPr/>
        </p:nvSpPr>
        <p:spPr>
          <a:xfrm>
            <a:off x="9739315" y="3521247"/>
            <a:ext cx="1523053" cy="11387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am-ET" sz="1800" u="none" cap="none" strike="noStrike">
                <a:solidFill>
                  <a:srgbClr val="F85D08"/>
                </a:solidFill>
                <a:latin typeface="Arial"/>
                <a:ea typeface="Arial"/>
                <a:cs typeface="Arial"/>
                <a:sym typeface="Arial"/>
              </a:rPr>
              <a:t>“ከባድ ቃላትን እንዴት ማያያዝ እንዳለብኝ </a:t>
            </a:r>
            <a:r>
              <a:rPr b="0" i="0" lang="am-ET" sz="2000" u="none" cap="none" strike="noStrike">
                <a:solidFill>
                  <a:srgbClr val="F85D08"/>
                </a:solidFill>
                <a:latin typeface="Arial"/>
                <a:ea typeface="Arial"/>
                <a:cs typeface="Arial"/>
                <a:sym typeface="Arial"/>
              </a:rPr>
              <a:t>ተማርኩ</a:t>
            </a:r>
            <a:r>
              <a:rPr b="0" i="0" lang="am-ET" sz="1800" u="none" cap="none" strike="noStrike">
                <a:solidFill>
                  <a:srgbClr val="F85D08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8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9" name="Google Shape;1579;p6"/>
          <p:cNvSpPr txBox="1"/>
          <p:nvPr>
            <p:ph idx="1" type="body"/>
          </p:nvPr>
        </p:nvSpPr>
        <p:spPr>
          <a:xfrm>
            <a:off x="4588042" y="1489802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580" name="Google Shape;1580;p6"/>
          <p:cNvSpPr txBox="1"/>
          <p:nvPr>
            <p:ph idx="2" type="body"/>
          </p:nvPr>
        </p:nvSpPr>
        <p:spPr>
          <a:xfrm>
            <a:off x="4588042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581" name="Google Shape;1581;p6"/>
          <p:cNvSpPr txBox="1"/>
          <p:nvPr>
            <p:ph idx="3" type="body"/>
          </p:nvPr>
        </p:nvSpPr>
        <p:spPr>
          <a:xfrm>
            <a:off x="4588042" y="3817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582" name="Google Shape;1582;p6"/>
          <p:cNvSpPr txBox="1"/>
          <p:nvPr>
            <p:ph idx="4" type="body"/>
          </p:nvPr>
        </p:nvSpPr>
        <p:spPr>
          <a:xfrm>
            <a:off x="4588042" y="4992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583" name="Google Shape;1583;p6"/>
          <p:cNvSpPr txBox="1"/>
          <p:nvPr>
            <p:ph idx="5" type="body"/>
          </p:nvPr>
        </p:nvSpPr>
        <p:spPr>
          <a:xfrm>
            <a:off x="1044438" y="1502511"/>
            <a:ext cx="3435278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None/>
            </a:pPr>
            <a:r>
              <a:rPr lang="am-ET"/>
              <a:t>መዘጋጀት።</a:t>
            </a:r>
            <a:endParaRPr/>
          </a:p>
        </p:txBody>
      </p:sp>
      <p:sp>
        <p:nvSpPr>
          <p:cNvPr id="1584" name="Google Shape;1584;p6"/>
          <p:cNvSpPr txBox="1"/>
          <p:nvPr>
            <p:ph idx="6" type="body"/>
          </p:nvPr>
        </p:nvSpPr>
        <p:spPr>
          <a:xfrm>
            <a:off x="1046485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None/>
            </a:pPr>
            <a:r>
              <a:rPr lang="am-ET"/>
              <a:t>ተገኙ።</a:t>
            </a:r>
            <a:endParaRPr/>
          </a:p>
        </p:txBody>
      </p:sp>
      <p:sp>
        <p:nvSpPr>
          <p:cNvPr id="1585" name="Google Shape;1585;p6"/>
          <p:cNvSpPr txBox="1"/>
          <p:nvPr>
            <p:ph idx="7" type="body"/>
          </p:nvPr>
        </p:nvSpPr>
        <p:spPr>
          <a:xfrm>
            <a:off x="1042393" y="3804369"/>
            <a:ext cx="3435277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None/>
            </a:pPr>
            <a:r>
              <a:rPr lang="am-ET"/>
              <a:t>ትሁት ሁኑ።</a:t>
            </a:r>
            <a:endParaRPr/>
          </a:p>
        </p:txBody>
      </p:sp>
      <p:sp>
        <p:nvSpPr>
          <p:cNvPr id="1586" name="Google Shape;1586;p6"/>
          <p:cNvSpPr txBox="1"/>
          <p:nvPr>
            <p:ph idx="8" type="body"/>
          </p:nvPr>
        </p:nvSpPr>
        <p:spPr>
          <a:xfrm>
            <a:off x="1042392" y="4959551"/>
            <a:ext cx="3435278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None/>
            </a:pPr>
            <a:r>
              <a:rPr lang="am-ET"/>
              <a:t>ጥያቄ ይጠይቁ።</a:t>
            </a:r>
            <a:endParaRPr/>
          </a:p>
        </p:txBody>
      </p:sp>
      <p:sp>
        <p:nvSpPr>
          <p:cNvPr id="1587" name="Google Shape;1587;p6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am-ET"/>
              <a:t>የአውደ ጥናት መመሪያዎች</a:t>
            </a:r>
            <a:endParaRPr/>
          </a:p>
        </p:txBody>
      </p:sp>
      <p:pic>
        <p:nvPicPr>
          <p:cNvPr descr="Icon&#10;&#10;Description automatically generated" id="1588" name="Google Shape;1588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891" y="1714072"/>
            <a:ext cx="585197" cy="8314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1589" name="Google Shape;1589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0915" y="5188440"/>
            <a:ext cx="585197" cy="5851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1590" name="Google Shape;1590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0915" y="4116743"/>
            <a:ext cx="585197" cy="4182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1591" name="Google Shape;1591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8779" y="2796891"/>
            <a:ext cx="329468" cy="6663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5" name="Shape 1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6" name="Google Shape;1596;p12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None/>
            </a:pPr>
            <a:r>
              <a:rPr lang="am-ET">
                <a:solidFill>
                  <a:srgbClr val="006FB6"/>
                </a:solidFill>
              </a:rPr>
              <a:t>ረዳቴ ሁን/ኝ</a:t>
            </a:r>
            <a:endParaRPr/>
          </a:p>
        </p:txBody>
      </p:sp>
      <p:sp>
        <p:nvSpPr>
          <p:cNvPr id="1597" name="Google Shape;1597;p12"/>
          <p:cNvSpPr txBox="1"/>
          <p:nvPr>
            <p:ph idx="1" type="body"/>
          </p:nvPr>
        </p:nvSpPr>
        <p:spPr>
          <a:xfrm>
            <a:off x="9231238" y="4159475"/>
            <a:ext cx="2767974" cy="28068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None/>
            </a:pPr>
            <a:r>
              <a:rPr lang="am-ET"/>
              <a:t>ጀማሪ አንባቢያን መፅሀፍት (እና የመፅሀፍ ቃላት) እንዴት እንደሚሰሩ መረዳት አለባቸው።</a:t>
            </a:r>
            <a:endParaRPr sz="2600">
              <a:solidFill>
                <a:srgbClr val="006FB6"/>
              </a:solidFill>
            </a:endParaRPr>
          </a:p>
        </p:txBody>
      </p:sp>
      <p:pic>
        <p:nvPicPr>
          <p:cNvPr id="1598" name="Google Shape;1598;p1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94150" y="1251276"/>
            <a:ext cx="1954695" cy="290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9" name="Google Shape;1599;p12"/>
          <p:cNvSpPr txBox="1"/>
          <p:nvPr>
            <p:ph idx="3" type="title"/>
          </p:nvPr>
        </p:nvSpPr>
        <p:spPr>
          <a:xfrm>
            <a:off x="371850" y="247262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am-ET"/>
              <a:t>2</a:t>
            </a:r>
            <a:endParaRPr/>
          </a:p>
        </p:txBody>
      </p:sp>
      <p:sp>
        <p:nvSpPr>
          <p:cNvPr id="1600" name="Google Shape;1600;p12"/>
          <p:cNvSpPr txBox="1"/>
          <p:nvPr>
            <p:ph idx="5" type="title"/>
          </p:nvPr>
        </p:nvSpPr>
        <p:spPr>
          <a:xfrm>
            <a:off x="371850" y="362471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am-ET"/>
              <a:t>3</a:t>
            </a:r>
            <a:endParaRPr/>
          </a:p>
        </p:txBody>
      </p:sp>
      <p:sp>
        <p:nvSpPr>
          <p:cNvPr id="1601" name="Google Shape;1601;p12"/>
          <p:cNvSpPr txBox="1"/>
          <p:nvPr>
            <p:ph idx="6" type="body"/>
          </p:nvPr>
        </p:nvSpPr>
        <p:spPr>
          <a:xfrm>
            <a:off x="1340850" y="135030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am-ET"/>
              <a:t>መፅሀፉን ያዝልኝ/ዥልኝ።</a:t>
            </a:r>
            <a:endParaRPr/>
          </a:p>
        </p:txBody>
      </p:sp>
      <p:sp>
        <p:nvSpPr>
          <p:cNvPr id="1602" name="Google Shape;1602;p12"/>
          <p:cNvSpPr txBox="1"/>
          <p:nvPr>
            <p:ph idx="7" type="body"/>
          </p:nvPr>
        </p:nvSpPr>
        <p:spPr>
          <a:xfrm>
            <a:off x="1340850" y="247262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am-ET"/>
              <a:t>ቃሉን መጠቆም እርዳኝ/ጅኝ።</a:t>
            </a:r>
            <a:endParaRPr/>
          </a:p>
        </p:txBody>
      </p:sp>
      <p:sp>
        <p:nvSpPr>
          <p:cNvPr id="1603" name="Google Shape;1603;p12"/>
          <p:cNvSpPr txBox="1"/>
          <p:nvPr>
            <p:ph idx="8" type="body"/>
          </p:nvPr>
        </p:nvSpPr>
        <p:spPr>
          <a:xfrm>
            <a:off x="1340838" y="362471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am-ET"/>
              <a:t>ፊደል አሳየኝ/ዪኝ እና ቃል አሳየኝ/ዪኝ።</a:t>
            </a:r>
            <a:endParaRPr/>
          </a:p>
        </p:txBody>
      </p:sp>
      <p:sp>
        <p:nvSpPr>
          <p:cNvPr id="1604" name="Google Shape;1604;p12"/>
          <p:cNvSpPr txBox="1"/>
          <p:nvPr>
            <p:ph idx="13" type="title"/>
          </p:nvPr>
        </p:nvSpPr>
        <p:spPr>
          <a:xfrm>
            <a:off x="371850" y="135030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am-ET"/>
              <a:t>1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8" name="Shape 1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9" name="Google Shape;1609;p13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rPr lang="am-ET" sz="3000"/>
              <a:t>የተፃፉ ቃላት እና መፅሀፍት እንዴት “እንደሚሰሩ” ወይም የሚከተሏቸው ህግጋት ግንዛቤ</a:t>
            </a:r>
            <a:endParaRPr/>
          </a:p>
        </p:txBody>
      </p:sp>
      <p:sp>
        <p:nvSpPr>
          <p:cNvPr id="1610" name="Google Shape;1610;p13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611" name="Google Shape;1611;p13"/>
          <p:cNvSpPr txBox="1"/>
          <p:nvPr>
            <p:ph idx="3" type="body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612" name="Google Shape;1612;p13"/>
          <p:cNvSpPr txBox="1"/>
          <p:nvPr>
            <p:ph idx="4" type="body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613" name="Google Shape;1613;p13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rPr b="1" lang="am-ET" sz="4000"/>
              <a:t>የፅሁፍ ፅንሰ-ሀሳብ</a:t>
            </a:r>
            <a:endParaRPr/>
          </a:p>
        </p:txBody>
      </p:sp>
      <p:sp>
        <p:nvSpPr>
          <p:cNvPr id="1614" name="Google Shape;1614;p13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/>
          </a:p>
        </p:txBody>
      </p:sp>
      <p:sp>
        <p:nvSpPr>
          <p:cNvPr id="1615" name="Google Shape;1615;p13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/>
          </a:p>
        </p:txBody>
      </p:sp>
      <p:sp>
        <p:nvSpPr>
          <p:cNvPr id="1616" name="Google Shape;1616;p13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/>
          </a:p>
        </p:txBody>
      </p:sp>
      <p:sp>
        <p:nvSpPr>
          <p:cNvPr id="1617" name="Google Shape;1617;p13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am-ET"/>
              <a:t>የስነ-ፅሁፍ ስያሜዎችን አረጋግጡ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1" name="Shape 1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2" name="Google Shape;1622;p14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am-ET"/>
              <a:t>መፅሀፉን ያዝልኝ/ዥልኝ</a:t>
            </a:r>
            <a:endParaRPr/>
          </a:p>
        </p:txBody>
      </p:sp>
      <p:sp>
        <p:nvSpPr>
          <p:cNvPr id="1623" name="Google Shape;1623;p14"/>
          <p:cNvSpPr txBox="1"/>
          <p:nvPr>
            <p:ph idx="1" type="body"/>
          </p:nvPr>
        </p:nvSpPr>
        <p:spPr>
          <a:xfrm>
            <a:off x="8798200" y="4081327"/>
            <a:ext cx="3306900" cy="21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Calibri"/>
              <a:buChar char="•"/>
            </a:pPr>
            <a:r>
              <a:rPr lang="am-ET"/>
              <a:t>ልጅዎ በግሉ/ሏ ማድረግ እስኪችል/ክትችል ድረስ ይሄን መስራት ቀጥሉ።</a:t>
            </a:r>
            <a:endParaRPr/>
          </a:p>
        </p:txBody>
      </p:sp>
      <p:sp>
        <p:nvSpPr>
          <p:cNvPr id="1624" name="Google Shape;1624;p14"/>
          <p:cNvSpPr txBox="1"/>
          <p:nvPr>
            <p:ph idx="3" type="body"/>
          </p:nvPr>
        </p:nvSpPr>
        <p:spPr>
          <a:xfrm>
            <a:off x="266260" y="1302589"/>
            <a:ext cx="4083900" cy="47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457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b="1" lang="am-ET" sz="3200"/>
              <a:t>አዋቂ</a:t>
            </a:r>
            <a:r>
              <a:rPr lang="am-ET" sz="3200"/>
              <a:t>: “ሁለታችንም ምስሎቹን እና ቃላቱን እንድናይ መፅሀፉን ያዝልኝ/ዥልኝ።”</a:t>
            </a:r>
            <a:endParaRPr/>
          </a:p>
          <a:p>
            <a:pPr indent="-3048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3200"/>
          </a:p>
          <a:p>
            <a:pPr indent="-457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Calibri"/>
              <a:buChar char="•"/>
            </a:pPr>
            <a:r>
              <a:rPr lang="am-ET" sz="3200"/>
              <a:t>ልጅዎ ገፆቹን ከቀኝ ወደ ግራ መግለጥ አግዙት/ ዟት። </a:t>
            </a:r>
            <a:endParaRPr/>
          </a:p>
        </p:txBody>
      </p:sp>
      <p:pic>
        <p:nvPicPr>
          <p:cNvPr descr="A picture containing child, person, indoor, table&#10;&#10;Description automatically generated" id="1625" name="Google Shape;1625;p14"/>
          <p:cNvPicPr preferRelativeResize="0"/>
          <p:nvPr>
            <p:ph idx="4" type="pic"/>
          </p:nvPr>
        </p:nvPicPr>
        <p:blipFill rotWithShape="1">
          <a:blip r:embed="rId3">
            <a:alphaModFix/>
          </a:blip>
          <a:srcRect b="0" l="2052" r="2051" t="0"/>
          <a:stretch/>
        </p:blipFill>
        <p:spPr>
          <a:xfrm>
            <a:off x="4599910" y="1926645"/>
            <a:ext cx="3747813" cy="3470579"/>
          </a:xfrm>
          <a:prstGeom prst="rect">
            <a:avLst/>
          </a:prstGeom>
          <a:noFill/>
          <a:ln cap="flat" cmpd="sng" w="222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Open book" id="1626" name="Google Shape;1626;p14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7512" r="7503" t="0"/>
          <a:stretch/>
        </p:blipFill>
        <p:spPr>
          <a:xfrm>
            <a:off x="9406805" y="1251284"/>
            <a:ext cx="2129327" cy="2504710"/>
          </a:xfrm>
          <a:prstGeom prst="rect">
            <a:avLst/>
          </a:prstGeom>
          <a:noFill/>
          <a:ln>
            <a:noFill/>
          </a:ln>
        </p:spPr>
      </p:pic>
      <p:sp>
        <p:nvSpPr>
          <p:cNvPr id="1627" name="Google Shape;1627;p14"/>
          <p:cNvSpPr/>
          <p:nvPr/>
        </p:nvSpPr>
        <p:spPr>
          <a:xfrm>
            <a:off x="9893800" y="3519425"/>
            <a:ext cx="1115700" cy="561900"/>
          </a:xfrm>
          <a:prstGeom prst="leftArrow">
            <a:avLst>
              <a:gd fmla="val 16658" name="adj1"/>
              <a:gd fmla="val 127068" name="adj2"/>
            </a:avLst>
          </a:prstGeom>
          <a:solidFill>
            <a:srgbClr val="006FB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1" name="Shape 1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2" name="Google Shape;1632;p15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am-ET"/>
              <a:t>ወደ ቃሉ በመጠቆም እርዳኝ/ጅኝ</a:t>
            </a:r>
            <a:endParaRPr/>
          </a:p>
        </p:txBody>
      </p:sp>
      <p:sp>
        <p:nvSpPr>
          <p:cNvPr id="1633" name="Google Shape;1633;p15"/>
          <p:cNvSpPr txBox="1"/>
          <p:nvPr>
            <p:ph idx="1" type="body"/>
          </p:nvPr>
        </p:nvSpPr>
        <p:spPr>
          <a:xfrm>
            <a:off x="0" y="227488"/>
            <a:ext cx="34974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am-ET" sz="2000"/>
              <a:t>ጠቃሚ ምክሮች እና ብልሃቶች</a:t>
            </a:r>
            <a:endParaRPr sz="1800"/>
          </a:p>
        </p:txBody>
      </p:sp>
      <p:sp>
        <p:nvSpPr>
          <p:cNvPr id="1634" name="Google Shape;1634;p15"/>
          <p:cNvSpPr txBox="1"/>
          <p:nvPr>
            <p:ph idx="3" type="body"/>
          </p:nvPr>
        </p:nvSpPr>
        <p:spPr>
          <a:xfrm>
            <a:off x="257516" y="3992563"/>
            <a:ext cx="30885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635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am-ET"/>
              <a:t>እርስዎ እያነበቡ ልጅዎ ጣቱን/ቷን ከግራ ወደ ቀኝ በገፁ ላይ እንዲያንቀሳቅስ  /እንድታንቀሳቅስ እርዱ። </a:t>
            </a:r>
            <a:endParaRPr/>
          </a:p>
        </p:txBody>
      </p:sp>
      <p:sp>
        <p:nvSpPr>
          <p:cNvPr id="1635" name="Google Shape;1635;p15"/>
          <p:cNvSpPr txBox="1"/>
          <p:nvPr>
            <p:ph idx="4" type="body"/>
          </p:nvPr>
        </p:nvSpPr>
        <p:spPr>
          <a:xfrm>
            <a:off x="3810542" y="1891965"/>
            <a:ext cx="4199700" cy="4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635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b="1" lang="am-ET"/>
              <a:t>አዋቂ: </a:t>
            </a:r>
            <a:r>
              <a:rPr lang="am-ET"/>
              <a:t>“ገፁ ላይ አይናችን የሚጀምረው ከየት ነው?” </a:t>
            </a:r>
            <a:endParaRPr/>
          </a:p>
          <a:p>
            <a:pPr indent="-279400" lvl="0" marL="635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  <a:p>
            <a:pPr indent="-457200" lvl="0" marL="635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am-ET"/>
              <a:t>ልጅዎ ከገፁ </a:t>
            </a:r>
            <a:r>
              <a:rPr b="1" lang="am-ET"/>
              <a:t>የላይኛው ግራ በኩል </a:t>
            </a:r>
            <a:r>
              <a:rPr lang="am-ET"/>
              <a:t>እንዲጀመር /ድትጀምር እርዱት/ዷት። ቀጥሎም ጣቱን/ቷን ያንቀሳቅስ/ ታንቀሳቅስ።</a:t>
            </a:r>
            <a:endParaRPr/>
          </a:p>
        </p:txBody>
      </p:sp>
      <p:pic>
        <p:nvPicPr>
          <p:cNvPr descr="A picture containing person, indoor, table, computer&#10;&#10;Description automatically generated" id="1636" name="Google Shape;1636;p15"/>
          <p:cNvPicPr preferRelativeResize="0"/>
          <p:nvPr>
            <p:ph idx="5" type="pic"/>
          </p:nvPr>
        </p:nvPicPr>
        <p:blipFill rotWithShape="1">
          <a:blip r:embed="rId3">
            <a:alphaModFix/>
          </a:blip>
          <a:srcRect b="14619" l="0" r="0" t="14619"/>
          <a:stretch/>
        </p:blipFill>
        <p:spPr>
          <a:xfrm>
            <a:off x="8149632" y="1920052"/>
            <a:ext cx="3826869" cy="4062400"/>
          </a:xfrm>
          <a:prstGeom prst="rect">
            <a:avLst/>
          </a:prstGeom>
          <a:noFill/>
          <a:ln cap="flat" cmpd="sng" w="222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Open book" id="1637" name="Google Shape;1637;p15"/>
          <p:cNvPicPr preferRelativeResize="0"/>
          <p:nvPr/>
        </p:nvPicPr>
        <p:blipFill rotWithShape="1">
          <a:blip r:embed="rId4">
            <a:alphaModFix/>
          </a:blip>
          <a:srcRect b="0" l="7512" r="7503" t="0"/>
          <a:stretch/>
        </p:blipFill>
        <p:spPr>
          <a:xfrm>
            <a:off x="737098" y="1446540"/>
            <a:ext cx="2129327" cy="250471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38" name="Google Shape;1638;p15"/>
          <p:cNvCxnSpPr/>
          <p:nvPr/>
        </p:nvCxnSpPr>
        <p:spPr>
          <a:xfrm rot="10800000">
            <a:off x="1976198" y="2377500"/>
            <a:ext cx="548700" cy="1051500"/>
          </a:xfrm>
          <a:prstGeom prst="straightConnector1">
            <a:avLst/>
          </a:prstGeom>
          <a:noFill/>
          <a:ln cap="flat" cmpd="sng" w="123825">
            <a:solidFill>
              <a:srgbClr val="006FB6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1639" name="Google Shape;1639;p15"/>
          <p:cNvPicPr preferRelativeResize="0"/>
          <p:nvPr/>
        </p:nvPicPr>
        <p:blipFill rotWithShape="1">
          <a:blip r:embed="rId5">
            <a:alphaModFix/>
          </a:blip>
          <a:srcRect b="0" l="0" r="0" t="-1666"/>
          <a:stretch/>
        </p:blipFill>
        <p:spPr>
          <a:xfrm>
            <a:off x="1462538" y="776800"/>
            <a:ext cx="678450" cy="100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3" name="Shape 1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4" name="Google Shape;1644;p16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44444"/>
              <a:buNone/>
            </a:pPr>
            <a:r>
              <a:rPr lang="am-ET" sz="4500"/>
              <a:t>ፊደል አሳየኝ/ዪኝ እና ቃል አሳየኝ/ዪኝ</a:t>
            </a:r>
            <a:endParaRPr/>
          </a:p>
        </p:txBody>
      </p:sp>
      <p:sp>
        <p:nvSpPr>
          <p:cNvPr id="1645" name="Google Shape;1645;p16"/>
          <p:cNvSpPr txBox="1"/>
          <p:nvPr>
            <p:ph idx="1" type="body"/>
          </p:nvPr>
        </p:nvSpPr>
        <p:spPr>
          <a:xfrm>
            <a:off x="8818038" y="3862234"/>
            <a:ext cx="3306900" cy="26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400"/>
              <a:buChar char="•"/>
            </a:pPr>
            <a:r>
              <a:rPr lang="am-ET"/>
              <a:t>ፊደላት በጋራ ተጣምረው ቃላትን እንደሚፈጥሩ ለልጅዎ አስረዱ።</a:t>
            </a:r>
            <a:endParaRPr/>
          </a:p>
        </p:txBody>
      </p:sp>
      <p:sp>
        <p:nvSpPr>
          <p:cNvPr id="1646" name="Google Shape;1646;p16"/>
          <p:cNvSpPr txBox="1"/>
          <p:nvPr>
            <p:ph idx="3" type="body"/>
          </p:nvPr>
        </p:nvSpPr>
        <p:spPr>
          <a:xfrm>
            <a:off x="266260" y="1302589"/>
            <a:ext cx="4083900" cy="47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55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Char char="•"/>
            </a:pPr>
            <a:r>
              <a:rPr b="1" lang="am-ET"/>
              <a:t>አዋቂ: </a:t>
            </a:r>
            <a:r>
              <a:rPr lang="am-ET"/>
              <a:t>“መፅሀፉ ላይ የሚገኝ </a:t>
            </a:r>
            <a:r>
              <a:rPr b="1" lang="am-ET"/>
              <a:t>ፊደልን</a:t>
            </a:r>
            <a:r>
              <a:rPr lang="am-ET"/>
              <a:t> ለማክበብ ወይም ለማስመር ጣትህን/ሽን መጠቀም ትችላለህ/ያለሽ?” </a:t>
            </a:r>
            <a:endParaRPr/>
          </a:p>
          <a:p>
            <a:pPr indent="-1270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None/>
            </a:pPr>
            <a:r>
              <a:t/>
            </a:r>
            <a:endParaRPr/>
          </a:p>
          <a:p>
            <a:pPr indent="-355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Char char="•"/>
            </a:pPr>
            <a:r>
              <a:rPr b="1" lang="am-ET"/>
              <a:t>አዋቂ</a:t>
            </a:r>
            <a:r>
              <a:rPr lang="am-ET"/>
              <a:t>: “አሁን ጣትህን/ሽን በመጠቀም ከመፅሀፉ ውስጥ ቃልን ክበብ/ቢ ወይም አስምር/ሪ።” </a:t>
            </a:r>
            <a:endParaRPr/>
          </a:p>
        </p:txBody>
      </p:sp>
      <p:pic>
        <p:nvPicPr>
          <p:cNvPr descr="Open book" id="1647" name="Google Shape;1647;p1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7512" r="7503" t="0"/>
          <a:stretch/>
        </p:blipFill>
        <p:spPr>
          <a:xfrm>
            <a:off x="9406805" y="1251284"/>
            <a:ext cx="2129400" cy="2504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48" name="Google Shape;1648;p16"/>
          <p:cNvCxnSpPr/>
          <p:nvPr/>
        </p:nvCxnSpPr>
        <p:spPr>
          <a:xfrm rot="10800000">
            <a:off x="10771632" y="2446224"/>
            <a:ext cx="0" cy="1174800"/>
          </a:xfrm>
          <a:prstGeom prst="straightConnector1">
            <a:avLst/>
          </a:prstGeom>
          <a:noFill/>
          <a:ln cap="flat" cmpd="sng" w="123825">
            <a:solidFill>
              <a:srgbClr val="006FB6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descr="A zebra standing on top of each other&#10;&#10;Description automatically generated" id="1649" name="Google Shape;1649;p16"/>
          <p:cNvPicPr preferRelativeResize="0"/>
          <p:nvPr>
            <p:ph idx="4" type="pic"/>
          </p:nvPr>
        </p:nvPicPr>
        <p:blipFill rotWithShape="1">
          <a:blip r:embed="rId4">
            <a:alphaModFix/>
          </a:blip>
          <a:srcRect b="0" l="5236" r="5237" t="0"/>
          <a:stretch/>
        </p:blipFill>
        <p:spPr>
          <a:xfrm>
            <a:off x="4599910" y="1926645"/>
            <a:ext cx="3747900" cy="3470701"/>
          </a:xfrm>
          <a:prstGeom prst="rect">
            <a:avLst/>
          </a:prstGeom>
          <a:noFill/>
          <a:ln cap="flat" cmpd="sng" w="222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Right pointing backhand index" id="1650" name="Google Shape;1650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5400000">
            <a:off x="4697447" y="4940023"/>
            <a:ext cx="1091597" cy="1091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1" name="Google Shape;1651;p16"/>
          <p:cNvPicPr preferRelativeResize="0"/>
          <p:nvPr/>
        </p:nvPicPr>
        <p:blipFill rotWithShape="1">
          <a:blip r:embed="rId6">
            <a:alphaModFix/>
          </a:blip>
          <a:srcRect b="0" l="0" r="0" t="-1666"/>
          <a:stretch/>
        </p:blipFill>
        <p:spPr>
          <a:xfrm>
            <a:off x="10103175" y="5687650"/>
            <a:ext cx="487225" cy="721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2_Right Side 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Title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Left Side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2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Right Side 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Left Side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Main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1_Main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1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Denise D'Amaddio</dc:creator>
</cp:coreProperties>
</file>