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37" r:id="rId4"/>
    <p:sldMasterId id="2147483738" r:id="rId5"/>
    <p:sldMasterId id="2147483739" r:id="rId6"/>
    <p:sldMasterId id="2147483740" r:id="rId7"/>
    <p:sldMasterId id="2147483741" r:id="rId8"/>
    <p:sldMasterId id="2147483742" r:id="rId9"/>
    <p:sldMasterId id="2147483743" r:id="rId10"/>
    <p:sldMasterId id="2147483744"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t>This pre-reading workshop focuses on </a:t>
            </a:r>
            <a:r>
              <a:rPr b="1" lang="en-US"/>
              <a:t>phonological awareness</a:t>
            </a:r>
            <a:r>
              <a:rPr lang="en-US"/>
              <a:t>. Families learn to help their child notice word parts and orally blend them together to say the correct word. This strategy helps children identify all of the sounds in a word and eventually put those sounds together to either read or spell a word.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a:p>
          <a:p>
            <a:pPr indent="-279400" lvl="0" marL="457200" marR="0" rtl="0" algn="l">
              <a:lnSpc>
                <a:spcPct val="100000"/>
              </a:lnSpc>
              <a:spcBef>
                <a:spcPts val="0"/>
              </a:spcBef>
              <a:spcAft>
                <a:spcPts val="0"/>
              </a:spcAft>
              <a:buSzPts val="800"/>
              <a:buFont typeface="Calibri"/>
              <a:buChar char="●"/>
            </a:pPr>
            <a:r>
              <a:rPr lang="en-US"/>
              <a:t>Family Workshop</a:t>
            </a:r>
            <a:r>
              <a:rPr b="0" i="0" lang="en-US" sz="1200" u="none" cap="none" strike="noStrike">
                <a:solidFill>
                  <a:schemeClr val="dk1"/>
                </a:solidFill>
                <a:latin typeface="Calibri"/>
                <a:ea typeface="Calibri"/>
                <a:cs typeface="Calibri"/>
                <a:sym typeface="Calibri"/>
              </a:rPr>
              <a:t>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rtl="0" algn="l">
              <a:lnSpc>
                <a:spcPct val="100000"/>
              </a:lnSpc>
              <a:spcBef>
                <a:spcPts val="0"/>
              </a:spcBef>
              <a:spcAft>
                <a:spcPts val="0"/>
              </a:spcAft>
              <a:buClr>
                <a:schemeClr val="dk1"/>
              </a:buClr>
              <a:buSzPts val="800"/>
              <a:buChar char="●"/>
            </a:pPr>
            <a:r>
              <a:rPr lang="en-US"/>
              <a:t>Optional: Legos or unifix cubes to show how you can use objects to signify the “squishing” (see “Squish them together” slide)</a:t>
            </a:r>
            <a:endParaRPr/>
          </a:p>
          <a:p>
            <a:pPr indent="-279400" lvl="0" marL="457200" rtl="0" algn="l">
              <a:lnSpc>
                <a:spcPct val="100000"/>
              </a:lnSpc>
              <a:spcBef>
                <a:spcPts val="0"/>
              </a:spcBef>
              <a:spcAft>
                <a:spcPts val="0"/>
              </a:spcAft>
              <a:buClr>
                <a:schemeClr val="dk1"/>
              </a:buClr>
              <a:buSzPts val="800"/>
              <a:buChar char="●"/>
            </a:pPr>
            <a:r>
              <a:rPr lang="en-US"/>
              <a:t>Word list for families to use during practice time (see Facilitation notes) </a:t>
            </a:r>
            <a:endParaRPr/>
          </a:p>
          <a:p>
            <a:pPr indent="-279400" lvl="0" marL="457200" marR="0" rtl="0" algn="l">
              <a:lnSpc>
                <a:spcPct val="100000"/>
              </a:lnSpc>
              <a:spcBef>
                <a:spcPts val="0"/>
              </a:spcBef>
              <a:spcAft>
                <a:spcPts val="0"/>
              </a:spcAft>
              <a:buSzPts val="800"/>
              <a:buFont typeface="Calibri"/>
              <a:buChar char="●"/>
            </a:pPr>
            <a:r>
              <a:rPr lang="en-US"/>
              <a:t>Projector to display slides</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how to help a child develop phonological awareness. </a:t>
            </a:r>
            <a:endParaRPr/>
          </a:p>
          <a:p>
            <a:pPr indent="-298450" lvl="0" marL="457200" rtl="0" algn="l">
              <a:lnSpc>
                <a:spcPct val="100000"/>
              </a:lnSpc>
              <a:spcBef>
                <a:spcPts val="0"/>
              </a:spcBef>
              <a:spcAft>
                <a:spcPts val="0"/>
              </a:spcAft>
              <a:buSzPts val="1100"/>
              <a:buFont typeface="Calibri"/>
              <a:buChar char="•"/>
            </a:pPr>
            <a:r>
              <a:rPr lang="en-US"/>
              <a:t>Preview the light blue slides and choose the ones that are appropriate for your context.</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i="1" lang="en-US"/>
              <a:t>with </a:t>
            </a:r>
            <a:r>
              <a:rPr lang="en-US"/>
              <a:t>families, not </a:t>
            </a:r>
            <a:r>
              <a:rPr i="1" lang="en-US"/>
              <a:t>at</a:t>
            </a:r>
            <a:r>
              <a:rPr lang="en-US"/>
              <a:t> them.</a:t>
            </a:r>
            <a:endParaRPr/>
          </a:p>
          <a:p>
            <a:pPr indent="-298450" lvl="0" marL="457200" rtl="0" algn="l">
              <a:lnSpc>
                <a:spcPct val="100000"/>
              </a:lnSpc>
              <a:spcBef>
                <a:spcPts val="0"/>
              </a:spcBef>
              <a:spcAft>
                <a:spcPts val="0"/>
              </a:spcAft>
              <a:buSzPts val="1100"/>
              <a:buFont typeface="Calibri"/>
              <a:buChar char="•"/>
            </a:pPr>
            <a:r>
              <a:rPr b="0" i="0" lang="en-US" sz="1200" u="none" cap="none" strike="noStrike">
                <a:solidFill>
                  <a:schemeClr val="dk1"/>
                </a:solidFill>
                <a:latin typeface="Calibri"/>
                <a:ea typeface="Calibri"/>
                <a:cs typeface="Calibri"/>
                <a:sym typeface="Calibri"/>
              </a:rPr>
              <a:t>Study the slides in the reading tip section. Think through how you will model and guide practice</a:t>
            </a:r>
            <a:r>
              <a:rPr lang="en-US"/>
              <a:t>.</a:t>
            </a:r>
            <a:r>
              <a:rPr b="0" i="0" lang="en-US" sz="1200" u="none" cap="none" strike="noStrike">
                <a:solidFill>
                  <a:schemeClr val="dk1"/>
                </a:solidFill>
                <a:latin typeface="Calibri"/>
                <a:ea typeface="Calibri"/>
                <a:cs typeface="Calibri"/>
                <a:sym typeface="Calibri"/>
              </a:rPr>
              <a:t> </a:t>
            </a:r>
            <a:endParaRPr/>
          </a:p>
          <a:p>
            <a:pPr indent="-171450" lvl="1" marL="628650" rtl="0" algn="l">
              <a:lnSpc>
                <a:spcPct val="100000"/>
              </a:lnSpc>
              <a:spcBef>
                <a:spcPts val="0"/>
              </a:spcBef>
              <a:spcAft>
                <a:spcPts val="0"/>
              </a:spcAft>
              <a:buSzPts val="1400"/>
              <a:buFont typeface="Arial"/>
              <a:buChar char="•"/>
            </a:pPr>
            <a:r>
              <a:rPr lang="en-US"/>
              <a:t>Prepare a list of two syllable words on chart paper or a white board. Families may will use the list during a guided practice on the “Say the word parts” slide and then again in the “Practice time.” </a:t>
            </a:r>
            <a:endParaRPr/>
          </a:p>
          <a:p>
            <a:pPr indent="-171450" lvl="1" marL="628650" rtl="0" algn="l">
              <a:lnSpc>
                <a:spcPct val="100000"/>
              </a:lnSpc>
              <a:spcBef>
                <a:spcPts val="0"/>
              </a:spcBef>
              <a:spcAft>
                <a:spcPts val="0"/>
              </a:spcAft>
              <a:buSzPts val="1400"/>
              <a:buFont typeface="Arial"/>
              <a:buChar char="•"/>
            </a:pPr>
            <a:r>
              <a:rPr lang="en-US"/>
              <a:t>Consider adding additional words for families to use independently during practice time. See practice time slide.</a:t>
            </a:r>
            <a:endParaRPr/>
          </a:p>
          <a:p>
            <a:pPr indent="-317500" lvl="0" marL="457200" rtl="0" algn="l">
              <a:lnSpc>
                <a:spcPct val="100000"/>
              </a:lnSpc>
              <a:spcBef>
                <a:spcPts val="0"/>
              </a:spcBef>
              <a:spcAft>
                <a:spcPts val="0"/>
              </a:spcAft>
              <a:buSzPts val="1400"/>
              <a:buChar char="•"/>
            </a:pPr>
            <a:r>
              <a:rPr lang="en-US"/>
              <a:t>If this is the last Family Workshop, plan how to celebrate!</a:t>
            </a:r>
            <a:endParaRPr/>
          </a:p>
          <a:p>
            <a:pPr indent="-82550" lvl="0" marL="171450" rtl="0" algn="l">
              <a:lnSpc>
                <a:spcPct val="100000"/>
              </a:lnSpc>
              <a:spcBef>
                <a:spcPts val="0"/>
              </a:spcBef>
              <a:spcAft>
                <a:spcPts val="0"/>
              </a:spcAft>
              <a:buSzPts val="1400"/>
              <a:buFont typeface="Arial"/>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a:t>
            </a:r>
            <a:r>
              <a:rPr lang="en-US"/>
              <a:t> </a:t>
            </a:r>
            <a:r>
              <a:rPr b="0" i="0" lang="en-US" sz="1200" u="none" cap="none" strike="noStrike">
                <a:solidFill>
                  <a:schemeClr val="dk1"/>
                </a:solidFill>
                <a:latin typeface="Calibri"/>
                <a:ea typeface="Calibri"/>
                <a:cs typeface="Calibri"/>
                <a:sym typeface="Calibri"/>
              </a:rPr>
              <a:t>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children</a:t>
            </a:r>
            <a:r>
              <a:rPr lang="en-US"/>
              <a:t>, instead of squishing, or blending, two syllable words, older kids can blend words with more syllables (e.g., elephant or dinosaur) or for even more of a challenge, can blend together the onset and rime of one-syllable words (e.g., c/at, ch/in, wh/eel). </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 The same steps can be followed with words from a language other than English; students will still get to practice hearing the word parts and blending them together. </a:t>
            </a:r>
            <a:r>
              <a:rPr i="0" lang="en-US"/>
              <a:t> </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Encourage them to practice with multisyllabic words (they can squish together their hands with their child’s hands). Families could also squish together various manipulatives.</a:t>
            </a:r>
            <a:endParaRPr b="1"/>
          </a:p>
          <a:p>
            <a:pPr indent="0" lvl="0" marL="0" rtl="0" algn="l">
              <a:lnSpc>
                <a:spcPct val="115000"/>
              </a:lnSpc>
              <a:spcBef>
                <a:spcPts val="0"/>
              </a:spcBef>
              <a:spcAft>
                <a:spcPts val="0"/>
              </a:spcAft>
              <a:buSzPts val="1400"/>
              <a:buNone/>
            </a:pPr>
            <a:r>
              <a:t/>
            </a:r>
            <a:endParaRPr u="sng"/>
          </a:p>
          <a:p>
            <a:pPr indent="0" lvl="0" marL="0" rtl="0" algn="l">
              <a:lnSpc>
                <a:spcPct val="100000"/>
              </a:lnSpc>
              <a:spcBef>
                <a:spcPts val="0"/>
              </a:spcBef>
              <a:spcAft>
                <a:spcPts val="0"/>
              </a:spcAft>
              <a:buSzPts val="1400"/>
              <a:buNone/>
            </a:pPr>
            <a:r>
              <a:rPr lang="en-US" u="sng"/>
              <a:t>Timing suggestion for a 35 min workshop* </a:t>
            </a:r>
            <a:endParaRPr u="sng"/>
          </a:p>
          <a:p>
            <a:pPr indent="0" lvl="0" marL="0" rtl="0" algn="l">
              <a:lnSpc>
                <a:spcPct val="115000"/>
              </a:lnSpc>
              <a:spcBef>
                <a:spcPts val="0"/>
              </a:spcBef>
              <a:spcAft>
                <a:spcPts val="0"/>
              </a:spcAft>
              <a:buSzPts val="1400"/>
              <a:buNone/>
            </a:pPr>
            <a:r>
              <a:rPr lang="en-US"/>
              <a:t>Welcome: 5 mins</a:t>
            </a:r>
            <a:endParaRPr/>
          </a:p>
          <a:p>
            <a:pPr indent="0" lvl="0" marL="0" rtl="0" algn="l">
              <a:lnSpc>
                <a:spcPct val="115000"/>
              </a:lnSpc>
              <a:spcBef>
                <a:spcPts val="0"/>
              </a:spcBef>
              <a:spcAft>
                <a:spcPts val="0"/>
              </a:spcAft>
              <a:buSzPts val="1400"/>
              <a:buNone/>
            </a:pPr>
            <a:r>
              <a:rPr lang="en-US"/>
              <a:t>Reading tip: 8-10 mins</a:t>
            </a:r>
            <a:endParaRPr/>
          </a:p>
          <a:p>
            <a:pPr indent="0" lvl="0" marL="0" rtl="0" algn="l">
              <a:lnSpc>
                <a:spcPct val="115000"/>
              </a:lnSpc>
              <a:spcBef>
                <a:spcPts val="0"/>
              </a:spcBef>
              <a:spcAft>
                <a:spcPts val="0"/>
              </a:spcAft>
              <a:buSzPts val="1400"/>
              <a:buNone/>
            </a:pPr>
            <a:r>
              <a:rPr lang="en-US"/>
              <a:t>Practice: 5-10 mins</a:t>
            </a:r>
            <a:endParaRPr/>
          </a:p>
          <a:p>
            <a:pPr indent="0" lvl="0" marL="0" rtl="0" algn="l">
              <a:lnSpc>
                <a:spcPct val="115000"/>
              </a:lnSpc>
              <a:spcBef>
                <a:spcPts val="0"/>
              </a:spcBef>
              <a:spcAft>
                <a:spcPts val="0"/>
              </a:spcAft>
              <a:buSzPts val="1400"/>
              <a:buNone/>
            </a:pPr>
            <a:r>
              <a:rPr lang="en-US"/>
              <a:t>Reflection and updates: 10 mins</a:t>
            </a:r>
            <a:endParaRPr/>
          </a:p>
          <a:p>
            <a:pPr indent="0" lvl="0" marL="0" rtl="0" algn="l">
              <a:lnSpc>
                <a:spcPct val="100000"/>
              </a:lnSpc>
              <a:spcBef>
                <a:spcPts val="0"/>
              </a:spcBef>
              <a:spcAft>
                <a:spcPts val="0"/>
              </a:spcAft>
              <a:buSzPts val="1400"/>
              <a:buNone/>
            </a:pPr>
            <a:r>
              <a:rPr lang="en-US"/>
              <a:t>*Springboard Collaborative Family Workshops generally run 60 minutes. Because this is a pre-reading workshop, we suggest a 30-40 minute workshop instead.</a:t>
            </a:r>
            <a:endParaRPr/>
          </a:p>
          <a:p>
            <a:pPr indent="-228600" lvl="0" marL="457200" rtl="0" algn="l">
              <a:lnSpc>
                <a:spcPct val="100000"/>
              </a:lnSpc>
              <a:spcBef>
                <a:spcPts val="0"/>
              </a:spcBef>
              <a:spcAft>
                <a:spcPts val="0"/>
              </a:spcAft>
              <a:buSzPts val="1400"/>
              <a:buNone/>
            </a:pPr>
            <a:r>
              <a:t/>
            </a:r>
            <a:endParaRPr u="sng"/>
          </a:p>
          <a:p>
            <a:pPr indent="0" lvl="0" marL="0" rtl="0" algn="l">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2"/>
              </a:rPr>
              <a:t>https://bit.ly/SBCfeedbackform</a:t>
            </a:r>
            <a:r>
              <a:rPr lang="en-US"/>
              <a:t>. </a:t>
            </a:r>
            <a:endParaRPr/>
          </a:p>
          <a:p>
            <a:pPr indent="-228600" lvl="0" marL="457200" marR="0" rtl="0" algn="l">
              <a:lnSpc>
                <a:spcPct val="100000"/>
              </a:lnSpc>
              <a:spcBef>
                <a:spcPts val="0"/>
              </a:spcBef>
              <a:spcAft>
                <a:spcPts val="0"/>
              </a:spcAft>
              <a:buSzPts val="1400"/>
              <a:buNone/>
            </a:pPr>
            <a:r>
              <a:t/>
            </a:r>
            <a:endParaRPr u="sng"/>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36" name="Google Shape;1336;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p11: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8" name="Google Shape;1438;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b="0" i="1"/>
          </a:p>
          <a:p>
            <a:pPr indent="-279400" lvl="0" marL="45720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Demonstrate </a:t>
            </a:r>
            <a:r>
              <a:rPr b="0" i="0" lang="en-US" sz="1200" u="none" cap="none" strike="noStrike">
                <a:solidFill>
                  <a:schemeClr val="dk1"/>
                </a:solidFill>
                <a:latin typeface="Calibri"/>
                <a:ea typeface="Calibri"/>
                <a:cs typeface="Calibri"/>
                <a:sym typeface="Calibri"/>
              </a:rPr>
              <a:t>the whole process one more time:</a:t>
            </a:r>
            <a:endParaRPr b="0"/>
          </a:p>
          <a:p>
            <a:pPr indent="-279400" lvl="1" marL="91440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Left hand out to side with palm up: say “drum”</a:t>
            </a:r>
            <a:endParaRPr b="0"/>
          </a:p>
          <a:p>
            <a:pPr indent="-279400" lvl="1" marL="91440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Right hand out to side with palm up: say “stick”</a:t>
            </a:r>
            <a:endParaRPr b="0"/>
          </a:p>
          <a:p>
            <a:pPr indent="-279400" lvl="1" marL="91440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Squish/clap hands together: say “drumstick”</a:t>
            </a:r>
            <a:endParaRPr/>
          </a:p>
          <a:p>
            <a:pPr indent="-279400" lvl="0" marL="45720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Lead the group </a:t>
            </a:r>
            <a:r>
              <a:rPr b="0" i="0" lang="en-US" sz="1200" u="none" cap="none" strike="noStrike">
                <a:solidFill>
                  <a:schemeClr val="dk1"/>
                </a:solidFill>
                <a:latin typeface="Calibri"/>
                <a:ea typeface="Calibri"/>
                <a:cs typeface="Calibri"/>
                <a:sym typeface="Calibri"/>
              </a:rPr>
              <a:t>through the process with the word “chicken” (on the slide) and the words posted on the chart paper.</a:t>
            </a:r>
            <a:endParaRPr b="0"/>
          </a:p>
          <a:p>
            <a:pPr indent="-228600" lvl="0" marL="457200" marR="0" rtl="0" algn="l">
              <a:lnSpc>
                <a:spcPct val="100000"/>
              </a:lnSpc>
              <a:spcBef>
                <a:spcPts val="0"/>
              </a:spcBef>
              <a:spcAft>
                <a:spcPts val="0"/>
              </a:spcAft>
              <a:buClr>
                <a:srgbClr val="000000"/>
              </a:buClr>
              <a:buSzPts val="1400"/>
              <a:buFont typeface="Arial"/>
              <a:buNone/>
            </a:pPr>
            <a:br>
              <a:rPr lang="en-US"/>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p12: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8" name="Google Shape;1448;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317500" lvl="0" marL="457200" rtl="0" algn="l">
              <a:lnSpc>
                <a:spcPct val="100000"/>
              </a:lnSpc>
              <a:spcBef>
                <a:spcPts val="0"/>
              </a:spcBef>
              <a:spcAft>
                <a:spcPts val="0"/>
              </a:spcAft>
              <a:buClr>
                <a:schemeClr val="dk1"/>
              </a:buClr>
              <a:buSzPts val="14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317500" lvl="0" marL="457200" rtl="0" algn="l">
              <a:lnSpc>
                <a:spcPct val="100000"/>
              </a:lnSpc>
              <a:spcBef>
                <a:spcPts val="0"/>
              </a:spcBef>
              <a:spcAft>
                <a:spcPts val="0"/>
              </a:spcAft>
              <a:buClr>
                <a:schemeClr val="dk1"/>
              </a:buClr>
              <a:buSzPts val="14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p13:notes"/>
          <p:cNvSpPr/>
          <p:nvPr>
            <p:ph idx="2" type="sldImg"/>
          </p:nvPr>
        </p:nvSpPr>
        <p:spPr>
          <a:xfrm>
            <a:off x="130629" y="10556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5" name="Google Shape;1455;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The questions you learn today will help you ask questions before your child begins to read on their own so you can help them build important foundational skills.</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think about words and sounds, understand what you’re reading together, and enjoy books and stories. And remember—we can have these playful conversations even without a book! You can work them into your day whenever and wherever—at the grocery store, before bedtime, at bath time, etc. These questions will help your child practice speaking the language they will soon be reading!</a:t>
            </a:r>
            <a:endParaRPr/>
          </a:p>
          <a:p>
            <a:pPr indent="0" lvl="0" marL="2286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Today we’ve learned questions to help your child build phonological awareness that will later help them to read words on their own. </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que le hagan pensar en palabras y sonidos, entender lo que están leyendo juntos, y disfrutar libros y cuentos. Y acuérdense – podemos tener estas conversaciones divertidas sin un libro. Puede tenerlas en cualquier momento, en donde sea – en el supermercado, antes de dormir, etc. ¡Las preguntas le ayudarán a su hijo practicar cómo hablar el idioma para poder leer en poco tiempo!</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Hoy hemos aprendido preguntas para fomentar un conocimiento fonológico que les ayudarán a sus hijos para leer las palabras independientemente en el futuro.</a:t>
            </a:r>
            <a:endParaRPr i="1"/>
          </a:p>
          <a:p>
            <a:pPr indent="0" lvl="0" marL="0" rtl="0" algn="l">
              <a:lnSpc>
                <a:spcPct val="100000"/>
              </a:lnSpc>
              <a:spcBef>
                <a:spcPts val="0"/>
              </a:spcBef>
              <a:spcAft>
                <a:spcPts val="0"/>
              </a:spcAft>
              <a:buSzPts val="1400"/>
              <a:buNone/>
            </a:pPr>
            <a:r>
              <a:t/>
            </a:r>
            <a:endParaRPr i="1"/>
          </a:p>
          <a:p>
            <a:pPr indent="0" lvl="0" marL="0" rtl="0" algn="l">
              <a:lnSpc>
                <a:spcPct val="115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3: Practice time</a:t>
            </a:r>
            <a:endParaRPr b="1"/>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Clr>
                <a:schemeClr val="dk1"/>
              </a:buClr>
              <a:buSzPts val="1400"/>
              <a:buChar char="•"/>
            </a:pPr>
            <a:r>
              <a:rPr b="1" lang="en-US"/>
              <a:t>Summarize the tip </a:t>
            </a:r>
            <a:r>
              <a:rPr lang="en-US"/>
              <a:t>and remind families to repeat these steps during practice time.</a:t>
            </a:r>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Clr>
                <a:schemeClr val="dk1"/>
              </a:buClr>
              <a:buSzPts val="1400"/>
              <a:buChar char="•"/>
            </a:pPr>
            <a:r>
              <a:rPr lang="en-US"/>
              <a:t>►Multilingual parents in particular often come with feelings of self-consciousness that can be overcome when they know why they're being observed. </a:t>
            </a:r>
            <a:endParaRPr/>
          </a:p>
          <a:p>
            <a:pPr indent="-317500" lvl="0" marL="457200" rtl="0" algn="l">
              <a:lnSpc>
                <a:spcPct val="100000"/>
              </a:lnSpc>
              <a:spcBef>
                <a:spcPts val="0"/>
              </a:spcBef>
              <a:spcAft>
                <a:spcPts val="0"/>
              </a:spcAft>
              <a:buClr>
                <a:schemeClr val="dk1"/>
              </a:buClr>
              <a:buSzPts val="1400"/>
              <a:buChar char="•"/>
            </a:pPr>
            <a:r>
              <a:rPr lang="en-US"/>
              <a:t>Remind families to ask questions as they use the tip.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317500" lvl="1" marL="914400" rtl="0" algn="l">
              <a:lnSpc>
                <a:spcPct val="100000"/>
              </a:lnSpc>
              <a:spcBef>
                <a:spcPts val="0"/>
              </a:spcBef>
              <a:spcAft>
                <a:spcPts val="0"/>
              </a:spcAft>
              <a:buClr>
                <a:schemeClr val="dk1"/>
              </a:buClr>
              <a:buSzPts val="1400"/>
              <a:buChar char="•"/>
            </a:pPr>
            <a:r>
              <a:rPr lang="en-US"/>
              <a:t>To support families, consider underlining two high-leverage questions on the Reading Tip Sheet as you circulate. </a:t>
            </a:r>
            <a:endParaRPr/>
          </a:p>
          <a:p>
            <a:pPr indent="-317500" lvl="0" marL="457200" rtl="0" algn="l">
              <a:lnSpc>
                <a:spcPct val="100000"/>
              </a:lnSpc>
              <a:spcBef>
                <a:spcPts val="0"/>
              </a:spcBef>
              <a:spcAft>
                <a:spcPts val="0"/>
              </a:spcAft>
              <a:buClr>
                <a:schemeClr val="dk1"/>
              </a:buClr>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Clr>
                <a:schemeClr val="dk1"/>
              </a:buClr>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Clr>
                <a:schemeClr val="dk1"/>
              </a:buClr>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Clr>
                <a:schemeClr val="dk1"/>
              </a:buClr>
              <a:buSzPts val="1400"/>
              <a:buChar char="•"/>
            </a:pPr>
            <a:r>
              <a:rPr lang="en-US"/>
              <a:t>If yes, answer question.</a:t>
            </a:r>
            <a:endParaRPr/>
          </a:p>
          <a:p>
            <a:pPr indent="-317500" lvl="2" marL="1371600" rtl="0" algn="l">
              <a:lnSpc>
                <a:spcPct val="100000"/>
              </a:lnSpc>
              <a:spcBef>
                <a:spcPts val="0"/>
              </a:spcBef>
              <a:spcAft>
                <a:spcPts val="0"/>
              </a:spcAft>
              <a:buClr>
                <a:schemeClr val="dk1"/>
              </a:buClr>
              <a:buSzPts val="1400"/>
              <a:buChar char="•"/>
            </a:pPr>
            <a:r>
              <a:rPr lang="en-US"/>
              <a:t>If no, say, “May I listen in for a moment?”</a:t>
            </a:r>
            <a:endParaRPr/>
          </a:p>
          <a:p>
            <a:pPr indent="-279400" lvl="3" marL="1828800" rtl="0" algn="l">
              <a:lnSpc>
                <a:spcPct val="100000"/>
              </a:lnSpc>
              <a:spcBef>
                <a:spcPts val="0"/>
              </a:spcBef>
              <a:spcAft>
                <a:spcPts val="0"/>
              </a:spcAft>
              <a:buClr>
                <a:schemeClr val="dk1"/>
              </a:buClr>
              <a:buSzPts val="800"/>
              <a:buChar char="●"/>
            </a:pPr>
            <a:r>
              <a:rPr lang="en-US"/>
              <a:t>Listen for a full minute.</a:t>
            </a:r>
            <a:endParaRPr/>
          </a:p>
          <a:p>
            <a:pPr indent="-279400" lvl="3" marL="1828800" rtl="0" algn="l">
              <a:lnSpc>
                <a:spcPct val="100000"/>
              </a:lnSpc>
              <a:spcBef>
                <a:spcPts val="0"/>
              </a:spcBef>
              <a:spcAft>
                <a:spcPts val="0"/>
              </a:spcAft>
              <a:buClr>
                <a:schemeClr val="dk1"/>
              </a:buClr>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Clr>
                <a:schemeClr val="dk1"/>
              </a:buClr>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Clr>
                <a:schemeClr val="dk1"/>
              </a:buClr>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Clr>
                <a:schemeClr val="dk1"/>
              </a:buClr>
              <a:buSzPts val="1400"/>
              <a:buChar char="•"/>
            </a:pPr>
            <a:r>
              <a:rPr lang="en-US"/>
              <a:t>Gather “glows” (things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Clr>
                <a:schemeClr val="dk1"/>
              </a:buClr>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Clr>
                <a:schemeClr val="dk1"/>
              </a:buClr>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SzPts val="1400"/>
              <a:buNone/>
            </a:pPr>
            <a:r>
              <a:t/>
            </a:r>
            <a:endParaRPr/>
          </a:p>
        </p:txBody>
      </p:sp>
      <p:sp>
        <p:nvSpPr>
          <p:cNvPr id="1464" name="Google Shape;1464;p14: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Part 4: Reflection &amp; updates </a:t>
            </a:r>
            <a:endParaRPr/>
          </a:p>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483" name="Google Shape;1483;p1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of the </a:t>
            </a:r>
            <a:r>
              <a:rPr b="1" i="0" lang="en-US" sz="1200" u="none" cap="none" strike="noStrike">
                <a:solidFill>
                  <a:schemeClr val="dk1"/>
                </a:solidFill>
                <a:latin typeface="Calibri"/>
                <a:ea typeface="Calibri"/>
                <a:cs typeface="Calibri"/>
                <a:sym typeface="Calibri"/>
              </a:rPr>
              <a:t>importance of play </a:t>
            </a:r>
            <a:r>
              <a:rPr b="0" i="0" lang="en-US" sz="1200" u="none" cap="none" strike="noStrike">
                <a:solidFill>
                  <a:schemeClr val="dk1"/>
                </a:solidFill>
                <a:latin typeface="Calibri"/>
                <a:ea typeface="Calibri"/>
                <a:cs typeface="Calibri"/>
                <a:sym typeface="Calibri"/>
              </a:rPr>
              <a:t>at this age and how playing with words, letters, sounds, books, etc. is the most effective way to build a foundation of reading.</a:t>
            </a:r>
            <a:endParaRPr/>
          </a:p>
          <a:p>
            <a:pPr indent="-304800" lvl="0" marL="457200" marR="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Explain how today’s reading tip will help readers develop the skills they need to read well</a:t>
            </a:r>
            <a:r>
              <a:rPr b="0" i="0" lang="en-US" sz="1200" u="none" cap="none" strike="noStrike">
                <a:solidFill>
                  <a:schemeClr val="dk1"/>
                </a:solidFill>
                <a:latin typeface="Calibri"/>
                <a:ea typeface="Calibri"/>
                <a:cs typeface="Calibri"/>
                <a:sym typeface="Calibri"/>
              </a:rPr>
              <a:t>.</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u="sng"/>
              <a:t>Sample script</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Remember, our overall goal is to help your child build a foundation of reading. When your child starts to learn how to read, they will need to:</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 able to figure out the words they are reading. All the fun and playful things we do to help your child learn the sounds in words and to learn new words build toward this skill. Remember, you can do this without a book by just talking and listening to each other.</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 able to understand the story. All the reading and conversations you have will help your child be able to understand a story on their own. Encouraging their imaginations and ability to tell their own stories will help here, too!</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And of course, we are helping our child learn how to engage and enjoy in a story every time we tell stories or read books.</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Being able to sound like a storyteller is a skill your child will develop a little later.</a:t>
            </a:r>
            <a:endParaRPr/>
          </a:p>
          <a:p>
            <a:pPr indent="-279400" lvl="0" marL="457200" marR="0" rtl="0" algn="l">
              <a:lnSpc>
                <a:spcPct val="100000"/>
              </a:lnSpc>
              <a:spcBef>
                <a:spcPts val="0"/>
              </a:spcBef>
              <a:spcAft>
                <a:spcPts val="0"/>
              </a:spcAft>
              <a:buClr>
                <a:schemeClr val="dk1"/>
              </a:buClr>
              <a:buSzPts val="800"/>
              <a:buFont typeface="Calibri"/>
              <a:buChar char="●"/>
            </a:pPr>
            <a:r>
              <a:rPr i="1" lang="en-US"/>
              <a:t>Saying the sounds in a word and then squishing them together will help your child figure out the words when they start reading.</a:t>
            </a:r>
            <a:endParaRPr i="1"/>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Font typeface="Calibri"/>
              <a:buNone/>
            </a:pPr>
            <a:r>
              <a:rPr lang="en-US" u="sng"/>
              <a:t>Sample script in Spanish</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i="1" lang="en-US"/>
              <a:t>Recuérdense, nuestra meta en general es ayudarles a sus hijos a construir una base para la lectura. Cuando sus hijos empiezan a leer, tienen que:</a:t>
            </a:r>
            <a:endParaRPr/>
          </a:p>
          <a:p>
            <a:pPr indent="-279400" lvl="0" marL="457200" rtl="0" algn="l">
              <a:lnSpc>
                <a:spcPct val="100000"/>
              </a:lnSpc>
              <a:spcBef>
                <a:spcPts val="0"/>
              </a:spcBef>
              <a:spcAft>
                <a:spcPts val="0"/>
              </a:spcAft>
              <a:buSzPts val="800"/>
              <a:buFont typeface="Calibri"/>
              <a:buChar char="●"/>
            </a:pPr>
            <a:r>
              <a:rPr i="1" lang="en-US"/>
              <a:t>Descifrar las palabras que están leyendo. La diversión y los juegos que hacemos para ayudarles a aprender los sonidos de las palabras y palabras nuevas les lleva a esta destreza. Recuérdense, se puede hacer sin un libro por simplemente hablar juntos y escuchar uno al otro.</a:t>
            </a:r>
            <a:endParaRPr/>
          </a:p>
          <a:p>
            <a:pPr indent="-279400" lvl="0" marL="457200" rtl="0" algn="l">
              <a:lnSpc>
                <a:spcPct val="100000"/>
              </a:lnSpc>
              <a:spcBef>
                <a:spcPts val="0"/>
              </a:spcBef>
              <a:spcAft>
                <a:spcPts val="0"/>
              </a:spcAft>
              <a:buSzPts val="800"/>
              <a:buFont typeface="Calibri"/>
              <a:buChar char="●"/>
            </a:pPr>
            <a:r>
              <a:rPr i="1" lang="en-US"/>
              <a:t>Comprender un cuento. Toda la lectura y las conversaciones que tienen ayudarán a sus hijos para entender el cuento independientemente. Animarlos a usar sus imaginaciones y contar sus propios cuentos les ayudarán con eso también.</a:t>
            </a:r>
            <a:endParaRPr/>
          </a:p>
          <a:p>
            <a:pPr indent="-279400" lvl="0" marL="457200" rtl="0" algn="l">
              <a:lnSpc>
                <a:spcPct val="100000"/>
              </a:lnSpc>
              <a:spcBef>
                <a:spcPts val="0"/>
              </a:spcBef>
              <a:spcAft>
                <a:spcPts val="0"/>
              </a:spcAft>
              <a:buSzPts val="800"/>
              <a:buFont typeface="Calibri"/>
              <a:buChar char="●"/>
            </a:pPr>
            <a:r>
              <a:rPr i="1" lang="en-US"/>
              <a:t>Y por supuesto, estamos ayudando a nuestros hijos a involucrarse con y disfrutar un cuento cada vez que contamos historias o leemos libros.</a:t>
            </a:r>
            <a:endParaRPr/>
          </a:p>
          <a:p>
            <a:pPr indent="-279400" lvl="0" marL="457200" rtl="0" algn="l">
              <a:lnSpc>
                <a:spcPct val="100000"/>
              </a:lnSpc>
              <a:spcBef>
                <a:spcPts val="0"/>
              </a:spcBef>
              <a:spcAft>
                <a:spcPts val="0"/>
              </a:spcAft>
              <a:buSzPts val="800"/>
              <a:buFont typeface="Calibri"/>
              <a:buChar char="●"/>
            </a:pPr>
            <a:r>
              <a:rPr i="1" lang="en-US"/>
              <a:t>La destreza de sonar como un cuentista es una habilidad que su hijos desarrollarán cuando sean más grandes.</a:t>
            </a:r>
            <a:endParaRPr/>
          </a:p>
          <a:p>
            <a:pPr indent="-279400" lvl="0" marL="457200" rtl="0" algn="l">
              <a:lnSpc>
                <a:spcPct val="100000"/>
              </a:lnSpc>
              <a:spcBef>
                <a:spcPts val="0"/>
              </a:spcBef>
              <a:spcAft>
                <a:spcPts val="0"/>
              </a:spcAft>
              <a:buSzPts val="800"/>
              <a:buFont typeface="Calibri"/>
              <a:buChar char="●"/>
            </a:pPr>
            <a:r>
              <a:rPr lang="en-US" sz="700">
                <a:latin typeface="Times New Roman"/>
                <a:ea typeface="Times New Roman"/>
                <a:cs typeface="Times New Roman"/>
                <a:sym typeface="Times New Roman"/>
              </a:rPr>
              <a:t> </a:t>
            </a:r>
            <a:r>
              <a:rPr i="1" lang="en-US"/>
              <a:t>Decir los sonidos de una palabra y luego juntarlos le ayudará a su hijo para descifrar las palabras cuando empiece a leer. </a:t>
            </a:r>
            <a:endParaRPr i="1"/>
          </a:p>
          <a:p>
            <a:pPr indent="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br>
              <a:rPr b="0" lang="en-US"/>
            </a:b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491" name="Google Shape;1491;p16:notes"/>
          <p:cNvSpPr/>
          <p:nvPr>
            <p:ph idx="2" type="sldImg"/>
          </p:nvPr>
        </p:nvSpPr>
        <p:spPr>
          <a:xfrm>
            <a:off x="3533775" y="13811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498" name="Google Shape;1498;p17: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b="1" lang="en-US"/>
              <a:t>Formally welcome families </a:t>
            </a:r>
            <a:r>
              <a:rPr lang="en-US"/>
              <a:t>and tell them the title of today’s workshop. Do not go into specific steps of the reading tip at this point. </a:t>
            </a:r>
            <a:endParaRPr/>
          </a:p>
          <a:p>
            <a:pPr indent="-317500" lvl="0" marL="457200" rtl="0" algn="l">
              <a:lnSpc>
                <a:spcPct val="100000"/>
              </a:lnSpc>
              <a:spcBef>
                <a:spcPts val="0"/>
              </a:spcBef>
              <a:spcAft>
                <a:spcPts val="0"/>
              </a:spcAft>
              <a:buSzPts val="1400"/>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43" name="Google Shape;1343;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 </a:t>
            </a:r>
            <a:endParaRPr/>
          </a:p>
          <a:p>
            <a:pPr indent="-317500" lvl="0" marL="457200" rtl="0" algn="l">
              <a:lnSpc>
                <a:spcPct val="100000"/>
              </a:lnSpc>
              <a:spcBef>
                <a:spcPts val="0"/>
              </a:spcBef>
              <a:spcAft>
                <a:spcPts val="0"/>
              </a:spcAft>
              <a:buSzPts val="1400"/>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Char char="•"/>
            </a:pPr>
            <a:r>
              <a:rPr lang="en-US"/>
              <a:t>If this is the first or second Family Workshop in a series, explain that the icons for each of the four parts of the Family Workshop also run along the bottom of slides.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48" name="Google Shape;1348;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a:t>
            </a:r>
            <a:r>
              <a:rPr b="1" i="0" lang="en-US" sz="1200" u="none" cap="none" strike="noStrike">
                <a:solidFill>
                  <a:schemeClr val="dk1"/>
                </a:solidFill>
                <a:latin typeface="Calibri"/>
                <a:ea typeface="Calibri"/>
                <a:cs typeface="Calibri"/>
                <a:sym typeface="Calibri"/>
              </a:rPr>
              <a:t>including you, the facilitator</a:t>
            </a:r>
            <a:r>
              <a:rPr b="1" lang="en-US"/>
              <a:t>–</a:t>
            </a:r>
            <a:r>
              <a:rPr b="1" i="0" lang="en-US" sz="1200" u="none" cap="none" strike="noStrike">
                <a:solidFill>
                  <a:schemeClr val="dk1"/>
                </a:solidFill>
                <a:latin typeface="Calibri"/>
                <a:ea typeface="Calibri"/>
                <a:cs typeface="Calibri"/>
                <a:sym typeface="Calibri"/>
              </a:rPr>
              <a:t>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62" name="Google Shape;1362;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Here is our reading tip today:</a:t>
            </a:r>
            <a:endParaRPr i="1"/>
          </a:p>
          <a:p>
            <a:pPr indent="0" lvl="0" marL="0" rtl="0" algn="l">
              <a:lnSpc>
                <a:spcPct val="100000"/>
              </a:lnSpc>
              <a:spcBef>
                <a:spcPts val="0"/>
              </a:spcBef>
              <a:spcAft>
                <a:spcPts val="0"/>
              </a:spcAft>
              <a:buClr>
                <a:schemeClr val="dk1"/>
              </a:buClr>
              <a:buSzPts val="1100"/>
              <a:buFont typeface="Arial"/>
              <a:buNone/>
            </a:pPr>
            <a:r>
              <a:t/>
            </a:r>
            <a:endParaRPr i="1"/>
          </a:p>
          <a:p>
            <a:pPr indent="-279400" lvl="0" marL="457200" rtl="0" algn="l">
              <a:lnSpc>
                <a:spcPct val="100000"/>
              </a:lnSpc>
              <a:spcBef>
                <a:spcPts val="0"/>
              </a:spcBef>
              <a:spcAft>
                <a:spcPts val="0"/>
              </a:spcAft>
              <a:buSzPts val="800"/>
              <a:buChar char="●"/>
            </a:pPr>
            <a:r>
              <a:rPr i="1" lang="en-US"/>
              <a:t>First, you will choose a spoken word with more than one syllable and say the word parts. </a:t>
            </a:r>
            <a:endParaRPr i="1"/>
          </a:p>
          <a:p>
            <a:pPr indent="-279400" lvl="0" marL="457200" rtl="0" algn="l">
              <a:lnSpc>
                <a:spcPct val="100000"/>
              </a:lnSpc>
              <a:spcBef>
                <a:spcPts val="0"/>
              </a:spcBef>
              <a:spcAft>
                <a:spcPts val="0"/>
              </a:spcAft>
              <a:buSzPts val="800"/>
              <a:buChar char="●"/>
            </a:pPr>
            <a:r>
              <a:rPr i="1" lang="en-US"/>
              <a:t>Then, you will use your hands (or other body part) to “squish” the sounds back together. </a:t>
            </a:r>
            <a:endParaRPr i="1"/>
          </a:p>
          <a:p>
            <a:pPr indent="-279400" lvl="0" marL="457200" rtl="0" algn="l">
              <a:lnSpc>
                <a:spcPct val="100000"/>
              </a:lnSpc>
              <a:spcBef>
                <a:spcPts val="0"/>
              </a:spcBef>
              <a:spcAft>
                <a:spcPts val="0"/>
              </a:spcAft>
              <a:buSzPts val="800"/>
              <a:buChar char="●"/>
            </a:pPr>
            <a:r>
              <a:rPr i="1" lang="en-US"/>
              <a:t>Last, you will say the whole word.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Why is this an important reading tip?</a:t>
            </a:r>
            <a:endParaRPr i="1"/>
          </a:p>
          <a:p>
            <a:pPr indent="0" lvl="0" marL="0" rtl="0" algn="l">
              <a:lnSpc>
                <a:spcPct val="100000"/>
              </a:lnSpc>
              <a:spcBef>
                <a:spcPts val="0"/>
              </a:spcBef>
              <a:spcAft>
                <a:spcPts val="0"/>
              </a:spcAft>
              <a:buClr>
                <a:schemeClr val="dk1"/>
              </a:buClr>
              <a:buSzPts val="1100"/>
              <a:buFont typeface="Arial"/>
              <a:buNone/>
            </a:pPr>
            <a:r>
              <a:rPr i="1" lang="en-US"/>
              <a:t>Phonological awareness is the awareness of the different sound structures of words. The goal of “Sound and squish” is to help your child notice word parts and blend them together to say the correct word. This skill will help your child later when they are learning how to identify all of the sounds in a word and put those sounds together to either read or spell a word.</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Hoy el consejo de lectura es:</a:t>
            </a:r>
            <a:endParaRPr i="1"/>
          </a:p>
          <a:p>
            <a:pPr indent="0" lvl="0" marL="0" rtl="0" algn="l">
              <a:lnSpc>
                <a:spcPct val="100000"/>
              </a:lnSpc>
              <a:spcBef>
                <a:spcPts val="0"/>
              </a:spcBef>
              <a:spcAft>
                <a:spcPts val="0"/>
              </a:spcAft>
              <a:buSzPts val="1100"/>
              <a:buNone/>
            </a:pPr>
            <a:r>
              <a:t/>
            </a:r>
            <a:endParaRPr i="1"/>
          </a:p>
          <a:p>
            <a:pPr indent="-279400" lvl="0" marL="457200" rtl="0" algn="l">
              <a:lnSpc>
                <a:spcPct val="100000"/>
              </a:lnSpc>
              <a:spcBef>
                <a:spcPts val="0"/>
              </a:spcBef>
              <a:spcAft>
                <a:spcPts val="0"/>
              </a:spcAft>
              <a:buSzPts val="800"/>
              <a:buChar char="●"/>
            </a:pPr>
            <a:r>
              <a:rPr i="1" lang="en-US"/>
              <a:t>Primero, escoger una palabra con más de una sílaba y decir las partes de la palabra. </a:t>
            </a:r>
            <a:endParaRPr i="1"/>
          </a:p>
          <a:p>
            <a:pPr indent="-279400" lvl="0" marL="457200" rtl="0" algn="l">
              <a:lnSpc>
                <a:spcPct val="100000"/>
              </a:lnSpc>
              <a:spcBef>
                <a:spcPts val="0"/>
              </a:spcBef>
              <a:spcAft>
                <a:spcPts val="0"/>
              </a:spcAft>
              <a:buSzPts val="800"/>
              <a:buChar char="●"/>
            </a:pPr>
            <a:r>
              <a:rPr i="1" lang="en-US"/>
              <a:t>Luego, usar las manos (o alguna otra parte del cuerpo) para “juntar” los sonidos por apretarlas. </a:t>
            </a:r>
            <a:endParaRPr i="1"/>
          </a:p>
          <a:p>
            <a:pPr indent="-279400" lvl="0" marL="457200" rtl="0" algn="l">
              <a:lnSpc>
                <a:spcPct val="100000"/>
              </a:lnSpc>
              <a:spcBef>
                <a:spcPts val="0"/>
              </a:spcBef>
              <a:spcAft>
                <a:spcPts val="0"/>
              </a:spcAft>
              <a:buSzPts val="800"/>
              <a:buChar char="●"/>
            </a:pPr>
            <a:r>
              <a:rPr i="1" lang="en-US"/>
              <a:t>Finalmente, decir la palabra entera.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 este consejo es importante?</a:t>
            </a:r>
            <a:endParaRPr i="1"/>
          </a:p>
          <a:p>
            <a:pPr indent="0" lvl="0" marL="0" rtl="0" algn="l">
              <a:lnSpc>
                <a:spcPct val="100000"/>
              </a:lnSpc>
              <a:spcBef>
                <a:spcPts val="0"/>
              </a:spcBef>
              <a:spcAft>
                <a:spcPts val="0"/>
              </a:spcAft>
              <a:buSzPts val="1100"/>
              <a:buNone/>
            </a:pPr>
            <a:r>
              <a:rPr i="1" lang="en-US"/>
              <a:t>El conocimiento de la fonética, conocido como “phonological awareness” en inglés, se trata de entender las diferentes estructuras de los sonidos de palabras. La meta de “Decir los sonidos y apretarlos” es ayudarle a su hijo a darse cuenta de las partes de las palabras y juntarlas para decir la palabra correcta. Esta destreza le va a ayudar a su hijo después cuando está aprendiendo cómo identificar todos los sonidos de una palabra y juntar los sonidos para leer o escribir una palabra. </a:t>
            </a:r>
            <a:endParaRPr i="1"/>
          </a:p>
        </p:txBody>
      </p:sp>
      <p:sp>
        <p:nvSpPr>
          <p:cNvPr id="1379" name="Google Shape;1379;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2" name="Google Shape;1392;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p8: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5" name="Google Shape;1405;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SzPts val="800"/>
              <a:buChar char="●"/>
            </a:pPr>
            <a:r>
              <a:rPr b="1" lang="en-US"/>
              <a:t>Model step 1</a:t>
            </a:r>
            <a:r>
              <a:rPr lang="en-US"/>
              <a:t>: Say the word parts.</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Demonstrate by saying “snow” while holding out your left hand to your side, palm up, and then “ball” while holding out your right hand, palm up. </a:t>
            </a:r>
            <a:endParaRPr/>
          </a:p>
          <a:p>
            <a:pPr indent="-279400" lvl="0" marL="457200" marR="0" rtl="0" algn="l">
              <a:lnSpc>
                <a:spcPct val="100000"/>
              </a:lnSpc>
              <a:spcBef>
                <a:spcPts val="0"/>
              </a:spcBef>
              <a:spcAft>
                <a:spcPts val="0"/>
              </a:spcAft>
              <a:buSzPts val="800"/>
              <a:buChar char="●"/>
            </a:pPr>
            <a:r>
              <a:rPr lang="en-US"/>
              <a:t>Point families to words on chart paper (or a white board) and </a:t>
            </a:r>
            <a:r>
              <a:rPr b="1" lang="en-US"/>
              <a:t>practice breaking up a few more words</a:t>
            </a:r>
            <a:r>
              <a:rPr lang="en-US"/>
              <a:t> into parts. </a:t>
            </a:r>
            <a:endParaRPr/>
          </a:p>
          <a:p>
            <a:pPr indent="-95250" lvl="0" marL="24765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u="sng"/>
              <a:t>Sample script</a:t>
            </a:r>
            <a:endParaRPr/>
          </a:p>
          <a:p>
            <a:pPr indent="0" lvl="0" marL="0" marR="0" rtl="0" algn="l">
              <a:lnSpc>
                <a:spcPct val="100000"/>
              </a:lnSpc>
              <a:spcBef>
                <a:spcPts val="0"/>
              </a:spcBef>
              <a:spcAft>
                <a:spcPts val="0"/>
              </a:spcAft>
              <a:buClr>
                <a:srgbClr val="000000"/>
              </a:buClr>
              <a:buSzPts val="1400"/>
              <a:buFont typeface="Arial"/>
              <a:buNone/>
            </a:pPr>
            <a:r>
              <a:rPr b="0" i="1" lang="en-US" sz="1200" u="none" cap="none" strike="noStrike">
                <a:solidFill>
                  <a:schemeClr val="dk1"/>
                </a:solidFill>
                <a:latin typeface="Calibri"/>
                <a:ea typeface="Calibri"/>
                <a:cs typeface="Calibri"/>
                <a:sym typeface="Calibri"/>
              </a:rPr>
              <a:t>First choose a two-syllable word like “chicken” or “snowball.” Tell your child the two parts, but don’t squish them together yet. You might want to use your hands to demonstrate the two parts before you squish them together. Let’s practice as a group. </a:t>
            </a:r>
            <a:r>
              <a:rPr b="0" i="0" lang="en-US" sz="1200" u="none" cap="none" strike="noStrike">
                <a:solidFill>
                  <a:schemeClr val="dk1"/>
                </a:solidFill>
                <a:latin typeface="Calibri"/>
                <a:ea typeface="Calibri"/>
                <a:cs typeface="Calibri"/>
                <a:sym typeface="Calibri"/>
              </a:rPr>
              <a:t>[Use the words posted on chart paper].</a:t>
            </a:r>
            <a:endParaRPr/>
          </a:p>
          <a:p>
            <a:pPr indent="0" lvl="0" marL="0" marR="0" rtl="0" algn="l">
              <a:lnSpc>
                <a:spcPct val="100000"/>
              </a:lnSpc>
              <a:spcBef>
                <a:spcPts val="0"/>
              </a:spcBef>
              <a:spcAft>
                <a:spcPts val="0"/>
              </a:spcAft>
              <a:buClr>
                <a:srgbClr val="000000"/>
              </a:buClr>
              <a:buSzPts val="1400"/>
              <a:buFont typeface="Arial"/>
              <a:buNone/>
            </a:pPr>
            <a:r>
              <a:t/>
            </a:r>
            <a:endParaRPr b="0" i="1"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Primero van a escoger una palabra de dos sílabas, como “chicken” o “snowball.” Van a decir las dos partes por separado. Recomiendo que usen las manos para demostrar las dos partes antes de juntarlas. Vamos a practicarlo en grupo. </a:t>
            </a:r>
            <a:r>
              <a:rPr lang="en-US"/>
              <a:t>[Use las palabras que las familias escribieron en la cartulina].</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1"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p9: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6" name="Google Shape;1416;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SzPts val="800"/>
              <a:buChar char="●"/>
            </a:pPr>
            <a:r>
              <a:rPr b="1" lang="en-US"/>
              <a:t>Model step 2</a:t>
            </a:r>
            <a:r>
              <a:rPr lang="en-US"/>
              <a:t>: Squish them together.</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Demonstrate by squishing/clapping your hands together and saying “snowball.”</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i="0" lang="en-US" sz="1200" u="sng" cap="none" strike="noStrike">
                <a:solidFill>
                  <a:schemeClr val="dk1"/>
                </a:solidFill>
              </a:rPr>
              <a:t>Sample script</a:t>
            </a:r>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Then take your two hands and squish (slap) them together and say the two parts again, together</a:t>
            </a:r>
            <a:r>
              <a:rPr b="0" i="0" lang="en-US"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You can also use objects or other parts of your body to show how the two parts squish together. You might use two blocks that snap together </a:t>
            </a:r>
            <a:r>
              <a:rPr b="0" i="0" lang="en-US" sz="1200" u="none" cap="none" strike="noStrike">
                <a:solidFill>
                  <a:schemeClr val="dk1"/>
                </a:solidFill>
                <a:latin typeface="Calibri"/>
                <a:ea typeface="Calibri"/>
                <a:cs typeface="Calibri"/>
                <a:sym typeface="Calibri"/>
              </a:rPr>
              <a:t>[demonstrate with Lego or unifix cubes or other objects] </a:t>
            </a:r>
            <a:r>
              <a:rPr b="0" i="1" lang="en-US" sz="1200" u="none" cap="none" strike="noStrike">
                <a:solidFill>
                  <a:schemeClr val="dk1"/>
                </a:solidFill>
                <a:latin typeface="Calibri"/>
                <a:ea typeface="Calibri"/>
                <a:cs typeface="Calibri"/>
                <a:sym typeface="Calibri"/>
              </a:rPr>
              <a:t>or you can do it with a partner </a:t>
            </a:r>
            <a:r>
              <a:rPr b="0" i="0" lang="en-US" sz="1200" u="none" cap="none" strike="noStrike">
                <a:solidFill>
                  <a:schemeClr val="dk1"/>
                </a:solidFill>
                <a:latin typeface="Calibri"/>
                <a:ea typeface="Calibri"/>
                <a:cs typeface="Calibri"/>
                <a:sym typeface="Calibri"/>
              </a:rPr>
              <a:t>[demonstrate with a partner by each saying a part and then squishing together]. </a:t>
            </a:r>
            <a:endParaRPr b="0" i="0"/>
          </a:p>
          <a:p>
            <a:pPr indent="-228600" lvl="0" marL="457200" marR="0" rtl="0" algn="l">
              <a:lnSpc>
                <a:spcPct val="100000"/>
              </a:lnSpc>
              <a:spcBef>
                <a:spcPts val="0"/>
              </a:spcBef>
              <a:spcAft>
                <a:spcPts val="0"/>
              </a:spcAft>
              <a:buClr>
                <a:srgbClr val="000000"/>
              </a:buClr>
              <a:buSzPts val="1400"/>
              <a:buFont typeface="Arial"/>
              <a:buNone/>
            </a:pPr>
            <a:r>
              <a:t/>
            </a:r>
            <a:endParaRPr b="0"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sng" cap="none" strike="noStrike">
                <a:solidFill>
                  <a:schemeClr val="dk1"/>
                </a:solidFill>
                <a:latin typeface="Calibri"/>
                <a:ea typeface="Calibri"/>
                <a:cs typeface="Calibri"/>
                <a:sym typeface="Calibri"/>
              </a:rPr>
              <a:t>Sample script in Spanish</a:t>
            </a:r>
            <a:endParaRPr b="0" u="sng"/>
          </a:p>
          <a:p>
            <a:pPr indent="0" lvl="0" marL="0" rtl="0" algn="l">
              <a:lnSpc>
                <a:spcPct val="100000"/>
              </a:lnSpc>
              <a:spcBef>
                <a:spcPts val="0"/>
              </a:spcBef>
              <a:spcAft>
                <a:spcPts val="0"/>
              </a:spcAft>
              <a:buClr>
                <a:schemeClr val="dk1"/>
              </a:buClr>
              <a:buSzPts val="1400"/>
              <a:buFont typeface="Arial"/>
              <a:buNone/>
            </a:pPr>
            <a:r>
              <a:rPr i="1" lang="en-US"/>
              <a:t>Luego van a apretar las manos (batirlas) y decir las dos partes de nuevo, pero ahora las van a decir juntas. </a:t>
            </a:r>
            <a:endParaRPr/>
          </a:p>
          <a:p>
            <a:pPr indent="-228600" lvl="0" marL="45720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También se puede usar objetos o otras partes del cuerpo para mostrar cómo las dos partes de juntan. Podría usar dos bloques que dan un chasquido cuando se juntan </a:t>
            </a:r>
            <a:r>
              <a:rPr lang="en-US"/>
              <a:t>[demostrar con Lego o cubos de unifix cubes o algún otro objeto] o se puede hacer en parejas [demostrar con alguien más: cada uno dice una parte y luego se abrazan].</a:t>
            </a:r>
            <a:endParaRPr i="1"/>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p10: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6" name="Google Shape;1426;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SzPts val="800"/>
              <a:buChar char="●"/>
            </a:pPr>
            <a:r>
              <a:rPr b="1" lang="en-US"/>
              <a:t>Reinforce that </a:t>
            </a:r>
            <a:r>
              <a:rPr b="0" lang="en-US"/>
              <a:t>we want the child to say the word in parts and also put together.  </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i="0" lang="en-US" sz="1200" u="sng" cap="none" strike="noStrike">
                <a:solidFill>
                  <a:schemeClr val="dk1"/>
                </a:solidFill>
              </a:rPr>
              <a:t>Sample script</a:t>
            </a:r>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Then have your child say the whole word again: snowball. You might do this a few times for each word.</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sng" cap="none" strike="noStrike">
                <a:solidFill>
                  <a:schemeClr val="dk1"/>
                </a:solidFill>
                <a:latin typeface="Calibri"/>
                <a:ea typeface="Calibri"/>
                <a:cs typeface="Calibri"/>
                <a:sym typeface="Calibri"/>
              </a:rPr>
              <a:t>Sample script in Spanish</a:t>
            </a:r>
            <a:endParaRPr b="0" u="sng"/>
          </a:p>
          <a:p>
            <a:pPr indent="0" lvl="0" marL="0" marR="0" rtl="0" algn="l">
              <a:lnSpc>
                <a:spcPct val="100000"/>
              </a:lnSpc>
              <a:spcBef>
                <a:spcPts val="0"/>
              </a:spcBef>
              <a:spcAft>
                <a:spcPts val="0"/>
              </a:spcAft>
              <a:buClr>
                <a:srgbClr val="000000"/>
              </a:buClr>
              <a:buSzPts val="1400"/>
              <a:buFont typeface="Arial"/>
              <a:buNone/>
            </a:pPr>
            <a:r>
              <a:rPr i="1" lang="en-US"/>
              <a:t>Luego su hijo debe de decir la palabra entera de nuevo: snowball. Sería bueno repetir este proceso varias veces para cada palabra.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jpg"/><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jpg"/><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2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2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9.jpg"/><Relationship Id="rId5" Type="http://schemas.openxmlformats.org/officeDocument/2006/relationships/image" Target="../media/image8.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32.jp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0.jpg"/><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9.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36.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5.jpg"/><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9.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5.jpg"/><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38.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0.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28.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28.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9" name="Shape 129"/>
        <p:cNvGrpSpPr/>
        <p:nvPr/>
      </p:nvGrpSpPr>
      <p:grpSpPr>
        <a:xfrm>
          <a:off x="0" y="0"/>
          <a:ext cx="0" cy="0"/>
          <a:chOff x="0" y="0"/>
          <a:chExt cx="0" cy="0"/>
        </a:xfrm>
      </p:grpSpPr>
      <p:pic>
        <p:nvPicPr>
          <p:cNvPr id="130" name="Google Shape;130;p14"/>
          <p:cNvPicPr preferRelativeResize="0"/>
          <p:nvPr/>
        </p:nvPicPr>
        <p:blipFill rotWithShape="1">
          <a:blip r:embed="rId2">
            <a:alphaModFix/>
          </a:blip>
          <a:srcRect b="1768" l="0" r="3425" t="0"/>
          <a:stretch/>
        </p:blipFill>
        <p:spPr>
          <a:xfrm>
            <a:off x="6410030" y="1489638"/>
            <a:ext cx="5619569" cy="4136177"/>
          </a:xfrm>
          <a:prstGeom prst="rect">
            <a:avLst/>
          </a:prstGeom>
          <a:noFill/>
          <a:ln>
            <a:noFill/>
          </a:ln>
        </p:spPr>
      </p:pic>
      <p:sp>
        <p:nvSpPr>
          <p:cNvPr id="131" name="Google Shape;131;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2" name="Google Shape;132;p14"/>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133" name="Google Shape;133;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 name="Google Shape;134;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 name="Google Shape;135;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 name="Google Shape;137;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38" name="Google Shape;138;p14"/>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9" name="Google Shape;139;p1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41" name="Google Shape;141;p14"/>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42" name="Google Shape;142;p1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43" name="Google Shape;143;p14"/>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4" name="Google Shape;144;p14"/>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5" name="Google Shape;145;p14"/>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14"/>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14"/>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14"/>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49" name="Shape 149"/>
        <p:cNvGrpSpPr/>
        <p:nvPr/>
      </p:nvGrpSpPr>
      <p:grpSpPr>
        <a:xfrm>
          <a:off x="0" y="0"/>
          <a:ext cx="0" cy="0"/>
          <a:chOff x="0" y="0"/>
          <a:chExt cx="0" cy="0"/>
        </a:xfrm>
      </p:grpSpPr>
      <p:pic>
        <p:nvPicPr>
          <p:cNvPr id="150" name="Google Shape;150;p15"/>
          <p:cNvPicPr preferRelativeResize="0"/>
          <p:nvPr/>
        </p:nvPicPr>
        <p:blipFill rotWithShape="1">
          <a:blip r:embed="rId2">
            <a:alphaModFix/>
          </a:blip>
          <a:srcRect b="1768" l="0" r="3425" t="0"/>
          <a:stretch/>
        </p:blipFill>
        <p:spPr>
          <a:xfrm>
            <a:off x="100730" y="1690950"/>
            <a:ext cx="5619569" cy="4136177"/>
          </a:xfrm>
          <a:prstGeom prst="rect">
            <a:avLst/>
          </a:prstGeom>
          <a:noFill/>
          <a:ln>
            <a:noFill/>
          </a:ln>
        </p:spPr>
      </p:pic>
      <p:sp>
        <p:nvSpPr>
          <p:cNvPr id="151" name="Google Shape;151;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2" name="Google Shape;152;p15"/>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53" name="Google Shape;153;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 name="Google Shape;154;p1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5" name="Google Shape;155;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6" name="Google Shape;156;p1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7" name="Google Shape;157;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8" name="Google Shape;158;p15"/>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59" name="Google Shape;159;p15"/>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60" name="Google Shape;160;p15"/>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61" name="Google Shape;161;p15"/>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62" name="Google Shape;162;p15"/>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3" name="Google Shape;163;p15"/>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4" name="Google Shape;164;p15"/>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15"/>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p15"/>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67" name="Shape 167"/>
        <p:cNvGrpSpPr/>
        <p:nvPr/>
      </p:nvGrpSpPr>
      <p:grpSpPr>
        <a:xfrm>
          <a:off x="0" y="0"/>
          <a:ext cx="0" cy="0"/>
          <a:chOff x="0" y="0"/>
          <a:chExt cx="0" cy="0"/>
        </a:xfrm>
      </p:grpSpPr>
      <p:sp>
        <p:nvSpPr>
          <p:cNvPr id="168" name="Google Shape;168;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9" name="Google Shape;169;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16"/>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1" name="Google Shape;171;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72" name="Google Shape;172;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3" name="Google Shape;173;p1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74" name="Google Shape;174;p1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75" name="Google Shape;175;p1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6" name="Google Shape;176;p1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7" name="Google Shape;177;p1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78" name="Google Shape;178;p1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79" name="Google Shape;179;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80" name="Shape 180"/>
        <p:cNvGrpSpPr/>
        <p:nvPr/>
      </p:nvGrpSpPr>
      <p:grpSpPr>
        <a:xfrm>
          <a:off x="0" y="0"/>
          <a:ext cx="0" cy="0"/>
          <a:chOff x="0" y="0"/>
          <a:chExt cx="0" cy="0"/>
        </a:xfrm>
      </p:grpSpPr>
      <p:pic>
        <p:nvPicPr>
          <p:cNvPr id="181" name="Google Shape;181;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2" name="Google Shape;182;p1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1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4" name="Google Shape;184;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5" name="Google Shape;185;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6" name="Google Shape;186;p1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87" name="Google Shape;187;p1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8" name="Google Shape;188;p1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89" name="Google Shape;189;p1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90" name="Google Shape;190;p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1" name="Google Shape;191;p1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17"/>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 name="Google Shape;193;p17"/>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4" name="Google Shape;194;p17"/>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17"/>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17"/>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17"/>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8" name="Google Shape;198;p17"/>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7"/>
          <p:cNvSpPr/>
          <p:nvPr>
            <p:ph idx="9" type="pic"/>
          </p:nvPr>
        </p:nvSpPr>
        <p:spPr>
          <a:xfrm>
            <a:off x="7967502" y="1420398"/>
            <a:ext cx="3962100" cy="3122700"/>
          </a:xfrm>
          <a:prstGeom prst="rect">
            <a:avLst/>
          </a:prstGeom>
          <a:noFill/>
          <a:ln>
            <a:noFill/>
          </a:ln>
        </p:spPr>
      </p:sp>
      <p:sp>
        <p:nvSpPr>
          <p:cNvPr id="200" name="Google Shape;200;p17"/>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01" name="Shape 201"/>
        <p:cNvGrpSpPr/>
        <p:nvPr/>
      </p:nvGrpSpPr>
      <p:grpSpPr>
        <a:xfrm>
          <a:off x="0" y="0"/>
          <a:ext cx="0" cy="0"/>
          <a:chOff x="0" y="0"/>
          <a:chExt cx="0" cy="0"/>
        </a:xfrm>
      </p:grpSpPr>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4" name="Google Shape;204;p1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06" name="Google Shape;206;p1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207" name="Google Shape;207;p1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8" name="Google Shape;208;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11" name="Google Shape;211;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2" name="Google Shape;212;p18"/>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3" name="Google Shape;213;p18"/>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14" name="Shape 214"/>
        <p:cNvGrpSpPr/>
        <p:nvPr/>
      </p:nvGrpSpPr>
      <p:grpSpPr>
        <a:xfrm>
          <a:off x="0" y="0"/>
          <a:ext cx="0" cy="0"/>
          <a:chOff x="0" y="0"/>
          <a:chExt cx="0" cy="0"/>
        </a:xfrm>
      </p:grpSpPr>
      <p:sp>
        <p:nvSpPr>
          <p:cNvPr id="215" name="Google Shape;215;p1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6" name="Google Shape;216;p1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9" name="Google Shape;219;p19"/>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0" name="Google Shape;220;p19"/>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19"/>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2" name="Google Shape;222;p19"/>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3" name="Google Shape;223;p1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24" name="Google Shape;224;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5" name="Google Shape;225;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6" name="Google Shape;226;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7" name="Google Shape;227;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8" name="Google Shape;228;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9" name="Google Shape;229;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30" name="Google Shape;230;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31" name="Google Shape;231;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32" name="Google Shape;232;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233" name="Shape 233"/>
        <p:cNvGrpSpPr/>
        <p:nvPr/>
      </p:nvGrpSpPr>
      <p:grpSpPr>
        <a:xfrm>
          <a:off x="0" y="0"/>
          <a:ext cx="0" cy="0"/>
          <a:chOff x="0" y="0"/>
          <a:chExt cx="0" cy="0"/>
        </a:xfrm>
      </p:grpSpPr>
      <p:sp>
        <p:nvSpPr>
          <p:cNvPr id="234" name="Google Shape;234;p20"/>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35" name="Google Shape;235;p2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8" name="Google Shape;238;p20"/>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39" name="Google Shape;239;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0" name="Google Shape;240;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1" name="Google Shape;241;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2" name="Google Shape;242;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3" name="Google Shape;243;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4" name="Google Shape;244;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5" name="Google Shape;245;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6" name="Google Shape;246;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7" name="Google Shape;247;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48" name="Google Shape;248;p2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49" name="Google Shape;249;p2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50" name="Google Shape;250;p2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51" name="Shape 251"/>
        <p:cNvGrpSpPr/>
        <p:nvPr/>
      </p:nvGrpSpPr>
      <p:grpSpPr>
        <a:xfrm>
          <a:off x="0" y="0"/>
          <a:ext cx="0" cy="0"/>
          <a:chOff x="0" y="0"/>
          <a:chExt cx="0" cy="0"/>
        </a:xfrm>
      </p:grpSpPr>
      <p:sp>
        <p:nvSpPr>
          <p:cNvPr id="252" name="Google Shape;252;p21"/>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53" name="Google Shape;253;p2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21"/>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6" name="Google Shape;256;p21"/>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7" name="Google Shape;257;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8" name="Google Shape;258;p2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9" name="Google Shape;259;p2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0" name="Google Shape;260;p2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1" name="Google Shape;261;p2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2" name="Google Shape;262;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3" name="Google Shape;263;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4" name="Google Shape;264;p2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65" name="Google Shape;265;p2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66" name="Google Shape;266;p2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67" name="Google Shape;267;p2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68" name="Google Shape;268;p2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69" name="Shape 269"/>
        <p:cNvGrpSpPr/>
        <p:nvPr/>
      </p:nvGrpSpPr>
      <p:grpSpPr>
        <a:xfrm>
          <a:off x="0" y="0"/>
          <a:ext cx="0" cy="0"/>
          <a:chOff x="0" y="0"/>
          <a:chExt cx="0" cy="0"/>
        </a:xfrm>
      </p:grpSpPr>
      <p:sp>
        <p:nvSpPr>
          <p:cNvPr id="270" name="Google Shape;270;p2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1" name="Google Shape;271;p2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2" name="Google Shape;272;p2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3" name="Google Shape;273;p2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4" name="Google Shape;274;p2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2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2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2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2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79" name="Google Shape;279;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80" name="Google Shape;280;p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81" name="Google Shape;281;p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82" name="Google Shape;282;p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83" name="Google Shape;283;p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84" name="Google Shape;284;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85" name="Google Shape;285;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86" name="Google Shape;286;p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87" name="Google Shape;287;p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88" name="Shape 288"/>
        <p:cNvGrpSpPr/>
        <p:nvPr/>
      </p:nvGrpSpPr>
      <p:grpSpPr>
        <a:xfrm>
          <a:off x="0" y="0"/>
          <a:ext cx="0" cy="0"/>
          <a:chOff x="0" y="0"/>
          <a:chExt cx="0" cy="0"/>
        </a:xfrm>
      </p:grpSpPr>
      <p:pic>
        <p:nvPicPr>
          <p:cNvPr id="289" name="Google Shape;289;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0" name="Google Shape;290;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1" name="Google Shape;291;p23"/>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2" name="Google Shape;292;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93" name="Google Shape;293;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4" name="Google Shape;294;p2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95" name="Google Shape;295;p23"/>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6" name="Google Shape;296;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97" name="Google Shape;297;p2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98" name="Google Shape;298;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9" name="Google Shape;299;p23"/>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23"/>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23"/>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2" name="Google Shape;302;p23"/>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3" name="Google Shape;303;p23"/>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4" name="Google Shape;304;p23"/>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23"/>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6" name="Google Shape;306;p23"/>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07" name="Google Shape;307;p23"/>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24"/>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2" name="Google Shape;322;p24"/>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3" name="Google Shape;323;p24"/>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4" name="Google Shape;324;p24"/>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24"/>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24"/>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24"/>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28" name="Google Shape;328;p24"/>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329" name="Google Shape;329;p24"/>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 name="Google Shape;330;p24"/>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1" name="Google Shape;331;p24"/>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32" name="Shape 332"/>
        <p:cNvGrpSpPr/>
        <p:nvPr/>
      </p:nvGrpSpPr>
      <p:grpSpPr>
        <a:xfrm>
          <a:off x="0" y="0"/>
          <a:ext cx="0" cy="0"/>
          <a:chOff x="0" y="0"/>
          <a:chExt cx="0" cy="0"/>
        </a:xfrm>
      </p:grpSpPr>
      <p:pic>
        <p:nvPicPr>
          <p:cNvPr id="333" name="Google Shape;333;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34" name="Google Shape;334;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5" name="Google Shape;335;p2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6" name="Google Shape;336;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7" name="Google Shape;337;p2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8" name="Google Shape;338;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39" name="Google Shape;339;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40" name="Google Shape;340;p2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41" name="Google Shape;341;p2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2" name="Google Shape;342;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3" name="Google Shape;343;p25"/>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4" name="Google Shape;344;p25"/>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45" name="Shape 345"/>
        <p:cNvGrpSpPr/>
        <p:nvPr/>
      </p:nvGrpSpPr>
      <p:grpSpPr>
        <a:xfrm>
          <a:off x="0" y="0"/>
          <a:ext cx="0" cy="0"/>
          <a:chOff x="0" y="0"/>
          <a:chExt cx="0" cy="0"/>
        </a:xfrm>
      </p:grpSpPr>
      <p:pic>
        <p:nvPicPr>
          <p:cNvPr id="346" name="Google Shape;346;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7" name="Google Shape;347;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8" name="Google Shape;348;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9" name="Google Shape;349;p2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0" name="Google Shape;350;p2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51" name="Google Shape;351;p2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52" name="Google Shape;352;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3" name="Google Shape;353;p2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4" name="Google Shape;354;p2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55" name="Google Shape;355;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6" name="Google Shape;356;p26"/>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7" name="Google Shape;357;p26"/>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58" name="Shape 358"/>
        <p:cNvGrpSpPr/>
        <p:nvPr/>
      </p:nvGrpSpPr>
      <p:grpSpPr>
        <a:xfrm>
          <a:off x="0" y="0"/>
          <a:ext cx="0" cy="0"/>
          <a:chOff x="0" y="0"/>
          <a:chExt cx="0" cy="0"/>
        </a:xfrm>
      </p:grpSpPr>
      <p:pic>
        <p:nvPicPr>
          <p:cNvPr id="359" name="Google Shape;359;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60" name="Google Shape;360;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61" name="Google Shape;361;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62" name="Google Shape;362;p2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63" name="Google Shape;363;p2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64" name="Google Shape;364;p2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65" name="Google Shape;365;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66" name="Google Shape;366;p2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67" name="Google Shape;367;p2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68" name="Google Shape;368;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9" name="Google Shape;369;p27"/>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27"/>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27"/>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27"/>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 name="Google Shape;373;p27"/>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27"/>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27"/>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76" name="Shape 376"/>
        <p:cNvGrpSpPr/>
        <p:nvPr/>
      </p:nvGrpSpPr>
      <p:grpSpPr>
        <a:xfrm>
          <a:off x="0" y="0"/>
          <a:ext cx="0" cy="0"/>
          <a:chOff x="0" y="0"/>
          <a:chExt cx="0" cy="0"/>
        </a:xfrm>
      </p:grpSpPr>
      <p:pic>
        <p:nvPicPr>
          <p:cNvPr id="377" name="Google Shape;377;p2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78" name="Google Shape;378;p2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9" name="Google Shape;379;p2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0" name="Google Shape;380;p28"/>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81" name="Google Shape;381;p2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82" name="Google Shape;382;p2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3" name="Google Shape;383;p2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4" name="Google Shape;384;p2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5" name="Google Shape;385;p2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86" name="Google Shape;386;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7" name="Google Shape;387;p28"/>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88" name="Shape 388"/>
        <p:cNvGrpSpPr/>
        <p:nvPr/>
      </p:nvGrpSpPr>
      <p:grpSpPr>
        <a:xfrm>
          <a:off x="0" y="0"/>
          <a:ext cx="0" cy="0"/>
          <a:chOff x="0" y="0"/>
          <a:chExt cx="0" cy="0"/>
        </a:xfrm>
      </p:grpSpPr>
      <p:pic>
        <p:nvPicPr>
          <p:cNvPr id="389" name="Google Shape;389;p2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0" name="Google Shape;390;p2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1" name="Google Shape;391;p2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2" name="Google Shape;392;p29"/>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93" name="Google Shape;393;p2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94" name="Google Shape;394;p2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2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6" name="Google Shape;396;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7" name="Google Shape;397;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98" name="Google Shape;398;p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9" name="Google Shape;399;p29"/>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29"/>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401" name="Shape 401"/>
        <p:cNvGrpSpPr/>
        <p:nvPr/>
      </p:nvGrpSpPr>
      <p:grpSpPr>
        <a:xfrm>
          <a:off x="0" y="0"/>
          <a:ext cx="0" cy="0"/>
          <a:chOff x="0" y="0"/>
          <a:chExt cx="0" cy="0"/>
        </a:xfrm>
      </p:grpSpPr>
      <p:sp>
        <p:nvSpPr>
          <p:cNvPr id="402" name="Google Shape;402;p30"/>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403" name="Google Shape;403;p30"/>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09" name="Shape 409"/>
        <p:cNvGrpSpPr/>
        <p:nvPr/>
      </p:nvGrpSpPr>
      <p:grpSpPr>
        <a:xfrm>
          <a:off x="0" y="0"/>
          <a:ext cx="0" cy="0"/>
          <a:chOff x="0" y="0"/>
          <a:chExt cx="0" cy="0"/>
        </a:xfrm>
      </p:grpSpPr>
      <p:sp>
        <p:nvSpPr>
          <p:cNvPr id="410" name="Google Shape;410;p3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1" name="Google Shape;411;p3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2" name="Google Shape;412;p3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3" name="Google Shape;413;p3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4" name="Google Shape;414;p3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5" name="Google Shape;415;p3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6" name="Google Shape;416;p3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7" name="Google Shape;417;p3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8" name="Google Shape;418;p3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9" name="Google Shape;419;p3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20" name="Google Shape;420;p3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1" name="Google Shape;421;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2" name="Google Shape;422;p3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3" name="Google Shape;423;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4" name="Google Shape;424;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25" name="Google Shape;425;p3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6" name="Google Shape;426;p3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27" name="Google Shape;427;p3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428" name="Shape 428"/>
        <p:cNvGrpSpPr/>
        <p:nvPr/>
      </p:nvGrpSpPr>
      <p:grpSpPr>
        <a:xfrm>
          <a:off x="0" y="0"/>
          <a:ext cx="0" cy="0"/>
          <a:chOff x="0" y="0"/>
          <a:chExt cx="0" cy="0"/>
        </a:xfrm>
      </p:grpSpPr>
      <p:sp>
        <p:nvSpPr>
          <p:cNvPr id="429" name="Google Shape;429;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0" name="Google Shape;430;p3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31" name="Google Shape;431;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2" name="Google Shape;432;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3" name="Google Shape;433;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6" name="Google Shape;436;p3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37" name="Google Shape;437;p3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38" name="Google Shape;438;p3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39" name="Google Shape;439;p3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0" name="Google Shape;440;p3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1" name="Google Shape;441;p3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2" name="Google Shape;442;p3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3" name="Google Shape;443;p3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4" name="Google Shape;444;p3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5" name="Google Shape;445;p3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6" name="Google Shape;446;p3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7" name="Shape 447"/>
        <p:cNvGrpSpPr/>
        <p:nvPr/>
      </p:nvGrpSpPr>
      <p:grpSpPr>
        <a:xfrm>
          <a:off x="0" y="0"/>
          <a:ext cx="0" cy="0"/>
          <a:chOff x="0" y="0"/>
          <a:chExt cx="0" cy="0"/>
        </a:xfrm>
      </p:grpSpPr>
      <p:sp>
        <p:nvSpPr>
          <p:cNvPr id="448" name="Google Shape;448;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49" name="Google Shape;449;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2" name="Google Shape;452;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3" name="Google Shape;453;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4" name="Google Shape;454;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5" name="Google Shape;455;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7" name="Google Shape;457;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59" name="Google Shape;459;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0" name="Google Shape;460;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1" name="Google Shape;461;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2" name="Google Shape;462;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3" name="Google Shape;463;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4" name="Google Shape;464;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5" name="Shape 465"/>
        <p:cNvGrpSpPr/>
        <p:nvPr/>
      </p:nvGrpSpPr>
      <p:grpSpPr>
        <a:xfrm>
          <a:off x="0" y="0"/>
          <a:ext cx="0" cy="0"/>
          <a:chOff x="0" y="0"/>
          <a:chExt cx="0" cy="0"/>
        </a:xfrm>
      </p:grpSpPr>
      <p:sp>
        <p:nvSpPr>
          <p:cNvPr id="466" name="Google Shape;466;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7" name="Google Shape;467;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9" name="Google Shape;469;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0" name="Google Shape;470;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1" name="Google Shape;471;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2" name="Google Shape;472;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4" name="Google Shape;474;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6" name="Google Shape;476;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7" name="Google Shape;477;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8" name="Google Shape;478;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79" name="Google Shape;479;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0" name="Google Shape;480;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1" name="Google Shape;481;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2" name="Google Shape;482;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83" name="Shape 483"/>
        <p:cNvGrpSpPr/>
        <p:nvPr/>
      </p:nvGrpSpPr>
      <p:grpSpPr>
        <a:xfrm>
          <a:off x="0" y="0"/>
          <a:ext cx="0" cy="0"/>
          <a:chOff x="0" y="0"/>
          <a:chExt cx="0" cy="0"/>
        </a:xfrm>
      </p:grpSpPr>
      <p:sp>
        <p:nvSpPr>
          <p:cNvPr id="484" name="Google Shape;484;p3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5" name="Google Shape;485;p3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86" name="Google Shape;486;p36"/>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87" name="Google Shape;487;p3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88" name="Google Shape;488;p3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89" name="Google Shape;489;p3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90" name="Google Shape;490;p3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91" name="Google Shape;491;p3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92" name="Google Shape;492;p36"/>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3" name="Google Shape;493;p36"/>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94" name="Google Shape;494;p36"/>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95" name="Google Shape;495;p36"/>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96" name="Google Shape;496;p36"/>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97" name="Google Shape;497;p36"/>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8" name="Google Shape;498;p36"/>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9" name="Google Shape;499;p36"/>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0" name="Google Shape;500;p36"/>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1" name="Google Shape;501;p36"/>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2" name="Google Shape;502;p36"/>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503" name="Shape 503"/>
        <p:cNvGrpSpPr/>
        <p:nvPr/>
      </p:nvGrpSpPr>
      <p:grpSpPr>
        <a:xfrm>
          <a:off x="0" y="0"/>
          <a:ext cx="0" cy="0"/>
          <a:chOff x="0" y="0"/>
          <a:chExt cx="0" cy="0"/>
        </a:xfrm>
      </p:grpSpPr>
      <p:pic>
        <p:nvPicPr>
          <p:cNvPr id="504" name="Google Shape;504;p37"/>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505" name="Google Shape;505;p3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06" name="Google Shape;506;p37"/>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507" name="Google Shape;507;p3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08" name="Google Shape;508;p3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09" name="Google Shape;509;p3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0" name="Google Shape;510;p3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11" name="Google Shape;511;p3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12" name="Google Shape;512;p37"/>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513" name="Google Shape;513;p3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514" name="Google Shape;514;p37"/>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515" name="Google Shape;515;p37"/>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516" name="Google Shape;516;p37"/>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7" name="Google Shape;517;p37"/>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8" name="Google Shape;518;p37"/>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9" name="Google Shape;519;p37"/>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0" name="Google Shape;520;p37"/>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21" name="Shape 521"/>
        <p:cNvGrpSpPr/>
        <p:nvPr/>
      </p:nvGrpSpPr>
      <p:grpSpPr>
        <a:xfrm>
          <a:off x="0" y="0"/>
          <a:ext cx="0" cy="0"/>
          <a:chOff x="0" y="0"/>
          <a:chExt cx="0" cy="0"/>
        </a:xfrm>
      </p:grpSpPr>
      <p:sp>
        <p:nvSpPr>
          <p:cNvPr id="522" name="Google Shape;522;p38"/>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3" name="Google Shape;523;p38"/>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4" name="Google Shape;524;p38"/>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525" name="Google Shape;525;p38"/>
          <p:cNvGrpSpPr/>
          <p:nvPr/>
        </p:nvGrpSpPr>
        <p:grpSpPr>
          <a:xfrm>
            <a:off x="1" y="5607273"/>
            <a:ext cx="12196128" cy="83414"/>
            <a:chOff x="-33239" y="5603791"/>
            <a:chExt cx="9147325" cy="83414"/>
          </a:xfrm>
        </p:grpSpPr>
        <p:cxnSp>
          <p:nvCxnSpPr>
            <p:cNvPr id="526" name="Google Shape;526;p38"/>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27" name="Google Shape;527;p38"/>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533" name="Shape 533"/>
        <p:cNvGrpSpPr/>
        <p:nvPr/>
      </p:nvGrpSpPr>
      <p:grpSpPr>
        <a:xfrm>
          <a:off x="0" y="0"/>
          <a:ext cx="0" cy="0"/>
          <a:chOff x="0" y="0"/>
          <a:chExt cx="0" cy="0"/>
        </a:xfrm>
      </p:grpSpPr>
      <p:sp>
        <p:nvSpPr>
          <p:cNvPr id="534" name="Google Shape;534;p4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5" name="Google Shape;535;p4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36" name="Google Shape;536;p4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37" name="Google Shape;537;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38" name="Google Shape;538;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9" name="Google Shape;539;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0" name="Google Shape;540;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41" name="Google Shape;541;p4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42" name="Google Shape;542;p40"/>
          <p:cNvSpPr/>
          <p:nvPr>
            <p:ph idx="2" type="pic"/>
          </p:nvPr>
        </p:nvSpPr>
        <p:spPr>
          <a:xfrm>
            <a:off x="9282749" y="1283634"/>
            <a:ext cx="2377500" cy="3173100"/>
          </a:xfrm>
          <a:prstGeom prst="rect">
            <a:avLst/>
          </a:prstGeom>
          <a:noFill/>
          <a:ln>
            <a:noFill/>
          </a:ln>
        </p:spPr>
      </p:sp>
      <p:sp>
        <p:nvSpPr>
          <p:cNvPr id="543" name="Google Shape;543;p40"/>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4" name="Google Shape;544;p40"/>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5" name="Google Shape;545;p40"/>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40"/>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7" name="Google Shape;547;p40"/>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48" name="Google Shape;548;p40"/>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49" name="Google Shape;549;p40"/>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50" name="Google Shape;550;p40"/>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51" name="Google Shape;551;p40"/>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52" name="Shape 552"/>
        <p:cNvGrpSpPr/>
        <p:nvPr/>
      </p:nvGrpSpPr>
      <p:grpSpPr>
        <a:xfrm>
          <a:off x="0" y="0"/>
          <a:ext cx="0" cy="0"/>
          <a:chOff x="0" y="0"/>
          <a:chExt cx="0" cy="0"/>
        </a:xfrm>
      </p:grpSpPr>
      <p:sp>
        <p:nvSpPr>
          <p:cNvPr id="553" name="Google Shape;553;p4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54" name="Google Shape;554;p41"/>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555" name="Google Shape;555;p41"/>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56" name="Google Shape;556;p4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57" name="Google Shape;557;p4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58" name="Google Shape;558;p4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59" name="Google Shape;559;p4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0" name="Google Shape;560;p4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61" name="Google Shape;561;p41"/>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2" name="Google Shape;562;p41"/>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3" name="Google Shape;563;p41"/>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41"/>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41"/>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66" name="Shape 566"/>
        <p:cNvGrpSpPr/>
        <p:nvPr/>
      </p:nvGrpSpPr>
      <p:grpSpPr>
        <a:xfrm>
          <a:off x="0" y="0"/>
          <a:ext cx="0" cy="0"/>
          <a:chOff x="0" y="0"/>
          <a:chExt cx="0" cy="0"/>
        </a:xfrm>
      </p:grpSpPr>
      <p:sp>
        <p:nvSpPr>
          <p:cNvPr id="567" name="Google Shape;567;p4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8" name="Google Shape;568;p4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69" name="Google Shape;569;p4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70" name="Google Shape;570;p4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71" name="Google Shape;571;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72" name="Google Shape;572;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3" name="Google Shape;573;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74" name="Google Shape;574;p42"/>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75" name="Google Shape;575;p42"/>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6" name="Google Shape;576;p42"/>
          <p:cNvSpPr/>
          <p:nvPr>
            <p:ph idx="2" type="pic"/>
          </p:nvPr>
        </p:nvSpPr>
        <p:spPr>
          <a:xfrm>
            <a:off x="8832388" y="1251284"/>
            <a:ext cx="3251700" cy="2499000"/>
          </a:xfrm>
          <a:prstGeom prst="rect">
            <a:avLst/>
          </a:prstGeom>
          <a:noFill/>
          <a:ln>
            <a:noFill/>
          </a:ln>
        </p:spPr>
      </p:sp>
      <p:sp>
        <p:nvSpPr>
          <p:cNvPr id="577" name="Google Shape;577;p42"/>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78" name="Shape 578"/>
        <p:cNvGrpSpPr/>
        <p:nvPr/>
      </p:nvGrpSpPr>
      <p:grpSpPr>
        <a:xfrm>
          <a:off x="0" y="0"/>
          <a:ext cx="0" cy="0"/>
          <a:chOff x="0" y="0"/>
          <a:chExt cx="0" cy="0"/>
        </a:xfrm>
      </p:grpSpPr>
      <p:sp>
        <p:nvSpPr>
          <p:cNvPr id="579" name="Google Shape;579;p4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0" name="Google Shape;580;p4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81" name="Google Shape;581;p4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82" name="Google Shape;582;p4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583" name="Google Shape;583;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84" name="Google Shape;584;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5" name="Google Shape;585;p43"/>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586" name="Google Shape;586;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7" name="Google Shape;587;p43"/>
          <p:cNvSpPr/>
          <p:nvPr>
            <p:ph idx="2" type="pic"/>
          </p:nvPr>
        </p:nvSpPr>
        <p:spPr>
          <a:xfrm>
            <a:off x="9093038" y="1058781"/>
            <a:ext cx="2715900" cy="2715900"/>
          </a:xfrm>
          <a:prstGeom prst="rect">
            <a:avLst/>
          </a:prstGeom>
          <a:noFill/>
          <a:ln>
            <a:noFill/>
          </a:ln>
        </p:spPr>
      </p:sp>
      <p:sp>
        <p:nvSpPr>
          <p:cNvPr id="588" name="Google Shape;588;p43"/>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p43"/>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43"/>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43"/>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43"/>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43"/>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3"/>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95" name="Shape 595"/>
        <p:cNvGrpSpPr/>
        <p:nvPr/>
      </p:nvGrpSpPr>
      <p:grpSpPr>
        <a:xfrm>
          <a:off x="0" y="0"/>
          <a:ext cx="0" cy="0"/>
          <a:chOff x="0" y="0"/>
          <a:chExt cx="0" cy="0"/>
        </a:xfrm>
      </p:grpSpPr>
      <p:sp>
        <p:nvSpPr>
          <p:cNvPr id="596" name="Google Shape;596;p4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44"/>
          <p:cNvSpPr/>
          <p:nvPr>
            <p:ph idx="2" type="pic"/>
          </p:nvPr>
        </p:nvSpPr>
        <p:spPr>
          <a:xfrm>
            <a:off x="8953152" y="1444919"/>
            <a:ext cx="2916900" cy="2596800"/>
          </a:xfrm>
          <a:prstGeom prst="rect">
            <a:avLst/>
          </a:prstGeom>
          <a:noFill/>
          <a:ln>
            <a:noFill/>
          </a:ln>
        </p:spPr>
      </p:sp>
      <p:sp>
        <p:nvSpPr>
          <p:cNvPr id="598" name="Google Shape;598;p44"/>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99" name="Google Shape;599;p4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0" name="Google Shape;600;p4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1" name="Google Shape;601;p4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02" name="Google Shape;602;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03" name="Google Shape;603;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4" name="Google Shape;604;p44"/>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05" name="Google Shape;605;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06" name="Google Shape;606;p44"/>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607" name="Shape 607"/>
        <p:cNvGrpSpPr/>
        <p:nvPr/>
      </p:nvGrpSpPr>
      <p:grpSpPr>
        <a:xfrm>
          <a:off x="0" y="0"/>
          <a:ext cx="0" cy="0"/>
          <a:chOff x="0" y="0"/>
          <a:chExt cx="0" cy="0"/>
        </a:xfrm>
      </p:grpSpPr>
      <p:sp>
        <p:nvSpPr>
          <p:cNvPr id="608" name="Google Shape;608;p45"/>
          <p:cNvSpPr/>
          <p:nvPr>
            <p:ph idx="2" type="pic"/>
          </p:nvPr>
        </p:nvSpPr>
        <p:spPr>
          <a:xfrm>
            <a:off x="9810967" y="1562916"/>
            <a:ext cx="1152000" cy="1143000"/>
          </a:xfrm>
          <a:prstGeom prst="rect">
            <a:avLst/>
          </a:prstGeom>
          <a:noFill/>
          <a:ln>
            <a:noFill/>
          </a:ln>
        </p:spPr>
      </p:sp>
      <p:sp>
        <p:nvSpPr>
          <p:cNvPr id="609" name="Google Shape;609;p45"/>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0" name="Google Shape;610;p45"/>
          <p:cNvSpPr/>
          <p:nvPr>
            <p:ph idx="3" type="pic"/>
          </p:nvPr>
        </p:nvSpPr>
        <p:spPr>
          <a:xfrm>
            <a:off x="9757009" y="3260706"/>
            <a:ext cx="1216200" cy="987600"/>
          </a:xfrm>
          <a:prstGeom prst="rect">
            <a:avLst/>
          </a:prstGeom>
          <a:noFill/>
          <a:ln>
            <a:noFill/>
          </a:ln>
        </p:spPr>
      </p:sp>
      <p:sp>
        <p:nvSpPr>
          <p:cNvPr id="611" name="Google Shape;611;p45"/>
          <p:cNvSpPr/>
          <p:nvPr>
            <p:ph idx="4" type="pic"/>
          </p:nvPr>
        </p:nvSpPr>
        <p:spPr>
          <a:xfrm>
            <a:off x="9810967" y="4777725"/>
            <a:ext cx="1143000" cy="1143000"/>
          </a:xfrm>
          <a:prstGeom prst="rect">
            <a:avLst/>
          </a:prstGeom>
          <a:noFill/>
          <a:ln>
            <a:noFill/>
          </a:ln>
        </p:spPr>
      </p:sp>
      <p:cxnSp>
        <p:nvCxnSpPr>
          <p:cNvPr id="612" name="Google Shape;612;p4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3" name="Google Shape;613;p4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4" name="Google Shape;614;p4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15" name="Google Shape;615;p4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16" name="Google Shape;616;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7" name="Google Shape;617;p4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18" name="Google Shape;618;p4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19" name="Google Shape;619;p4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620" name="Shape 620"/>
        <p:cNvGrpSpPr/>
        <p:nvPr/>
      </p:nvGrpSpPr>
      <p:grpSpPr>
        <a:xfrm>
          <a:off x="0" y="0"/>
          <a:ext cx="0" cy="0"/>
          <a:chOff x="0" y="0"/>
          <a:chExt cx="0" cy="0"/>
        </a:xfrm>
      </p:grpSpPr>
      <p:sp>
        <p:nvSpPr>
          <p:cNvPr id="621" name="Google Shape;621;p4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2" name="Google Shape;622;p4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23" name="Google Shape;623;p4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24" name="Google Shape;624;p4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25" name="Google Shape;625;p4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26" name="Google Shape;626;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7" name="Google Shape;627;p4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28" name="Google Shape;628;p4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629" name="Google Shape;629;p46"/>
          <p:cNvSpPr/>
          <p:nvPr>
            <p:ph idx="2" type="pic"/>
          </p:nvPr>
        </p:nvSpPr>
        <p:spPr>
          <a:xfrm>
            <a:off x="9209369" y="1251283"/>
            <a:ext cx="2404500" cy="2949900"/>
          </a:xfrm>
          <a:prstGeom prst="rect">
            <a:avLst/>
          </a:prstGeom>
          <a:noFill/>
          <a:ln>
            <a:noFill/>
          </a:ln>
        </p:spPr>
      </p:sp>
      <p:sp>
        <p:nvSpPr>
          <p:cNvPr id="630" name="Google Shape;630;p46"/>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6"/>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6"/>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33" name="Shape 633"/>
        <p:cNvGrpSpPr/>
        <p:nvPr/>
      </p:nvGrpSpPr>
      <p:grpSpPr>
        <a:xfrm>
          <a:off x="0" y="0"/>
          <a:ext cx="0" cy="0"/>
          <a:chOff x="0" y="0"/>
          <a:chExt cx="0" cy="0"/>
        </a:xfrm>
      </p:grpSpPr>
      <p:sp>
        <p:nvSpPr>
          <p:cNvPr id="634" name="Google Shape;634;p4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5" name="Google Shape;635;p47"/>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6" name="Google Shape;636;p47"/>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7" name="Google Shape;637;p47"/>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p47"/>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39" name="Shape 639"/>
        <p:cNvGrpSpPr/>
        <p:nvPr/>
      </p:nvGrpSpPr>
      <p:grpSpPr>
        <a:xfrm>
          <a:off x="0" y="0"/>
          <a:ext cx="0" cy="0"/>
          <a:chOff x="0" y="0"/>
          <a:chExt cx="0" cy="0"/>
        </a:xfrm>
      </p:grpSpPr>
      <p:sp>
        <p:nvSpPr>
          <p:cNvPr id="640" name="Google Shape;640;p4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41" name="Shape 641"/>
        <p:cNvGrpSpPr/>
        <p:nvPr/>
      </p:nvGrpSpPr>
      <p:grpSpPr>
        <a:xfrm>
          <a:off x="0" y="0"/>
          <a:ext cx="0" cy="0"/>
          <a:chOff x="0" y="0"/>
          <a:chExt cx="0" cy="0"/>
        </a:xfrm>
      </p:grpSpPr>
      <p:sp>
        <p:nvSpPr>
          <p:cNvPr id="642" name="Google Shape;642;p4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43" name="Google Shape;643;p4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44" name="Google Shape;644;p4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45" name="Google Shape;645;p4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46" name="Google Shape;646;p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47" name="Google Shape;64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8" name="Google Shape;648;p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49" name="Google Shape;649;p4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650" name="Google Shape;650;p49"/>
          <p:cNvSpPr/>
          <p:nvPr>
            <p:ph idx="2" type="pic"/>
          </p:nvPr>
        </p:nvSpPr>
        <p:spPr>
          <a:xfrm>
            <a:off x="8916576" y="1661249"/>
            <a:ext cx="2990100" cy="2715900"/>
          </a:xfrm>
          <a:prstGeom prst="rect">
            <a:avLst/>
          </a:prstGeom>
          <a:noFill/>
          <a:ln>
            <a:noFill/>
          </a:ln>
        </p:spPr>
      </p:sp>
      <p:sp>
        <p:nvSpPr>
          <p:cNvPr id="651" name="Google Shape;651;p49"/>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3" name="Google Shape;653;p49"/>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4" name="Google Shape;654;p49"/>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55" name="Shape 655"/>
        <p:cNvGrpSpPr/>
        <p:nvPr/>
      </p:nvGrpSpPr>
      <p:grpSpPr>
        <a:xfrm>
          <a:off x="0" y="0"/>
          <a:ext cx="0" cy="0"/>
          <a:chOff x="0" y="0"/>
          <a:chExt cx="0" cy="0"/>
        </a:xfrm>
      </p:grpSpPr>
      <p:sp>
        <p:nvSpPr>
          <p:cNvPr id="656" name="Google Shape;656;p5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57" name="Google Shape;657;p5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8" name="Google Shape;658;p5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9" name="Google Shape;659;p5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60" name="Google Shape;660;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61" name="Google Shape;661;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62" name="Google Shape;662;p50"/>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63" name="Google Shape;663;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64" name="Google Shape;664;p50"/>
          <p:cNvSpPr/>
          <p:nvPr>
            <p:ph idx="2" type="pic"/>
          </p:nvPr>
        </p:nvSpPr>
        <p:spPr>
          <a:xfrm>
            <a:off x="9093038" y="1058781"/>
            <a:ext cx="2715900" cy="2715900"/>
          </a:xfrm>
          <a:prstGeom prst="rect">
            <a:avLst/>
          </a:prstGeom>
          <a:noFill/>
          <a:ln>
            <a:noFill/>
          </a:ln>
        </p:spPr>
      </p:sp>
      <p:sp>
        <p:nvSpPr>
          <p:cNvPr id="665" name="Google Shape;665;p50"/>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6" name="Google Shape;666;p50"/>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7" name="Google Shape;667;p50"/>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8" name="Google Shape;668;p50"/>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9" name="Google Shape;669;p50"/>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0" name="Google Shape;670;p50"/>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1" name="Google Shape;671;p50"/>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72" name="Shape 672"/>
        <p:cNvGrpSpPr/>
        <p:nvPr/>
      </p:nvGrpSpPr>
      <p:grpSpPr>
        <a:xfrm>
          <a:off x="0" y="0"/>
          <a:ext cx="0" cy="0"/>
          <a:chOff x="0" y="0"/>
          <a:chExt cx="0" cy="0"/>
        </a:xfrm>
      </p:grpSpPr>
      <p:sp>
        <p:nvSpPr>
          <p:cNvPr id="673" name="Google Shape;673;p5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4" name="Google Shape;674;p51"/>
          <p:cNvSpPr/>
          <p:nvPr>
            <p:ph idx="2" type="pic"/>
          </p:nvPr>
        </p:nvSpPr>
        <p:spPr>
          <a:xfrm>
            <a:off x="9510134" y="1431036"/>
            <a:ext cx="1965900" cy="3996000"/>
          </a:xfrm>
          <a:prstGeom prst="rect">
            <a:avLst/>
          </a:prstGeom>
          <a:noFill/>
          <a:ln>
            <a:noFill/>
          </a:ln>
        </p:spPr>
      </p:sp>
      <p:cxnSp>
        <p:nvCxnSpPr>
          <p:cNvPr id="675" name="Google Shape;675;p5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6" name="Google Shape;676;p5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7" name="Google Shape;677;p5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78" name="Google Shape;678;p5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79" name="Google Shape;679;p5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80" name="Google Shape;680;p5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81" name="Google Shape;681;p5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82" name="Google Shape;682;p51"/>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3" name="Google Shape;683;p51"/>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4" name="Google Shape;684;p51"/>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1"/>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1"/>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1"/>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1"/>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1"/>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95" name="Shape 695"/>
        <p:cNvGrpSpPr/>
        <p:nvPr/>
      </p:nvGrpSpPr>
      <p:grpSpPr>
        <a:xfrm>
          <a:off x="0" y="0"/>
          <a:ext cx="0" cy="0"/>
          <a:chOff x="0" y="0"/>
          <a:chExt cx="0" cy="0"/>
        </a:xfrm>
      </p:grpSpPr>
      <p:sp>
        <p:nvSpPr>
          <p:cNvPr id="696" name="Google Shape;696;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7" name="Google Shape;697;p5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8" name="Google Shape;698;p53"/>
          <p:cNvSpPr txBox="1"/>
          <p:nvPr>
            <p:ph idx="2" type="body"/>
          </p:nvPr>
        </p:nvSpPr>
        <p:spPr>
          <a:xfrm>
            <a:off x="260350" y="1577974"/>
            <a:ext cx="3088500" cy="4746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9" name="Google Shape;699;p53"/>
          <p:cNvSpPr txBox="1"/>
          <p:nvPr>
            <p:ph idx="3" type="body"/>
          </p:nvPr>
        </p:nvSpPr>
        <p:spPr>
          <a:xfrm>
            <a:off x="3847875" y="2733180"/>
            <a:ext cx="2873700" cy="103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0" name="Google Shape;700;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1" name="Google Shape;701;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02" name="Google Shape;702;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03" name="Google Shape;703;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04" name="Google Shape;704;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5" name="Google Shape;705;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06" name="Google Shape;706;p5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07" name="Google Shape;707;p53"/>
          <p:cNvSpPr txBox="1"/>
          <p:nvPr>
            <p:ph idx="4" type="body"/>
          </p:nvPr>
        </p:nvSpPr>
        <p:spPr>
          <a:xfrm>
            <a:off x="9058038" y="2733180"/>
            <a:ext cx="2873700" cy="103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08" name="Shape 708"/>
        <p:cNvGrpSpPr/>
        <p:nvPr/>
      </p:nvGrpSpPr>
      <p:grpSpPr>
        <a:xfrm>
          <a:off x="0" y="0"/>
          <a:ext cx="0" cy="0"/>
          <a:chOff x="0" y="0"/>
          <a:chExt cx="0" cy="0"/>
        </a:xfrm>
      </p:grpSpPr>
      <p:sp>
        <p:nvSpPr>
          <p:cNvPr id="709" name="Google Shape;709;p54"/>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10" name="Google Shape;710;p54"/>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11" name="Google Shape;711;p54"/>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12" name="Google Shape;712;p54"/>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13" name="Google Shape;713;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14" name="Google Shape;714;p54"/>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15" name="Google Shape;715;p54"/>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16" name="Google Shape;716;p54"/>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17" name="Google Shape;717;p54"/>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54"/>
          <p:cNvSpPr/>
          <p:nvPr>
            <p:ph idx="2" type="pic"/>
          </p:nvPr>
        </p:nvSpPr>
        <p:spPr>
          <a:xfrm>
            <a:off x="457146" y="524736"/>
            <a:ext cx="2514600" cy="2935200"/>
          </a:xfrm>
          <a:prstGeom prst="rect">
            <a:avLst/>
          </a:prstGeom>
          <a:noFill/>
          <a:ln>
            <a:noFill/>
          </a:ln>
        </p:spPr>
      </p:sp>
      <p:sp>
        <p:nvSpPr>
          <p:cNvPr id="719" name="Google Shape;719;p54"/>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720" name="Shape 720"/>
        <p:cNvGrpSpPr/>
        <p:nvPr/>
      </p:nvGrpSpPr>
      <p:grpSpPr>
        <a:xfrm>
          <a:off x="0" y="0"/>
          <a:ext cx="0" cy="0"/>
          <a:chOff x="0" y="0"/>
          <a:chExt cx="0" cy="0"/>
        </a:xfrm>
      </p:grpSpPr>
      <p:pic>
        <p:nvPicPr>
          <p:cNvPr descr="A group of people sitting at a table&#10;&#10;Description automatically generated" id="721" name="Google Shape;721;p55"/>
          <p:cNvPicPr preferRelativeResize="0"/>
          <p:nvPr/>
        </p:nvPicPr>
        <p:blipFill rotWithShape="1">
          <a:blip r:embed="rId2">
            <a:alphaModFix/>
          </a:blip>
          <a:srcRect b="27808" l="13031" r="20915" t="9821"/>
          <a:stretch/>
        </p:blipFill>
        <p:spPr>
          <a:xfrm>
            <a:off x="5504925" y="3289625"/>
            <a:ext cx="4293731" cy="2702860"/>
          </a:xfrm>
          <a:prstGeom prst="rect">
            <a:avLst/>
          </a:prstGeom>
          <a:noFill/>
          <a:ln cap="flat" cmpd="sng" w="22225">
            <a:solidFill>
              <a:srgbClr val="666666"/>
            </a:solidFill>
            <a:prstDash val="solid"/>
            <a:round/>
            <a:headEnd len="sm" w="sm" type="none"/>
            <a:tailEnd len="sm" w="sm" type="none"/>
          </a:ln>
        </p:spPr>
      </p:pic>
      <p:sp>
        <p:nvSpPr>
          <p:cNvPr id="722" name="Google Shape;722;p5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3" name="Google Shape;723;p55"/>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4" name="Google Shape;724;p55"/>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5" name="Google Shape;725;p55"/>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6" name="Google Shape;726;p5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7" name="Google Shape;727;p5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28" name="Google Shape;728;p5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9" name="Google Shape;729;p55"/>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0" name="Google Shape;730;p55"/>
          <p:cNvPicPr preferRelativeResize="0"/>
          <p:nvPr/>
        </p:nvPicPr>
        <p:blipFill rotWithShape="1">
          <a:blip r:embed="rId4">
            <a:alphaModFix/>
          </a:blip>
          <a:srcRect b="0" l="0" r="0" t="0"/>
          <a:stretch/>
        </p:blipFill>
        <p:spPr>
          <a:xfrm>
            <a:off x="8721174" y="6196177"/>
            <a:ext cx="687747" cy="615553"/>
          </a:xfrm>
          <a:prstGeom prst="rect">
            <a:avLst/>
          </a:prstGeom>
          <a:noFill/>
          <a:ln>
            <a:noFill/>
          </a:ln>
        </p:spPr>
      </p:pic>
      <p:pic>
        <p:nvPicPr>
          <p:cNvPr id="731" name="Google Shape;731;p55"/>
          <p:cNvPicPr preferRelativeResize="0"/>
          <p:nvPr/>
        </p:nvPicPr>
        <p:blipFill rotWithShape="1">
          <a:blip r:embed="rId5">
            <a:alphaModFix/>
          </a:blip>
          <a:srcRect b="0" l="0" r="0" t="0"/>
          <a:stretch/>
        </p:blipFill>
        <p:spPr>
          <a:xfrm>
            <a:off x="6134673" y="6324412"/>
            <a:ext cx="529889" cy="497950"/>
          </a:xfrm>
          <a:prstGeom prst="rect">
            <a:avLst/>
          </a:prstGeom>
          <a:noFill/>
          <a:ln>
            <a:noFill/>
          </a:ln>
        </p:spPr>
      </p:pic>
      <p:pic>
        <p:nvPicPr>
          <p:cNvPr id="732" name="Google Shape;732;p55"/>
          <p:cNvPicPr preferRelativeResize="0"/>
          <p:nvPr/>
        </p:nvPicPr>
        <p:blipFill rotWithShape="1">
          <a:blip r:embed="rId6">
            <a:alphaModFix/>
          </a:blip>
          <a:srcRect b="0" l="0" r="0" t="0"/>
          <a:stretch/>
        </p:blipFill>
        <p:spPr>
          <a:xfrm>
            <a:off x="3847875" y="6251086"/>
            <a:ext cx="309931" cy="493980"/>
          </a:xfrm>
          <a:prstGeom prst="rect">
            <a:avLst/>
          </a:prstGeom>
          <a:noFill/>
          <a:ln>
            <a:noFill/>
          </a:ln>
        </p:spPr>
      </p:pic>
      <p:sp>
        <p:nvSpPr>
          <p:cNvPr id="733" name="Google Shape;733;p55"/>
          <p:cNvSpPr txBox="1"/>
          <p:nvPr>
            <p:ph idx="4" type="body"/>
          </p:nvPr>
        </p:nvSpPr>
        <p:spPr>
          <a:xfrm rot="-2153581">
            <a:off x="3698452" y="2197688"/>
            <a:ext cx="2558532" cy="1574988"/>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4" name="Google Shape;734;p55"/>
          <p:cNvSpPr/>
          <p:nvPr/>
        </p:nvSpPr>
        <p:spPr>
          <a:xfrm rot="949913">
            <a:off x="8197946" y="1549935"/>
            <a:ext cx="3910333" cy="2463141"/>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5" name="Google Shape;735;p55"/>
          <p:cNvSpPr txBox="1"/>
          <p:nvPr>
            <p:ph idx="5" type="body"/>
          </p:nvPr>
        </p:nvSpPr>
        <p:spPr>
          <a:xfrm rot="860453">
            <a:off x="8789270" y="1869148"/>
            <a:ext cx="2887476" cy="1828793"/>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6" name="Google Shape;736;p55"/>
          <p:cNvSpPr/>
          <p:nvPr/>
        </p:nvSpPr>
        <p:spPr>
          <a:xfrm flipH="1" rot="-2036101">
            <a:off x="3380732" y="1812658"/>
            <a:ext cx="3328065" cy="23819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7" name="Google Shape;737;p55"/>
          <p:cNvSpPr txBox="1"/>
          <p:nvPr>
            <p:ph idx="6" type="body"/>
          </p:nvPr>
        </p:nvSpPr>
        <p:spPr>
          <a:xfrm>
            <a:off x="9641043" y="5445006"/>
            <a:ext cx="25509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2_2 reading tip more options">
    <p:spTree>
      <p:nvGrpSpPr>
        <p:cNvPr id="738" name="Shape 738"/>
        <p:cNvGrpSpPr/>
        <p:nvPr/>
      </p:nvGrpSpPr>
      <p:grpSpPr>
        <a:xfrm>
          <a:off x="0" y="0"/>
          <a:ext cx="0" cy="0"/>
          <a:chOff x="0" y="0"/>
          <a:chExt cx="0" cy="0"/>
        </a:xfrm>
      </p:grpSpPr>
      <p:sp>
        <p:nvSpPr>
          <p:cNvPr id="739" name="Google Shape;739;p5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0" name="Google Shape;740;p56"/>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56"/>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56"/>
          <p:cNvSpPr txBox="1"/>
          <p:nvPr>
            <p:ph idx="3" type="body"/>
          </p:nvPr>
        </p:nvSpPr>
        <p:spPr>
          <a:xfrm>
            <a:off x="3790950" y="1944688"/>
            <a:ext cx="43614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3" name="Google Shape;743;p5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44" name="Google Shape;744;p5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45" name="Google Shape;745;p5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46" name="Google Shape;746;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47" name="Google Shape;747;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8" name="Google Shape;748;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49" name="Google Shape;749;p5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50" name="Google Shape;750;p56"/>
          <p:cNvSpPr txBox="1"/>
          <p:nvPr>
            <p:ph idx="4" type="body"/>
          </p:nvPr>
        </p:nvSpPr>
        <p:spPr>
          <a:xfrm>
            <a:off x="8420151" y="1944688"/>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1" name="Google Shape;751;p56"/>
          <p:cNvSpPr txBox="1"/>
          <p:nvPr>
            <p:ph idx="5" type="body"/>
          </p:nvPr>
        </p:nvSpPr>
        <p:spPr>
          <a:xfrm>
            <a:off x="8433792" y="4255294"/>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p56"/>
          <p:cNvSpPr/>
          <p:nvPr>
            <p:ph idx="6" type="pic"/>
          </p:nvPr>
        </p:nvSpPr>
        <p:spPr>
          <a:xfrm>
            <a:off x="328222" y="4123429"/>
            <a:ext cx="2871300" cy="24951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53" name="Shape 753"/>
        <p:cNvGrpSpPr/>
        <p:nvPr/>
      </p:nvGrpSpPr>
      <p:grpSpPr>
        <a:xfrm>
          <a:off x="0" y="0"/>
          <a:ext cx="0" cy="0"/>
          <a:chOff x="0" y="0"/>
          <a:chExt cx="0" cy="0"/>
        </a:xfrm>
      </p:grpSpPr>
      <p:sp>
        <p:nvSpPr>
          <p:cNvPr id="754" name="Google Shape;754;p5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5" name="Google Shape;755;p57"/>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6" name="Google Shape;756;p57"/>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57" name="Google Shape;757;p5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58" name="Google Shape;758;p5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59" name="Google Shape;759;p5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60" name="Google Shape;760;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61" name="Google Shape;761;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62" name="Google Shape;762;p5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63" name="Google Shape;763;p5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764" name="Google Shape;764;p57"/>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765" name="Google Shape;765;p57"/>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6" name="Google Shape;766;p57"/>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7" name="Google Shape;767;p57"/>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8" name="Google Shape;768;p57"/>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9" name="Google Shape;769;p57"/>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70" name="Shape 770"/>
        <p:cNvGrpSpPr/>
        <p:nvPr/>
      </p:nvGrpSpPr>
      <p:grpSpPr>
        <a:xfrm>
          <a:off x="0" y="0"/>
          <a:ext cx="0" cy="0"/>
          <a:chOff x="0" y="0"/>
          <a:chExt cx="0" cy="0"/>
        </a:xfrm>
      </p:grpSpPr>
      <p:sp>
        <p:nvSpPr>
          <p:cNvPr id="771" name="Google Shape;771;p5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2" name="Google Shape;772;p58"/>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3" name="Google Shape;773;p58"/>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58"/>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75" name="Google Shape;775;p5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76" name="Google Shape;776;p5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77" name="Google Shape;777;p5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78" name="Google Shape;778;p5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79" name="Google Shape;779;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80" name="Google Shape;780;p5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81" name="Google Shape;781;p5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82" name="Google Shape;782;p58"/>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3" name="Google Shape;783;p58"/>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58"/>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5" name="Google Shape;785;p58"/>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86" name="Shape 786"/>
        <p:cNvGrpSpPr/>
        <p:nvPr/>
      </p:nvGrpSpPr>
      <p:grpSpPr>
        <a:xfrm>
          <a:off x="0" y="0"/>
          <a:ext cx="0" cy="0"/>
          <a:chOff x="0" y="0"/>
          <a:chExt cx="0" cy="0"/>
        </a:xfrm>
      </p:grpSpPr>
      <p:sp>
        <p:nvSpPr>
          <p:cNvPr id="787" name="Google Shape;787;p5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8" name="Google Shape;788;p59"/>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9" name="Google Shape;789;p59"/>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0" name="Google Shape;790;p59"/>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1" name="Google Shape;791;p59"/>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92" name="Google Shape;792;p5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3" name="Google Shape;793;p5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94" name="Google Shape;794;p5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95" name="Google Shape;795;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96" name="Google Shape;796;p5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97" name="Google Shape;797;p5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98" name="Google Shape;798;p5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99" name="Shape 799"/>
        <p:cNvGrpSpPr/>
        <p:nvPr/>
      </p:nvGrpSpPr>
      <p:grpSpPr>
        <a:xfrm>
          <a:off x="0" y="0"/>
          <a:ext cx="0" cy="0"/>
          <a:chOff x="0" y="0"/>
          <a:chExt cx="0" cy="0"/>
        </a:xfrm>
      </p:grpSpPr>
      <p:sp>
        <p:nvSpPr>
          <p:cNvPr id="800" name="Google Shape;800;p6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01" name="Google Shape;801;p60"/>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802" name="Google Shape;802;p6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03" name="Google Shape;803;p6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4" name="Google Shape;804;p6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05" name="Google Shape;805;p60"/>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806" name="Google Shape;806;p60"/>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07" name="Google Shape;807;p60"/>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08" name="Shape 808"/>
        <p:cNvGrpSpPr/>
        <p:nvPr/>
      </p:nvGrpSpPr>
      <p:grpSpPr>
        <a:xfrm>
          <a:off x="0" y="0"/>
          <a:ext cx="0" cy="0"/>
          <a:chOff x="0" y="0"/>
          <a:chExt cx="0" cy="0"/>
        </a:xfrm>
      </p:grpSpPr>
      <p:sp>
        <p:nvSpPr>
          <p:cNvPr id="809" name="Google Shape;809;p6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10" name="Google Shape;810;p6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11" name="Google Shape;811;p6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12" name="Google Shape;812;p6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13" name="Google Shape;813;p6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14" name="Google Shape;814;p6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15" name="Google Shape;815;p6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16" name="Google Shape;816;p6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17" name="Shape 817"/>
        <p:cNvGrpSpPr/>
        <p:nvPr/>
      </p:nvGrpSpPr>
      <p:grpSpPr>
        <a:xfrm>
          <a:off x="0" y="0"/>
          <a:ext cx="0" cy="0"/>
          <a:chOff x="0" y="0"/>
          <a:chExt cx="0" cy="0"/>
        </a:xfrm>
      </p:grpSpPr>
      <p:sp>
        <p:nvSpPr>
          <p:cNvPr id="818" name="Google Shape;818;p6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19" name="Google Shape;819;p6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20" name="Google Shape;820;p6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21" name="Google Shape;821;p6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822" name="Google Shape;822;p62"/>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823" name="Google Shape;823;p6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24" name="Google Shape;824;p6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825" name="Google Shape;825;p62"/>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826" name="Shape 826"/>
        <p:cNvGrpSpPr/>
        <p:nvPr/>
      </p:nvGrpSpPr>
      <p:grpSpPr>
        <a:xfrm>
          <a:off x="0" y="0"/>
          <a:ext cx="0" cy="0"/>
          <a:chOff x="0" y="0"/>
          <a:chExt cx="0" cy="0"/>
        </a:xfrm>
      </p:grpSpPr>
      <p:sp>
        <p:nvSpPr>
          <p:cNvPr id="827" name="Google Shape;827;p6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28" name="Google Shape;828;p6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9" name="Google Shape;829;p6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30" name="Google Shape;830;p6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31" name="Google Shape;831;p6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32" name="Google Shape;832;p6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33" name="Google Shape;833;p6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834" name="Google Shape;834;p6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35" name="Google Shape;835;p6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6" name="Google Shape;836;p63"/>
          <p:cNvSpPr/>
          <p:nvPr>
            <p:ph idx="2" type="pic"/>
          </p:nvPr>
        </p:nvSpPr>
        <p:spPr>
          <a:xfrm>
            <a:off x="457146" y="524736"/>
            <a:ext cx="2514600" cy="2935200"/>
          </a:xfrm>
          <a:prstGeom prst="rect">
            <a:avLst/>
          </a:prstGeom>
          <a:noFill/>
          <a:ln>
            <a:noFill/>
          </a:ln>
        </p:spPr>
      </p:sp>
      <p:sp>
        <p:nvSpPr>
          <p:cNvPr id="837" name="Google Shape;837;p6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843" name="Shape 843"/>
        <p:cNvGrpSpPr/>
        <p:nvPr/>
      </p:nvGrpSpPr>
      <p:grpSpPr>
        <a:xfrm>
          <a:off x="0" y="0"/>
          <a:ext cx="0" cy="0"/>
          <a:chOff x="0" y="0"/>
          <a:chExt cx="0" cy="0"/>
        </a:xfrm>
      </p:grpSpPr>
      <p:pic>
        <p:nvPicPr>
          <p:cNvPr id="844" name="Google Shape;844;p65"/>
          <p:cNvPicPr preferRelativeResize="0"/>
          <p:nvPr/>
        </p:nvPicPr>
        <p:blipFill rotWithShape="1">
          <a:blip r:embed="rId2">
            <a:alphaModFix/>
          </a:blip>
          <a:srcRect b="1768" l="0" r="3425" t="0"/>
          <a:stretch/>
        </p:blipFill>
        <p:spPr>
          <a:xfrm>
            <a:off x="100730" y="1690950"/>
            <a:ext cx="5619569" cy="4136177"/>
          </a:xfrm>
          <a:prstGeom prst="rect">
            <a:avLst/>
          </a:prstGeom>
          <a:noFill/>
          <a:ln>
            <a:noFill/>
          </a:ln>
        </p:spPr>
      </p:pic>
      <p:sp>
        <p:nvSpPr>
          <p:cNvPr id="845" name="Google Shape;845;p6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46" name="Google Shape;846;p65"/>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847" name="Google Shape;847;p6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48" name="Google Shape;848;p6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49" name="Google Shape;849;p6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0" name="Google Shape;850;p6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1" name="Google Shape;851;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2" name="Google Shape;852;p65"/>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53" name="Google Shape;853;p65"/>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54" name="Google Shape;854;p65"/>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55" name="Google Shape;855;p65"/>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56" name="Google Shape;856;p65"/>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7" name="Google Shape;857;p65"/>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8" name="Google Shape;858;p65"/>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5"/>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p65"/>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61" name="Shape 861"/>
        <p:cNvGrpSpPr/>
        <p:nvPr/>
      </p:nvGrpSpPr>
      <p:grpSpPr>
        <a:xfrm>
          <a:off x="0" y="0"/>
          <a:ext cx="0" cy="0"/>
          <a:chOff x="0" y="0"/>
          <a:chExt cx="0" cy="0"/>
        </a:xfrm>
      </p:grpSpPr>
      <p:pic>
        <p:nvPicPr>
          <p:cNvPr id="862" name="Google Shape;862;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63" name="Google Shape;863;p6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4" name="Google Shape;864;p6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5" name="Google Shape;865;p6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866" name="Google Shape;866;p6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67" name="Google Shape;867;p6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8" name="Google Shape;868;p6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69" name="Google Shape;869;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0" name="Google Shape;870;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71" name="Google Shape;871;p6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2" name="Google Shape;872;p6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3" name="Google Shape;873;p6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74" name="Shape 874"/>
        <p:cNvGrpSpPr/>
        <p:nvPr/>
      </p:nvGrpSpPr>
      <p:grpSpPr>
        <a:xfrm>
          <a:off x="0" y="0"/>
          <a:ext cx="0" cy="0"/>
          <a:chOff x="0" y="0"/>
          <a:chExt cx="0" cy="0"/>
        </a:xfrm>
      </p:grpSpPr>
      <p:sp>
        <p:nvSpPr>
          <p:cNvPr id="875" name="Google Shape;875;p67"/>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876" name="Google Shape;876;p67"/>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7" name="Google Shape;877;p67"/>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8" name="Google Shape;878;p67"/>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9" name="Google Shape;879;p6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0" name="Google Shape;880;p67"/>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1" name="Google Shape;881;p6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82" name="Google Shape;882;p6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3" name="Google Shape;883;p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4" name="Google Shape;884;p6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5" name="Google Shape;885;p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6" name="Google Shape;886;p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87" name="Google Shape;887;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8" name="Google Shape;888;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9" name="Google Shape;889;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0" name="Google Shape;890;p67"/>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1" name="Google Shape;891;p67"/>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2" name="Google Shape;892;p67"/>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3" name="Google Shape;893;p67"/>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94" name="Shape 894"/>
        <p:cNvGrpSpPr/>
        <p:nvPr/>
      </p:nvGrpSpPr>
      <p:grpSpPr>
        <a:xfrm>
          <a:off x="0" y="0"/>
          <a:ext cx="0" cy="0"/>
          <a:chOff x="0" y="0"/>
          <a:chExt cx="0" cy="0"/>
        </a:xfrm>
      </p:grpSpPr>
      <p:sp>
        <p:nvSpPr>
          <p:cNvPr id="895" name="Google Shape;895;p68"/>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6" name="Google Shape;896;p68"/>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7" name="Google Shape;897;p68"/>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p6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99" name="Google Shape;899;p6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00" name="Google Shape;900;p6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1" name="Google Shape;901;p6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2" name="Google Shape;902;p6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3" name="Google Shape;903;p6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4" name="Google Shape;904;p6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05" name="Google Shape;905;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6" name="Google Shape;906;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7" name="Google Shape;907;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08" name="Google Shape;908;p68"/>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68"/>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10" name="Google Shape;910;p68"/>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911" name="Shape 911"/>
        <p:cNvGrpSpPr/>
        <p:nvPr/>
      </p:nvGrpSpPr>
      <p:grpSpPr>
        <a:xfrm>
          <a:off x="0" y="0"/>
          <a:ext cx="0" cy="0"/>
          <a:chOff x="0" y="0"/>
          <a:chExt cx="0" cy="0"/>
        </a:xfrm>
      </p:grpSpPr>
      <p:sp>
        <p:nvSpPr>
          <p:cNvPr id="912" name="Google Shape;912;p6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3" name="Google Shape;913;p6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14" name="Google Shape;914;p69"/>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15" name="Google Shape;915;p6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16" name="Google Shape;916;p6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17" name="Google Shape;917;p6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18" name="Google Shape;918;p6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19" name="Google Shape;919;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0" name="Google Shape;920;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21" name="Google Shape;921;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22" name="Google Shape;922;p69"/>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p69"/>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924" name="Google Shape;924;p69"/>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25" name="Shape 925"/>
        <p:cNvGrpSpPr/>
        <p:nvPr/>
      </p:nvGrpSpPr>
      <p:grpSpPr>
        <a:xfrm>
          <a:off x="0" y="0"/>
          <a:ext cx="0" cy="0"/>
          <a:chOff x="0" y="0"/>
          <a:chExt cx="0" cy="0"/>
        </a:xfrm>
      </p:grpSpPr>
      <p:pic>
        <p:nvPicPr>
          <p:cNvPr id="926" name="Google Shape;926;p70"/>
          <p:cNvPicPr preferRelativeResize="0"/>
          <p:nvPr/>
        </p:nvPicPr>
        <p:blipFill rotWithShape="1">
          <a:blip r:embed="rId2">
            <a:alphaModFix/>
          </a:blip>
          <a:srcRect b="1768" l="0" r="3425" t="0"/>
          <a:stretch/>
        </p:blipFill>
        <p:spPr>
          <a:xfrm>
            <a:off x="6410030" y="1489638"/>
            <a:ext cx="5619569" cy="4136177"/>
          </a:xfrm>
          <a:prstGeom prst="rect">
            <a:avLst/>
          </a:prstGeom>
          <a:noFill/>
          <a:ln>
            <a:noFill/>
          </a:ln>
        </p:spPr>
      </p:pic>
      <p:sp>
        <p:nvSpPr>
          <p:cNvPr id="927" name="Google Shape;927;p7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28" name="Google Shape;928;p70"/>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929" name="Google Shape;929;p7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30" name="Google Shape;930;p7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1" name="Google Shape;931;p7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2" name="Google Shape;932;p7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33" name="Google Shape;933;p7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934" name="Google Shape;934;p70"/>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35" name="Google Shape;935;p7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936" name="Google Shape;936;p7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937" name="Google Shape;937;p70"/>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938" name="Google Shape;938;p7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939" name="Google Shape;939;p70"/>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0" name="Google Shape;940;p70"/>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1" name="Google Shape;941;p70"/>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0"/>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70"/>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0"/>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945" name="Shape 945"/>
        <p:cNvGrpSpPr/>
        <p:nvPr/>
      </p:nvGrpSpPr>
      <p:grpSpPr>
        <a:xfrm>
          <a:off x="0" y="0"/>
          <a:ext cx="0" cy="0"/>
          <a:chOff x="0" y="0"/>
          <a:chExt cx="0" cy="0"/>
        </a:xfrm>
      </p:grpSpPr>
      <p:sp>
        <p:nvSpPr>
          <p:cNvPr id="946" name="Google Shape;946;p7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7" name="Google Shape;947;p71"/>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8" name="Google Shape;948;p71"/>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49" name="Google Shape;949;p7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50" name="Google Shape;950;p7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1" name="Google Shape;951;p7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52" name="Google Shape;952;p7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53" name="Google Shape;953;p7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4" name="Google Shape;954;p7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55" name="Google Shape;955;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6" name="Google Shape;956;p7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57" name="Google Shape;957;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958" name="Shape 958"/>
        <p:cNvGrpSpPr/>
        <p:nvPr/>
      </p:nvGrpSpPr>
      <p:grpSpPr>
        <a:xfrm>
          <a:off x="0" y="0"/>
          <a:ext cx="0" cy="0"/>
          <a:chOff x="0" y="0"/>
          <a:chExt cx="0" cy="0"/>
        </a:xfrm>
      </p:grpSpPr>
      <p:pic>
        <p:nvPicPr>
          <p:cNvPr id="959" name="Google Shape;959;p7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60" name="Google Shape;960;p7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1" name="Google Shape;961;p7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2" name="Google Shape;962;p7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63" name="Google Shape;963;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4" name="Google Shape;964;p7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65" name="Google Shape;965;p7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6" name="Google Shape;966;p7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967" name="Google Shape;967;p7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68" name="Google Shape;968;p7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9" name="Google Shape;969;p7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0" name="Google Shape;970;p7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7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3" name="Google Shape;973;p7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4" name="Google Shape;974;p7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5" name="Google Shape;975;p7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6" name="Google Shape;976;p7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7" name="Google Shape;977;p72"/>
          <p:cNvSpPr/>
          <p:nvPr>
            <p:ph idx="9" type="pic"/>
          </p:nvPr>
        </p:nvSpPr>
        <p:spPr>
          <a:xfrm>
            <a:off x="7967502" y="1420398"/>
            <a:ext cx="3962100" cy="3122700"/>
          </a:xfrm>
          <a:prstGeom prst="rect">
            <a:avLst/>
          </a:prstGeom>
          <a:noFill/>
          <a:ln>
            <a:noFill/>
          </a:ln>
        </p:spPr>
      </p:sp>
      <p:sp>
        <p:nvSpPr>
          <p:cNvPr id="978" name="Google Shape;978;p72"/>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79" name="Google Shape;979;p72"/>
          <p:cNvPicPr preferRelativeResize="0"/>
          <p:nvPr/>
        </p:nvPicPr>
        <p:blipFill rotWithShape="1">
          <a:blip r:embed="rId6">
            <a:alphaModFix/>
          </a:blip>
          <a:srcRect b="0" l="0" r="0" t="0"/>
          <a:stretch/>
        </p:blipFill>
        <p:spPr>
          <a:xfrm>
            <a:off x="5314535" y="4975017"/>
            <a:ext cx="982993" cy="1105644"/>
          </a:xfrm>
          <a:prstGeom prst="rect">
            <a:avLst/>
          </a:prstGeom>
          <a:noFill/>
          <a:ln>
            <a:noFill/>
          </a:ln>
        </p:spPr>
      </p:pic>
      <p:sp>
        <p:nvSpPr>
          <p:cNvPr id="980" name="Google Shape;980;p72"/>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81" name="Shape 981"/>
        <p:cNvGrpSpPr/>
        <p:nvPr/>
      </p:nvGrpSpPr>
      <p:grpSpPr>
        <a:xfrm>
          <a:off x="0" y="0"/>
          <a:ext cx="0" cy="0"/>
          <a:chOff x="0" y="0"/>
          <a:chExt cx="0" cy="0"/>
        </a:xfrm>
      </p:grpSpPr>
      <p:sp>
        <p:nvSpPr>
          <p:cNvPr id="982" name="Google Shape;982;p73"/>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3" name="Google Shape;983;p73"/>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4" name="Google Shape;984;p73"/>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3"/>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3"/>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3"/>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3"/>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3"/>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91" name="Google Shape;991;p7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92" name="Google Shape;992;p7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3" name="Google Shape;993;p7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4" name="Google Shape;994;p7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95" name="Google Shape;995;p7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96" name="Google Shape;996;p7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97" name="Google Shape;997;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8" name="Google Shape;998;p7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9" name="Google Shape;999;p7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000" name="Shape 1000"/>
        <p:cNvGrpSpPr/>
        <p:nvPr/>
      </p:nvGrpSpPr>
      <p:grpSpPr>
        <a:xfrm>
          <a:off x="0" y="0"/>
          <a:ext cx="0" cy="0"/>
          <a:chOff x="0" y="0"/>
          <a:chExt cx="0" cy="0"/>
        </a:xfrm>
      </p:grpSpPr>
      <p:sp>
        <p:nvSpPr>
          <p:cNvPr id="1001" name="Google Shape;1001;p7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002" name="Google Shape;1002;p7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3" name="Google Shape;1003;p7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4" name="Google Shape;1004;p7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5" name="Google Shape;1005;p7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06" name="Google Shape;1006;p7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07" name="Google Shape;1007;p7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8" name="Google Shape;1008;p7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9" name="Google Shape;1009;p7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10" name="Google Shape;1010;p7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11" name="Google Shape;1011;p7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12" name="Google Shape;1012;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3" name="Google Shape;1013;p7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14" name="Google Shape;1014;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15" name="Google Shape;1015;p7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016" name="Google Shape;1016;p7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017" name="Google Shape;1017;p7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1018" name="Shape 1018"/>
        <p:cNvGrpSpPr/>
        <p:nvPr/>
      </p:nvGrpSpPr>
      <p:grpSpPr>
        <a:xfrm>
          <a:off x="0" y="0"/>
          <a:ext cx="0" cy="0"/>
          <a:chOff x="0" y="0"/>
          <a:chExt cx="0" cy="0"/>
        </a:xfrm>
      </p:grpSpPr>
      <p:sp>
        <p:nvSpPr>
          <p:cNvPr id="1019" name="Google Shape;1019;p75"/>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020" name="Google Shape;1020;p7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1" name="Google Shape;1021;p75"/>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2" name="Google Shape;1022;p7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3" name="Google Shape;1023;p75"/>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24" name="Google Shape;1024;p7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25" name="Google Shape;1025;p7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6" name="Google Shape;1026;p7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7" name="Google Shape;1027;p7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8" name="Google Shape;1028;p7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9" name="Google Shape;1029;p7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30" name="Google Shape;1030;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1" name="Google Shape;1031;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32" name="Google Shape;1032;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33" name="Google Shape;1033;p7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034" name="Google Shape;1034;p7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035" name="Google Shape;1035;p7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036" name="Shape 1036"/>
        <p:cNvGrpSpPr/>
        <p:nvPr/>
      </p:nvGrpSpPr>
      <p:grpSpPr>
        <a:xfrm>
          <a:off x="0" y="0"/>
          <a:ext cx="0" cy="0"/>
          <a:chOff x="0" y="0"/>
          <a:chExt cx="0" cy="0"/>
        </a:xfrm>
      </p:grpSpPr>
      <p:sp>
        <p:nvSpPr>
          <p:cNvPr id="1037" name="Google Shape;1037;p7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7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7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0" name="Google Shape;1040;p7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1" name="Google Shape;1041;p7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2" name="Google Shape;1042;p7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3" name="Google Shape;1043;p7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5" name="Google Shape;1045;p7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46" name="Google Shape;1046;p7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7" name="Google Shape;1047;p7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48" name="Google Shape;1048;p7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49" name="Google Shape;1049;p7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0" name="Google Shape;1050;p7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1" name="Google Shape;1051;p7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52" name="Google Shape;1052;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3" name="Google Shape;1053;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54" name="Google Shape;1054;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055" name="Shape 1055"/>
        <p:cNvGrpSpPr/>
        <p:nvPr/>
      </p:nvGrpSpPr>
      <p:grpSpPr>
        <a:xfrm>
          <a:off x="0" y="0"/>
          <a:ext cx="0" cy="0"/>
          <a:chOff x="0" y="0"/>
          <a:chExt cx="0" cy="0"/>
        </a:xfrm>
      </p:grpSpPr>
      <p:pic>
        <p:nvPicPr>
          <p:cNvPr id="1056" name="Google Shape;1056;p7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57" name="Google Shape;1057;p7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8" name="Google Shape;1058;p7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9" name="Google Shape;1059;p7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60" name="Google Shape;1060;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1" name="Google Shape;1061;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62" name="Google Shape;1062;p7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3" name="Google Shape;1063;p7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64" name="Google Shape;1064;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65" name="Google Shape;1065;p7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6" name="Google Shape;1066;p7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7" name="Google Shape;1067;p77"/>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8" name="Google Shape;1068;p77"/>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9" name="Google Shape;1069;p77"/>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0" name="Google Shape;1070;p77"/>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1" name="Google Shape;1071;p77"/>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2" name="Google Shape;1072;p77"/>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3" name="Google Shape;1073;p77"/>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74" name="Google Shape;1074;p77"/>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075" name="Shape 1075"/>
        <p:cNvGrpSpPr/>
        <p:nvPr/>
      </p:nvGrpSpPr>
      <p:grpSpPr>
        <a:xfrm>
          <a:off x="0" y="0"/>
          <a:ext cx="0" cy="0"/>
          <a:chOff x="0" y="0"/>
          <a:chExt cx="0" cy="0"/>
        </a:xfrm>
      </p:grpSpPr>
      <p:pic>
        <p:nvPicPr>
          <p:cNvPr id="1076" name="Google Shape;1076;p7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77" name="Google Shape;1077;p7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8" name="Google Shape;1078;p7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9" name="Google Shape;1079;p7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80" name="Google Shape;1080;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81" name="Google Shape;1081;p7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82" name="Google Shape;1082;p7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3" name="Google Shape;1083;p7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84" name="Google Shape;1084;p7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85" name="Google Shape;1085;p7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6" name="Google Shape;1086;p78"/>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78"/>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8" name="Google Shape;1088;p78"/>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9" name="Google Shape;1089;p78"/>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0" name="Google Shape;1090;p78"/>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78"/>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2" name="Google Shape;1092;p78"/>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p78"/>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4" name="Google Shape;1094;p78"/>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95" name="Google Shape;1095;p78"/>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1096" name="Google Shape;1096;p78"/>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7" name="Google Shape;1097;p78"/>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8" name="Google Shape;1098;p78"/>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99" name="Shape 1099"/>
        <p:cNvGrpSpPr/>
        <p:nvPr/>
      </p:nvGrpSpPr>
      <p:grpSpPr>
        <a:xfrm>
          <a:off x="0" y="0"/>
          <a:ext cx="0" cy="0"/>
          <a:chOff x="0" y="0"/>
          <a:chExt cx="0" cy="0"/>
        </a:xfrm>
      </p:grpSpPr>
      <p:pic>
        <p:nvPicPr>
          <p:cNvPr id="1100" name="Google Shape;1100;p7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01" name="Google Shape;1101;p7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2" name="Google Shape;1102;p7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3" name="Google Shape;1103;p7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4" name="Google Shape;1104;p7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5" name="Google Shape;1105;p7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06" name="Google Shape;1106;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7" name="Google Shape;1107;p79"/>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108" name="Google Shape;1108;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09" name="Google Shape;1109;p7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0" name="Google Shape;1110;p79"/>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1" name="Google Shape;1111;p79"/>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112" name="Shape 1112"/>
        <p:cNvGrpSpPr/>
        <p:nvPr/>
      </p:nvGrpSpPr>
      <p:grpSpPr>
        <a:xfrm>
          <a:off x="0" y="0"/>
          <a:ext cx="0" cy="0"/>
          <a:chOff x="0" y="0"/>
          <a:chExt cx="0" cy="0"/>
        </a:xfrm>
      </p:grpSpPr>
      <p:pic>
        <p:nvPicPr>
          <p:cNvPr id="1113" name="Google Shape;1113;p8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14" name="Google Shape;1114;p8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5" name="Google Shape;1115;p8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6" name="Google Shape;1116;p8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7" name="Google Shape;1117;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18" name="Google Shape;1118;p8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19" name="Google Shape;1119;p8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0" name="Google Shape;1120;p8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21" name="Google Shape;1121;p8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22" name="Google Shape;1122;p8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3" name="Google Shape;1123;p80"/>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80"/>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125" name="Shape 1125"/>
        <p:cNvGrpSpPr/>
        <p:nvPr/>
      </p:nvGrpSpPr>
      <p:grpSpPr>
        <a:xfrm>
          <a:off x="0" y="0"/>
          <a:ext cx="0" cy="0"/>
          <a:chOff x="0" y="0"/>
          <a:chExt cx="0" cy="0"/>
        </a:xfrm>
      </p:grpSpPr>
      <p:pic>
        <p:nvPicPr>
          <p:cNvPr id="1126" name="Google Shape;1126;p8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27" name="Google Shape;1127;p8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8" name="Google Shape;1128;p8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9" name="Google Shape;1129;p8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0" name="Google Shape;1130;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31" name="Google Shape;1131;p8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32" name="Google Shape;1132;p8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3" name="Google Shape;1133;p8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34" name="Google Shape;1134;p8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35" name="Google Shape;1135;p8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6" name="Google Shape;1136;p81"/>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p81"/>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p81"/>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9" name="Google Shape;1139;p81"/>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0" name="Google Shape;1140;p81"/>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1" name="Google Shape;1141;p81"/>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2" name="Google Shape;1142;p81"/>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43" name="Shape 1143"/>
        <p:cNvGrpSpPr/>
        <p:nvPr/>
      </p:nvGrpSpPr>
      <p:grpSpPr>
        <a:xfrm>
          <a:off x="0" y="0"/>
          <a:ext cx="0" cy="0"/>
          <a:chOff x="0" y="0"/>
          <a:chExt cx="0" cy="0"/>
        </a:xfrm>
      </p:grpSpPr>
      <p:pic>
        <p:nvPicPr>
          <p:cNvPr id="1144" name="Google Shape;1144;p8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45" name="Google Shape;1145;p8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6" name="Google Shape;1146;p8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7" name="Google Shape;1147;p82"/>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48" name="Google Shape;1148;p8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49" name="Google Shape;1149;p8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0" name="Google Shape;1150;p8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1" name="Google Shape;1151;p8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52" name="Google Shape;1152;p8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53" name="Google Shape;1153;p8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4" name="Google Shape;1154;p82"/>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55" name="Shape 1155"/>
        <p:cNvGrpSpPr/>
        <p:nvPr/>
      </p:nvGrpSpPr>
      <p:grpSpPr>
        <a:xfrm>
          <a:off x="0" y="0"/>
          <a:ext cx="0" cy="0"/>
          <a:chOff x="0" y="0"/>
          <a:chExt cx="0" cy="0"/>
        </a:xfrm>
      </p:grpSpPr>
      <p:pic>
        <p:nvPicPr>
          <p:cNvPr id="1156" name="Google Shape;1156;p8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57" name="Google Shape;1157;p8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8" name="Google Shape;1158;p83"/>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9" name="Google Shape;1159;p83"/>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60" name="Google Shape;1160;p83"/>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61" name="Google Shape;1161;p83"/>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2" name="Google Shape;1162;p8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3" name="Google Shape;1163;p8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64" name="Google Shape;1164;p8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65" name="Google Shape;1165;p8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6" name="Google Shape;1166;p83"/>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7" name="Google Shape;1167;p83"/>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168" name="Shape 1168"/>
        <p:cNvGrpSpPr/>
        <p:nvPr/>
      </p:nvGrpSpPr>
      <p:grpSpPr>
        <a:xfrm>
          <a:off x="0" y="0"/>
          <a:ext cx="0" cy="0"/>
          <a:chOff x="0" y="0"/>
          <a:chExt cx="0" cy="0"/>
        </a:xfrm>
      </p:grpSpPr>
      <p:sp>
        <p:nvSpPr>
          <p:cNvPr id="1169" name="Google Shape;1169;p84"/>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1170" name="Google Shape;1170;p84"/>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1" name="Google Shape;1171;p8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177" name="Shape 1177"/>
        <p:cNvGrpSpPr/>
        <p:nvPr/>
      </p:nvGrpSpPr>
      <p:grpSpPr>
        <a:xfrm>
          <a:off x="0" y="0"/>
          <a:ext cx="0" cy="0"/>
          <a:chOff x="0" y="0"/>
          <a:chExt cx="0" cy="0"/>
        </a:xfrm>
      </p:grpSpPr>
      <p:sp>
        <p:nvSpPr>
          <p:cNvPr id="1178" name="Google Shape;1178;p8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9" name="Google Shape;1179;p86"/>
          <p:cNvSpPr/>
          <p:nvPr>
            <p:ph idx="2" type="pic"/>
          </p:nvPr>
        </p:nvSpPr>
        <p:spPr>
          <a:xfrm>
            <a:off x="8953152" y="1444919"/>
            <a:ext cx="2916900" cy="2596800"/>
          </a:xfrm>
          <a:prstGeom prst="rect">
            <a:avLst/>
          </a:prstGeom>
          <a:noFill/>
          <a:ln>
            <a:noFill/>
          </a:ln>
        </p:spPr>
      </p:sp>
      <p:sp>
        <p:nvSpPr>
          <p:cNvPr id="1180" name="Google Shape;1180;p86"/>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81" name="Google Shape;1181;p8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2" name="Google Shape;1182;p8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3" name="Google Shape;1183;p8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4" name="Google Shape;1184;p8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85" name="Google Shape;1185;p8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86" name="Google Shape;1186;p8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187" name="Google Shape;1187;p8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88" name="Google Shape;1188;p86"/>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189" name="Shape 1189"/>
        <p:cNvGrpSpPr/>
        <p:nvPr/>
      </p:nvGrpSpPr>
      <p:grpSpPr>
        <a:xfrm>
          <a:off x="0" y="0"/>
          <a:ext cx="0" cy="0"/>
          <a:chOff x="0" y="0"/>
          <a:chExt cx="0" cy="0"/>
        </a:xfrm>
      </p:grpSpPr>
      <p:sp>
        <p:nvSpPr>
          <p:cNvPr id="1190" name="Google Shape;1190;p8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91" name="Google Shape;1191;p87"/>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192" name="Google Shape;1192;p87"/>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3" name="Google Shape;1193;p8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4" name="Google Shape;1194;p8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5" name="Google Shape;1195;p87"/>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196" name="Google Shape;1196;p87"/>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97" name="Google Shape;1197;p87"/>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198" name="Google Shape;1198;p87"/>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9" name="Google Shape;1199;p87"/>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0" name="Google Shape;1200;p87"/>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1" name="Google Shape;1201;p87"/>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2" name="Google Shape;1202;p87"/>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03" name="Shape 1203"/>
        <p:cNvGrpSpPr/>
        <p:nvPr/>
      </p:nvGrpSpPr>
      <p:grpSpPr>
        <a:xfrm>
          <a:off x="0" y="0"/>
          <a:ext cx="0" cy="0"/>
          <a:chOff x="0" y="0"/>
          <a:chExt cx="0" cy="0"/>
        </a:xfrm>
      </p:grpSpPr>
      <p:sp>
        <p:nvSpPr>
          <p:cNvPr id="1204" name="Google Shape;1204;p8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5" name="Google Shape;1205;p8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6" name="Google Shape;1206;p8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7" name="Google Shape;1207;p8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8" name="Google Shape;1208;p8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09" name="Google Shape;1209;p8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0" name="Google Shape;1210;p8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11" name="Google Shape;1211;p88"/>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12" name="Google Shape;1212;p88"/>
          <p:cNvSpPr/>
          <p:nvPr>
            <p:ph idx="2" type="pic"/>
          </p:nvPr>
        </p:nvSpPr>
        <p:spPr>
          <a:xfrm>
            <a:off x="9282749" y="1283634"/>
            <a:ext cx="2377500" cy="3173100"/>
          </a:xfrm>
          <a:prstGeom prst="rect">
            <a:avLst/>
          </a:prstGeom>
          <a:noFill/>
          <a:ln>
            <a:noFill/>
          </a:ln>
        </p:spPr>
      </p:sp>
      <p:sp>
        <p:nvSpPr>
          <p:cNvPr id="1213" name="Google Shape;1213;p88"/>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4" name="Google Shape;1214;p8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5" name="Google Shape;1215;p8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6" name="Google Shape;1216;p8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7" name="Google Shape;1217;p8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18" name="Google Shape;1218;p8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19" name="Google Shape;1219;p8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20" name="Google Shape;1220;p8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21" name="Google Shape;1221;p8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22" name="Shape 1222"/>
        <p:cNvGrpSpPr/>
        <p:nvPr/>
      </p:nvGrpSpPr>
      <p:grpSpPr>
        <a:xfrm>
          <a:off x="0" y="0"/>
          <a:ext cx="0" cy="0"/>
          <a:chOff x="0" y="0"/>
          <a:chExt cx="0" cy="0"/>
        </a:xfrm>
      </p:grpSpPr>
      <p:sp>
        <p:nvSpPr>
          <p:cNvPr id="1223" name="Google Shape;1223;p8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4" name="Google Shape;1224;p8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5" name="Google Shape;1225;p8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6" name="Google Shape;1226;p8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7" name="Google Shape;1227;p8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28" name="Google Shape;1228;p8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29" name="Google Shape;1229;p8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30" name="Google Shape;1230;p8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31" name="Google Shape;1231;p89"/>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2" name="Google Shape;1232;p89"/>
          <p:cNvSpPr/>
          <p:nvPr>
            <p:ph idx="2" type="pic"/>
          </p:nvPr>
        </p:nvSpPr>
        <p:spPr>
          <a:xfrm>
            <a:off x="8832388" y="1251284"/>
            <a:ext cx="3251700" cy="2499000"/>
          </a:xfrm>
          <a:prstGeom prst="rect">
            <a:avLst/>
          </a:prstGeom>
          <a:noFill/>
          <a:ln>
            <a:noFill/>
          </a:ln>
        </p:spPr>
      </p:sp>
      <p:sp>
        <p:nvSpPr>
          <p:cNvPr id="1233" name="Google Shape;1233;p89"/>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34" name="Shape 1234"/>
        <p:cNvGrpSpPr/>
        <p:nvPr/>
      </p:nvGrpSpPr>
      <p:grpSpPr>
        <a:xfrm>
          <a:off x="0" y="0"/>
          <a:ext cx="0" cy="0"/>
          <a:chOff x="0" y="0"/>
          <a:chExt cx="0" cy="0"/>
        </a:xfrm>
      </p:grpSpPr>
      <p:sp>
        <p:nvSpPr>
          <p:cNvPr id="1235" name="Google Shape;1235;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36" name="Google Shape;1236;p9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7" name="Google Shape;1237;p9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8" name="Google Shape;1238;p9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39" name="Google Shape;1239;p9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40" name="Google Shape;1240;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1" name="Google Shape;1241;p90"/>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42" name="Google Shape;1242;p9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43" name="Google Shape;1243;p90"/>
          <p:cNvSpPr/>
          <p:nvPr>
            <p:ph idx="2" type="pic"/>
          </p:nvPr>
        </p:nvSpPr>
        <p:spPr>
          <a:xfrm>
            <a:off x="9093038" y="1058781"/>
            <a:ext cx="2715900" cy="2715900"/>
          </a:xfrm>
          <a:prstGeom prst="rect">
            <a:avLst/>
          </a:prstGeom>
          <a:noFill/>
          <a:ln>
            <a:noFill/>
          </a:ln>
        </p:spPr>
      </p:sp>
      <p:sp>
        <p:nvSpPr>
          <p:cNvPr id="1244" name="Google Shape;1244;p90"/>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5" name="Google Shape;1245;p90"/>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6" name="Google Shape;1246;p90"/>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7" name="Google Shape;1247;p90"/>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8" name="Google Shape;1248;p90"/>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9" name="Google Shape;1249;p90"/>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0" name="Google Shape;1250;p90"/>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51" name="Shape 1251"/>
        <p:cNvGrpSpPr/>
        <p:nvPr/>
      </p:nvGrpSpPr>
      <p:grpSpPr>
        <a:xfrm>
          <a:off x="0" y="0"/>
          <a:ext cx="0" cy="0"/>
          <a:chOff x="0" y="0"/>
          <a:chExt cx="0" cy="0"/>
        </a:xfrm>
      </p:grpSpPr>
      <p:sp>
        <p:nvSpPr>
          <p:cNvPr id="1252" name="Google Shape;1252;p91"/>
          <p:cNvSpPr/>
          <p:nvPr>
            <p:ph idx="2" type="pic"/>
          </p:nvPr>
        </p:nvSpPr>
        <p:spPr>
          <a:xfrm>
            <a:off x="9810967" y="1562916"/>
            <a:ext cx="1152000" cy="1143000"/>
          </a:xfrm>
          <a:prstGeom prst="rect">
            <a:avLst/>
          </a:prstGeom>
          <a:noFill/>
          <a:ln>
            <a:noFill/>
          </a:ln>
        </p:spPr>
      </p:sp>
      <p:sp>
        <p:nvSpPr>
          <p:cNvPr id="1253" name="Google Shape;1253;p91"/>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4" name="Google Shape;1254;p91"/>
          <p:cNvSpPr/>
          <p:nvPr>
            <p:ph idx="3" type="pic"/>
          </p:nvPr>
        </p:nvSpPr>
        <p:spPr>
          <a:xfrm>
            <a:off x="9757009" y="3260706"/>
            <a:ext cx="1216200" cy="987600"/>
          </a:xfrm>
          <a:prstGeom prst="rect">
            <a:avLst/>
          </a:prstGeom>
          <a:noFill/>
          <a:ln>
            <a:noFill/>
          </a:ln>
        </p:spPr>
      </p:sp>
      <p:sp>
        <p:nvSpPr>
          <p:cNvPr id="1255" name="Google Shape;1255;p91"/>
          <p:cNvSpPr/>
          <p:nvPr>
            <p:ph idx="4" type="pic"/>
          </p:nvPr>
        </p:nvSpPr>
        <p:spPr>
          <a:xfrm>
            <a:off x="9810967" y="4777725"/>
            <a:ext cx="1143000" cy="1143000"/>
          </a:xfrm>
          <a:prstGeom prst="rect">
            <a:avLst/>
          </a:prstGeom>
          <a:noFill/>
          <a:ln>
            <a:noFill/>
          </a:ln>
        </p:spPr>
      </p:sp>
      <p:cxnSp>
        <p:nvCxnSpPr>
          <p:cNvPr id="1256" name="Google Shape;1256;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7" name="Google Shape;1257;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8" name="Google Shape;1258;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59" name="Google Shape;1259;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0" name="Google Shape;1260;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1" name="Google Shape;1261;p9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62" name="Google Shape;1262;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63" name="Google Shape;1263;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64" name="Shape 1264"/>
        <p:cNvGrpSpPr/>
        <p:nvPr/>
      </p:nvGrpSpPr>
      <p:grpSpPr>
        <a:xfrm>
          <a:off x="0" y="0"/>
          <a:ext cx="0" cy="0"/>
          <a:chOff x="0" y="0"/>
          <a:chExt cx="0" cy="0"/>
        </a:xfrm>
      </p:grpSpPr>
      <p:sp>
        <p:nvSpPr>
          <p:cNvPr id="1265" name="Google Shape;1265;p9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6" name="Google Shape;1266;p9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7" name="Google Shape;1267;p9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68" name="Google Shape;1268;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9" name="Google Shape;1269;p9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70" name="Google Shape;1270;p9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1" name="Google Shape;1271;p9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72" name="Google Shape;1272;p92"/>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73" name="Google Shape;1273;p92"/>
          <p:cNvSpPr/>
          <p:nvPr>
            <p:ph idx="2" type="pic"/>
          </p:nvPr>
        </p:nvSpPr>
        <p:spPr>
          <a:xfrm>
            <a:off x="9209369" y="1251283"/>
            <a:ext cx="2404500" cy="2949900"/>
          </a:xfrm>
          <a:prstGeom prst="rect">
            <a:avLst/>
          </a:prstGeom>
          <a:noFill/>
          <a:ln>
            <a:noFill/>
          </a:ln>
        </p:spPr>
      </p:sp>
      <p:sp>
        <p:nvSpPr>
          <p:cNvPr id="1274" name="Google Shape;1274;p92"/>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5" name="Google Shape;1275;p92"/>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6" name="Google Shape;1276;p92"/>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77" name="Shape 1277"/>
        <p:cNvGrpSpPr/>
        <p:nvPr/>
      </p:nvGrpSpPr>
      <p:grpSpPr>
        <a:xfrm>
          <a:off x="0" y="0"/>
          <a:ext cx="0" cy="0"/>
          <a:chOff x="0" y="0"/>
          <a:chExt cx="0" cy="0"/>
        </a:xfrm>
      </p:grpSpPr>
      <p:sp>
        <p:nvSpPr>
          <p:cNvPr id="1278" name="Google Shape;1278;p9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9" name="Google Shape;1279;p93"/>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0" name="Google Shape;1280;p93"/>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1" name="Google Shape;1281;p93"/>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2" name="Google Shape;1282;p93"/>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83" name="Shape 1283"/>
        <p:cNvGrpSpPr/>
        <p:nvPr/>
      </p:nvGrpSpPr>
      <p:grpSpPr>
        <a:xfrm>
          <a:off x="0" y="0"/>
          <a:ext cx="0" cy="0"/>
          <a:chOff x="0" y="0"/>
          <a:chExt cx="0" cy="0"/>
        </a:xfrm>
      </p:grpSpPr>
      <p:sp>
        <p:nvSpPr>
          <p:cNvPr id="1284" name="Google Shape;1284;p9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285" name="Shape 1285"/>
        <p:cNvGrpSpPr/>
        <p:nvPr/>
      </p:nvGrpSpPr>
      <p:grpSpPr>
        <a:xfrm>
          <a:off x="0" y="0"/>
          <a:ext cx="0" cy="0"/>
          <a:chOff x="0" y="0"/>
          <a:chExt cx="0" cy="0"/>
        </a:xfrm>
      </p:grpSpPr>
      <p:sp>
        <p:nvSpPr>
          <p:cNvPr id="1286" name="Google Shape;1286;p9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7" name="Google Shape;1287;p9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8" name="Google Shape;1288;p9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89" name="Google Shape;1289;p9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0" name="Google Shape;1290;p9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1" name="Google Shape;1291;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2" name="Google Shape;1292;p9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3" name="Google Shape;1293;p95"/>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94" name="Google Shape;1294;p95"/>
          <p:cNvSpPr/>
          <p:nvPr>
            <p:ph idx="2" type="pic"/>
          </p:nvPr>
        </p:nvSpPr>
        <p:spPr>
          <a:xfrm>
            <a:off x="8916576" y="1661249"/>
            <a:ext cx="2990100" cy="2715900"/>
          </a:xfrm>
          <a:prstGeom prst="rect">
            <a:avLst/>
          </a:prstGeom>
          <a:noFill/>
          <a:ln>
            <a:noFill/>
          </a:ln>
        </p:spPr>
      </p:sp>
      <p:sp>
        <p:nvSpPr>
          <p:cNvPr id="1295" name="Google Shape;1295;p95"/>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6" name="Google Shape;1296;p95"/>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7" name="Google Shape;1297;p95"/>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8" name="Google Shape;1298;p95"/>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99" name="Shape 1299"/>
        <p:cNvGrpSpPr/>
        <p:nvPr/>
      </p:nvGrpSpPr>
      <p:grpSpPr>
        <a:xfrm>
          <a:off x="0" y="0"/>
          <a:ext cx="0" cy="0"/>
          <a:chOff x="0" y="0"/>
          <a:chExt cx="0" cy="0"/>
        </a:xfrm>
      </p:grpSpPr>
      <p:sp>
        <p:nvSpPr>
          <p:cNvPr id="1300" name="Google Shape;1300;p9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1" name="Google Shape;1301;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2" name="Google Shape;1302;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3" name="Google Shape;1303;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04" name="Google Shape;1304;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5" name="Google Shape;1305;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6" name="Google Shape;1306;p9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07" name="Google Shape;1307;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08" name="Google Shape;1308;p96"/>
          <p:cNvSpPr/>
          <p:nvPr>
            <p:ph idx="2" type="pic"/>
          </p:nvPr>
        </p:nvSpPr>
        <p:spPr>
          <a:xfrm>
            <a:off x="9093038" y="1058781"/>
            <a:ext cx="2715900" cy="2715900"/>
          </a:xfrm>
          <a:prstGeom prst="rect">
            <a:avLst/>
          </a:prstGeom>
          <a:noFill/>
          <a:ln>
            <a:noFill/>
          </a:ln>
        </p:spPr>
      </p:sp>
      <p:sp>
        <p:nvSpPr>
          <p:cNvPr id="1309" name="Google Shape;1309;p96"/>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0" name="Google Shape;1310;p96"/>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6"/>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6"/>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96"/>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4" name="Google Shape;1314;p96"/>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5" name="Google Shape;1315;p96"/>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16" name="Shape 1316"/>
        <p:cNvGrpSpPr/>
        <p:nvPr/>
      </p:nvGrpSpPr>
      <p:grpSpPr>
        <a:xfrm>
          <a:off x="0" y="0"/>
          <a:ext cx="0" cy="0"/>
          <a:chOff x="0" y="0"/>
          <a:chExt cx="0" cy="0"/>
        </a:xfrm>
      </p:grpSpPr>
      <p:sp>
        <p:nvSpPr>
          <p:cNvPr id="1317" name="Google Shape;1317;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8" name="Google Shape;1318;p97"/>
          <p:cNvSpPr/>
          <p:nvPr>
            <p:ph idx="2" type="pic"/>
          </p:nvPr>
        </p:nvSpPr>
        <p:spPr>
          <a:xfrm>
            <a:off x="9510134" y="1431036"/>
            <a:ext cx="1965900" cy="3996000"/>
          </a:xfrm>
          <a:prstGeom prst="rect">
            <a:avLst/>
          </a:prstGeom>
          <a:noFill/>
          <a:ln>
            <a:noFill/>
          </a:ln>
        </p:spPr>
      </p:sp>
      <p:cxnSp>
        <p:nvCxnSpPr>
          <p:cNvPr id="1319" name="Google Shape;1319;p9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0" name="Google Shape;1320;p9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1" name="Google Shape;1321;p9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2" name="Google Shape;1322;p9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3" name="Google Shape;1323;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4" name="Google Shape;1324;p97"/>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25" name="Google Shape;1325;p9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26" name="Google Shape;1326;p97"/>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7" name="Google Shape;1327;p97"/>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8" name="Google Shape;1328;p97"/>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9" name="Google Shape;1329;p97"/>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p97"/>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p97"/>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2" name="Google Shape;1332;p97"/>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97"/>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22" Type="http://schemas.openxmlformats.org/officeDocument/2006/relationships/slideLayout" Target="../slideLayouts/slideLayout27.xml"/><Relationship Id="rId10" Type="http://schemas.openxmlformats.org/officeDocument/2006/relationships/slideLayout" Target="../slideLayouts/slideLayout15.xml"/><Relationship Id="rId21" Type="http://schemas.openxmlformats.org/officeDocument/2006/relationships/slideLayout" Target="../slideLayouts/slideLayout26.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23" Type="http://schemas.openxmlformats.org/officeDocument/2006/relationships/theme" Target="../theme/theme7.xml"/><Relationship Id="rId1" Type="http://schemas.openxmlformats.org/officeDocument/2006/relationships/image" Target="../media/image7.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theme" Target="../theme/theme3.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7.pn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9.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theme" Target="../theme/theme1.xml"/><Relationship Id="rId12" Type="http://schemas.openxmlformats.org/officeDocument/2006/relationships/slideLayout" Target="../slideLayouts/slideLayout57.xml"/><Relationship Id="rId1" Type="http://schemas.openxmlformats.org/officeDocument/2006/relationships/image" Target="../media/image7.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76.xml"/><Relationship Id="rId11" Type="http://schemas.openxmlformats.org/officeDocument/2006/relationships/slideLayout" Target="../slideLayouts/slideLayout67.xml"/><Relationship Id="rId22" Type="http://schemas.openxmlformats.org/officeDocument/2006/relationships/theme" Target="../theme/theme2.xml"/><Relationship Id="rId10" Type="http://schemas.openxmlformats.org/officeDocument/2006/relationships/slideLayout" Target="../slideLayouts/slideLayout66.xml"/><Relationship Id="rId21" Type="http://schemas.openxmlformats.org/officeDocument/2006/relationships/slideLayout" Target="../slideLayouts/slideLayout77.xml"/><Relationship Id="rId13" Type="http://schemas.openxmlformats.org/officeDocument/2006/relationships/slideLayout" Target="../slideLayouts/slideLayout69.xml"/><Relationship Id="rId12" Type="http://schemas.openxmlformats.org/officeDocument/2006/relationships/slideLayout" Target="../slideLayouts/slideLayout68.xml"/><Relationship Id="rId1" Type="http://schemas.openxmlformats.org/officeDocument/2006/relationships/image" Target="../media/image7.png"/><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5" Type="http://schemas.openxmlformats.org/officeDocument/2006/relationships/slideLayout" Target="../slideLayouts/slideLayout71.xml"/><Relationship Id="rId14" Type="http://schemas.openxmlformats.org/officeDocument/2006/relationships/slideLayout" Target="../slideLayouts/slideLayout70.xml"/><Relationship Id="rId17" Type="http://schemas.openxmlformats.org/officeDocument/2006/relationships/slideLayout" Target="../slideLayouts/slideLayout73.xml"/><Relationship Id="rId16" Type="http://schemas.openxmlformats.org/officeDocument/2006/relationships/slideLayout" Target="../slideLayouts/slideLayout72.xml"/><Relationship Id="rId5" Type="http://schemas.openxmlformats.org/officeDocument/2006/relationships/slideLayout" Target="../slideLayouts/slideLayout61.xml"/><Relationship Id="rId19" Type="http://schemas.openxmlformats.org/officeDocument/2006/relationships/slideLayout" Target="../slideLayouts/slideLayout75.xml"/><Relationship Id="rId6" Type="http://schemas.openxmlformats.org/officeDocument/2006/relationships/slideLayout" Target="../slideLayouts/slideLayout62.xml"/><Relationship Id="rId18" Type="http://schemas.openxmlformats.org/officeDocument/2006/relationships/slideLayout" Target="../slideLayouts/slideLayout74.xml"/><Relationship Id="rId7" Type="http://schemas.openxmlformats.org/officeDocument/2006/relationships/slideLayout" Target="../slideLayouts/slideLayout63.xml"/><Relationship Id="rId8"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7.xml"/><Relationship Id="rId10" Type="http://schemas.openxmlformats.org/officeDocument/2006/relationships/slideLayout" Target="../slideLayouts/slideLayout86.xml"/><Relationship Id="rId13" Type="http://schemas.openxmlformats.org/officeDocument/2006/relationships/slideLayout" Target="../slideLayouts/slideLayout89.xml"/><Relationship Id="rId12" Type="http://schemas.openxmlformats.org/officeDocument/2006/relationships/slideLayout" Target="../slideLayouts/slideLayout88.xml"/><Relationship Id="rId1" Type="http://schemas.openxmlformats.org/officeDocument/2006/relationships/image" Target="../media/image7.png"/><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4.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sp>
        <p:nvSpPr>
          <p:cNvPr id="406" name="Google Shape;406;p31"/>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07" name="Google Shape;407;p31"/>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408" name="Google Shape;408;p3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p39"/>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530" name="Google Shape;530;p39"/>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531" name="Google Shape;531;p3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2" name="Google Shape;532;p39"/>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0" name="Shape 690"/>
        <p:cNvGrpSpPr/>
        <p:nvPr/>
      </p:nvGrpSpPr>
      <p:grpSpPr>
        <a:xfrm>
          <a:off x="0" y="0"/>
          <a:ext cx="0" cy="0"/>
          <a:chOff x="0" y="0"/>
          <a:chExt cx="0" cy="0"/>
        </a:xfrm>
      </p:grpSpPr>
      <p:sp>
        <p:nvSpPr>
          <p:cNvPr id="691" name="Google Shape;691;p52"/>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92" name="Google Shape;692;p5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93" name="Google Shape;693;p5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94" name="Google Shape;694;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8" name="Shape 838"/>
        <p:cNvGrpSpPr/>
        <p:nvPr/>
      </p:nvGrpSpPr>
      <p:grpSpPr>
        <a:xfrm>
          <a:off x="0" y="0"/>
          <a:ext cx="0" cy="0"/>
          <a:chOff x="0" y="0"/>
          <a:chExt cx="0" cy="0"/>
        </a:xfrm>
      </p:grpSpPr>
      <p:sp>
        <p:nvSpPr>
          <p:cNvPr id="839" name="Google Shape;839;p64"/>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40" name="Google Shape;840;p64"/>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41" name="Google Shape;841;p64"/>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42" name="Google Shape;842;p64"/>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2" name="Shape 1172"/>
        <p:cNvGrpSpPr/>
        <p:nvPr/>
      </p:nvGrpSpPr>
      <p:grpSpPr>
        <a:xfrm>
          <a:off x="0" y="0"/>
          <a:ext cx="0" cy="0"/>
          <a:chOff x="0" y="0"/>
          <a:chExt cx="0" cy="0"/>
        </a:xfrm>
      </p:grpSpPr>
      <p:sp>
        <p:nvSpPr>
          <p:cNvPr id="1173" name="Google Shape;1173;p85"/>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74" name="Google Shape;1174;p85"/>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75" name="Google Shape;1175;p8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6" name="Google Shape;1176;p85"/>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0.xml"/><Relationship Id="rId3" Type="http://schemas.openxmlformats.org/officeDocument/2006/relationships/image" Target="../media/image5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2.xml"/><Relationship Id="rId3"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3.xml"/><Relationship Id="rId3" Type="http://schemas.openxmlformats.org/officeDocument/2006/relationships/image" Target="../media/image51.jpg"/><Relationship Id="rId4" Type="http://schemas.openxmlformats.org/officeDocument/2006/relationships/image" Target="../media/image65.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4.xml"/><Relationship Id="rId3"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5.xml"/><Relationship Id="rId3"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6.xml"/><Relationship Id="rId3" Type="http://schemas.openxmlformats.org/officeDocument/2006/relationships/image" Target="../media/image53.png"/><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2.jpg"/><Relationship Id="rId4" Type="http://schemas.openxmlformats.org/officeDocument/2006/relationships/image" Target="../media/image45.jpg"/><Relationship Id="rId5" Type="http://schemas.openxmlformats.org/officeDocument/2006/relationships/image" Target="../media/image41.jpg"/><Relationship Id="rId6" Type="http://schemas.openxmlformats.org/officeDocument/2006/relationships/image" Target="../media/image40.jpg"/><Relationship Id="rId7"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43.png"/><Relationship Id="rId4" Type="http://schemas.openxmlformats.org/officeDocument/2006/relationships/image" Target="../media/image46.png"/><Relationship Id="rId5" Type="http://schemas.openxmlformats.org/officeDocument/2006/relationships/image" Target="../media/image44.png"/><Relationship Id="rId6"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xml"/><Relationship Id="rId3" Type="http://schemas.openxmlformats.org/officeDocument/2006/relationships/image" Target="../media/image60.pn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xml"/><Relationship Id="rId3" Type="http://schemas.openxmlformats.org/officeDocument/2006/relationships/image" Target="../media/image66.jpg"/><Relationship Id="rId4" Type="http://schemas.openxmlformats.org/officeDocument/2006/relationships/image" Target="../media/image60.png"/><Relationship Id="rId5" Type="http://schemas.openxmlformats.org/officeDocument/2006/relationships/image" Target="../media/image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60.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98"/>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39" name="Google Shape;1339;p9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Say the Sounds, Squish the Sounds</a:t>
            </a:r>
            <a:endParaRPr/>
          </a:p>
        </p:txBody>
      </p:sp>
      <p:sp>
        <p:nvSpPr>
          <p:cNvPr id="1340" name="Google Shape;1340;p9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10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Calibri"/>
              <a:buNone/>
            </a:pPr>
            <a:r>
              <a:rPr lang="en-US" sz="5000"/>
              <a:t>Let’s practice</a:t>
            </a:r>
            <a:endParaRPr/>
          </a:p>
        </p:txBody>
      </p:sp>
      <p:sp>
        <p:nvSpPr>
          <p:cNvPr id="1441" name="Google Shape;1441;p107"/>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t/>
            </a:r>
            <a:endParaRPr/>
          </a:p>
        </p:txBody>
      </p:sp>
      <p:sp>
        <p:nvSpPr>
          <p:cNvPr id="1442" name="Google Shape;1442;p107"/>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p>
            <a:pPr indent="-514350" lvl="0" marL="565150" rtl="0" algn="l">
              <a:lnSpc>
                <a:spcPct val="90000"/>
              </a:lnSpc>
              <a:spcBef>
                <a:spcPts val="1000"/>
              </a:spcBef>
              <a:spcAft>
                <a:spcPts val="0"/>
              </a:spcAft>
              <a:buSzPts val="2800"/>
              <a:buAutoNum type="arabicPeriod"/>
            </a:pPr>
            <a:r>
              <a:rPr lang="en-US" sz="3200"/>
              <a:t>Say the word parts.</a:t>
            </a:r>
            <a:endParaRPr/>
          </a:p>
          <a:p>
            <a:pPr indent="-514350" lvl="0" marL="565150" rtl="0" algn="l">
              <a:lnSpc>
                <a:spcPct val="90000"/>
              </a:lnSpc>
              <a:spcBef>
                <a:spcPts val="1000"/>
              </a:spcBef>
              <a:spcAft>
                <a:spcPts val="0"/>
              </a:spcAft>
              <a:buSzPts val="2800"/>
              <a:buAutoNum type="arabicPeriod"/>
            </a:pPr>
            <a:r>
              <a:rPr lang="en-US" sz="3200"/>
              <a:t>Squish them together.</a:t>
            </a:r>
            <a:endParaRPr/>
          </a:p>
          <a:p>
            <a:pPr indent="-514350" lvl="0" marL="565150" rtl="0" algn="l">
              <a:lnSpc>
                <a:spcPct val="90000"/>
              </a:lnSpc>
              <a:spcBef>
                <a:spcPts val="1000"/>
              </a:spcBef>
              <a:spcAft>
                <a:spcPts val="0"/>
              </a:spcAft>
              <a:buSzPts val="2800"/>
              <a:buAutoNum type="arabicPeriod"/>
            </a:pPr>
            <a:r>
              <a:rPr lang="en-US" sz="3200"/>
              <a:t>Say the word.</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43" name="Google Shape;1443;p107"/>
          <p:cNvSpPr txBox="1"/>
          <p:nvPr>
            <p:ph idx="4" type="body"/>
          </p:nvPr>
        </p:nvSpPr>
        <p:spPr>
          <a:xfrm>
            <a:off x="8420151" y="1944688"/>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t/>
            </a:r>
            <a:endParaRPr/>
          </a:p>
          <a:p>
            <a:pPr indent="0" lvl="0" marL="0" marR="0" rtl="0" algn="ctr">
              <a:lnSpc>
                <a:spcPct val="90000"/>
              </a:lnSpc>
              <a:spcBef>
                <a:spcPts val="1000"/>
              </a:spcBef>
              <a:spcAft>
                <a:spcPts val="0"/>
              </a:spcAft>
              <a:buClr>
                <a:srgbClr val="006FB6"/>
              </a:buClr>
              <a:buSzPts val="3600"/>
              <a:buFont typeface="Arial"/>
              <a:buNone/>
            </a:pPr>
            <a:r>
              <a:rPr lang="en-US"/>
              <a:t>drumstick</a:t>
            </a:r>
            <a:endParaRPr/>
          </a:p>
          <a:p>
            <a:pPr indent="0" lvl="0" marL="0" marR="0" rtl="0" algn="ctr">
              <a:lnSpc>
                <a:spcPct val="90000"/>
              </a:lnSpc>
              <a:spcBef>
                <a:spcPts val="1000"/>
              </a:spcBef>
              <a:spcAft>
                <a:spcPts val="0"/>
              </a:spcAft>
              <a:buClr>
                <a:srgbClr val="006FB6"/>
              </a:buClr>
              <a:buSzPts val="3600"/>
              <a:buFont typeface="Arial"/>
              <a:buNone/>
            </a:pPr>
            <a:r>
              <a:t/>
            </a:r>
            <a:endParaRPr/>
          </a:p>
        </p:txBody>
      </p:sp>
      <p:sp>
        <p:nvSpPr>
          <p:cNvPr id="1444" name="Google Shape;1444;p107"/>
          <p:cNvSpPr txBox="1"/>
          <p:nvPr>
            <p:ph idx="5" type="body"/>
          </p:nvPr>
        </p:nvSpPr>
        <p:spPr>
          <a:xfrm>
            <a:off x="8433792" y="4255294"/>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chicken</a:t>
            </a:r>
            <a:endParaRPr/>
          </a:p>
        </p:txBody>
      </p:sp>
      <p:pic>
        <p:nvPicPr>
          <p:cNvPr descr="A picture containing logo&#10;&#10;Description automatically generated" id="1445" name="Google Shape;1445;p107"/>
          <p:cNvPicPr preferRelativeResize="0"/>
          <p:nvPr/>
        </p:nvPicPr>
        <p:blipFill rotWithShape="1">
          <a:blip r:embed="rId3">
            <a:alphaModFix/>
          </a:blip>
          <a:srcRect b="0" l="0" r="0" t="0"/>
          <a:stretch/>
        </p:blipFill>
        <p:spPr>
          <a:xfrm rot="3195918">
            <a:off x="2940565" y="2608044"/>
            <a:ext cx="6013710" cy="29379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10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451" name="Google Shape;1451;p108"/>
          <p:cNvSpPr txBox="1"/>
          <p:nvPr/>
        </p:nvSpPr>
        <p:spPr>
          <a:xfrm>
            <a:off x="4326096" y="1917450"/>
            <a:ext cx="7401000" cy="791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8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Use this with books in any language.</a:t>
            </a:r>
            <a:endParaRPr b="0" i="0" sz="3200" u="none" cap="none" strike="noStrike">
              <a:solidFill>
                <a:srgbClr val="006FB6"/>
              </a:solidFill>
              <a:latin typeface="Calibri"/>
              <a:ea typeface="Calibri"/>
              <a:cs typeface="Calibri"/>
              <a:sym typeface="Calibri"/>
            </a:endParaRPr>
          </a:p>
        </p:txBody>
      </p:sp>
      <p:pic>
        <p:nvPicPr>
          <p:cNvPr id="1452" name="Google Shape;1452;p108"/>
          <p:cNvPicPr preferRelativeResize="0"/>
          <p:nvPr/>
        </p:nvPicPr>
        <p:blipFill rotWithShape="1">
          <a:blip r:embed="rId3">
            <a:alphaModFix/>
          </a:blip>
          <a:srcRect b="0" l="0" r="0" t="0"/>
          <a:stretch/>
        </p:blipFill>
        <p:spPr>
          <a:xfrm>
            <a:off x="2045425" y="1803148"/>
            <a:ext cx="1103676" cy="102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109"/>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2800"/>
              <a:buNone/>
            </a:pPr>
            <a:r>
              <a:rPr lang="en-US"/>
              <a:t>What word does it make when we squish these parts together?</a:t>
            </a:r>
            <a:endParaRPr/>
          </a:p>
        </p:txBody>
      </p:sp>
      <p:sp>
        <p:nvSpPr>
          <p:cNvPr id="1458" name="Google Shape;1458;p109"/>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800"/>
              <a:buNone/>
            </a:pPr>
            <a:r>
              <a:rPr lang="en-US"/>
              <a:t>What are the two parts of this word? </a:t>
            </a:r>
            <a:endParaRPr/>
          </a:p>
          <a:p>
            <a:pPr indent="0" lvl="0" marL="0" rtl="0" algn="l">
              <a:lnSpc>
                <a:spcPct val="90000"/>
              </a:lnSpc>
              <a:spcBef>
                <a:spcPts val="0"/>
              </a:spcBef>
              <a:spcAft>
                <a:spcPts val="0"/>
              </a:spcAft>
              <a:buSzPts val="2800"/>
              <a:buNone/>
            </a:pPr>
            <a:r>
              <a:t/>
            </a:r>
            <a:endParaRPr/>
          </a:p>
        </p:txBody>
      </p:sp>
      <p:sp>
        <p:nvSpPr>
          <p:cNvPr id="1459" name="Google Shape;1459;p109"/>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800"/>
              <a:buNone/>
            </a:pPr>
            <a:r>
              <a:rPr lang="en-US"/>
              <a:t>Let’s break this word apart. If I say “snowball,” what are the two parts?</a:t>
            </a:r>
            <a:r>
              <a:rPr b="1" lang="en-US" sz="1200">
                <a:solidFill>
                  <a:schemeClr val="dk1"/>
                </a:solidFill>
              </a:rPr>
              <a:t> </a:t>
            </a:r>
            <a:endParaRPr/>
          </a:p>
        </p:txBody>
      </p:sp>
      <p:sp>
        <p:nvSpPr>
          <p:cNvPr id="1460" name="Google Shape;1460;p109"/>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a:t>
            </a:r>
            <a:endParaRPr/>
          </a:p>
        </p:txBody>
      </p:sp>
      <p:pic>
        <p:nvPicPr>
          <p:cNvPr id="1461" name="Google Shape;1461;p109"/>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1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Practice time</a:t>
            </a:r>
            <a:endParaRPr/>
          </a:p>
        </p:txBody>
      </p:sp>
      <p:sp>
        <p:nvSpPr>
          <p:cNvPr id="1467" name="Google Shape;1467;p110"/>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solidFill>
                  <a:srgbClr val="006FB6"/>
                </a:solidFill>
              </a:rPr>
              <a:t>Say the word parts.</a:t>
            </a:r>
            <a:endParaRPr>
              <a:solidFill>
                <a:srgbClr val="006FB6"/>
              </a:solidFill>
            </a:endParaRPr>
          </a:p>
        </p:txBody>
      </p:sp>
      <p:sp>
        <p:nvSpPr>
          <p:cNvPr id="1468" name="Google Shape;1468;p110"/>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solidFill>
                  <a:srgbClr val="006FB6"/>
                </a:solidFill>
              </a:rPr>
              <a:t>Squish them together. </a:t>
            </a:r>
            <a:endParaRPr>
              <a:solidFill>
                <a:srgbClr val="006FB6"/>
              </a:solidFill>
            </a:endParaRPr>
          </a:p>
        </p:txBody>
      </p:sp>
      <p:sp>
        <p:nvSpPr>
          <p:cNvPr id="1469" name="Google Shape;1469;p110"/>
          <p:cNvSpPr txBox="1"/>
          <p:nvPr>
            <p:ph idx="1"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solidFill>
                  <a:srgbClr val="006FB6"/>
                </a:solidFill>
                <a:latin typeface="Calibri"/>
                <a:ea typeface="Calibri"/>
                <a:cs typeface="Calibri"/>
                <a:sym typeface="Calibri"/>
              </a:rPr>
              <a:t>Say the word. </a:t>
            </a:r>
            <a:endParaRPr>
              <a:solidFill>
                <a:srgbClr val="006FB6"/>
              </a:solidFill>
              <a:latin typeface="Calibri"/>
              <a:ea typeface="Calibri"/>
              <a:cs typeface="Calibri"/>
              <a:sym typeface="Calibri"/>
            </a:endParaRPr>
          </a:p>
        </p:txBody>
      </p:sp>
      <p:sp>
        <p:nvSpPr>
          <p:cNvPr id="1470" name="Google Shape;1470;p110"/>
          <p:cNvSpPr txBox="1"/>
          <p:nvPr>
            <p:ph idx="2"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b="1" lang="en-US" sz="6475">
                <a:solidFill>
                  <a:srgbClr val="006FB6"/>
                </a:solidFill>
                <a:latin typeface="Calibri"/>
                <a:ea typeface="Calibri"/>
                <a:cs typeface="Calibri"/>
                <a:sym typeface="Calibri"/>
              </a:rPr>
              <a:t>1</a:t>
            </a:r>
            <a:endParaRPr b="1">
              <a:solidFill>
                <a:srgbClr val="006FB6"/>
              </a:solidFill>
              <a:latin typeface="Calibri"/>
              <a:ea typeface="Calibri"/>
              <a:cs typeface="Calibri"/>
              <a:sym typeface="Calibri"/>
            </a:endParaRPr>
          </a:p>
        </p:txBody>
      </p:sp>
      <p:sp>
        <p:nvSpPr>
          <p:cNvPr id="1471" name="Google Shape;1471;p110"/>
          <p:cNvSpPr txBox="1"/>
          <p:nvPr>
            <p:ph idx="1"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b="1" i="0" lang="en-US" sz="6475" u="none" cap="none" strike="noStrike">
                <a:solidFill>
                  <a:srgbClr val="006FB6"/>
                </a:solidFill>
                <a:latin typeface="Calibri"/>
                <a:ea typeface="Calibri"/>
                <a:cs typeface="Calibri"/>
                <a:sym typeface="Calibri"/>
              </a:rPr>
              <a:t>3</a:t>
            </a:r>
            <a:endParaRPr b="1" i="0" sz="1400" u="none" cap="none" strike="noStrike">
              <a:solidFill>
                <a:srgbClr val="006FB6"/>
              </a:solidFill>
              <a:latin typeface="Calibri"/>
              <a:ea typeface="Calibri"/>
              <a:cs typeface="Calibri"/>
              <a:sym typeface="Calibri"/>
            </a:endParaRPr>
          </a:p>
        </p:txBody>
      </p:sp>
      <p:sp>
        <p:nvSpPr>
          <p:cNvPr id="1472" name="Google Shape;1472;p110"/>
          <p:cNvSpPr txBox="1"/>
          <p:nvPr>
            <p:ph idx="2"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b="1" i="0" lang="en-US" sz="6475" u="none" cap="none" strike="noStrike">
                <a:solidFill>
                  <a:srgbClr val="006FB6"/>
                </a:solidFill>
                <a:latin typeface="Calibri"/>
                <a:ea typeface="Calibri"/>
                <a:cs typeface="Calibri"/>
                <a:sym typeface="Calibri"/>
              </a:rPr>
              <a:t>2</a:t>
            </a:r>
            <a:endParaRPr b="1" i="0" sz="1400" u="none" cap="none" strike="noStrike">
              <a:solidFill>
                <a:srgbClr val="006FB6"/>
              </a:solidFill>
              <a:latin typeface="Calibri"/>
              <a:ea typeface="Calibri"/>
              <a:cs typeface="Calibri"/>
              <a:sym typeface="Calibri"/>
            </a:endParaRPr>
          </a:p>
        </p:txBody>
      </p:sp>
      <p:sp>
        <p:nvSpPr>
          <p:cNvPr id="1473" name="Google Shape;1473;p110"/>
          <p:cNvSpPr txBox="1"/>
          <p:nvPr>
            <p:ph idx="1" type="body"/>
          </p:nvPr>
        </p:nvSpPr>
        <p:spPr>
          <a:xfrm>
            <a:off x="6947452" y="1420401"/>
            <a:ext cx="1819500" cy="1686300"/>
          </a:xfrm>
          <a:prstGeom prst="rect">
            <a:avLst/>
          </a:prstGeom>
          <a:noFill/>
          <a:ln>
            <a:noFill/>
          </a:ln>
        </p:spPr>
        <p:txBody>
          <a:bodyPr anchorCtr="0" anchor="t" bIns="45700" lIns="91425" spcFirstLastPara="1" rIns="91425" wrap="square" tIns="45700">
            <a:noAutofit/>
          </a:bodyPr>
          <a:lstStyle/>
          <a:p>
            <a:pPr indent="-12700" lvl="0" marL="241300" marR="0" rtl="0" algn="l">
              <a:lnSpc>
                <a:spcPct val="100000"/>
              </a:lnSpc>
              <a:spcBef>
                <a:spcPts val="0"/>
              </a:spcBef>
              <a:spcAft>
                <a:spcPts val="0"/>
              </a:spcAft>
              <a:buClr>
                <a:srgbClr val="000000"/>
              </a:buClr>
              <a:buSzPts val="3400"/>
              <a:buFont typeface="Arial"/>
              <a:buNone/>
            </a:pPr>
            <a:r>
              <a:rPr b="0" i="0" lang="en-US" sz="2700" u="none" cap="none" strike="noStrike">
                <a:solidFill>
                  <a:srgbClr val="006FB6"/>
                </a:solidFill>
                <a:latin typeface="Calibri"/>
                <a:ea typeface="Calibri"/>
                <a:cs typeface="Calibri"/>
                <a:sym typeface="Calibri"/>
              </a:rPr>
              <a:t>Call me over when you have a question!</a:t>
            </a:r>
            <a:endParaRPr b="0" i="0" sz="1100" u="none" cap="none" strike="noStrike">
              <a:solidFill>
                <a:srgbClr val="006FB6"/>
              </a:solidFill>
              <a:latin typeface="Calibri"/>
              <a:ea typeface="Calibri"/>
              <a:cs typeface="Calibri"/>
              <a:sym typeface="Calibri"/>
            </a:endParaRPr>
          </a:p>
        </p:txBody>
      </p:sp>
      <p:sp>
        <p:nvSpPr>
          <p:cNvPr id="1474" name="Google Shape;1474;p110"/>
          <p:cNvSpPr/>
          <p:nvPr>
            <p:ph idx="2" type="pic"/>
          </p:nvPr>
        </p:nvSpPr>
        <p:spPr>
          <a:xfrm>
            <a:off x="8842777" y="1420400"/>
            <a:ext cx="3087000" cy="2704500"/>
          </a:xfrm>
          <a:prstGeom prst="rect">
            <a:avLst/>
          </a:prstGeom>
          <a:noFill/>
          <a:ln>
            <a:noFill/>
          </a:ln>
        </p:spPr>
      </p:sp>
      <p:pic>
        <p:nvPicPr>
          <p:cNvPr id="1475" name="Google Shape;1475;p110"/>
          <p:cNvPicPr preferRelativeResize="0"/>
          <p:nvPr/>
        </p:nvPicPr>
        <p:blipFill rotWithShape="1">
          <a:blip r:embed="rId3">
            <a:alphaModFix/>
          </a:blip>
          <a:srcRect b="0" l="7548" r="7537" t="0"/>
          <a:stretch/>
        </p:blipFill>
        <p:spPr>
          <a:xfrm>
            <a:off x="8842777" y="1420400"/>
            <a:ext cx="3086926" cy="2704494"/>
          </a:xfrm>
          <a:prstGeom prst="rect">
            <a:avLst/>
          </a:prstGeom>
          <a:noFill/>
          <a:ln>
            <a:noFill/>
          </a:ln>
        </p:spPr>
      </p:pic>
      <p:sp>
        <p:nvSpPr>
          <p:cNvPr id="1476" name="Google Shape;1476;p110"/>
          <p:cNvSpPr txBox="1"/>
          <p:nvPr/>
        </p:nvSpPr>
        <p:spPr>
          <a:xfrm>
            <a:off x="5229055" y="2190314"/>
            <a:ext cx="1701600" cy="3182100"/>
          </a:xfrm>
          <a:prstGeom prst="rect">
            <a:avLst/>
          </a:prstGeom>
          <a:noFill/>
          <a:ln>
            <a:noFill/>
          </a:ln>
        </p:spPr>
        <p:txBody>
          <a:bodyPr anchorCtr="0" anchor="ctr" bIns="45700" lIns="91425" spcFirstLastPara="1" rIns="91425" wrap="square" tIns="45700">
            <a:noAutofit/>
          </a:bodyPr>
          <a:lstStyle/>
          <a:p>
            <a:pPr indent="-406400" lvl="0" marL="457200" marR="0" rtl="0" algn="l">
              <a:lnSpc>
                <a:spcPct val="150000"/>
              </a:lnSpc>
              <a:spcBef>
                <a:spcPts val="0"/>
              </a:spcBef>
              <a:spcAft>
                <a:spcPts val="0"/>
              </a:spcAft>
              <a:buClr>
                <a:srgbClr val="006FB6"/>
              </a:buClr>
              <a:buSzPts val="2400"/>
              <a:buFont typeface="Arial"/>
              <a:buChar char="•"/>
            </a:pPr>
            <a:r>
              <a:rPr b="0" i="0" lang="en-US" sz="2400" u="none" cap="none" strike="noStrike">
                <a:solidFill>
                  <a:srgbClr val="006FB6"/>
                </a:solidFill>
                <a:latin typeface="Calibri"/>
                <a:ea typeface="Calibri"/>
                <a:cs typeface="Calibri"/>
                <a:sym typeface="Calibri"/>
              </a:rPr>
              <a:t>baseball</a:t>
            </a:r>
            <a:endParaRPr b="0" i="0" sz="2400" u="none" cap="none" strike="noStrike">
              <a:solidFill>
                <a:srgbClr val="006FB6"/>
              </a:solidFill>
              <a:latin typeface="Calibri"/>
              <a:ea typeface="Calibri"/>
              <a:cs typeface="Calibri"/>
              <a:sym typeface="Calibri"/>
            </a:endParaRPr>
          </a:p>
          <a:p>
            <a:pPr indent="-406400" lvl="0" marL="457200" marR="0" rtl="0" algn="l">
              <a:lnSpc>
                <a:spcPct val="150000"/>
              </a:lnSpc>
              <a:spcBef>
                <a:spcPts val="0"/>
              </a:spcBef>
              <a:spcAft>
                <a:spcPts val="0"/>
              </a:spcAft>
              <a:buClr>
                <a:srgbClr val="006FB6"/>
              </a:buClr>
              <a:buSzPts val="2400"/>
              <a:buFont typeface="Arial"/>
              <a:buChar char="•"/>
            </a:pPr>
            <a:r>
              <a:rPr b="0" i="0" lang="en-US" sz="2400" u="none" cap="none" strike="noStrike">
                <a:solidFill>
                  <a:srgbClr val="006FB6"/>
                </a:solidFill>
                <a:latin typeface="Calibri"/>
                <a:ea typeface="Calibri"/>
                <a:cs typeface="Calibri"/>
                <a:sym typeface="Calibri"/>
              </a:rPr>
              <a:t>lion</a:t>
            </a:r>
            <a:endParaRPr b="0" i="0" sz="2400" u="none" cap="none" strike="noStrike">
              <a:solidFill>
                <a:srgbClr val="006FB6"/>
              </a:solidFill>
              <a:latin typeface="Calibri"/>
              <a:ea typeface="Calibri"/>
              <a:cs typeface="Calibri"/>
              <a:sym typeface="Calibri"/>
            </a:endParaRPr>
          </a:p>
          <a:p>
            <a:pPr indent="-406400" lvl="0" marL="457200" marR="0" rtl="0" algn="l">
              <a:lnSpc>
                <a:spcPct val="150000"/>
              </a:lnSpc>
              <a:spcBef>
                <a:spcPts val="0"/>
              </a:spcBef>
              <a:spcAft>
                <a:spcPts val="0"/>
              </a:spcAft>
              <a:buClr>
                <a:srgbClr val="006FB6"/>
              </a:buClr>
              <a:buSzPts val="2400"/>
              <a:buFont typeface="Arial"/>
              <a:buChar char="•"/>
            </a:pPr>
            <a:r>
              <a:rPr b="0" i="0" lang="en-US" sz="2400" u="none" cap="none" strike="noStrike">
                <a:solidFill>
                  <a:srgbClr val="006FB6"/>
                </a:solidFill>
                <a:latin typeface="Calibri"/>
                <a:ea typeface="Calibri"/>
                <a:cs typeface="Calibri"/>
                <a:sym typeface="Calibri"/>
              </a:rPr>
              <a:t>water</a:t>
            </a:r>
            <a:endParaRPr b="0" i="0" sz="2400" u="none" cap="none" strike="noStrike">
              <a:solidFill>
                <a:srgbClr val="006FB6"/>
              </a:solidFill>
              <a:latin typeface="Calibri"/>
              <a:ea typeface="Calibri"/>
              <a:cs typeface="Calibri"/>
              <a:sym typeface="Calibri"/>
            </a:endParaRPr>
          </a:p>
          <a:p>
            <a:pPr indent="-406400" lvl="0" marL="457200" marR="0" rtl="0" algn="l">
              <a:lnSpc>
                <a:spcPct val="150000"/>
              </a:lnSpc>
              <a:spcBef>
                <a:spcPts val="0"/>
              </a:spcBef>
              <a:spcAft>
                <a:spcPts val="0"/>
              </a:spcAft>
              <a:buClr>
                <a:srgbClr val="006FB6"/>
              </a:buClr>
              <a:buSzPts val="2400"/>
              <a:buFont typeface="Arial"/>
              <a:buChar char="•"/>
            </a:pPr>
            <a:r>
              <a:rPr b="0" i="0" lang="en-US" sz="2400" u="none" cap="none" strike="noStrike">
                <a:solidFill>
                  <a:srgbClr val="006FB6"/>
                </a:solidFill>
                <a:latin typeface="Calibri"/>
                <a:ea typeface="Calibri"/>
                <a:cs typeface="Calibri"/>
                <a:sym typeface="Calibri"/>
              </a:rPr>
              <a:t>pancake</a:t>
            </a:r>
            <a:endParaRPr b="0" i="0" sz="2400" u="none" cap="none" strike="noStrike">
              <a:solidFill>
                <a:srgbClr val="006FB6"/>
              </a:solidFill>
              <a:latin typeface="Calibri"/>
              <a:ea typeface="Calibri"/>
              <a:cs typeface="Calibri"/>
              <a:sym typeface="Calibri"/>
            </a:endParaRPr>
          </a:p>
          <a:p>
            <a:pPr indent="-406400" lvl="0" marL="457200" marR="0" rtl="0" algn="l">
              <a:lnSpc>
                <a:spcPct val="150000"/>
              </a:lnSpc>
              <a:spcBef>
                <a:spcPts val="0"/>
              </a:spcBef>
              <a:spcAft>
                <a:spcPts val="0"/>
              </a:spcAft>
              <a:buClr>
                <a:srgbClr val="006FB6"/>
              </a:buClr>
              <a:buSzPts val="2400"/>
              <a:buFont typeface="Arial"/>
              <a:buChar char="•"/>
            </a:pPr>
            <a:r>
              <a:rPr b="0" i="0" lang="en-US" sz="2400" u="none" cap="none" strike="noStrike">
                <a:solidFill>
                  <a:srgbClr val="006FB6"/>
                </a:solidFill>
                <a:latin typeface="Calibri"/>
                <a:ea typeface="Calibri"/>
                <a:cs typeface="Calibri"/>
                <a:sym typeface="Calibri"/>
              </a:rPr>
              <a:t>puppy</a:t>
            </a:r>
            <a:endParaRPr b="0" i="0" sz="2400" u="none" cap="none" strike="noStrike">
              <a:solidFill>
                <a:srgbClr val="006FB6"/>
              </a:solidFill>
              <a:latin typeface="Calibri"/>
              <a:ea typeface="Calibri"/>
              <a:cs typeface="Calibri"/>
              <a:sym typeface="Calibri"/>
            </a:endParaRPr>
          </a:p>
          <a:p>
            <a:pPr indent="-1397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Calibri"/>
              <a:ea typeface="Calibri"/>
              <a:cs typeface="Calibri"/>
              <a:sym typeface="Calibri"/>
            </a:endParaRPr>
          </a:p>
        </p:txBody>
      </p:sp>
      <p:pic>
        <p:nvPicPr>
          <p:cNvPr descr="A picture containing shirt&#10;&#10;Description automatically generated" id="1477" name="Google Shape;1477;p110"/>
          <p:cNvPicPr preferRelativeResize="0"/>
          <p:nvPr/>
        </p:nvPicPr>
        <p:blipFill rotWithShape="1">
          <a:blip r:embed="rId4">
            <a:alphaModFix/>
          </a:blip>
          <a:srcRect b="0" l="0" r="0" t="0"/>
          <a:stretch/>
        </p:blipFill>
        <p:spPr>
          <a:xfrm>
            <a:off x="4204252" y="2632998"/>
            <a:ext cx="1290120" cy="1441395"/>
          </a:xfrm>
          <a:prstGeom prst="rect">
            <a:avLst/>
          </a:prstGeom>
          <a:noFill/>
          <a:ln>
            <a:noFill/>
          </a:ln>
        </p:spPr>
      </p:pic>
      <p:pic>
        <p:nvPicPr>
          <p:cNvPr descr="Icon&#10;&#10;Description automatically generated" id="1478" name="Google Shape;1478;p110"/>
          <p:cNvPicPr preferRelativeResize="0"/>
          <p:nvPr/>
        </p:nvPicPr>
        <p:blipFill rotWithShape="1">
          <a:blip r:embed="rId5">
            <a:alphaModFix/>
          </a:blip>
          <a:srcRect b="0" l="0" r="0" t="0"/>
          <a:stretch/>
        </p:blipFill>
        <p:spPr>
          <a:xfrm>
            <a:off x="4331035" y="3548371"/>
            <a:ext cx="837543" cy="935748"/>
          </a:xfrm>
          <a:prstGeom prst="rect">
            <a:avLst/>
          </a:prstGeom>
          <a:noFill/>
          <a:ln>
            <a:noFill/>
          </a:ln>
        </p:spPr>
      </p:pic>
      <p:pic>
        <p:nvPicPr>
          <p:cNvPr descr="Logo&#10;&#10;Description automatically generated" id="1479" name="Google Shape;1479;p110"/>
          <p:cNvPicPr preferRelativeResize="0"/>
          <p:nvPr/>
        </p:nvPicPr>
        <p:blipFill rotWithShape="1">
          <a:blip r:embed="rId6">
            <a:alphaModFix/>
          </a:blip>
          <a:srcRect b="0" l="0" r="0" t="0"/>
          <a:stretch/>
        </p:blipFill>
        <p:spPr>
          <a:xfrm flipH="1">
            <a:off x="4363400" y="4119695"/>
            <a:ext cx="895056" cy="1000005"/>
          </a:xfrm>
          <a:prstGeom prst="rect">
            <a:avLst/>
          </a:prstGeom>
          <a:noFill/>
          <a:ln>
            <a:noFill/>
          </a:ln>
        </p:spPr>
      </p:pic>
      <p:pic>
        <p:nvPicPr>
          <p:cNvPr descr="A picture containing logo&#10;&#10;Description automatically generated" id="1480" name="Google Shape;1480;p110"/>
          <p:cNvPicPr preferRelativeResize="0"/>
          <p:nvPr/>
        </p:nvPicPr>
        <p:blipFill rotWithShape="1">
          <a:blip r:embed="rId7">
            <a:alphaModFix/>
          </a:blip>
          <a:srcRect b="0" l="0" r="0" t="0"/>
          <a:stretch/>
        </p:blipFill>
        <p:spPr>
          <a:xfrm flipH="1">
            <a:off x="4374715" y="2190325"/>
            <a:ext cx="837540" cy="9357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11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486" name="Google Shape;1486;p11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487" name="Google Shape;1487;p11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488" name="Google Shape;1488;p111"/>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1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Purposeful play -&gt; learning</a:t>
            </a:r>
            <a:endParaRPr/>
          </a:p>
        </p:txBody>
      </p:sp>
      <p:pic>
        <p:nvPicPr>
          <p:cNvPr id="1494" name="Google Shape;1494;p112"/>
          <p:cNvPicPr preferRelativeResize="0"/>
          <p:nvPr>
            <p:ph idx="1" type="body"/>
          </p:nvPr>
        </p:nvPicPr>
        <p:blipFill rotWithShape="1">
          <a:blip r:embed="rId3">
            <a:alphaModFix/>
          </a:blip>
          <a:srcRect b="0" l="0" r="0" t="0"/>
          <a:stretch/>
        </p:blipFill>
        <p:spPr>
          <a:xfrm>
            <a:off x="1314974" y="1692275"/>
            <a:ext cx="4569300" cy="4067100"/>
          </a:xfrm>
          <a:prstGeom prst="rect">
            <a:avLst/>
          </a:prstGeom>
          <a:noFill/>
          <a:ln>
            <a:noFill/>
          </a:ln>
        </p:spPr>
      </p:pic>
      <p:sp>
        <p:nvSpPr>
          <p:cNvPr id="1495" name="Google Shape;1495;p112"/>
          <p:cNvSpPr txBox="1"/>
          <p:nvPr>
            <p:ph idx="2" type="body"/>
          </p:nvPr>
        </p:nvSpPr>
        <p:spPr>
          <a:xfrm>
            <a:off x="5884338" y="1692275"/>
            <a:ext cx="5122500" cy="410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b="1" lang="en-US"/>
              <a:t>Questions</a:t>
            </a:r>
            <a:r>
              <a:rPr lang="en-US"/>
              <a:t> and </a:t>
            </a:r>
            <a:r>
              <a:rPr b="1" lang="en-US"/>
              <a:t>meaningful conversations </a:t>
            </a:r>
            <a:r>
              <a:rPr lang="en-US"/>
              <a:t>build the foundation of reading!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11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01" name="Google Shape;1501;p113"/>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02" name="Google Shape;1502;p113"/>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03" name="Google Shape;1503;p113"/>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99"/>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Say the Sounds, Squish the Sounds</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100"/>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51" name="Google Shape;1351;p100"/>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52" name="Google Shape;1352;p100"/>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353" name="Google Shape;1353;p10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54" name="Google Shape;1354;p100"/>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355" name="Google Shape;1355;p100"/>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56" name="Google Shape;1356;p100"/>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57" name="Google Shape;1357;p100"/>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58" name="Google Shape;1358;p100"/>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59" name="Google Shape;1359;p100"/>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10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65" name="Google Shape;1365;p10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66" name="Google Shape;1366;p10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67" name="Google Shape;1367;p10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68" name="Google Shape;1368;p101"/>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369" name="Google Shape;1369;p101"/>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370" name="Google Shape;1370;p101"/>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371" name="Google Shape;1371;p101"/>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372" name="Google Shape;1372;p10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373" name="Google Shape;1373;p101"/>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74" name="Google Shape;1374;p101"/>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75" name="Google Shape;1375;p101"/>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76" name="Google Shape;1376;p101"/>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10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fontScale="90000"/>
          </a:bodyPr>
          <a:lstStyle/>
          <a:p>
            <a:pPr indent="0" lvl="0" marL="0" rtl="0" algn="l">
              <a:lnSpc>
                <a:spcPct val="100000"/>
              </a:lnSpc>
              <a:spcBef>
                <a:spcPts val="0"/>
              </a:spcBef>
              <a:spcAft>
                <a:spcPts val="0"/>
              </a:spcAft>
              <a:buClr>
                <a:srgbClr val="006FB6"/>
              </a:buClr>
              <a:buSzPct val="100000"/>
              <a:buFont typeface="Calibri"/>
              <a:buNone/>
            </a:pPr>
            <a:r>
              <a:rPr lang="en-US">
                <a:solidFill>
                  <a:srgbClr val="006FB6"/>
                </a:solidFill>
              </a:rPr>
              <a:t>Say the sounds, squish the sounds</a:t>
            </a:r>
            <a:endParaRPr/>
          </a:p>
        </p:txBody>
      </p:sp>
      <p:sp>
        <p:nvSpPr>
          <p:cNvPr id="1382" name="Google Shape;1382;p102"/>
          <p:cNvSpPr txBox="1"/>
          <p:nvPr>
            <p:ph idx="1" type="body"/>
          </p:nvPr>
        </p:nvSpPr>
        <p:spPr>
          <a:xfrm>
            <a:off x="9222900" y="2472614"/>
            <a:ext cx="2497200" cy="4847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Hearing parts of a word and then putting  them together helps your child prepare to blend the sounds in a word when they try to read it. </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383" name="Google Shape;1383;p102"/>
          <p:cNvPicPr preferRelativeResize="0"/>
          <p:nvPr>
            <p:ph idx="2" type="pic"/>
          </p:nvPr>
        </p:nvPicPr>
        <p:blipFill rotWithShape="1">
          <a:blip r:embed="rId3">
            <a:alphaModFix/>
          </a:blip>
          <a:srcRect b="0" l="0" r="0" t="0"/>
          <a:stretch/>
        </p:blipFill>
        <p:spPr>
          <a:xfrm>
            <a:off x="9282749" y="1480529"/>
            <a:ext cx="2377500" cy="762834"/>
          </a:xfrm>
          <a:prstGeom prst="rect">
            <a:avLst/>
          </a:prstGeom>
          <a:noFill/>
          <a:ln>
            <a:noFill/>
          </a:ln>
        </p:spPr>
      </p:pic>
      <p:sp>
        <p:nvSpPr>
          <p:cNvPr id="1384" name="Google Shape;1384;p10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385" name="Google Shape;1385;p10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386" name="Google Shape;1386;p10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Say the word parts.</a:t>
            </a:r>
            <a:endParaRPr/>
          </a:p>
        </p:txBody>
      </p:sp>
      <p:sp>
        <p:nvSpPr>
          <p:cNvPr id="1387" name="Google Shape;1387;p10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Squish them together. </a:t>
            </a:r>
            <a:endParaRPr/>
          </a:p>
        </p:txBody>
      </p:sp>
      <p:sp>
        <p:nvSpPr>
          <p:cNvPr id="1388" name="Google Shape;1388;p10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Say the word.</a:t>
            </a:r>
            <a:endParaRPr/>
          </a:p>
        </p:txBody>
      </p:sp>
      <p:sp>
        <p:nvSpPr>
          <p:cNvPr id="1389" name="Google Shape;1389;p10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10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1000"/>
              </a:spcBef>
              <a:spcAft>
                <a:spcPts val="0"/>
              </a:spcAft>
              <a:buClr>
                <a:srgbClr val="000000"/>
              </a:buClr>
              <a:buSzPts val="3000"/>
              <a:buFont typeface="Arial"/>
              <a:buNone/>
            </a:pPr>
            <a:r>
              <a:rPr lang="en-US"/>
              <a:t>an awareness that different sounds and sound structures make up words.</a:t>
            </a:r>
            <a:endParaRPr/>
          </a:p>
        </p:txBody>
      </p:sp>
      <p:sp>
        <p:nvSpPr>
          <p:cNvPr id="1395" name="Google Shape;1395;p10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396" name="Google Shape;1396;p10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397" name="Google Shape;1397;p10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398" name="Google Shape;1398;p10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Phonological awareness</a:t>
            </a:r>
            <a:endParaRPr/>
          </a:p>
        </p:txBody>
      </p:sp>
      <p:sp>
        <p:nvSpPr>
          <p:cNvPr id="1399" name="Google Shape;1399;p10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00" name="Google Shape;1400;p10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01" name="Google Shape;1401;p10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02" name="Google Shape;1402;p10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104"/>
          <p:cNvSpPr txBox="1"/>
          <p:nvPr>
            <p:ph type="title"/>
          </p:nvPr>
        </p:nvSpPr>
        <p:spPr>
          <a:xfrm>
            <a:off x="3536683" y="0"/>
            <a:ext cx="52962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sz="5000"/>
              <a:t>Say the word parts</a:t>
            </a:r>
            <a:endParaRPr/>
          </a:p>
        </p:txBody>
      </p:sp>
      <p:sp>
        <p:nvSpPr>
          <p:cNvPr id="1408" name="Google Shape;1408;p104"/>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Tips and tricks</a:t>
            </a:r>
            <a:endParaRPr/>
          </a:p>
        </p:txBody>
      </p:sp>
      <p:sp>
        <p:nvSpPr>
          <p:cNvPr id="1409" name="Google Shape;1409;p104"/>
          <p:cNvSpPr txBox="1"/>
          <p:nvPr>
            <p:ph idx="3" type="body"/>
          </p:nvPr>
        </p:nvSpPr>
        <p:spPr>
          <a:xfrm>
            <a:off x="4185240" y="2782162"/>
            <a:ext cx="2873700" cy="1039800"/>
          </a:xfrm>
          <a:prstGeom prst="rect">
            <a:avLst/>
          </a:prstGeom>
          <a:noFill/>
          <a:ln>
            <a:noFill/>
          </a:ln>
        </p:spPr>
        <p:txBody>
          <a:bodyPr anchorCtr="0" anchor="ctr" bIns="45700" lIns="91425" spcFirstLastPara="1" rIns="91425" wrap="square" tIns="45700">
            <a:noAutofit/>
          </a:bodyPr>
          <a:lstStyle/>
          <a:p>
            <a:pPr indent="0" lvl="0" marL="50800" rtl="0" algn="ctr">
              <a:lnSpc>
                <a:spcPct val="90000"/>
              </a:lnSpc>
              <a:spcBef>
                <a:spcPts val="1000"/>
              </a:spcBef>
              <a:spcAft>
                <a:spcPts val="0"/>
              </a:spcAft>
              <a:buSzPts val="2800"/>
              <a:buNone/>
            </a:pPr>
            <a:r>
              <a:rPr lang="en-US" sz="5000"/>
              <a:t>Snow</a:t>
            </a:r>
            <a:endParaRPr/>
          </a:p>
        </p:txBody>
      </p:sp>
      <p:sp>
        <p:nvSpPr>
          <p:cNvPr id="1410" name="Google Shape;1410;p104"/>
          <p:cNvSpPr txBox="1"/>
          <p:nvPr>
            <p:ph idx="4" type="body"/>
          </p:nvPr>
        </p:nvSpPr>
        <p:spPr>
          <a:xfrm>
            <a:off x="8832754" y="2739821"/>
            <a:ext cx="2873700" cy="1039800"/>
          </a:xfrm>
          <a:prstGeom prst="rect">
            <a:avLst/>
          </a:prstGeom>
          <a:noFill/>
          <a:ln>
            <a:noFill/>
          </a:ln>
        </p:spPr>
        <p:txBody>
          <a:bodyPr anchorCtr="0" anchor="ctr" bIns="45700" lIns="91425" spcFirstLastPara="1" rIns="91425" wrap="square" tIns="45700">
            <a:noAutofit/>
          </a:bodyPr>
          <a:lstStyle/>
          <a:p>
            <a:pPr indent="0" lvl="0" marL="50800" rtl="0" algn="ctr">
              <a:lnSpc>
                <a:spcPct val="90000"/>
              </a:lnSpc>
              <a:spcBef>
                <a:spcPts val="1000"/>
              </a:spcBef>
              <a:spcAft>
                <a:spcPts val="0"/>
              </a:spcAft>
              <a:buSzPts val="2800"/>
              <a:buNone/>
            </a:pPr>
            <a:r>
              <a:rPr lang="en-US" sz="5000"/>
              <a:t>Ball</a:t>
            </a:r>
            <a:endParaRPr/>
          </a:p>
        </p:txBody>
      </p:sp>
      <p:pic>
        <p:nvPicPr>
          <p:cNvPr descr="A picture containing icon&#10;&#10;Description automatically generated" id="1411" name="Google Shape;1411;p104"/>
          <p:cNvPicPr preferRelativeResize="0"/>
          <p:nvPr/>
        </p:nvPicPr>
        <p:blipFill rotWithShape="1">
          <a:blip r:embed="rId3">
            <a:alphaModFix/>
          </a:blip>
          <a:srcRect b="28601" l="14482" r="14405" t="29735"/>
          <a:stretch/>
        </p:blipFill>
        <p:spPr>
          <a:xfrm rot="865067">
            <a:off x="3900032" y="3732945"/>
            <a:ext cx="3556101" cy="2083558"/>
          </a:xfrm>
          <a:prstGeom prst="rect">
            <a:avLst/>
          </a:prstGeom>
          <a:noFill/>
          <a:ln>
            <a:noFill/>
          </a:ln>
        </p:spPr>
      </p:pic>
      <p:sp>
        <p:nvSpPr>
          <p:cNvPr id="1412" name="Google Shape;1412;p104"/>
          <p:cNvSpPr txBox="1"/>
          <p:nvPr>
            <p:ph idx="2" type="body"/>
          </p:nvPr>
        </p:nvSpPr>
        <p:spPr>
          <a:xfrm>
            <a:off x="260350" y="1577974"/>
            <a:ext cx="3088500" cy="4746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Tell your child the two </a:t>
            </a:r>
            <a:r>
              <a:rPr lang="en-US" u="sng"/>
              <a:t>parts</a:t>
            </a:r>
            <a:r>
              <a:rPr lang="en-US"/>
              <a:t> of the word, but don’t squish them together yet!</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pic>
        <p:nvPicPr>
          <p:cNvPr descr="Logo&#10;&#10;Description automatically generated" id="1413" name="Google Shape;1413;p104"/>
          <p:cNvPicPr preferRelativeResize="0"/>
          <p:nvPr/>
        </p:nvPicPr>
        <p:blipFill rotWithShape="1">
          <a:blip r:embed="rId4">
            <a:alphaModFix/>
          </a:blip>
          <a:srcRect b="28480" l="14278" r="11355" t="30406"/>
          <a:stretch/>
        </p:blipFill>
        <p:spPr>
          <a:xfrm rot="-917031">
            <a:off x="8368371" y="3723705"/>
            <a:ext cx="3802382" cy="21020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105"/>
          <p:cNvSpPr txBox="1"/>
          <p:nvPr>
            <p:ph type="title"/>
          </p:nvPr>
        </p:nvSpPr>
        <p:spPr>
          <a:xfrm>
            <a:off x="3603448" y="15879"/>
            <a:ext cx="5062500" cy="21165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sz="5000"/>
              <a:t>Squish them together</a:t>
            </a:r>
            <a:endParaRPr sz="5000"/>
          </a:p>
        </p:txBody>
      </p:sp>
      <p:pic>
        <p:nvPicPr>
          <p:cNvPr descr="A group of people posing for the camera&#10;&#10;Description automatically generated" id="1419" name="Google Shape;1419;p105"/>
          <p:cNvPicPr preferRelativeResize="0"/>
          <p:nvPr>
            <p:ph idx="2" type="pic"/>
          </p:nvPr>
        </p:nvPicPr>
        <p:blipFill rotWithShape="1">
          <a:blip r:embed="rId3">
            <a:alphaModFix/>
          </a:blip>
          <a:srcRect b="0" l="17874" r="17874" t="0"/>
          <a:stretch/>
        </p:blipFill>
        <p:spPr>
          <a:xfrm rot="10800000">
            <a:off x="457200" y="525461"/>
            <a:ext cx="2514600" cy="2935289"/>
          </a:xfrm>
          <a:prstGeom prst="rect">
            <a:avLst/>
          </a:prstGeom>
          <a:noFill/>
          <a:ln cap="flat" cmpd="sng" w="22225">
            <a:solidFill>
              <a:srgbClr val="666666"/>
            </a:solidFill>
            <a:prstDash val="solid"/>
            <a:round/>
            <a:headEnd len="sm" w="sm" type="none"/>
            <a:tailEnd len="sm" w="sm" type="none"/>
          </a:ln>
        </p:spPr>
      </p:pic>
      <p:sp>
        <p:nvSpPr>
          <p:cNvPr id="1420" name="Google Shape;1420;p10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1000"/>
              </a:spcBef>
              <a:spcAft>
                <a:spcPts val="0"/>
              </a:spcAft>
              <a:buSzPts val="2100"/>
              <a:buNone/>
            </a:pPr>
            <a:r>
              <a:rPr lang="en-US"/>
              <a:t>You can also use objects or other parts of your body to squish the sounds together. </a:t>
            </a:r>
            <a:endParaRPr/>
          </a:p>
          <a:p>
            <a:pPr indent="-6350" lvl="0" marL="234950" marR="0" rtl="0" algn="l">
              <a:lnSpc>
                <a:spcPct val="90000"/>
              </a:lnSpc>
              <a:spcBef>
                <a:spcPts val="1000"/>
              </a:spcBef>
              <a:spcAft>
                <a:spcPts val="0"/>
              </a:spcAft>
              <a:buClr>
                <a:srgbClr val="006FB6"/>
              </a:buClr>
              <a:buSzPts val="2100"/>
              <a:buFont typeface="Noto Sans Symbols"/>
              <a:buNone/>
            </a:pPr>
            <a:r>
              <a:t/>
            </a:r>
            <a:endParaRPr/>
          </a:p>
        </p:txBody>
      </p:sp>
      <p:sp>
        <p:nvSpPr>
          <p:cNvPr id="1421" name="Google Shape;1421;p105"/>
          <p:cNvSpPr txBox="1"/>
          <p:nvPr>
            <p:ph idx="3" type="body"/>
          </p:nvPr>
        </p:nvSpPr>
        <p:spPr>
          <a:xfrm>
            <a:off x="320842" y="3655268"/>
            <a:ext cx="2823300" cy="2151900"/>
          </a:xfrm>
          <a:prstGeom prst="rect">
            <a:avLst/>
          </a:prstGeom>
          <a:noFill/>
          <a:ln>
            <a:noFill/>
          </a:ln>
        </p:spPr>
        <p:txBody>
          <a:bodyPr anchorCtr="0" anchor="ctr" bIns="45700" lIns="91425" spcFirstLastPara="1" rIns="91425" wrap="square" tIns="45700">
            <a:noAutofit/>
          </a:bodyPr>
          <a:lstStyle/>
          <a:p>
            <a:pPr indent="0" lvl="0" marL="50800" rtl="0" algn="ctr">
              <a:lnSpc>
                <a:spcPct val="90000"/>
              </a:lnSpc>
              <a:spcBef>
                <a:spcPts val="1000"/>
              </a:spcBef>
              <a:spcAft>
                <a:spcPts val="0"/>
              </a:spcAft>
              <a:buSzPts val="2800"/>
              <a:buNone/>
            </a:pPr>
            <a:r>
              <a:rPr lang="en-US" sz="5000"/>
              <a:t>Snowball</a:t>
            </a:r>
            <a:endParaRPr/>
          </a:p>
          <a:p>
            <a:pPr indent="0" lvl="0" marL="50800" marR="0" rtl="0" algn="l">
              <a:lnSpc>
                <a:spcPct val="90000"/>
              </a:lnSpc>
              <a:spcBef>
                <a:spcPts val="1000"/>
              </a:spcBef>
              <a:spcAft>
                <a:spcPts val="0"/>
              </a:spcAft>
              <a:buClr>
                <a:srgbClr val="006FB6"/>
              </a:buClr>
              <a:buSzPts val="2800"/>
              <a:buFont typeface="Arial"/>
              <a:buNone/>
            </a:pPr>
            <a:r>
              <a:t/>
            </a:r>
            <a:endParaRPr/>
          </a:p>
        </p:txBody>
      </p:sp>
      <p:pic>
        <p:nvPicPr>
          <p:cNvPr descr="A picture containing icon&#10;&#10;Description automatically generated" id="1422" name="Google Shape;1422;p105"/>
          <p:cNvPicPr preferRelativeResize="0"/>
          <p:nvPr/>
        </p:nvPicPr>
        <p:blipFill rotWithShape="1">
          <a:blip r:embed="rId4">
            <a:alphaModFix/>
          </a:blip>
          <a:srcRect b="28601" l="14482" r="14405" t="29735"/>
          <a:stretch/>
        </p:blipFill>
        <p:spPr>
          <a:xfrm rot="3195795">
            <a:off x="6227717" y="3711206"/>
            <a:ext cx="2749377" cy="1610890"/>
          </a:xfrm>
          <a:prstGeom prst="rect">
            <a:avLst/>
          </a:prstGeom>
          <a:noFill/>
          <a:ln>
            <a:noFill/>
          </a:ln>
        </p:spPr>
      </p:pic>
      <p:pic>
        <p:nvPicPr>
          <p:cNvPr descr="Logo&#10;&#10;Description automatically generated" id="1423" name="Google Shape;1423;p105"/>
          <p:cNvPicPr preferRelativeResize="0"/>
          <p:nvPr/>
        </p:nvPicPr>
        <p:blipFill rotWithShape="1">
          <a:blip r:embed="rId5">
            <a:alphaModFix/>
          </a:blip>
          <a:srcRect b="28480" l="14278" r="11355" t="30406"/>
          <a:stretch/>
        </p:blipFill>
        <p:spPr>
          <a:xfrm rot="-10185728">
            <a:off x="7087431" y="2964438"/>
            <a:ext cx="2836893" cy="15682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10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sz="5000"/>
              <a:t>Say the word</a:t>
            </a:r>
            <a:endParaRPr sz="5000"/>
          </a:p>
        </p:txBody>
      </p:sp>
      <p:sp>
        <p:nvSpPr>
          <p:cNvPr id="1429" name="Google Shape;1429;p106"/>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Tips and tricks</a:t>
            </a:r>
            <a:endParaRPr/>
          </a:p>
        </p:txBody>
      </p:sp>
      <p:sp>
        <p:nvSpPr>
          <p:cNvPr id="1430" name="Google Shape;1430;p106"/>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You might do this a few times for each word.</a:t>
            </a:r>
            <a:endParaRPr/>
          </a:p>
        </p:txBody>
      </p:sp>
      <p:sp>
        <p:nvSpPr>
          <p:cNvPr id="1431" name="Google Shape;1431;p106"/>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32" name="Google Shape;1432;p106"/>
          <p:cNvSpPr txBox="1"/>
          <p:nvPr>
            <p:ph idx="4" type="body"/>
          </p:nvPr>
        </p:nvSpPr>
        <p:spPr>
          <a:xfrm rot="-2153631">
            <a:off x="3495732" y="2263294"/>
            <a:ext cx="2782604" cy="1574988"/>
          </a:xfrm>
          <a:prstGeom prst="rect">
            <a:avLst/>
          </a:prstGeom>
          <a:noFill/>
          <a:ln>
            <a:noFill/>
          </a:ln>
        </p:spPr>
        <p:txBody>
          <a:bodyPr anchorCtr="0" anchor="ctr" bIns="9125" lIns="9125" spcFirstLastPara="1" rIns="9125" wrap="square" tIns="9125">
            <a:noAutofit/>
          </a:bodyPr>
          <a:lstStyle/>
          <a:p>
            <a:pPr indent="-11110" lvl="0" marL="239711" rtl="0" algn="ctr">
              <a:lnSpc>
                <a:spcPct val="90000"/>
              </a:lnSpc>
              <a:spcBef>
                <a:spcPts val="1000"/>
              </a:spcBef>
              <a:spcAft>
                <a:spcPts val="0"/>
              </a:spcAft>
              <a:buSzPts val="2800"/>
              <a:buNone/>
            </a:pPr>
            <a:r>
              <a:rPr b="1" lang="en-US"/>
              <a:t>Adult: </a:t>
            </a:r>
            <a:r>
              <a:rPr lang="en-US"/>
              <a:t>What’s the word?</a:t>
            </a:r>
            <a:endParaRPr/>
          </a:p>
        </p:txBody>
      </p:sp>
      <p:sp>
        <p:nvSpPr>
          <p:cNvPr id="1433" name="Google Shape;1433;p106"/>
          <p:cNvSpPr txBox="1"/>
          <p:nvPr>
            <p:ph idx="5" type="body"/>
          </p:nvPr>
        </p:nvSpPr>
        <p:spPr>
          <a:xfrm rot="860453">
            <a:off x="8789270" y="1869148"/>
            <a:ext cx="2887476" cy="1828793"/>
          </a:xfrm>
          <a:prstGeom prst="rect">
            <a:avLst/>
          </a:prstGeom>
          <a:noFill/>
          <a:ln>
            <a:noFill/>
          </a:ln>
        </p:spPr>
        <p:txBody>
          <a:bodyPr anchorCtr="0" anchor="ctr" bIns="9125" lIns="9125" spcFirstLastPara="1" rIns="9125" wrap="square" tIns="9125">
            <a:noAutofit/>
          </a:bodyPr>
          <a:lstStyle/>
          <a:p>
            <a:pPr indent="-11110" lvl="0" marL="239711" rtl="0" algn="ctr">
              <a:lnSpc>
                <a:spcPct val="90000"/>
              </a:lnSpc>
              <a:spcBef>
                <a:spcPts val="1000"/>
              </a:spcBef>
              <a:spcAft>
                <a:spcPts val="0"/>
              </a:spcAft>
              <a:buSzPts val="2800"/>
              <a:buNone/>
            </a:pPr>
            <a:r>
              <a:rPr b="1" lang="en-US"/>
              <a:t>Child</a:t>
            </a:r>
            <a:r>
              <a:rPr lang="en-US"/>
              <a:t>: Snowball!</a:t>
            </a:r>
            <a:endParaRPr/>
          </a:p>
        </p:txBody>
      </p:sp>
      <p:pic>
        <p:nvPicPr>
          <p:cNvPr descr="A picture containing icon&#10;&#10;Description automatically generated" id="1434" name="Google Shape;1434;p106"/>
          <p:cNvPicPr preferRelativeResize="0"/>
          <p:nvPr/>
        </p:nvPicPr>
        <p:blipFill rotWithShape="1">
          <a:blip r:embed="rId3">
            <a:alphaModFix/>
          </a:blip>
          <a:srcRect b="28601" l="14482" r="14405" t="29735"/>
          <a:stretch/>
        </p:blipFill>
        <p:spPr>
          <a:xfrm rot="3195795">
            <a:off x="-141787" y="3895440"/>
            <a:ext cx="2749377" cy="1610890"/>
          </a:xfrm>
          <a:prstGeom prst="rect">
            <a:avLst/>
          </a:prstGeom>
          <a:noFill/>
          <a:ln>
            <a:noFill/>
          </a:ln>
        </p:spPr>
      </p:pic>
      <p:pic>
        <p:nvPicPr>
          <p:cNvPr descr="Logo&#10;&#10;Description automatically generated" id="1435" name="Google Shape;1435;p106"/>
          <p:cNvPicPr preferRelativeResize="0"/>
          <p:nvPr/>
        </p:nvPicPr>
        <p:blipFill rotWithShape="1">
          <a:blip r:embed="rId4">
            <a:alphaModFix/>
          </a:blip>
          <a:srcRect b="28480" l="14278" r="11355" t="30406"/>
          <a:stretch/>
        </p:blipFill>
        <p:spPr>
          <a:xfrm rot="-10185728">
            <a:off x="717927" y="3148672"/>
            <a:ext cx="2836893" cy="15682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