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48" r:id="rId1"/>
    <p:sldMasterId id="2147483749" r:id="rId2"/>
    <p:sldMasterId id="2147483750" r:id="rId3"/>
    <p:sldMasterId id="2147483752" r:id="rId4"/>
    <p:sldMasterId id="2147483753" r:id="rId5"/>
    <p:sldMasterId id="2147483754" r:id="rId6"/>
    <p:sldMasterId id="2147483755" r:id="rId7"/>
    <p:sldMasterId id="2147483756" r:id="rId8"/>
  </p:sldMasterIdLst>
  <p:notesMasterIdLst>
    <p:notesMasterId r:id="rId26"/>
  </p:notesMasterIdLst>
  <p:sldIdLst>
    <p:sldId id="256" r:id="rId9"/>
    <p:sldId id="257" r:id="rId10"/>
    <p:sldId id="258" r:id="rId11"/>
    <p:sldId id="273"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74032"/>
  </p:normalViewPr>
  <p:slideViewPr>
    <p:cSldViewPr snapToGrid="0">
      <p:cViewPr varScale="1">
        <p:scale>
          <a:sx n="95" d="100"/>
          <a:sy n="95" d="100"/>
        </p:scale>
        <p:origin x="1320"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it.ly/SBCfeedbackfor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3"/>
        <p:cNvGrpSpPr/>
        <p:nvPr/>
      </p:nvGrpSpPr>
      <p:grpSpPr>
        <a:xfrm>
          <a:off x="0" y="0"/>
          <a:ext cx="0" cy="0"/>
          <a:chOff x="0" y="0"/>
          <a:chExt cx="0" cy="0"/>
        </a:xfrm>
      </p:grpSpPr>
      <p:sp>
        <p:nvSpPr>
          <p:cNvPr id="1374" name="Google Shape;1374;p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Copyright 202</a:t>
            </a:r>
            <a:r>
              <a:rPr lang="en-US"/>
              <a:t>2</a:t>
            </a:r>
            <a:r>
              <a:rPr lang="en-US" sz="1200" b="0" i="0" u="none" strike="noStrike" cap="none">
                <a:solidFill>
                  <a:schemeClr val="dk1"/>
                </a:solidFill>
                <a:latin typeface="Calibri"/>
                <a:ea typeface="Calibri"/>
                <a:cs typeface="Calibri"/>
                <a:sym typeface="Calibri"/>
              </a:rPr>
              <a:t> Springboard Collaborative, all rights reserved.</a:t>
            </a:r>
            <a:endParaRPr/>
          </a:p>
          <a:p>
            <a:pPr marL="457200" marR="0" lvl="0" indent="-228600" algn="l" rtl="0">
              <a:lnSpc>
                <a:spcPct val="100000"/>
              </a:lnSpc>
              <a:spcBef>
                <a:spcPts val="0"/>
              </a:spcBef>
              <a:spcAft>
                <a:spcPts val="0"/>
              </a:spcAft>
              <a:buSzPts val="1400"/>
              <a:buNone/>
            </a:pPr>
            <a:endParaRPr b="1"/>
          </a:p>
          <a:p>
            <a:pPr marL="0" marR="0" lvl="0" indent="0" algn="l" rtl="0">
              <a:lnSpc>
                <a:spcPct val="100000"/>
              </a:lnSpc>
              <a:spcBef>
                <a:spcPts val="0"/>
              </a:spcBef>
              <a:spcAft>
                <a:spcPts val="0"/>
              </a:spcAft>
              <a:buSzPts val="1400"/>
              <a:buNone/>
            </a:pPr>
            <a:r>
              <a:rPr lang="en-US" b="1"/>
              <a:t>Overview and rationale</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t>This pre-reading workshop focuses on </a:t>
            </a:r>
            <a:r>
              <a:rPr lang="en-US" b="1"/>
              <a:t>phonological awareness</a:t>
            </a:r>
            <a:r>
              <a:rPr lang="en-US"/>
              <a:t>. Families learn to help their child notice word parts and orally blend them together to say the correct word. This strategy helps children identify all of the sounds in a word and eventually put those sounds together to either read or spell a word.  </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b="1"/>
              <a:t>Materials</a:t>
            </a:r>
            <a:r>
              <a:rPr lang="en-US"/>
              <a:t> </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Corresponding </a:t>
            </a:r>
            <a:r>
              <a:rPr lang="en-US"/>
              <a:t>Reading Tip Sheet</a:t>
            </a:r>
            <a:r>
              <a:rPr lang="en-US" sz="1200" b="0" i="0" u="none" strike="noStrike" cap="none">
                <a:solidFill>
                  <a:schemeClr val="dk1"/>
                </a:solidFill>
                <a:latin typeface="Calibri"/>
                <a:ea typeface="Calibri"/>
                <a:cs typeface="Calibri"/>
                <a:sym typeface="Calibri"/>
              </a:rPr>
              <a:t> (in the languages the families need)</a:t>
            </a:r>
            <a:endParaRPr/>
          </a:p>
          <a:p>
            <a:pPr marL="457200" marR="0" lvl="0" indent="-279400" algn="l" rtl="0">
              <a:lnSpc>
                <a:spcPct val="100000"/>
              </a:lnSpc>
              <a:spcBef>
                <a:spcPts val="0"/>
              </a:spcBef>
              <a:spcAft>
                <a:spcPts val="0"/>
              </a:spcAft>
              <a:buSzPts val="800"/>
              <a:buFont typeface="Calibri"/>
              <a:buChar char="●"/>
            </a:pPr>
            <a:r>
              <a:rPr lang="en-US"/>
              <a:t>Family Workshop</a:t>
            </a:r>
            <a:r>
              <a:rPr lang="en-US" sz="1200" b="0" i="0" u="none" strike="noStrike" cap="none">
                <a:solidFill>
                  <a:schemeClr val="dk1"/>
                </a:solidFill>
                <a:latin typeface="Calibri"/>
                <a:ea typeface="Calibri"/>
                <a:cs typeface="Calibri"/>
                <a:sym typeface="Calibri"/>
              </a:rPr>
              <a:t> </a:t>
            </a:r>
            <a:r>
              <a:rPr lang="en-US"/>
              <a:t>Feedback Form</a:t>
            </a:r>
            <a:r>
              <a:rPr lang="en-US" sz="1200" b="0" i="0" u="none" strike="noStrike" cap="none">
                <a:solidFill>
                  <a:schemeClr val="dk1"/>
                </a:solidFill>
                <a:latin typeface="Calibri"/>
                <a:ea typeface="Calibri"/>
                <a:cs typeface="Calibri"/>
                <a:sym typeface="Calibri"/>
              </a:rPr>
              <a:t> (</a:t>
            </a:r>
            <a:r>
              <a:rPr lang="en-US"/>
              <a:t>paper or digital form)</a:t>
            </a:r>
            <a:endParaRPr/>
          </a:p>
          <a:p>
            <a:pPr marL="457200" lvl="0" indent="-279400" algn="l" rtl="0">
              <a:lnSpc>
                <a:spcPct val="100000"/>
              </a:lnSpc>
              <a:spcBef>
                <a:spcPts val="0"/>
              </a:spcBef>
              <a:spcAft>
                <a:spcPts val="0"/>
              </a:spcAft>
              <a:buClr>
                <a:schemeClr val="dk1"/>
              </a:buClr>
              <a:buSzPts val="800"/>
              <a:buChar char="●"/>
            </a:pPr>
            <a:r>
              <a:rPr lang="en-US"/>
              <a:t>Optional: Legos or unifix cubes to show how you can use objects to signify the “squishing” (see “Squish them together” slide)</a:t>
            </a:r>
            <a:endParaRPr/>
          </a:p>
          <a:p>
            <a:pPr marL="457200" lvl="0" indent="-279400" algn="l" rtl="0">
              <a:lnSpc>
                <a:spcPct val="100000"/>
              </a:lnSpc>
              <a:spcBef>
                <a:spcPts val="0"/>
              </a:spcBef>
              <a:spcAft>
                <a:spcPts val="0"/>
              </a:spcAft>
              <a:buClr>
                <a:schemeClr val="dk1"/>
              </a:buClr>
              <a:buSzPts val="800"/>
              <a:buChar char="●"/>
            </a:pPr>
            <a:r>
              <a:rPr lang="en-US"/>
              <a:t>Word list for families to use during practice time (see Facilitation notes) </a:t>
            </a:r>
            <a:endParaRPr/>
          </a:p>
          <a:p>
            <a:pPr marL="457200" marR="0" lvl="0" indent="-279400" algn="l" rtl="0">
              <a:lnSpc>
                <a:spcPct val="100000"/>
              </a:lnSpc>
              <a:spcBef>
                <a:spcPts val="0"/>
              </a:spcBef>
              <a:spcAft>
                <a:spcPts val="0"/>
              </a:spcAft>
              <a:buSzPts val="800"/>
              <a:buFont typeface="Calibri"/>
              <a:buChar char="●"/>
            </a:pPr>
            <a:r>
              <a:rPr lang="en-US"/>
              <a:t>Projector to display slides</a:t>
            </a:r>
            <a:endParaRPr/>
          </a:p>
          <a:p>
            <a:pPr marL="457200" marR="0" lvl="0" indent="-279400" algn="l" rtl="0">
              <a:lnSpc>
                <a:spcPct val="100000"/>
              </a:lnSpc>
              <a:spcBef>
                <a:spcPts val="0"/>
              </a:spcBef>
              <a:spcAft>
                <a:spcPts val="0"/>
              </a:spcAft>
              <a:buSzPts val="800"/>
              <a:buFont typeface="Calibri"/>
              <a:buChar char="●"/>
            </a:pPr>
            <a:r>
              <a:rPr lang="en-US"/>
              <a:t>Empty envelope for families to put feedback form in (optional but highly recommended)</a:t>
            </a:r>
            <a:endParaRPr/>
          </a:p>
          <a:p>
            <a:pPr marL="457200" marR="0" lvl="0" indent="-279400" algn="l" rtl="0">
              <a:lnSpc>
                <a:spcPct val="100000"/>
              </a:lnSpc>
              <a:spcBef>
                <a:spcPts val="0"/>
              </a:spcBef>
              <a:spcAft>
                <a:spcPts val="0"/>
              </a:spcAft>
              <a:buSzPts val="800"/>
              <a:buFont typeface="Calibri"/>
              <a:buChar char="●"/>
            </a:pPr>
            <a:r>
              <a:rPr lang="en-US"/>
              <a:t>Name tags (optional but highly recommended)</a:t>
            </a:r>
            <a:endParaRPr/>
          </a:p>
          <a:p>
            <a:pPr marL="45720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b="1"/>
              <a:t>Facilitation notes</a:t>
            </a:r>
            <a:endParaRPr b="0" u="none"/>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To prepare</a:t>
            </a:r>
            <a:endParaRPr/>
          </a:p>
          <a:p>
            <a:pPr marL="457200" lvl="0" indent="-298450" algn="l" rtl="0">
              <a:lnSpc>
                <a:spcPct val="100000"/>
              </a:lnSpc>
              <a:spcBef>
                <a:spcPts val="0"/>
              </a:spcBef>
              <a:spcAft>
                <a:spcPts val="0"/>
              </a:spcAft>
              <a:buSzPts val="1100"/>
              <a:buFont typeface="Calibri"/>
              <a:buChar char="•"/>
            </a:pPr>
            <a:r>
              <a:rPr lang="en-US"/>
              <a:t>In this workshop, you will model how to help a child develop phonological awareness. </a:t>
            </a:r>
            <a:endParaRPr/>
          </a:p>
          <a:p>
            <a:pPr marL="457200" lvl="0" indent="-298450" algn="l" rtl="0">
              <a:lnSpc>
                <a:spcPct val="100000"/>
              </a:lnSpc>
              <a:spcBef>
                <a:spcPts val="0"/>
              </a:spcBef>
              <a:spcAft>
                <a:spcPts val="0"/>
              </a:spcAft>
              <a:buSzPts val="1100"/>
              <a:buFont typeface="Calibri"/>
              <a:buChar char="•"/>
            </a:pPr>
            <a:r>
              <a:rPr lang="en-US"/>
              <a:t>Preview the light blue slides and choose the ones that are appropriate for your context.</a:t>
            </a:r>
            <a:endParaRPr/>
          </a:p>
          <a:p>
            <a:pPr marL="457200" lvl="0" indent="-298450" algn="l" rtl="0">
              <a:lnSpc>
                <a:spcPct val="100000"/>
              </a:lnSpc>
              <a:spcBef>
                <a:spcPts val="0"/>
              </a:spcBef>
              <a:spcAft>
                <a:spcPts val="0"/>
              </a:spcAft>
              <a:buClr>
                <a:schemeClr val="dk1"/>
              </a:buClr>
              <a:buSzPts val="1100"/>
              <a:buFont typeface="Calibri"/>
              <a:buChar char="•"/>
            </a:pPr>
            <a:r>
              <a:rPr lang="en-US"/>
              <a:t>Be sure to familiarize yourself with the content of the presentation so you can talk </a:t>
            </a:r>
            <a:r>
              <a:rPr lang="en-US" i="1"/>
              <a:t>with </a:t>
            </a:r>
            <a:r>
              <a:rPr lang="en-US"/>
              <a:t>families, not </a:t>
            </a:r>
            <a:r>
              <a:rPr lang="en-US" i="1"/>
              <a:t>at</a:t>
            </a:r>
            <a:r>
              <a:rPr lang="en-US"/>
              <a:t> them.</a:t>
            </a:r>
            <a:endParaRPr/>
          </a:p>
          <a:p>
            <a:pPr marL="457200" lvl="0" indent="-298450" algn="l" rtl="0">
              <a:lnSpc>
                <a:spcPct val="100000"/>
              </a:lnSpc>
              <a:spcBef>
                <a:spcPts val="0"/>
              </a:spcBef>
              <a:spcAft>
                <a:spcPts val="0"/>
              </a:spcAft>
              <a:buSzPts val="1100"/>
              <a:buFont typeface="Calibri"/>
              <a:buChar char="•"/>
            </a:pPr>
            <a:r>
              <a:rPr lang="en-US" sz="1200" b="0" i="0" u="none" strike="noStrike" cap="none">
                <a:solidFill>
                  <a:schemeClr val="dk1"/>
                </a:solidFill>
                <a:latin typeface="Calibri"/>
                <a:ea typeface="Calibri"/>
                <a:cs typeface="Calibri"/>
                <a:sym typeface="Calibri"/>
              </a:rPr>
              <a:t>Study the slides in the reading tip section. Think through how you will model and guide practice</a:t>
            </a:r>
            <a:r>
              <a:rPr lang="en-US"/>
              <a:t>.</a:t>
            </a:r>
            <a:r>
              <a:rPr lang="en-US" sz="1200" b="0" i="0" u="none" strike="noStrike" cap="none">
                <a:solidFill>
                  <a:schemeClr val="dk1"/>
                </a:solidFill>
                <a:latin typeface="Calibri"/>
                <a:ea typeface="Calibri"/>
                <a:cs typeface="Calibri"/>
                <a:sym typeface="Calibri"/>
              </a:rPr>
              <a:t> </a:t>
            </a:r>
            <a:endParaRPr/>
          </a:p>
          <a:p>
            <a:pPr marL="628650" lvl="1" indent="-171450" algn="l" rtl="0">
              <a:lnSpc>
                <a:spcPct val="100000"/>
              </a:lnSpc>
              <a:spcBef>
                <a:spcPts val="0"/>
              </a:spcBef>
              <a:spcAft>
                <a:spcPts val="0"/>
              </a:spcAft>
              <a:buSzPts val="1400"/>
              <a:buFont typeface="Arial"/>
              <a:buChar char="•"/>
            </a:pPr>
            <a:r>
              <a:rPr lang="en-US"/>
              <a:t>Prepare a list of two syllable words on chart paper or a white board. Families may will use the list during a guided practice on the “Say the word parts” slide and then again in the “Practice time.” </a:t>
            </a:r>
            <a:endParaRPr/>
          </a:p>
          <a:p>
            <a:pPr marL="628650" lvl="1" indent="-171450" algn="l" rtl="0">
              <a:lnSpc>
                <a:spcPct val="100000"/>
              </a:lnSpc>
              <a:spcBef>
                <a:spcPts val="0"/>
              </a:spcBef>
              <a:spcAft>
                <a:spcPts val="0"/>
              </a:spcAft>
              <a:buSzPts val="1400"/>
              <a:buFont typeface="Arial"/>
              <a:buChar char="•"/>
            </a:pPr>
            <a:r>
              <a:rPr lang="en-US"/>
              <a:t>Consider adding additional words for families to use independently during practice time. See practice time slide.</a:t>
            </a:r>
            <a:endParaRPr/>
          </a:p>
          <a:p>
            <a:pPr marL="457200" lvl="0" indent="-317500" algn="l" rtl="0">
              <a:lnSpc>
                <a:spcPct val="100000"/>
              </a:lnSpc>
              <a:spcBef>
                <a:spcPts val="0"/>
              </a:spcBef>
              <a:spcAft>
                <a:spcPts val="0"/>
              </a:spcAft>
              <a:buSzPts val="1400"/>
              <a:buChar char="•"/>
            </a:pPr>
            <a:r>
              <a:rPr lang="en-US"/>
              <a:t>If this is the last Family Workshop, plan how to celebrate!</a:t>
            </a:r>
            <a:endParaRPr/>
          </a:p>
          <a:p>
            <a:pPr marL="171450" lvl="0" indent="-82550" algn="l" rtl="0">
              <a:lnSpc>
                <a:spcPct val="100000"/>
              </a:lnSpc>
              <a:spcBef>
                <a:spcPts val="0"/>
              </a:spcBef>
              <a:spcAft>
                <a:spcPts val="0"/>
              </a:spcAft>
              <a:buSzPts val="1400"/>
              <a:buFont typeface="Arial"/>
              <a:buNone/>
            </a:pPr>
            <a:endParaRPr/>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During workshop</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Keep pace so that families have time to practice the tip and also reflect. Being able to practice and reflect helps families internalize the strategy.</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Circulate and check</a:t>
            </a:r>
            <a:r>
              <a:rPr lang="en-US"/>
              <a:t> </a:t>
            </a:r>
            <a:r>
              <a:rPr lang="en-US" sz="1200" b="0" i="0" u="none" strike="noStrike" cap="none">
                <a:solidFill>
                  <a:schemeClr val="dk1"/>
                </a:solidFill>
                <a:latin typeface="Calibri"/>
                <a:ea typeface="Calibri"/>
                <a:cs typeface="Calibri"/>
                <a:sym typeface="Calibri"/>
              </a:rPr>
              <a:t>in with families individually during practice time. See “Practice time” slide for more specific suggestions.</a:t>
            </a:r>
            <a:endParaRPr/>
          </a:p>
          <a:p>
            <a:pPr marL="457200" marR="0" lvl="0" indent="-228600" algn="l" rtl="0">
              <a:lnSpc>
                <a:spcPct val="100000"/>
              </a:lnSpc>
              <a:spcBef>
                <a:spcPts val="0"/>
              </a:spcBef>
              <a:spcAft>
                <a:spcPts val="0"/>
              </a:spcAft>
              <a:buSzPts val="1400"/>
              <a:buNone/>
            </a:pPr>
            <a:endParaRPr b="0" u="sng"/>
          </a:p>
          <a:p>
            <a:pPr marL="0" marR="0" lvl="0" indent="0" algn="l" rtl="0">
              <a:lnSpc>
                <a:spcPct val="100000"/>
              </a:lnSpc>
              <a:spcBef>
                <a:spcPts val="0"/>
              </a:spcBef>
              <a:spcAft>
                <a:spcPts val="0"/>
              </a:spcAft>
              <a:buSzPts val="1400"/>
              <a:buNone/>
            </a:pPr>
            <a:r>
              <a:rPr lang="en-US" b="0" u="sng"/>
              <a:t>Ideas to differentiate </a:t>
            </a:r>
            <a:endParaRPr/>
          </a:p>
          <a:p>
            <a:pPr marL="457200" marR="0" lvl="0" indent="-298450" algn="l" rtl="0">
              <a:lnSpc>
                <a:spcPct val="100000"/>
              </a:lnSpc>
              <a:spcBef>
                <a:spcPts val="0"/>
              </a:spcBef>
              <a:spcAft>
                <a:spcPts val="0"/>
              </a:spcAft>
              <a:buSzPts val="1100"/>
              <a:buFont typeface="Calibri"/>
              <a:buChar char="•"/>
            </a:pPr>
            <a:r>
              <a:rPr lang="en-US"/>
              <a:t>Preview “Check in on literacy terms” and adjust terms or definitions as needed.</a:t>
            </a:r>
            <a:endParaRPr/>
          </a:p>
          <a:p>
            <a:pPr marL="457200" lvl="0" indent="-298450" algn="l" rtl="0">
              <a:lnSpc>
                <a:spcPct val="100000"/>
              </a:lnSpc>
              <a:spcBef>
                <a:spcPts val="0"/>
              </a:spcBef>
              <a:spcAft>
                <a:spcPts val="0"/>
              </a:spcAft>
              <a:buSzPts val="1100"/>
              <a:buFont typeface="Calibri"/>
              <a:buChar char="•"/>
            </a:pPr>
            <a:r>
              <a:rPr lang="en-US"/>
              <a:t>If teaching this workshop to families with </a:t>
            </a:r>
            <a:r>
              <a:rPr lang="en-US" b="1"/>
              <a:t>older children</a:t>
            </a:r>
            <a:r>
              <a:rPr lang="en-US"/>
              <a:t>, instead of squishing, or blending, two syllable words, older kids can blend words with more syllables (e.g., elephant or dinosaur) or for even more of a challenge, can blend together the onset and rime of one-syllable words (e.g., c/at, ch/in, wh/eel). </a:t>
            </a:r>
            <a:endParaRPr/>
          </a:p>
          <a:p>
            <a:pPr marL="457200" lvl="0" indent="-298450" algn="l" rtl="0">
              <a:lnSpc>
                <a:spcPct val="100000"/>
              </a:lnSpc>
              <a:spcBef>
                <a:spcPts val="0"/>
              </a:spcBef>
              <a:spcAft>
                <a:spcPts val="0"/>
              </a:spcAft>
              <a:buSzPts val="1100"/>
              <a:buFont typeface="Calibri"/>
              <a:buChar char="•"/>
            </a:pPr>
            <a:r>
              <a:rPr lang="en-US"/>
              <a:t>If teaching this workshop to</a:t>
            </a:r>
            <a:r>
              <a:rPr lang="en-US" b="1"/>
              <a:t> Multilingual families</a:t>
            </a:r>
            <a:r>
              <a:rPr lang="en-US"/>
              <a:t>: The same steps can be followed with words from a language other than English; students will still get to practice hearing the word parts and blending them together. </a:t>
            </a:r>
            <a:r>
              <a:rPr lang="en-US" i="0"/>
              <a:t> </a:t>
            </a:r>
            <a:endParaRPr/>
          </a:p>
          <a:p>
            <a:pPr marL="457200" lvl="0" indent="-317500" algn="l" rtl="0">
              <a:lnSpc>
                <a:spcPct val="100000"/>
              </a:lnSpc>
              <a:spcBef>
                <a:spcPts val="0"/>
              </a:spcBef>
              <a:spcAft>
                <a:spcPts val="0"/>
              </a:spcAft>
              <a:buSzPts val="1400"/>
              <a:buFont typeface="Arial"/>
              <a:buChar char="•"/>
            </a:pPr>
            <a:r>
              <a:rPr lang="en-US"/>
              <a:t>If families are </a:t>
            </a:r>
            <a:r>
              <a:rPr lang="en-US" b="1"/>
              <a:t>familiar with this workshop</a:t>
            </a:r>
            <a:r>
              <a:rPr lang="en-US"/>
              <a:t>, consider how you might leverage their experience. Ask families to share how they helped their child internalize the steps. Encourage them to practice with multisyllabic words (they can squish together their hands with their child’s hands). Families could also squish together various manipulatives.</a:t>
            </a:r>
            <a:endParaRPr b="1"/>
          </a:p>
          <a:p>
            <a:pPr marL="0" lvl="0" indent="0" algn="l" rtl="0">
              <a:lnSpc>
                <a:spcPct val="115000"/>
              </a:lnSpc>
              <a:spcBef>
                <a:spcPts val="0"/>
              </a:spcBef>
              <a:spcAft>
                <a:spcPts val="0"/>
              </a:spcAft>
              <a:buSzPts val="1400"/>
              <a:buNone/>
            </a:pPr>
            <a:endParaRPr u="sng"/>
          </a:p>
          <a:p>
            <a:pPr marL="0" lvl="0" indent="0" algn="l" rtl="0">
              <a:lnSpc>
                <a:spcPct val="100000"/>
              </a:lnSpc>
              <a:spcBef>
                <a:spcPts val="0"/>
              </a:spcBef>
              <a:spcAft>
                <a:spcPts val="0"/>
              </a:spcAft>
              <a:buSzPts val="1400"/>
              <a:buNone/>
            </a:pPr>
            <a:r>
              <a:rPr lang="en-US" u="sng"/>
              <a:t>Timing suggestion for a 35 min workshop* </a:t>
            </a:r>
            <a:endParaRPr u="sng"/>
          </a:p>
          <a:p>
            <a:pPr marL="0" lvl="0" indent="0" algn="l" rtl="0">
              <a:lnSpc>
                <a:spcPct val="115000"/>
              </a:lnSpc>
              <a:spcBef>
                <a:spcPts val="0"/>
              </a:spcBef>
              <a:spcAft>
                <a:spcPts val="0"/>
              </a:spcAft>
              <a:buSzPts val="1400"/>
              <a:buNone/>
            </a:pPr>
            <a:r>
              <a:rPr lang="en-US"/>
              <a:t>Welcome: 5 mins</a:t>
            </a:r>
            <a:endParaRPr/>
          </a:p>
          <a:p>
            <a:pPr marL="0" lvl="0" indent="0" algn="l" rtl="0">
              <a:lnSpc>
                <a:spcPct val="115000"/>
              </a:lnSpc>
              <a:spcBef>
                <a:spcPts val="0"/>
              </a:spcBef>
              <a:spcAft>
                <a:spcPts val="0"/>
              </a:spcAft>
              <a:buSzPts val="1400"/>
              <a:buNone/>
            </a:pPr>
            <a:r>
              <a:rPr lang="en-US"/>
              <a:t>Reading tip: 8-10 mins</a:t>
            </a:r>
            <a:endParaRPr/>
          </a:p>
          <a:p>
            <a:pPr marL="0" lvl="0" indent="0" algn="l" rtl="0">
              <a:lnSpc>
                <a:spcPct val="115000"/>
              </a:lnSpc>
              <a:spcBef>
                <a:spcPts val="0"/>
              </a:spcBef>
              <a:spcAft>
                <a:spcPts val="0"/>
              </a:spcAft>
              <a:buSzPts val="1400"/>
              <a:buNone/>
            </a:pPr>
            <a:r>
              <a:rPr lang="en-US"/>
              <a:t>Practice: 5-10 mins</a:t>
            </a:r>
            <a:endParaRPr/>
          </a:p>
          <a:p>
            <a:pPr marL="0" lvl="0" indent="0" algn="l" rtl="0">
              <a:lnSpc>
                <a:spcPct val="115000"/>
              </a:lnSpc>
              <a:spcBef>
                <a:spcPts val="0"/>
              </a:spcBef>
              <a:spcAft>
                <a:spcPts val="0"/>
              </a:spcAft>
              <a:buSzPts val="1400"/>
              <a:buNone/>
            </a:pPr>
            <a:r>
              <a:rPr lang="en-US"/>
              <a:t>Reflection and updates: 10 mins</a:t>
            </a:r>
            <a:endParaRPr/>
          </a:p>
          <a:p>
            <a:pPr marL="0" lvl="0" indent="0" algn="l" rtl="0">
              <a:lnSpc>
                <a:spcPct val="100000"/>
              </a:lnSpc>
              <a:spcBef>
                <a:spcPts val="0"/>
              </a:spcBef>
              <a:spcAft>
                <a:spcPts val="0"/>
              </a:spcAft>
              <a:buSzPts val="1400"/>
              <a:buNone/>
            </a:pPr>
            <a:r>
              <a:rPr lang="en-US"/>
              <a:t>*Springboard Collaborative Family Workshops generally run 60 minutes. Because this is a pre-reading workshop, we suggest a 30-40 minute workshop instead.</a:t>
            </a:r>
            <a:endParaRPr/>
          </a:p>
          <a:p>
            <a:pPr marL="457200" lvl="0" indent="-228600" algn="l" rtl="0">
              <a:lnSpc>
                <a:spcPct val="100000"/>
              </a:lnSpc>
              <a:spcBef>
                <a:spcPts val="0"/>
              </a:spcBef>
              <a:spcAft>
                <a:spcPts val="0"/>
              </a:spcAft>
              <a:buSzPts val="1400"/>
              <a:buNone/>
            </a:pPr>
            <a:endParaRPr u="sng"/>
          </a:p>
          <a:p>
            <a:pPr marL="0" lvl="0" indent="0" algn="l" rtl="0">
              <a:lnSpc>
                <a:spcPct val="100000"/>
              </a:lnSpc>
              <a:spcBef>
                <a:spcPts val="0"/>
              </a:spcBef>
              <a:spcAft>
                <a:spcPts val="0"/>
              </a:spcAft>
              <a:buSzPts val="1400"/>
              <a:buNone/>
            </a:pPr>
            <a:r>
              <a:rPr lang="en-US"/>
              <a:t>After you use these materials, we want to hear your feedback! Fill out the Family Workshop Facilitator Feedback Form  at </a:t>
            </a:r>
            <a:r>
              <a:rPr lang="en-US" u="sng">
                <a:solidFill>
                  <a:schemeClr val="hlink"/>
                </a:solidFill>
                <a:hlinkClick r:id="rId3"/>
              </a:rPr>
              <a:t>https://bit.ly/SBCfeedbackform</a:t>
            </a:r>
            <a:r>
              <a:rPr lang="en-US"/>
              <a:t>. </a:t>
            </a:r>
            <a:endParaRPr/>
          </a:p>
          <a:p>
            <a:pPr marL="457200" marR="0" lvl="0" indent="-228600" algn="l" rtl="0">
              <a:lnSpc>
                <a:spcPct val="100000"/>
              </a:lnSpc>
              <a:spcBef>
                <a:spcPts val="0"/>
              </a:spcBef>
              <a:spcAft>
                <a:spcPts val="0"/>
              </a:spcAft>
              <a:buSzPts val="1400"/>
              <a:buNone/>
            </a:pPr>
            <a:endParaRPr u="sng"/>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1375" name="Google Shape;1375;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p:cNvGrpSpPr/>
        <p:nvPr/>
      </p:nvGrpSpPr>
      <p:grpSpPr>
        <a:xfrm>
          <a:off x="0" y="0"/>
          <a:ext cx="0" cy="0"/>
          <a:chOff x="0" y="0"/>
          <a:chExt cx="0" cy="0"/>
        </a:xfrm>
      </p:grpSpPr>
      <p:sp>
        <p:nvSpPr>
          <p:cNvPr id="1471" name="Google Shape;1471;p10:notes"/>
          <p:cNvSpPr>
            <a:spLocks noGrp="1" noRot="1" noChangeAspect="1"/>
          </p:cNvSpPr>
          <p:nvPr>
            <p:ph type="sldImg" idx="2"/>
          </p:nvPr>
        </p:nvSpPr>
        <p:spPr>
          <a:xfrm>
            <a:off x="3533775" y="115888"/>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2" name="Google Shape;1472;p10: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79400" algn="l" rtl="0">
              <a:lnSpc>
                <a:spcPct val="100000"/>
              </a:lnSpc>
              <a:spcBef>
                <a:spcPts val="0"/>
              </a:spcBef>
              <a:spcAft>
                <a:spcPts val="0"/>
              </a:spcAft>
              <a:buSzPts val="800"/>
              <a:buChar char="●"/>
            </a:pPr>
            <a:r>
              <a:rPr lang="en-US" b="1"/>
              <a:t>Reinforce that </a:t>
            </a:r>
            <a:r>
              <a:rPr lang="en-US" b="0"/>
              <a:t>we want the child to say the word in parts and also put together.  </a:t>
            </a:r>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i="0" u="sng" strike="noStrike" cap="none">
                <a:solidFill>
                  <a:schemeClr val="dk1"/>
                </a:solidFill>
              </a:rPr>
              <a:t>Sample script</a:t>
            </a:r>
            <a:endParaRPr/>
          </a:p>
          <a:p>
            <a:pPr marL="0" lvl="0" indent="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Then have your child say the whole word again: snowball. You might do this a few times for each word.</a:t>
            </a:r>
            <a:endParaRPr/>
          </a:p>
          <a:p>
            <a:pPr marL="45720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sng" strike="noStrike" cap="none">
                <a:solidFill>
                  <a:schemeClr val="dk1"/>
                </a:solidFill>
                <a:latin typeface="Calibri"/>
                <a:ea typeface="Calibri"/>
                <a:cs typeface="Calibri"/>
                <a:sym typeface="Calibri"/>
              </a:rPr>
              <a:t>Sample script in Spanish</a:t>
            </a:r>
            <a:endParaRPr b="0" u="sng"/>
          </a:p>
          <a:p>
            <a:pPr marL="0" marR="0" lvl="0" indent="0" algn="l" rtl="0">
              <a:lnSpc>
                <a:spcPct val="100000"/>
              </a:lnSpc>
              <a:spcBef>
                <a:spcPts val="0"/>
              </a:spcBef>
              <a:spcAft>
                <a:spcPts val="0"/>
              </a:spcAft>
              <a:buClr>
                <a:srgbClr val="000000"/>
              </a:buClr>
              <a:buSzPts val="1400"/>
              <a:buFont typeface="Arial"/>
              <a:buNone/>
            </a:pPr>
            <a:r>
              <a:rPr lang="en-US" i="1"/>
              <a:t>Luego su hijo debe de decir la palabra entera de nuevo: snowball. Sería bueno repetir este proceso varias veces para cada palabra.</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p11:notes"/>
          <p:cNvSpPr>
            <a:spLocks noGrp="1" noRot="1" noChangeAspect="1"/>
          </p:cNvSpPr>
          <p:nvPr>
            <p:ph type="sldImg" idx="2"/>
          </p:nvPr>
        </p:nvSpPr>
        <p:spPr>
          <a:xfrm>
            <a:off x="3533775" y="115888"/>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4" name="Google Shape;1484;p11: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endParaRPr b="0" i="1"/>
          </a:p>
          <a:p>
            <a:pPr marL="457200" lvl="0" indent="-279400" algn="l" rtl="0">
              <a:lnSpc>
                <a:spcPct val="100000"/>
              </a:lnSpc>
              <a:spcBef>
                <a:spcPts val="0"/>
              </a:spcBef>
              <a:spcAft>
                <a:spcPts val="0"/>
              </a:spcAft>
              <a:buClr>
                <a:schemeClr val="dk1"/>
              </a:buClr>
              <a:buSzPts val="800"/>
              <a:buFont typeface="Calibri"/>
              <a:buChar char="●"/>
            </a:pPr>
            <a:r>
              <a:rPr lang="en-US" sz="1200" b="1" i="0" u="none" strike="noStrike" cap="none">
                <a:solidFill>
                  <a:schemeClr val="dk1"/>
                </a:solidFill>
                <a:latin typeface="Calibri"/>
                <a:ea typeface="Calibri"/>
                <a:cs typeface="Calibri"/>
                <a:sym typeface="Calibri"/>
              </a:rPr>
              <a:t>Demonstrate </a:t>
            </a:r>
            <a:r>
              <a:rPr lang="en-US" sz="1200" b="0" i="0" u="none" strike="noStrike" cap="none">
                <a:solidFill>
                  <a:schemeClr val="dk1"/>
                </a:solidFill>
                <a:latin typeface="Calibri"/>
                <a:ea typeface="Calibri"/>
                <a:cs typeface="Calibri"/>
                <a:sym typeface="Calibri"/>
              </a:rPr>
              <a:t>the whole process one more time:</a:t>
            </a:r>
            <a:endParaRPr b="0"/>
          </a:p>
          <a:p>
            <a:pPr marL="914400" lvl="1"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Left hand out to side with palm up: say “drum”</a:t>
            </a:r>
            <a:endParaRPr b="0"/>
          </a:p>
          <a:p>
            <a:pPr marL="914400" lvl="1"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Right hand out to side with palm up: say “stick”</a:t>
            </a:r>
            <a:endParaRPr b="0"/>
          </a:p>
          <a:p>
            <a:pPr marL="914400" lvl="1"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Squish/clap hands together: say “drumstick”</a:t>
            </a:r>
            <a:endParaRPr/>
          </a:p>
          <a:p>
            <a:pPr marL="457200" lvl="0" indent="-279400" algn="l" rtl="0">
              <a:lnSpc>
                <a:spcPct val="100000"/>
              </a:lnSpc>
              <a:spcBef>
                <a:spcPts val="0"/>
              </a:spcBef>
              <a:spcAft>
                <a:spcPts val="0"/>
              </a:spcAft>
              <a:buClr>
                <a:schemeClr val="dk1"/>
              </a:buClr>
              <a:buSzPts val="800"/>
              <a:buFont typeface="Calibri"/>
              <a:buChar char="●"/>
            </a:pPr>
            <a:r>
              <a:rPr lang="en-US" sz="1200" b="1" i="0" u="none" strike="noStrike" cap="none">
                <a:solidFill>
                  <a:schemeClr val="dk1"/>
                </a:solidFill>
                <a:latin typeface="Calibri"/>
                <a:ea typeface="Calibri"/>
                <a:cs typeface="Calibri"/>
                <a:sym typeface="Calibri"/>
              </a:rPr>
              <a:t>Lead the group </a:t>
            </a:r>
            <a:r>
              <a:rPr lang="en-US" sz="1200" b="0" i="0" u="none" strike="noStrike" cap="none">
                <a:solidFill>
                  <a:schemeClr val="dk1"/>
                </a:solidFill>
                <a:latin typeface="Calibri"/>
                <a:ea typeface="Calibri"/>
                <a:cs typeface="Calibri"/>
                <a:sym typeface="Calibri"/>
              </a:rPr>
              <a:t>through the process with the word “chicken” (on the slide) and the words posted on the chart paper.</a:t>
            </a:r>
            <a:endParaRPr b="0"/>
          </a:p>
          <a:p>
            <a:pPr marL="457200" marR="0" lvl="0" indent="-228600" algn="l" rtl="0">
              <a:lnSpc>
                <a:spcPct val="100000"/>
              </a:lnSpc>
              <a:spcBef>
                <a:spcPts val="0"/>
              </a:spcBef>
              <a:spcAft>
                <a:spcPts val="0"/>
              </a:spcAft>
              <a:buClr>
                <a:srgbClr val="000000"/>
              </a:buClr>
              <a:buSzPts val="1400"/>
              <a:buFont typeface="Arial"/>
              <a:buNone/>
            </a:pPr>
            <a:br>
              <a:rPr lang="en-US"/>
            </a:b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p:cNvGrpSpPr/>
        <p:nvPr/>
      </p:nvGrpSpPr>
      <p:grpSpPr>
        <a:xfrm>
          <a:off x="0" y="0"/>
          <a:ext cx="0" cy="0"/>
          <a:chOff x="0" y="0"/>
          <a:chExt cx="0" cy="0"/>
        </a:xfrm>
      </p:grpSpPr>
      <p:sp>
        <p:nvSpPr>
          <p:cNvPr id="1493" name="Google Shape;1493;p12:notes"/>
          <p:cNvSpPr>
            <a:spLocks noGrp="1" noRot="1" noChangeAspect="1"/>
          </p:cNvSpPr>
          <p:nvPr>
            <p:ph type="sldImg" idx="2"/>
          </p:nvPr>
        </p:nvSpPr>
        <p:spPr>
          <a:xfrm>
            <a:off x="130629" y="10556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4" name="Google Shape;1494;p12: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Calibri"/>
              <a:buNone/>
            </a:pPr>
            <a:endParaRPr b="1"/>
          </a:p>
          <a:p>
            <a:pPr marL="457200" lvl="0" indent="-317500" algn="l" rtl="0">
              <a:lnSpc>
                <a:spcPct val="100000"/>
              </a:lnSpc>
              <a:spcBef>
                <a:spcPts val="0"/>
              </a:spcBef>
              <a:spcAft>
                <a:spcPts val="0"/>
              </a:spcAft>
              <a:buClr>
                <a:schemeClr val="dk1"/>
              </a:buClr>
              <a:buSzPts val="1400"/>
              <a:buChar char="•"/>
            </a:pPr>
            <a:r>
              <a:rPr lang="en-US" b="1"/>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marL="457200" lvl="0" indent="-317500" algn="l" rtl="0">
              <a:lnSpc>
                <a:spcPct val="100000"/>
              </a:lnSpc>
              <a:spcBef>
                <a:spcPts val="0"/>
              </a:spcBef>
              <a:spcAft>
                <a:spcPts val="0"/>
              </a:spcAft>
              <a:buClr>
                <a:schemeClr val="dk1"/>
              </a:buClr>
              <a:buSzPts val="1400"/>
              <a:buChar char="•"/>
            </a:pPr>
            <a:r>
              <a:rPr lang="en-US" b="1"/>
              <a:t>Explain the tips on the slide</a:t>
            </a:r>
            <a:r>
              <a:rPr lang="en-US"/>
              <a:t>. If you need more detail, see “Ideas to differentiate” in the Workshop Guide.</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9"/>
        <p:cNvGrpSpPr/>
        <p:nvPr/>
      </p:nvGrpSpPr>
      <p:grpSpPr>
        <a:xfrm>
          <a:off x="0" y="0"/>
          <a:ext cx="0" cy="0"/>
          <a:chOff x="0" y="0"/>
          <a:chExt cx="0" cy="0"/>
        </a:xfrm>
      </p:grpSpPr>
      <p:sp>
        <p:nvSpPr>
          <p:cNvPr id="1500" name="Google Shape;1500;p13:notes"/>
          <p:cNvSpPr>
            <a:spLocks noGrp="1" noRot="1" noChangeAspect="1"/>
          </p:cNvSpPr>
          <p:nvPr>
            <p:ph type="sldImg" idx="2"/>
          </p:nvPr>
        </p:nvSpPr>
        <p:spPr>
          <a:xfrm>
            <a:off x="130629" y="10556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1" name="Google Shape;1501;p1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The questions you learn today will help you ask questions before your child begins to read on their own so you can help them build important foundational skills.</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At Springboard, the most important thing we want you to leave with is: to ALWAYS ASK QUESTIONS. You want to ask your child questions to help them think about words and sounds, understand what you’re reading together, and enjoy books and stories. And remember—we can have these playful conversations even without a book! You can work them into your day whenever and wherever—at the grocery store, before bedtime, at bath time, etc. These questions will help your child practice speaking the language they will soon be reading!</a:t>
            </a:r>
            <a:endParaRPr/>
          </a:p>
          <a:p>
            <a:pPr marL="22860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t>Today we’ve learned questions to help your child build phonological awareness that will later help them to read words on their own. </a:t>
            </a:r>
            <a:endParaRPr i="1"/>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 in Spanish</a:t>
            </a:r>
            <a:endParaRPr/>
          </a:p>
          <a:p>
            <a:pPr marL="0" lvl="0" indent="0" algn="l" rtl="0">
              <a:lnSpc>
                <a:spcPct val="100000"/>
              </a:lnSpc>
              <a:spcBef>
                <a:spcPts val="0"/>
              </a:spcBef>
              <a:spcAft>
                <a:spcPts val="0"/>
              </a:spcAft>
              <a:buClr>
                <a:schemeClr val="dk1"/>
              </a:buClr>
              <a:buSzPts val="1100"/>
              <a:buFont typeface="Arial"/>
              <a:buNone/>
            </a:pPr>
            <a:r>
              <a:rPr lang="en-US" i="1"/>
              <a:t>En Springboard, lo más importante con lo que queremos que se vaya es: QUE SIEMPRE HAGA PREGUNTAS. Quiere hacerle preguntas a su hijo que le hagan pensar en palabras y sonidos, entender lo que están leyendo juntos, y disfrutar libros y cuentos. Y acuérdense – podemos tener estas conversaciones divertidas sin un libro. Puede tenerlas en cualquier momento, en donde sea – en el supermercado, antes de dormir, etc. ¡Las preguntas le ayudarán a su hijo practicar cómo hablar el idioma para poder leer en poco tiempo!</a:t>
            </a:r>
            <a:endParaRPr i="1"/>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t>Hoy hemos aprendido preguntas para fomentar un conocimiento fonológico que les ayudarán a sus hijos para leer las palabras independientemente en el futuro.</a:t>
            </a:r>
            <a:endParaRPr i="1"/>
          </a:p>
          <a:p>
            <a:pPr marL="0" lvl="0" indent="0" algn="l" rtl="0">
              <a:lnSpc>
                <a:spcPct val="100000"/>
              </a:lnSpc>
              <a:spcBef>
                <a:spcPts val="0"/>
              </a:spcBef>
              <a:spcAft>
                <a:spcPts val="0"/>
              </a:spcAft>
              <a:buSzPts val="1400"/>
              <a:buNone/>
            </a:pPr>
            <a:endParaRPr i="1"/>
          </a:p>
          <a:p>
            <a:pPr marL="0" lvl="0" indent="0" algn="l" rtl="0">
              <a:lnSpc>
                <a:spcPct val="115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8"/>
        <p:cNvGrpSpPr/>
        <p:nvPr/>
      </p:nvGrpSpPr>
      <p:grpSpPr>
        <a:xfrm>
          <a:off x="0" y="0"/>
          <a:ext cx="0" cy="0"/>
          <a:chOff x="0" y="0"/>
          <a:chExt cx="0" cy="0"/>
        </a:xfrm>
      </p:grpSpPr>
      <p:sp>
        <p:nvSpPr>
          <p:cNvPr id="1509" name="Google Shape;1509;p14: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3: Practice time</a:t>
            </a:r>
            <a:endParaRPr b="1"/>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Clr>
                <a:schemeClr val="dk1"/>
              </a:buClr>
              <a:buSzPts val="1400"/>
              <a:buChar char="•"/>
            </a:pPr>
            <a:r>
              <a:rPr lang="en-US"/>
              <a:t>Note: Practice time should be most of the remaining time. Leave 10 minutes or so at the end for reflection.</a:t>
            </a:r>
            <a:endParaRPr/>
          </a:p>
          <a:p>
            <a:pPr marL="457200" lvl="0" indent="-317500" algn="l" rtl="0">
              <a:lnSpc>
                <a:spcPct val="100000"/>
              </a:lnSpc>
              <a:spcBef>
                <a:spcPts val="0"/>
              </a:spcBef>
              <a:spcAft>
                <a:spcPts val="0"/>
              </a:spcAft>
              <a:buClr>
                <a:schemeClr val="dk1"/>
              </a:buClr>
              <a:buSzPts val="1400"/>
              <a:buChar char="•"/>
            </a:pPr>
            <a:r>
              <a:rPr lang="en-US" b="1"/>
              <a:t>Summarize the tip </a:t>
            </a:r>
            <a:r>
              <a:rPr lang="en-US"/>
              <a:t>and remind families to repeat these steps during practice time.</a:t>
            </a:r>
            <a:endParaRPr/>
          </a:p>
          <a:p>
            <a:pPr marL="457200" lvl="0" indent="-317500" algn="l" rtl="0">
              <a:lnSpc>
                <a:spcPct val="100000"/>
              </a:lnSpc>
              <a:spcBef>
                <a:spcPts val="0"/>
              </a:spcBef>
              <a:spcAft>
                <a:spcPts val="0"/>
              </a:spcAft>
              <a:buClr>
                <a:schemeClr val="dk1"/>
              </a:buClr>
              <a:buSzPts val="1400"/>
              <a:buChar char="•"/>
            </a:pPr>
            <a:r>
              <a:rPr lang="en-US" b="1"/>
              <a:t>Take a moment to explain that you’ll be circulating </a:t>
            </a:r>
            <a:r>
              <a:rPr lang="en-US"/>
              <a:t>around while they practice (to provide 1:1 support and answer any questions).</a:t>
            </a:r>
            <a:endParaRPr/>
          </a:p>
          <a:p>
            <a:pPr marL="914400" lvl="1" indent="-317500" algn="l" rtl="0">
              <a:lnSpc>
                <a:spcPct val="100000"/>
              </a:lnSpc>
              <a:spcBef>
                <a:spcPts val="0"/>
              </a:spcBef>
              <a:spcAft>
                <a:spcPts val="0"/>
              </a:spcAft>
              <a:buClr>
                <a:schemeClr val="dk1"/>
              </a:buClr>
              <a:buSzPts val="1400"/>
              <a:buChar char="•"/>
            </a:pPr>
            <a:r>
              <a:rPr lang="en-US"/>
              <a:t>►Multilingual parents in particular often come with feelings of self-consciousness that can be overcome when they know why they're being observed. </a:t>
            </a:r>
            <a:endParaRPr/>
          </a:p>
          <a:p>
            <a:pPr marL="457200" lvl="0" indent="-317500" algn="l" rtl="0">
              <a:lnSpc>
                <a:spcPct val="100000"/>
              </a:lnSpc>
              <a:spcBef>
                <a:spcPts val="0"/>
              </a:spcBef>
              <a:spcAft>
                <a:spcPts val="0"/>
              </a:spcAft>
              <a:buClr>
                <a:schemeClr val="dk1"/>
              </a:buClr>
              <a:buSzPts val="1400"/>
              <a:buChar char="•"/>
            </a:pPr>
            <a:r>
              <a:rPr lang="en-US"/>
              <a:t>Remind families to ask questions as they use the tip.</a:t>
            </a:r>
            <a:endParaRPr/>
          </a:p>
          <a:p>
            <a:pPr marL="914400" lvl="1" indent="-317500" algn="l" rtl="0">
              <a:lnSpc>
                <a:spcPct val="100000"/>
              </a:lnSpc>
              <a:spcBef>
                <a:spcPts val="0"/>
              </a:spcBef>
              <a:spcAft>
                <a:spcPts val="0"/>
              </a:spcAft>
              <a:buClr>
                <a:schemeClr val="dk1"/>
              </a:buClr>
              <a:buSzPts val="1400"/>
              <a:buChar char="•"/>
            </a:pPr>
            <a:r>
              <a:rPr lang="en-US"/>
              <a:t>There are also sample questions on the Reading Tip Sheet.</a:t>
            </a:r>
            <a:endParaRPr/>
          </a:p>
          <a:p>
            <a:pPr marL="914400" lvl="1" indent="-317500" algn="l" rtl="0">
              <a:lnSpc>
                <a:spcPct val="100000"/>
              </a:lnSpc>
              <a:spcBef>
                <a:spcPts val="0"/>
              </a:spcBef>
              <a:spcAft>
                <a:spcPts val="0"/>
              </a:spcAft>
              <a:buClr>
                <a:schemeClr val="dk1"/>
              </a:buClr>
              <a:buSzPts val="1400"/>
              <a:buChar char="•"/>
            </a:pPr>
            <a:r>
              <a:rPr lang="en-US"/>
              <a:t>To support families, consider underlining two high-leverage questions on the Reading Tip Sheet as you circulate. </a:t>
            </a:r>
            <a:endParaRPr/>
          </a:p>
          <a:p>
            <a:pPr marL="457200" lvl="0" indent="-317500" algn="l" rtl="0">
              <a:lnSpc>
                <a:spcPct val="100000"/>
              </a:lnSpc>
              <a:spcBef>
                <a:spcPts val="0"/>
              </a:spcBef>
              <a:spcAft>
                <a:spcPts val="0"/>
              </a:spcAft>
              <a:buClr>
                <a:schemeClr val="dk1"/>
              </a:buClr>
              <a:buSzPts val="1400"/>
              <a:buChar char="•"/>
            </a:pPr>
            <a:r>
              <a:rPr lang="en-US"/>
              <a:t>Remind families they can always work on their action plan or other strategies during practice time, especially if they have questions or want some help with it.</a:t>
            </a:r>
            <a:endParaRPr/>
          </a:p>
          <a:p>
            <a:pPr marL="457200" lvl="0" indent="-317500" algn="l" rtl="0">
              <a:lnSpc>
                <a:spcPct val="100000"/>
              </a:lnSpc>
              <a:spcBef>
                <a:spcPts val="0"/>
              </a:spcBef>
              <a:spcAft>
                <a:spcPts val="0"/>
              </a:spcAft>
              <a:buClr>
                <a:schemeClr val="dk1"/>
              </a:buClr>
              <a:buSzPts val="1400"/>
              <a:buChar char="•"/>
            </a:pPr>
            <a:r>
              <a:rPr lang="en-US" b="1"/>
              <a:t>Circulate and work with families. </a:t>
            </a:r>
            <a:r>
              <a:rPr lang="en-US"/>
              <a:t>Here are some suggestions:</a:t>
            </a:r>
            <a:endParaRPr/>
          </a:p>
          <a:p>
            <a:pPr marL="914400" lvl="1" indent="-317500" algn="l" rtl="0">
              <a:lnSpc>
                <a:spcPct val="100000"/>
              </a:lnSpc>
              <a:spcBef>
                <a:spcPts val="0"/>
              </a:spcBef>
              <a:spcAft>
                <a:spcPts val="0"/>
              </a:spcAft>
              <a:buClr>
                <a:schemeClr val="dk1"/>
              </a:buClr>
              <a:buSzPts val="1400"/>
              <a:buChar char="•"/>
            </a:pPr>
            <a:r>
              <a:rPr lang="en-US"/>
              <a:t>Walk over to a family. Ask, “Do you have any questions about the reading tip?”</a:t>
            </a:r>
            <a:endParaRPr/>
          </a:p>
          <a:p>
            <a:pPr marL="1371600" lvl="2" indent="-317500" algn="l" rtl="0">
              <a:lnSpc>
                <a:spcPct val="100000"/>
              </a:lnSpc>
              <a:spcBef>
                <a:spcPts val="0"/>
              </a:spcBef>
              <a:spcAft>
                <a:spcPts val="0"/>
              </a:spcAft>
              <a:buClr>
                <a:schemeClr val="dk1"/>
              </a:buClr>
              <a:buSzPts val="1400"/>
              <a:buChar char="•"/>
            </a:pPr>
            <a:r>
              <a:rPr lang="en-US"/>
              <a:t>If yes, answer question.</a:t>
            </a:r>
            <a:endParaRPr/>
          </a:p>
          <a:p>
            <a:pPr marL="1371600" lvl="2" indent="-317500" algn="l" rtl="0">
              <a:lnSpc>
                <a:spcPct val="100000"/>
              </a:lnSpc>
              <a:spcBef>
                <a:spcPts val="0"/>
              </a:spcBef>
              <a:spcAft>
                <a:spcPts val="0"/>
              </a:spcAft>
              <a:buClr>
                <a:schemeClr val="dk1"/>
              </a:buClr>
              <a:buSzPts val="1400"/>
              <a:buChar char="•"/>
            </a:pPr>
            <a:r>
              <a:rPr lang="en-US"/>
              <a:t>If no, say, “May I listen in for a moment?”</a:t>
            </a:r>
            <a:endParaRPr/>
          </a:p>
          <a:p>
            <a:pPr marL="1828800" lvl="3" indent="-279400" algn="l" rtl="0">
              <a:lnSpc>
                <a:spcPct val="100000"/>
              </a:lnSpc>
              <a:spcBef>
                <a:spcPts val="0"/>
              </a:spcBef>
              <a:spcAft>
                <a:spcPts val="0"/>
              </a:spcAft>
              <a:buClr>
                <a:schemeClr val="dk1"/>
              </a:buClr>
              <a:buSzPts val="800"/>
              <a:buChar char="●"/>
            </a:pPr>
            <a:r>
              <a:rPr lang="en-US"/>
              <a:t>Listen for a full minute.</a:t>
            </a:r>
            <a:endParaRPr/>
          </a:p>
          <a:p>
            <a:pPr marL="1828800" lvl="3" indent="-279400" algn="l" rtl="0">
              <a:lnSpc>
                <a:spcPct val="100000"/>
              </a:lnSpc>
              <a:spcBef>
                <a:spcPts val="0"/>
              </a:spcBef>
              <a:spcAft>
                <a:spcPts val="0"/>
              </a:spcAft>
              <a:buClr>
                <a:schemeClr val="dk1"/>
              </a:buClr>
              <a:buSzPts val="800"/>
              <a:buChar char="●"/>
            </a:pPr>
            <a:r>
              <a:rPr lang="en-US"/>
              <a:t>Compliment the family on something they did well and then leave them with one suggestion (if needed).</a:t>
            </a:r>
            <a:endParaRPr/>
          </a:p>
          <a:p>
            <a:pPr marL="914400" lvl="1" indent="-317500" algn="l" rtl="0">
              <a:lnSpc>
                <a:spcPct val="100000"/>
              </a:lnSpc>
              <a:spcBef>
                <a:spcPts val="0"/>
              </a:spcBef>
              <a:spcAft>
                <a:spcPts val="0"/>
              </a:spcAft>
              <a:buClr>
                <a:schemeClr val="dk1"/>
              </a:buClr>
              <a:buSzPts val="1400"/>
              <a:buChar char="•"/>
            </a:pPr>
            <a:r>
              <a:rPr lang="en-US"/>
              <a:t>Walk over to a family and ask, “Can I try this reading tip with your child?”</a:t>
            </a:r>
            <a:endParaRPr/>
          </a:p>
          <a:p>
            <a:pPr marL="1371600" lvl="2" indent="-317500" algn="l" rtl="0">
              <a:lnSpc>
                <a:spcPct val="100000"/>
              </a:lnSpc>
              <a:spcBef>
                <a:spcPts val="0"/>
              </a:spcBef>
              <a:spcAft>
                <a:spcPts val="0"/>
              </a:spcAft>
              <a:buClr>
                <a:schemeClr val="dk1"/>
              </a:buClr>
              <a:buSzPts val="1400"/>
              <a:buChar char="•"/>
            </a:pPr>
            <a:r>
              <a:rPr lang="en-US"/>
              <a:t>After you’ve modeled it, ask the adult, “What did you notice me doing?” or say “Did you notice that I…”</a:t>
            </a:r>
            <a:endParaRPr/>
          </a:p>
          <a:p>
            <a:pPr marL="914400" lvl="1" indent="-317500" algn="l" rtl="0">
              <a:lnSpc>
                <a:spcPct val="100000"/>
              </a:lnSpc>
              <a:spcBef>
                <a:spcPts val="0"/>
              </a:spcBef>
              <a:spcAft>
                <a:spcPts val="0"/>
              </a:spcAft>
              <a:buClr>
                <a:schemeClr val="dk1"/>
              </a:buClr>
              <a:buSzPts val="1400"/>
              <a:buChar char="•"/>
            </a:pPr>
            <a:r>
              <a:rPr lang="en-US"/>
              <a:t>Gather “glows” (things that families did that you want to lift up to the group) and “grows” (things families do that you want to stop and correct/clarify for the whole group).</a:t>
            </a:r>
            <a:endParaRPr/>
          </a:p>
          <a:p>
            <a:pPr marL="1371600" lvl="2" indent="-317500" algn="l" rtl="0">
              <a:lnSpc>
                <a:spcPct val="100000"/>
              </a:lnSpc>
              <a:spcBef>
                <a:spcPts val="0"/>
              </a:spcBef>
              <a:spcAft>
                <a:spcPts val="0"/>
              </a:spcAft>
              <a:buClr>
                <a:schemeClr val="dk1"/>
              </a:buClr>
              <a:buSzPts val="1400"/>
              <a:buChar char="•"/>
            </a:pPr>
            <a:r>
              <a:rPr lang="en-US"/>
              <a:t>Share the “glows” and “grows” at 10 mins into practice time or wait until the end.</a:t>
            </a:r>
            <a:endParaRPr/>
          </a:p>
          <a:p>
            <a:pPr marL="1371600" lvl="2" indent="-317500" algn="l" rtl="0">
              <a:lnSpc>
                <a:spcPct val="100000"/>
              </a:lnSpc>
              <a:spcBef>
                <a:spcPts val="0"/>
              </a:spcBef>
              <a:spcAft>
                <a:spcPts val="0"/>
              </a:spcAft>
              <a:buClr>
                <a:schemeClr val="dk1"/>
              </a:buClr>
              <a:buSzPts val="1400"/>
              <a:buChar char="•"/>
            </a:pPr>
            <a:r>
              <a:rPr lang="en-US"/>
              <a:t>Keeps “grows” anonymous, but congratulate specific families on “glows.” </a:t>
            </a:r>
            <a:endParaRPr/>
          </a:p>
          <a:p>
            <a:pPr marL="0" lvl="0" indent="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endParaRPr/>
          </a:p>
          <a:p>
            <a:pPr marL="457200" lvl="0" indent="-228600" algn="l" rtl="0">
              <a:lnSpc>
                <a:spcPct val="100000"/>
              </a:lnSpc>
              <a:spcBef>
                <a:spcPts val="0"/>
              </a:spcBef>
              <a:spcAft>
                <a:spcPts val="0"/>
              </a:spcAft>
              <a:buSzPts val="1400"/>
              <a:buNone/>
            </a:pPr>
            <a:endParaRPr/>
          </a:p>
        </p:txBody>
      </p:sp>
      <p:sp>
        <p:nvSpPr>
          <p:cNvPr id="1510" name="Google Shape;1510;p14: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p1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Part 4: Reflection &amp; updates </a:t>
            </a:r>
            <a:endParaRPr/>
          </a:p>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b="1"/>
              <a:t>Invite participants to ask questions.</a:t>
            </a:r>
            <a:endParaRPr/>
          </a:p>
          <a:p>
            <a:pPr marL="914400" lvl="1" indent="-304800" algn="l" rtl="0">
              <a:lnSpc>
                <a:spcPct val="100000"/>
              </a:lnSpc>
              <a:spcBef>
                <a:spcPts val="0"/>
              </a:spcBef>
              <a:spcAft>
                <a:spcPts val="0"/>
              </a:spcAft>
              <a:buClr>
                <a:schemeClr val="dk1"/>
              </a:buClr>
              <a:buSzPts val="1200"/>
              <a:buFont typeface="Calibri"/>
              <a:buChar char="•"/>
            </a:pPr>
            <a:r>
              <a:rPr lang="en-US"/>
              <a:t>Give ample wait time for each question. ​</a:t>
            </a:r>
            <a:endParaRPr/>
          </a:p>
          <a:p>
            <a:pPr marL="914400" lvl="1" indent="-304800" algn="l" rtl="0">
              <a:lnSpc>
                <a:spcPct val="100000"/>
              </a:lnSpc>
              <a:spcBef>
                <a:spcPts val="0"/>
              </a:spcBef>
              <a:spcAft>
                <a:spcPts val="0"/>
              </a:spcAft>
              <a:buClr>
                <a:schemeClr val="dk1"/>
              </a:buClr>
              <a:buSzPts val="1200"/>
              <a:buFont typeface="Calibri"/>
              <a:buChar char="•"/>
            </a:pPr>
            <a:r>
              <a:rPr lang="en-US"/>
              <a:t>Remind families that when parents talk they make it safe for more hesitant parents to share. It builds community in the classroom. ​</a:t>
            </a:r>
            <a:endParaRPr/>
          </a:p>
          <a:p>
            <a:pPr marL="914400" lvl="1" indent="-304800" algn="l" rtl="0">
              <a:lnSpc>
                <a:spcPct val="100000"/>
              </a:lnSpc>
              <a:spcBef>
                <a:spcPts val="0"/>
              </a:spcBef>
              <a:spcAft>
                <a:spcPts val="0"/>
              </a:spcAft>
              <a:buClr>
                <a:schemeClr val="dk1"/>
              </a:buClr>
              <a:buSzPts val="1200"/>
              <a:buFont typeface="Calibri"/>
              <a:buChar char="•"/>
            </a:pPr>
            <a:r>
              <a:rPr lang="en-US"/>
              <a:t>Encourage other voices to share.</a:t>
            </a:r>
            <a:endParaRPr/>
          </a:p>
          <a:p>
            <a:pPr marL="914400" lvl="1" indent="-304800" algn="l" rtl="0">
              <a:lnSpc>
                <a:spcPct val="100000"/>
              </a:lnSpc>
              <a:spcBef>
                <a:spcPts val="0"/>
              </a:spcBef>
              <a:spcAft>
                <a:spcPts val="0"/>
              </a:spcAft>
              <a:buClr>
                <a:schemeClr val="dk1"/>
              </a:buClr>
              <a:buSzPts val="1200"/>
              <a:buFont typeface="Calibri"/>
              <a:buChar char="•"/>
            </a:pPr>
            <a:r>
              <a:rPr lang="en-US"/>
              <a:t>In addition, you could share some “glows” and “grows” you noticed while walking around and supporting families during practice time.</a:t>
            </a:r>
            <a:endParaRPr/>
          </a:p>
          <a:p>
            <a:pPr marL="457200" lvl="0" indent="-304800" algn="l" rtl="0">
              <a:lnSpc>
                <a:spcPct val="100000"/>
              </a:lnSpc>
              <a:spcBef>
                <a:spcPts val="0"/>
              </a:spcBef>
              <a:spcAft>
                <a:spcPts val="0"/>
              </a:spcAft>
              <a:buClr>
                <a:schemeClr val="dk1"/>
              </a:buClr>
              <a:buSzPts val="1200"/>
              <a:buFont typeface="Calibri"/>
              <a:buChar char="•"/>
            </a:pPr>
            <a:r>
              <a:rPr lang="en-US" b="1"/>
              <a:t>Check in on the goal of Family Workshops.</a:t>
            </a:r>
            <a:r>
              <a:rPr lang="en-US"/>
              <a:t>​</a:t>
            </a:r>
            <a:endParaRPr/>
          </a:p>
          <a:p>
            <a:pPr marL="914400" lvl="1" indent="-304800" algn="l" rtl="0">
              <a:lnSpc>
                <a:spcPct val="100000"/>
              </a:lnSpc>
              <a:spcBef>
                <a:spcPts val="0"/>
              </a:spcBef>
              <a:spcAft>
                <a:spcPts val="0"/>
              </a:spcAft>
              <a:buClr>
                <a:schemeClr val="dk1"/>
              </a:buClr>
              <a:buSzPts val="1200"/>
              <a:buFont typeface="Calibri"/>
              <a:buChar char="•"/>
            </a:pPr>
            <a:r>
              <a:rPr lang="en-US"/>
              <a:t>Read “Any questions…”? and wait. Let this question hang and give ample wait time.​</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marL="914400" lvl="1" indent="-304800" algn="l" rtl="0">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marL="457200" lvl="0" indent="-304800" algn="l" rtl="0">
              <a:lnSpc>
                <a:spcPct val="100000"/>
              </a:lnSpc>
              <a:spcBef>
                <a:spcPts val="0"/>
              </a:spcBef>
              <a:spcAft>
                <a:spcPts val="0"/>
              </a:spcAft>
              <a:buClr>
                <a:schemeClr val="dk1"/>
              </a:buClr>
              <a:buSzPts val="1200"/>
              <a:buFont typeface="Calibri"/>
              <a:buChar char="•"/>
            </a:pPr>
            <a:r>
              <a:rPr lang="en-US"/>
              <a:t>If time permits, you may do a </a:t>
            </a:r>
            <a:r>
              <a:rPr lang="en-US" b="1" i="1"/>
              <a:t>whip-around share</a:t>
            </a:r>
            <a:r>
              <a:rPr lang="en-US" b="1"/>
              <a:t>. </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marL="1371600" lvl="2" indent="-304800" algn="l" rtl="0">
              <a:lnSpc>
                <a:spcPct val="100000"/>
              </a:lnSpc>
              <a:spcBef>
                <a:spcPts val="0"/>
              </a:spcBef>
              <a:spcAft>
                <a:spcPts val="0"/>
              </a:spcAft>
              <a:buClr>
                <a:schemeClr val="dk1"/>
              </a:buClr>
              <a:buSzPts val="1200"/>
              <a:buFont typeface="Calibri"/>
              <a:buChar char="•"/>
            </a:pPr>
            <a:r>
              <a:rPr lang="en-US"/>
              <a:t>Something they learned</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they’re excited to try at home</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 found challenging about this tip</a:t>
            </a:r>
            <a:endParaRPr/>
          </a:p>
          <a:p>
            <a:pPr marL="1371600" lvl="2" indent="-304800" algn="l" rtl="0">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529" name="Google Shape;1529;p15: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5"/>
        <p:cNvGrpSpPr/>
        <p:nvPr/>
      </p:nvGrpSpPr>
      <p:grpSpPr>
        <a:xfrm>
          <a:off x="0" y="0"/>
          <a:ext cx="0" cy="0"/>
          <a:chOff x="0" y="0"/>
          <a:chExt cx="0" cy="0"/>
        </a:xfrm>
      </p:grpSpPr>
      <p:sp>
        <p:nvSpPr>
          <p:cNvPr id="1536" name="Google Shape;1536;p1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a:p>
          <a:p>
            <a:pPr marL="457200" marR="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of the </a:t>
            </a:r>
            <a:r>
              <a:rPr lang="en-US" sz="1200" b="1" i="0" u="none" strike="noStrike" cap="none">
                <a:solidFill>
                  <a:schemeClr val="dk1"/>
                </a:solidFill>
                <a:latin typeface="Calibri"/>
                <a:ea typeface="Calibri"/>
                <a:cs typeface="Calibri"/>
                <a:sym typeface="Calibri"/>
              </a:rPr>
              <a:t>importance of play </a:t>
            </a:r>
            <a:r>
              <a:rPr lang="en-US" sz="1200" b="0" i="0" u="none" strike="noStrike" cap="none">
                <a:solidFill>
                  <a:schemeClr val="dk1"/>
                </a:solidFill>
                <a:latin typeface="Calibri"/>
                <a:ea typeface="Calibri"/>
                <a:cs typeface="Calibri"/>
                <a:sym typeface="Calibri"/>
              </a:rPr>
              <a:t>at this age and how playing with words, letters, sounds, books, etc. is the most effective way to build a foundation of reading.</a:t>
            </a:r>
            <a:endParaRPr/>
          </a:p>
          <a:p>
            <a:pPr marL="457200" marR="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Explain how today’s reading tip will help readers develop the skills they need to read well</a:t>
            </a:r>
            <a:r>
              <a:rPr lang="en-US" sz="1200" b="0" i="0" u="none" strike="noStrike" cap="none">
                <a:solidFill>
                  <a:schemeClr val="dk1"/>
                </a:solidFill>
                <a:latin typeface="Calibri"/>
                <a:ea typeface="Calibri"/>
                <a:cs typeface="Calibri"/>
                <a:sym typeface="Calibri"/>
              </a:rPr>
              <a:t>.</a:t>
            </a:r>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u="sng"/>
              <a:t>Sample script</a:t>
            </a:r>
            <a:endParaRPr sz="12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Remember, our overall goal is to help your child build a foundation of reading. When your child starts to learn how to read, they will need to:</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1" u="none" strike="noStrike" cap="none">
                <a:solidFill>
                  <a:schemeClr val="dk1"/>
                </a:solidFill>
                <a:latin typeface="Calibri"/>
                <a:ea typeface="Calibri"/>
                <a:cs typeface="Calibri"/>
                <a:sym typeface="Calibri"/>
              </a:rPr>
              <a:t>Be able to figure out the words they are reading. All the fun and playful things we do to help your child learn the sounds in words and to learn new words build toward this skill. Remember, you can do this without a book by just talking and listening to each other.</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1" u="none" strike="noStrike" cap="none">
                <a:solidFill>
                  <a:schemeClr val="dk1"/>
                </a:solidFill>
                <a:latin typeface="Calibri"/>
                <a:ea typeface="Calibri"/>
                <a:cs typeface="Calibri"/>
                <a:sym typeface="Calibri"/>
              </a:rPr>
              <a:t>Be able to understand the story. All the reading and conversations you have will help your child be able to understand a story on their own. Encouraging their imaginations and ability to tell their own stories will help here, too!</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1" u="none" strike="noStrike" cap="none">
                <a:solidFill>
                  <a:schemeClr val="dk1"/>
                </a:solidFill>
                <a:latin typeface="Calibri"/>
                <a:ea typeface="Calibri"/>
                <a:cs typeface="Calibri"/>
                <a:sym typeface="Calibri"/>
              </a:rPr>
              <a:t>And of course, we are helping our child learn how to engage and enjoy in a story every time we tell stories or read books.</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1" u="none" strike="noStrike" cap="none">
                <a:solidFill>
                  <a:schemeClr val="dk1"/>
                </a:solidFill>
                <a:latin typeface="Calibri"/>
                <a:ea typeface="Calibri"/>
                <a:cs typeface="Calibri"/>
                <a:sym typeface="Calibri"/>
              </a:rPr>
              <a:t>Being able to sound like a storyteller is a skill your child will develop a little later.</a:t>
            </a:r>
            <a:endParaRPr/>
          </a:p>
          <a:p>
            <a:pPr marL="457200" marR="0" lvl="0" indent="-279400" algn="l" rtl="0">
              <a:lnSpc>
                <a:spcPct val="100000"/>
              </a:lnSpc>
              <a:spcBef>
                <a:spcPts val="0"/>
              </a:spcBef>
              <a:spcAft>
                <a:spcPts val="0"/>
              </a:spcAft>
              <a:buClr>
                <a:schemeClr val="dk1"/>
              </a:buClr>
              <a:buSzPts val="800"/>
              <a:buFont typeface="Calibri"/>
              <a:buChar char="●"/>
            </a:pPr>
            <a:r>
              <a:rPr lang="en-US" i="1"/>
              <a:t>Saying the sounds in a word and then squishing them together will help your child figure out the words when they start reading.</a:t>
            </a:r>
            <a:endParaRPr i="1"/>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Font typeface="Calibri"/>
              <a:buNone/>
            </a:pPr>
            <a:r>
              <a:rPr lang="en-US" u="sng"/>
              <a:t>Sample script in Spanish</a:t>
            </a:r>
            <a:endParaRPr sz="1200" b="0" i="1"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i="1"/>
              <a:t>Recuérdense, nuestra meta en general es ayudarles a sus hijos a construir una base para la lectura. Cuando sus hijos empiezan a leer, tienen que:</a:t>
            </a:r>
            <a:endParaRPr/>
          </a:p>
          <a:p>
            <a:pPr marL="457200" lvl="0" indent="-279400" algn="l" rtl="0">
              <a:lnSpc>
                <a:spcPct val="100000"/>
              </a:lnSpc>
              <a:spcBef>
                <a:spcPts val="0"/>
              </a:spcBef>
              <a:spcAft>
                <a:spcPts val="0"/>
              </a:spcAft>
              <a:buSzPts val="800"/>
              <a:buFont typeface="Calibri"/>
              <a:buChar char="●"/>
            </a:pPr>
            <a:r>
              <a:rPr lang="en-US" i="1"/>
              <a:t>Descifrar las palabras que están leyendo. La diversión y los juegos que hacemos para ayudarles a aprender los sonidos de las palabras y palabras nuevas les lleva a esta destreza. Recuérdense, se puede hacer sin un libro por simplemente hablar juntos y escuchar uno al otro.</a:t>
            </a:r>
            <a:endParaRPr/>
          </a:p>
          <a:p>
            <a:pPr marL="457200" lvl="0" indent="-279400" algn="l" rtl="0">
              <a:lnSpc>
                <a:spcPct val="100000"/>
              </a:lnSpc>
              <a:spcBef>
                <a:spcPts val="0"/>
              </a:spcBef>
              <a:spcAft>
                <a:spcPts val="0"/>
              </a:spcAft>
              <a:buSzPts val="800"/>
              <a:buFont typeface="Calibri"/>
              <a:buChar char="●"/>
            </a:pPr>
            <a:r>
              <a:rPr lang="en-US" i="1"/>
              <a:t>Comprender un cuento. Toda la lectura y las conversaciones que tienen ayudarán a sus hijos para entender el cuento independientemente. Animarlos a usar sus imaginaciones y contar sus propios cuentos les ayudarán con eso también.</a:t>
            </a:r>
            <a:endParaRPr/>
          </a:p>
          <a:p>
            <a:pPr marL="457200" lvl="0" indent="-279400" algn="l" rtl="0">
              <a:lnSpc>
                <a:spcPct val="100000"/>
              </a:lnSpc>
              <a:spcBef>
                <a:spcPts val="0"/>
              </a:spcBef>
              <a:spcAft>
                <a:spcPts val="0"/>
              </a:spcAft>
              <a:buSzPts val="800"/>
              <a:buFont typeface="Calibri"/>
              <a:buChar char="●"/>
            </a:pPr>
            <a:r>
              <a:rPr lang="en-US" i="1"/>
              <a:t>Y por supuesto, estamos ayudando a nuestros hijos a involucrarse con y disfrutar un cuento cada vez que contamos historias o leemos libros.</a:t>
            </a:r>
            <a:endParaRPr/>
          </a:p>
          <a:p>
            <a:pPr marL="457200" lvl="0" indent="-279400" algn="l" rtl="0">
              <a:lnSpc>
                <a:spcPct val="100000"/>
              </a:lnSpc>
              <a:spcBef>
                <a:spcPts val="0"/>
              </a:spcBef>
              <a:spcAft>
                <a:spcPts val="0"/>
              </a:spcAft>
              <a:buSzPts val="800"/>
              <a:buFont typeface="Calibri"/>
              <a:buChar char="●"/>
            </a:pPr>
            <a:r>
              <a:rPr lang="en-US" i="1"/>
              <a:t>La destreza de sonar como un cuentista es una habilidad que su hijos desarrollarán cuando sean más grandes.</a:t>
            </a:r>
            <a:endParaRPr/>
          </a:p>
          <a:p>
            <a:pPr marL="457200" lvl="0" indent="-279400" algn="l" rtl="0">
              <a:lnSpc>
                <a:spcPct val="100000"/>
              </a:lnSpc>
              <a:spcBef>
                <a:spcPts val="0"/>
              </a:spcBef>
              <a:spcAft>
                <a:spcPts val="0"/>
              </a:spcAft>
              <a:buSzPts val="800"/>
              <a:buFont typeface="Calibri"/>
              <a:buChar char="●"/>
            </a:pPr>
            <a:r>
              <a:rPr lang="en-US" sz="700">
                <a:latin typeface="Times New Roman"/>
                <a:ea typeface="Times New Roman"/>
                <a:cs typeface="Times New Roman"/>
                <a:sym typeface="Times New Roman"/>
              </a:rPr>
              <a:t> </a:t>
            </a:r>
            <a:r>
              <a:rPr lang="en-US" i="1"/>
              <a:t>Decir los sonidos de una palabra y luego juntarlos le ayudará a su hijo para descifrar las palabras cuando empiece a leer. </a:t>
            </a:r>
            <a:endParaRPr i="1"/>
          </a:p>
          <a:p>
            <a:pPr marL="457200" lvl="0" indent="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br>
              <a:rPr lang="en-US" b="0"/>
            </a:b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537" name="Google Shape;1537;p16:notes"/>
          <p:cNvSpPr>
            <a:spLocks noGrp="1" noRot="1" noChangeAspect="1"/>
          </p:cNvSpPr>
          <p:nvPr>
            <p:ph type="sldImg" idx="2"/>
          </p:nvPr>
        </p:nvSpPr>
        <p:spPr>
          <a:xfrm>
            <a:off x="3533775" y="138113"/>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2"/>
        <p:cNvGrpSpPr/>
        <p:nvPr/>
      </p:nvGrpSpPr>
      <p:grpSpPr>
        <a:xfrm>
          <a:off x="0" y="0"/>
          <a:ext cx="0" cy="0"/>
          <a:chOff x="0" y="0"/>
          <a:chExt cx="0" cy="0"/>
        </a:xfrm>
      </p:grpSpPr>
      <p:sp>
        <p:nvSpPr>
          <p:cNvPr id="1543" name="Google Shape;1543;p1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Invite families to </a:t>
            </a:r>
            <a:r>
              <a:rPr lang="en-US" sz="1200" b="1" i="0" u="none" strike="noStrike" cap="none">
                <a:solidFill>
                  <a:schemeClr val="dk1"/>
                </a:solidFill>
                <a:latin typeface="Calibri"/>
                <a:ea typeface="Calibri"/>
                <a:cs typeface="Calibri"/>
                <a:sym typeface="Calibri"/>
              </a:rPr>
              <a:t>make a reading plan for the upcoming week.</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readers need “reading together” time and “reading alone” time.</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lang="en-US" sz="1200" b="0" i="0" u="none" strike="noStrike" cap="none">
                <a:solidFill>
                  <a:schemeClr val="dk1"/>
                </a:solidFill>
                <a:latin typeface="Calibri"/>
                <a:ea typeface="Calibri"/>
                <a:cs typeface="Calibri"/>
                <a:sym typeface="Calibri"/>
              </a:rPr>
              <a:t>.</a:t>
            </a:r>
            <a:endParaRPr/>
          </a:p>
          <a:p>
            <a:pPr marL="457200" lvl="0" indent="-317500" algn="l" rtl="0">
              <a:lnSpc>
                <a:spcPct val="100000"/>
              </a:lnSpc>
              <a:spcBef>
                <a:spcPts val="0"/>
              </a:spcBef>
              <a:spcAft>
                <a:spcPts val="0"/>
              </a:spcAft>
              <a:buSzPts val="1400"/>
              <a:buChar char="•"/>
            </a:pPr>
            <a:r>
              <a:rPr lang="en-US" b="1"/>
              <a:t>Invite families to give you feedback </a:t>
            </a:r>
            <a:r>
              <a:rPr lang="en-US"/>
              <a:t>so that you can facilitate a workshop that works for them!</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Families can use the printed feedback form (if available) or a digital feedb</a:t>
            </a:r>
            <a:r>
              <a:rPr lang="en-US"/>
              <a:t>ack form.</a:t>
            </a:r>
            <a:endParaRPr/>
          </a:p>
          <a:p>
            <a:pPr marL="914400" lvl="1" indent="-317500" algn="l" rtl="0">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marL="457200" lvl="0" indent="-317500" algn="l" rtl="0">
              <a:lnSpc>
                <a:spcPct val="100000"/>
              </a:lnSpc>
              <a:spcBef>
                <a:spcPts val="0"/>
              </a:spcBef>
              <a:spcAft>
                <a:spcPts val="0"/>
              </a:spcAft>
              <a:buSzPts val="1400"/>
              <a:buFont typeface="Arial"/>
              <a:buChar char="•"/>
            </a:pPr>
            <a:r>
              <a:rPr lang="en-US"/>
              <a:t>Use this time to meet individually with families as needed.</a:t>
            </a:r>
            <a:endParaRPr/>
          </a:p>
          <a:p>
            <a:pPr marL="457200" lvl="0" indent="-22860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marL="457200" lvl="0" indent="-22860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u="sng"/>
              <a:t>Sample script in Spanish</a:t>
            </a:r>
            <a:endParaRPr i="1"/>
          </a:p>
          <a:p>
            <a:pPr marL="0" lvl="0" indent="0" algn="l" rtl="0">
              <a:lnSpc>
                <a:spcPct val="100000"/>
              </a:lnSpc>
              <a:spcBef>
                <a:spcPts val="0"/>
              </a:spcBef>
              <a:spcAft>
                <a:spcPts val="0"/>
              </a:spcAft>
              <a:buSzPts val="1400"/>
              <a:buNone/>
            </a:pPr>
            <a:r>
              <a:rPr lang="en-US" i="1"/>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marL="457200" lvl="0" indent="-22860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endParaRPr/>
          </a:p>
        </p:txBody>
      </p:sp>
      <p:sp>
        <p:nvSpPr>
          <p:cNvPr id="1544" name="Google Shape;1544;p17: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381" name="Google Shape;1381;p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1: Welcome </a:t>
            </a:r>
            <a:endParaRPr/>
          </a:p>
          <a:p>
            <a:pPr marL="0" lvl="0" indent="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b="1"/>
              <a:t>Formally welcome families </a:t>
            </a:r>
            <a:r>
              <a:rPr lang="en-US"/>
              <a:t>and tell them the title of today’s workshop. Do not go into specific steps of the reading tip at this point. </a:t>
            </a:r>
            <a:endParaRPr/>
          </a:p>
          <a:p>
            <a:pPr marL="457200" lvl="0" indent="-317500" algn="l" rtl="0">
              <a:lnSpc>
                <a:spcPct val="100000"/>
              </a:lnSpc>
              <a:spcBef>
                <a:spcPts val="0"/>
              </a:spcBef>
              <a:spcAft>
                <a:spcPts val="0"/>
              </a:spcAft>
              <a:buSzPts val="1400"/>
              <a:buChar char="•"/>
            </a:pPr>
            <a:r>
              <a:rPr lang="en-US"/>
              <a:t>Ensure families have the materials they need and are sitting with their children.</a:t>
            </a:r>
            <a:endParaRPr/>
          </a:p>
          <a:p>
            <a:pPr marL="457200" marR="0" lvl="0" indent="-228600" algn="l" rtl="0">
              <a:lnSpc>
                <a:spcPct val="100000"/>
              </a:lnSpc>
              <a:spcBef>
                <a:spcPts val="0"/>
              </a:spcBef>
              <a:spcAft>
                <a:spcPts val="0"/>
              </a:spcAft>
              <a:buSzPts val="1400"/>
              <a:buNone/>
            </a:pPr>
            <a:endParaRPr/>
          </a:p>
        </p:txBody>
      </p:sp>
      <p:sp>
        <p:nvSpPr>
          <p:cNvPr id="1382" name="Google Shape;1382;p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p:cNvGrpSpPr/>
        <p:nvPr/>
      </p:nvGrpSpPr>
      <p:grpSpPr>
        <a:xfrm>
          <a:off x="0" y="0"/>
          <a:ext cx="0" cy="0"/>
          <a:chOff x="0" y="0"/>
          <a:chExt cx="0" cy="0"/>
        </a:xfrm>
      </p:grpSpPr>
      <p:sp>
        <p:nvSpPr>
          <p:cNvPr id="1386" name="Google Shape;1386;p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 </a:t>
            </a:r>
            <a:endParaRPr/>
          </a:p>
          <a:p>
            <a:pPr marL="457200" lvl="0" indent="-317500" algn="l" rtl="0">
              <a:lnSpc>
                <a:spcPct val="100000"/>
              </a:lnSpc>
              <a:spcBef>
                <a:spcPts val="0"/>
              </a:spcBef>
              <a:spcAft>
                <a:spcPts val="0"/>
              </a:spcAft>
              <a:buSzPts val="1400"/>
              <a:buChar char="•"/>
            </a:pPr>
            <a:r>
              <a:rPr lang="en-US" b="1"/>
              <a:t>Provide an overview of what families </a:t>
            </a:r>
            <a:r>
              <a:rPr lang="en-US"/>
              <a:t>will be doing today (and at every Family Workshop).</a:t>
            </a:r>
            <a:endParaRPr/>
          </a:p>
          <a:p>
            <a:pPr marL="914400" lvl="1" indent="-317500" algn="l" rtl="0">
              <a:lnSpc>
                <a:spcPct val="100000"/>
              </a:lnSpc>
              <a:spcBef>
                <a:spcPts val="0"/>
              </a:spcBef>
              <a:spcAft>
                <a:spcPts val="0"/>
              </a:spcAft>
              <a:buSzPts val="1400"/>
              <a:buChar char="•"/>
            </a:pPr>
            <a:r>
              <a:rPr lang="en-US"/>
              <a:t>If this is the first or second Family Workshop in a series, explain that the icons for each of the four parts of the Family Workshop also run along the bottom of slides. ​ </a:t>
            </a:r>
            <a:endParaRPr/>
          </a:p>
          <a:p>
            <a:pPr marL="0" lvl="0" indent="0" algn="l" rtl="0">
              <a:lnSpc>
                <a:spcPct val="100000"/>
              </a:lnSpc>
              <a:spcBef>
                <a:spcPts val="0"/>
              </a:spcBef>
              <a:spcAft>
                <a:spcPts val="0"/>
              </a:spcAft>
              <a:buSzPts val="1400"/>
              <a:buFont typeface="Calibri"/>
              <a:buNone/>
            </a:pPr>
            <a:endParaRPr u="sng"/>
          </a:p>
          <a:p>
            <a:pPr marL="0" lvl="0" indent="0" algn="l" rtl="0">
              <a:lnSpc>
                <a:spcPct val="100000"/>
              </a:lnSpc>
              <a:spcBef>
                <a:spcPts val="0"/>
              </a:spcBef>
              <a:spcAft>
                <a:spcPts val="0"/>
              </a:spcAft>
              <a:buClr>
                <a:schemeClr val="dk1"/>
              </a:buClr>
              <a:buSzPts val="1400"/>
              <a:buFont typeface="Calibri"/>
              <a:buNone/>
            </a:pPr>
            <a:r>
              <a:rPr lang="en-US" u="sng"/>
              <a:t>Sample script</a:t>
            </a:r>
            <a:endParaRPr/>
          </a:p>
          <a:p>
            <a:pPr marL="0" lvl="0" indent="0" algn="l" rtl="0">
              <a:lnSpc>
                <a:spcPct val="100000"/>
              </a:lnSpc>
              <a:spcBef>
                <a:spcPts val="0"/>
              </a:spcBef>
              <a:spcAft>
                <a:spcPts val="0"/>
              </a:spcAft>
              <a:buClr>
                <a:schemeClr val="dk1"/>
              </a:buClr>
              <a:buSzPts val="1400"/>
              <a:buFont typeface="Calibri"/>
              <a:buNone/>
            </a:pPr>
            <a:r>
              <a:rPr lang="en-US" i="1"/>
              <a:t>Here is our plan for today. You can see each part of our agenda has an icon </a:t>
            </a:r>
            <a:r>
              <a:rPr lang="en-US"/>
              <a:t>[point to the icons]</a:t>
            </a:r>
            <a:r>
              <a:rPr lang="en-US" i="1"/>
              <a:t>. You can also find each icon along the bottom of each slide  </a:t>
            </a:r>
            <a:r>
              <a:rPr lang="en-US"/>
              <a:t>[point to bottom] </a:t>
            </a:r>
            <a:r>
              <a:rPr lang="en-US" i="1"/>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marL="0" lvl="0" indent="0" algn="l" rtl="0">
              <a:lnSpc>
                <a:spcPct val="100000"/>
              </a:lnSpc>
              <a:spcBef>
                <a:spcPts val="0"/>
              </a:spcBef>
              <a:spcAft>
                <a:spcPts val="0"/>
              </a:spcAft>
              <a:buClr>
                <a:schemeClr val="dk1"/>
              </a:buClr>
              <a:buSzPts val="1400"/>
              <a:buFont typeface="Calibri"/>
              <a:buNone/>
            </a:pPr>
            <a:r>
              <a:rPr lang="en-US" i="1"/>
              <a:t> </a:t>
            </a:r>
            <a:endParaRPr i="1"/>
          </a:p>
          <a:p>
            <a:pPr marL="0" lvl="0" indent="0" algn="l" rtl="0">
              <a:lnSpc>
                <a:spcPct val="100000"/>
              </a:lnSpc>
              <a:spcBef>
                <a:spcPts val="0"/>
              </a:spcBef>
              <a:spcAft>
                <a:spcPts val="0"/>
              </a:spcAft>
              <a:buClr>
                <a:schemeClr val="dk1"/>
              </a:buClr>
              <a:buSzPts val="1400"/>
              <a:buFont typeface="Calibri"/>
              <a:buNone/>
            </a:pPr>
            <a:r>
              <a:rPr lang="en-US" i="1"/>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joy of reading.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Aquí tenemos el plan para hoy. Se puede ver que cada parte de la agenda tiene un ícono </a:t>
            </a:r>
            <a:r>
              <a:rPr lang="en-US"/>
              <a:t>[point to the icons]. </a:t>
            </a:r>
            <a:r>
              <a:rPr lang="en-US" i="1"/>
              <a:t>También se encuentran en el final de cada diapositiva </a:t>
            </a:r>
            <a:r>
              <a:rPr lang="en-US"/>
              <a:t>[point to bottom] </a:t>
            </a:r>
            <a:r>
              <a:rPr lang="en-US" i="1"/>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marL="0" lvl="0" indent="0" algn="l" rtl="0">
              <a:lnSpc>
                <a:spcPct val="100000"/>
              </a:lnSpc>
              <a:spcBef>
                <a:spcPts val="0"/>
              </a:spcBef>
              <a:spcAft>
                <a:spcPts val="0"/>
              </a:spcAft>
              <a:buClr>
                <a:schemeClr val="dk1"/>
              </a:buClr>
              <a:buSzPts val="1100"/>
              <a:buFont typeface="Arial"/>
              <a:buNone/>
            </a:pPr>
            <a:r>
              <a:rPr lang="en-US"/>
              <a:t> </a:t>
            </a:r>
            <a:endParaRPr/>
          </a:p>
          <a:p>
            <a:pPr marL="0" lvl="0" indent="0" algn="l" rtl="0">
              <a:lnSpc>
                <a:spcPct val="100000"/>
              </a:lnSpc>
              <a:spcBef>
                <a:spcPts val="0"/>
              </a:spcBef>
              <a:spcAft>
                <a:spcPts val="0"/>
              </a:spcAft>
              <a:buClr>
                <a:schemeClr val="dk1"/>
              </a:buClr>
              <a:buSzPts val="1100"/>
              <a:buFont typeface="Arial"/>
              <a:buNone/>
            </a:pPr>
            <a:r>
              <a:rPr lang="en-US" i="1"/>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marL="457200" lvl="0" indent="-228600" algn="l" rtl="0">
              <a:lnSpc>
                <a:spcPct val="100000"/>
              </a:lnSpc>
              <a:spcBef>
                <a:spcPts val="0"/>
              </a:spcBef>
              <a:spcAft>
                <a:spcPts val="0"/>
              </a:spcAft>
              <a:buSzPts val="1400"/>
              <a:buNone/>
            </a:pPr>
            <a:endParaRPr/>
          </a:p>
        </p:txBody>
      </p:sp>
      <p:sp>
        <p:nvSpPr>
          <p:cNvPr id="1387" name="Google Shape;1387;p3: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Char char="•"/>
            </a:pPr>
            <a:r>
              <a:rPr lang="en" sz="1200" b="1" dirty="0">
                <a:solidFill>
                  <a:schemeClr val="dk1"/>
                </a:solidFill>
                <a:latin typeface="Calibri"/>
                <a:ea typeface="Calibri"/>
                <a:cs typeface="Calibri"/>
                <a:sym typeface="Calibri"/>
              </a:rPr>
              <a:t>If this is not the first or last Family Workshop, please delete this slide from the slide deck.</a:t>
            </a:r>
            <a:endParaRPr sz="1200" b="1"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b="1" dirty="0">
                <a:solidFill>
                  <a:schemeClr val="dk1"/>
                </a:solidFill>
                <a:latin typeface="Calibri"/>
                <a:ea typeface="Calibri"/>
                <a:cs typeface="Calibri"/>
                <a:sym typeface="Calibri"/>
              </a:rPr>
              <a:t>If you are an LAUSD teacher or staff member, please delete this slide from ALL Family Workshop decks.</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Families who fill out the survey will be asked to provide an email to be entered into the raffle.</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dirty="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dirty="0">
                <a:solidFill>
                  <a:schemeClr val="hlink"/>
                </a:solidFill>
                <a:latin typeface="Calibri"/>
                <a:ea typeface="Calibri"/>
                <a:cs typeface="Calibri"/>
                <a:sym typeface="Calibri"/>
                <a:hlinkClick r:id="rId3"/>
              </a:rPr>
              <a:t>https://drive.google.com/file/d/1zjxnM0C9aP4C9WJFbw2A8eFpjZ29wBWG/view?usp=sharing</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dirty="0">
                <a:solidFill>
                  <a:schemeClr val="dk1"/>
                </a:solidFill>
                <a:latin typeface="Calibri"/>
                <a:ea typeface="Calibri"/>
                <a:cs typeface="Calibri"/>
                <a:sym typeface="Calibri"/>
              </a:rPr>
              <a:t>If you want to send the survey directly to families, you can find the link to the survey here: </a:t>
            </a:r>
            <a:r>
              <a:rPr lang="en" sz="1200" b="1" u="sng" dirty="0">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dirty="0">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6"/>
        <p:cNvGrpSpPr/>
        <p:nvPr/>
      </p:nvGrpSpPr>
      <p:grpSpPr>
        <a:xfrm>
          <a:off x="0" y="0"/>
          <a:ext cx="0" cy="0"/>
          <a:chOff x="0" y="0"/>
          <a:chExt cx="0" cy="0"/>
        </a:xfrm>
      </p:grpSpPr>
      <p:sp>
        <p:nvSpPr>
          <p:cNvPr id="1407" name="Google Shape;1407;p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Briefly explain the guidelines</a:t>
            </a:r>
            <a:r>
              <a:rPr lang="en-US" sz="1200" b="0" i="0" u="none" strike="noStrike" cap="none">
                <a:solidFill>
                  <a:schemeClr val="dk1"/>
                </a:solidFill>
                <a:latin typeface="Calibri"/>
                <a:ea typeface="Calibri"/>
                <a:cs typeface="Calibri"/>
                <a:sym typeface="Calibri"/>
              </a:rPr>
              <a:t> or “the rules we all agree to follow so that we can all have an enjoyable and an effective workshop.”</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If this is the first workshop, briefly explain each of the guidelines.</a:t>
            </a:r>
            <a:endParaRPr sz="1200" b="0" i="0" u="none" strike="noStrike" cap="none">
              <a:solidFill>
                <a:schemeClr val="dk1"/>
              </a:solidFill>
              <a:latin typeface="Calibri"/>
              <a:ea typeface="Calibri"/>
              <a:cs typeface="Calibri"/>
              <a:sym typeface="Calibri"/>
            </a:endParaRPr>
          </a:p>
          <a:p>
            <a:pPr marL="914400" lvl="1" indent="-317500" algn="l" rtl="0">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Emphasize these guidelines are for everyone</a:t>
            </a:r>
            <a:r>
              <a:rPr lang="en-US" b="1"/>
              <a:t>–</a:t>
            </a:r>
            <a:r>
              <a:rPr lang="en-US" sz="1200" b="1" i="0" u="none" strike="noStrike" cap="none">
                <a:solidFill>
                  <a:schemeClr val="dk1"/>
                </a:solidFill>
                <a:latin typeface="Calibri"/>
                <a:ea typeface="Calibri"/>
                <a:cs typeface="Calibri"/>
                <a:sym typeface="Calibri"/>
              </a:rPr>
              <a:t>including you, the facilitator</a:t>
            </a:r>
            <a:r>
              <a:rPr lang="en-US" b="1"/>
              <a:t>–</a:t>
            </a:r>
            <a:r>
              <a:rPr lang="en-US" sz="1200" b="1" i="0" u="none" strike="noStrike" cap="none">
                <a:solidFill>
                  <a:schemeClr val="dk1"/>
                </a:solidFill>
                <a:latin typeface="Calibri"/>
                <a:ea typeface="Calibri"/>
                <a:cs typeface="Calibri"/>
                <a:sym typeface="Calibri"/>
              </a:rPr>
              <a:t>and pledge</a:t>
            </a:r>
            <a:r>
              <a:rPr lang="en-US" sz="1200" b="0" i="0" u="none" strike="noStrike" cap="none">
                <a:solidFill>
                  <a:schemeClr val="dk1"/>
                </a:solidFill>
                <a:latin typeface="Calibri"/>
                <a:ea typeface="Calibri"/>
                <a:cs typeface="Calibri"/>
                <a:sym typeface="Calibri"/>
              </a:rPr>
              <a:t> to be prepared,</a:t>
            </a:r>
            <a:r>
              <a:rPr lang="en-US"/>
              <a:t> </a:t>
            </a:r>
            <a:r>
              <a:rPr lang="en-US" sz="1200" b="0" i="0" u="none" strike="noStrike" cap="none">
                <a:solidFill>
                  <a:schemeClr val="dk1"/>
                </a:solidFill>
                <a:latin typeface="Calibri"/>
                <a:ea typeface="Calibri"/>
                <a:cs typeface="Calibri"/>
                <a:sym typeface="Calibri"/>
              </a:rPr>
              <a:t>pre</a:t>
            </a:r>
            <a:r>
              <a:rPr lang="en-US"/>
              <a:t>sent, </a:t>
            </a:r>
            <a:r>
              <a:rPr lang="en-US" sz="1200" b="0" i="0" u="none" strike="noStrike" cap="none">
                <a:solidFill>
                  <a:schemeClr val="dk1"/>
                </a:solidFill>
                <a:latin typeface="Calibri"/>
                <a:ea typeface="Calibri"/>
                <a:cs typeface="Calibri"/>
                <a:sym typeface="Calibri"/>
              </a:rPr>
              <a:t>courteous, and ask questions.</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Emphasize the last point and </a:t>
            </a:r>
            <a:r>
              <a:rPr lang="en-US" sz="1200" b="1" i="0" u="none" strike="noStrike" cap="none">
                <a:solidFill>
                  <a:schemeClr val="dk1"/>
                </a:solidFill>
                <a:latin typeface="Calibri"/>
                <a:ea typeface="Calibri"/>
                <a:cs typeface="Calibri"/>
                <a:sym typeface="Calibri"/>
              </a:rPr>
              <a:t>specifically invite families to ask lots of questions.</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408" name="Google Shape;1408;p5: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p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Part 2: Reading tip</a:t>
            </a:r>
            <a:endParaRPr/>
          </a:p>
          <a:p>
            <a:pPr marL="0" lvl="0" indent="0" algn="l" rtl="0">
              <a:lnSpc>
                <a:spcPct val="100000"/>
              </a:lnSpc>
              <a:spcBef>
                <a:spcPts val="0"/>
              </a:spcBef>
              <a:spcAft>
                <a:spcPts val="0"/>
              </a:spcAft>
              <a:buClr>
                <a:schemeClr val="dk1"/>
              </a:buClr>
              <a:buSzPts val="1100"/>
              <a:buFont typeface="Arial"/>
              <a:buNone/>
            </a:pPr>
            <a:endParaRPr/>
          </a:p>
          <a:p>
            <a:pPr marL="457200" lvl="0" indent="-279400" algn="l" rtl="0">
              <a:lnSpc>
                <a:spcPct val="100000"/>
              </a:lnSpc>
              <a:spcBef>
                <a:spcPts val="0"/>
              </a:spcBef>
              <a:spcAft>
                <a:spcPts val="0"/>
              </a:spcAft>
              <a:buSzPts val="800"/>
              <a:buChar char="●"/>
            </a:pPr>
            <a:r>
              <a:rPr lang="en-US" b="1"/>
              <a:t>Introduce the 3 parts of the reading tip.</a:t>
            </a:r>
            <a:endParaRPr b="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a:t>
            </a:r>
            <a:endParaRPr u="sng"/>
          </a:p>
          <a:p>
            <a:pPr marL="0" lvl="0" indent="0" algn="l" rtl="0">
              <a:lnSpc>
                <a:spcPct val="100000"/>
              </a:lnSpc>
              <a:spcBef>
                <a:spcPts val="0"/>
              </a:spcBef>
              <a:spcAft>
                <a:spcPts val="0"/>
              </a:spcAft>
              <a:buClr>
                <a:schemeClr val="dk1"/>
              </a:buClr>
              <a:buSzPts val="1100"/>
              <a:buFont typeface="Arial"/>
              <a:buNone/>
            </a:pPr>
            <a:r>
              <a:rPr lang="en-US" i="1"/>
              <a:t>Here is our reading tip today:</a:t>
            </a:r>
            <a:endParaRPr i="1"/>
          </a:p>
          <a:p>
            <a:pPr marL="0" lvl="0" indent="0" algn="l" rtl="0">
              <a:lnSpc>
                <a:spcPct val="100000"/>
              </a:lnSpc>
              <a:spcBef>
                <a:spcPts val="0"/>
              </a:spcBef>
              <a:spcAft>
                <a:spcPts val="0"/>
              </a:spcAft>
              <a:buClr>
                <a:schemeClr val="dk1"/>
              </a:buClr>
              <a:buSzPts val="1100"/>
              <a:buFont typeface="Arial"/>
              <a:buNone/>
            </a:pPr>
            <a:endParaRPr i="1"/>
          </a:p>
          <a:p>
            <a:pPr marL="457200" lvl="0" indent="-279400" algn="l" rtl="0">
              <a:lnSpc>
                <a:spcPct val="100000"/>
              </a:lnSpc>
              <a:spcBef>
                <a:spcPts val="0"/>
              </a:spcBef>
              <a:spcAft>
                <a:spcPts val="0"/>
              </a:spcAft>
              <a:buSzPts val="800"/>
              <a:buChar char="●"/>
            </a:pPr>
            <a:r>
              <a:rPr lang="en-US" i="1"/>
              <a:t>First, you will choose a spoken word with more than one syllable and say the word parts. </a:t>
            </a:r>
            <a:endParaRPr i="1"/>
          </a:p>
          <a:p>
            <a:pPr marL="457200" lvl="0" indent="-279400" algn="l" rtl="0">
              <a:lnSpc>
                <a:spcPct val="100000"/>
              </a:lnSpc>
              <a:spcBef>
                <a:spcPts val="0"/>
              </a:spcBef>
              <a:spcAft>
                <a:spcPts val="0"/>
              </a:spcAft>
              <a:buSzPts val="800"/>
              <a:buChar char="●"/>
            </a:pPr>
            <a:r>
              <a:rPr lang="en-US" i="1"/>
              <a:t>Then, you will use your hands (or other body part) to “squish” the sounds back together. </a:t>
            </a:r>
            <a:endParaRPr i="1"/>
          </a:p>
          <a:p>
            <a:pPr marL="457200" lvl="0" indent="-279400" algn="l" rtl="0">
              <a:lnSpc>
                <a:spcPct val="100000"/>
              </a:lnSpc>
              <a:spcBef>
                <a:spcPts val="0"/>
              </a:spcBef>
              <a:spcAft>
                <a:spcPts val="0"/>
              </a:spcAft>
              <a:buSzPts val="800"/>
              <a:buChar char="●"/>
            </a:pPr>
            <a:r>
              <a:rPr lang="en-US" i="1"/>
              <a:t>Last, you will say the whole word. </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Why is this an important reading tip?</a:t>
            </a:r>
            <a:endParaRPr i="1"/>
          </a:p>
          <a:p>
            <a:pPr marL="0" lvl="0" indent="0" algn="l" rtl="0">
              <a:lnSpc>
                <a:spcPct val="100000"/>
              </a:lnSpc>
              <a:spcBef>
                <a:spcPts val="0"/>
              </a:spcBef>
              <a:spcAft>
                <a:spcPts val="0"/>
              </a:spcAft>
              <a:buClr>
                <a:schemeClr val="dk1"/>
              </a:buClr>
              <a:buSzPts val="1100"/>
              <a:buFont typeface="Arial"/>
              <a:buNone/>
            </a:pPr>
            <a:r>
              <a:rPr lang="en-US" i="1"/>
              <a:t>Phonological awareness is the awareness of the different sound structures of words. The goal of “Sound and squish” is to help your child notice word parts and blend them together to say the correct word. This skill will help your child later when they are learning how to identify all of the sounds in a word and put those sounds together to either read or spell a word.</a:t>
            </a:r>
            <a:endParaRPr i="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Hoy el consejo de lectura es:</a:t>
            </a:r>
            <a:endParaRPr i="1"/>
          </a:p>
          <a:p>
            <a:pPr marL="0" lvl="0" indent="0" algn="l" rtl="0">
              <a:lnSpc>
                <a:spcPct val="100000"/>
              </a:lnSpc>
              <a:spcBef>
                <a:spcPts val="0"/>
              </a:spcBef>
              <a:spcAft>
                <a:spcPts val="0"/>
              </a:spcAft>
              <a:buSzPts val="1100"/>
              <a:buNone/>
            </a:pPr>
            <a:endParaRPr i="1"/>
          </a:p>
          <a:p>
            <a:pPr marL="457200" lvl="0" indent="-279400" algn="l" rtl="0">
              <a:lnSpc>
                <a:spcPct val="100000"/>
              </a:lnSpc>
              <a:spcBef>
                <a:spcPts val="0"/>
              </a:spcBef>
              <a:spcAft>
                <a:spcPts val="0"/>
              </a:spcAft>
              <a:buSzPts val="800"/>
              <a:buChar char="●"/>
            </a:pPr>
            <a:r>
              <a:rPr lang="en-US" i="1"/>
              <a:t>Primero, escoger una palabra con más de una sílaba y decir las partes de la palabra. </a:t>
            </a:r>
            <a:endParaRPr i="1"/>
          </a:p>
          <a:p>
            <a:pPr marL="457200" lvl="0" indent="-279400" algn="l" rtl="0">
              <a:lnSpc>
                <a:spcPct val="100000"/>
              </a:lnSpc>
              <a:spcBef>
                <a:spcPts val="0"/>
              </a:spcBef>
              <a:spcAft>
                <a:spcPts val="0"/>
              </a:spcAft>
              <a:buSzPts val="800"/>
              <a:buChar char="●"/>
            </a:pPr>
            <a:r>
              <a:rPr lang="en-US" i="1"/>
              <a:t>Luego, usar las manos (o alguna otra parte del cuerpo) para “juntar” los sonidos por apretarlas. </a:t>
            </a:r>
            <a:endParaRPr i="1"/>
          </a:p>
          <a:p>
            <a:pPr marL="457200" lvl="0" indent="-279400" algn="l" rtl="0">
              <a:lnSpc>
                <a:spcPct val="100000"/>
              </a:lnSpc>
              <a:spcBef>
                <a:spcPts val="0"/>
              </a:spcBef>
              <a:spcAft>
                <a:spcPts val="0"/>
              </a:spcAft>
              <a:buSzPts val="800"/>
              <a:buChar char="●"/>
            </a:pPr>
            <a:r>
              <a:rPr lang="en-US" i="1"/>
              <a:t>Finalmente, decir la palabra entera. </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¿Por qué este consejo es importante?</a:t>
            </a:r>
            <a:endParaRPr i="1"/>
          </a:p>
          <a:p>
            <a:pPr marL="0" lvl="0" indent="0" algn="l" rtl="0">
              <a:lnSpc>
                <a:spcPct val="100000"/>
              </a:lnSpc>
              <a:spcBef>
                <a:spcPts val="0"/>
              </a:spcBef>
              <a:spcAft>
                <a:spcPts val="0"/>
              </a:spcAft>
              <a:buSzPts val="1100"/>
              <a:buNone/>
            </a:pPr>
            <a:r>
              <a:rPr lang="en-US" i="1"/>
              <a:t>El conocimiento de la fonética, conocido como “phonological awareness” en inglés, se trata de entender las diferentes estructuras de los sonidos de palabras. La meta de “Decir los sonidos y apretarlos” es ayudarle a su hijo a darse cuenta de las partes de las palabras y juntarlas para decir la palabra correcta. Esta destreza le va a ayudar a su hijo después cuando está aprendiendo cómo identificar todos los sonidos de una palabra y juntar los sonidos para leer o escribir una palabra. </a:t>
            </a:r>
            <a:endParaRPr i="1"/>
          </a:p>
        </p:txBody>
      </p:sp>
      <p:sp>
        <p:nvSpPr>
          <p:cNvPr id="1425" name="Google Shape;1425;p6: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p7: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8" name="Google Shape;1438;p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279400" algn="l" rtl="0">
              <a:lnSpc>
                <a:spcPct val="100000"/>
              </a:lnSpc>
              <a:spcBef>
                <a:spcPts val="0"/>
              </a:spcBef>
              <a:spcAft>
                <a:spcPts val="0"/>
              </a:spcAft>
              <a:buClr>
                <a:schemeClr val="dk1"/>
              </a:buClr>
              <a:buSzPts val="800"/>
              <a:buFont typeface="Calibri"/>
              <a:buChar char="●"/>
            </a:pPr>
            <a:r>
              <a:rPr lang="en-US"/>
              <a:t>To make sure everyone has a common understanding, </a:t>
            </a:r>
            <a:r>
              <a:rPr lang="en-US" b="1"/>
              <a:t>define some literacy terms</a:t>
            </a:r>
            <a:r>
              <a:rPr lang="en-US"/>
              <a:t> as needed.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p8:notes"/>
          <p:cNvSpPr>
            <a:spLocks noGrp="1" noRot="1" noChangeAspect="1"/>
          </p:cNvSpPr>
          <p:nvPr>
            <p:ph type="sldImg" idx="2"/>
          </p:nvPr>
        </p:nvSpPr>
        <p:spPr>
          <a:xfrm>
            <a:off x="3533775" y="115888"/>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1" name="Google Shape;1451;p8: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228600" marR="0" lvl="0" indent="0" algn="l" rtl="0">
              <a:lnSpc>
                <a:spcPct val="100000"/>
              </a:lnSpc>
              <a:spcBef>
                <a:spcPts val="0"/>
              </a:spcBef>
              <a:spcAft>
                <a:spcPts val="0"/>
              </a:spcAft>
              <a:buSzPts val="1400"/>
              <a:buNone/>
            </a:pPr>
            <a:endParaRPr/>
          </a:p>
          <a:p>
            <a:pPr marL="457200" marR="0" lvl="0" indent="-279400" algn="l" rtl="0">
              <a:lnSpc>
                <a:spcPct val="100000"/>
              </a:lnSpc>
              <a:spcBef>
                <a:spcPts val="0"/>
              </a:spcBef>
              <a:spcAft>
                <a:spcPts val="0"/>
              </a:spcAft>
              <a:buSzPts val="800"/>
              <a:buChar char="●"/>
            </a:pPr>
            <a:r>
              <a:rPr lang="en-US" b="1"/>
              <a:t>Model step 1</a:t>
            </a:r>
            <a:r>
              <a:rPr lang="en-US"/>
              <a:t>: Say the word parts.</a:t>
            </a:r>
            <a:endParaRPr/>
          </a:p>
          <a:p>
            <a:pPr marL="914400" marR="0" lvl="1"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Demonstrate by saying “snow” while holding out your left hand to your side, palm up, and then “ball” while holding out your right hand, palm up. </a:t>
            </a:r>
            <a:endParaRPr/>
          </a:p>
          <a:p>
            <a:pPr marL="457200" marR="0" lvl="0" indent="-279400" algn="l" rtl="0">
              <a:lnSpc>
                <a:spcPct val="100000"/>
              </a:lnSpc>
              <a:spcBef>
                <a:spcPts val="0"/>
              </a:spcBef>
              <a:spcAft>
                <a:spcPts val="0"/>
              </a:spcAft>
              <a:buSzPts val="800"/>
              <a:buChar char="●"/>
            </a:pPr>
            <a:r>
              <a:rPr lang="en-US"/>
              <a:t>Point families to words on chart paper (or a white board) and </a:t>
            </a:r>
            <a:r>
              <a:rPr lang="en-US" b="1"/>
              <a:t>practice breaking up a few more words</a:t>
            </a:r>
            <a:r>
              <a:rPr lang="en-US"/>
              <a:t> into parts. </a:t>
            </a:r>
            <a:endParaRPr/>
          </a:p>
          <a:p>
            <a:pPr marL="247650" marR="0" lvl="0" indent="-9525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u="sng"/>
              <a:t>Sample script</a:t>
            </a:r>
            <a:endParaRPr/>
          </a:p>
          <a:p>
            <a:pPr marL="0" marR="0" lvl="0" indent="0" algn="l" rtl="0">
              <a:lnSpc>
                <a:spcPct val="100000"/>
              </a:lnSpc>
              <a:spcBef>
                <a:spcPts val="0"/>
              </a:spcBef>
              <a:spcAft>
                <a:spcPts val="0"/>
              </a:spcAft>
              <a:buClr>
                <a:srgbClr val="000000"/>
              </a:buClr>
              <a:buSzPts val="1400"/>
              <a:buFont typeface="Arial"/>
              <a:buNone/>
            </a:pPr>
            <a:r>
              <a:rPr lang="en-US" sz="1200" b="0" i="1" u="none" strike="noStrike" cap="none">
                <a:solidFill>
                  <a:schemeClr val="dk1"/>
                </a:solidFill>
                <a:latin typeface="Calibri"/>
                <a:ea typeface="Calibri"/>
                <a:cs typeface="Calibri"/>
                <a:sym typeface="Calibri"/>
              </a:rPr>
              <a:t>First choose a two-syllable word like “chicken” or “snowball.” Tell your child the two parts, but don’t squish them together yet. You might want to use your hands to demonstrate the two parts before you squish them together. Let’s practice as a group. </a:t>
            </a:r>
            <a:r>
              <a:rPr lang="en-US" sz="1200" b="0" i="0" u="none" strike="noStrike" cap="none">
                <a:solidFill>
                  <a:schemeClr val="dk1"/>
                </a:solidFill>
                <a:latin typeface="Calibri"/>
                <a:ea typeface="Calibri"/>
                <a:cs typeface="Calibri"/>
                <a:sym typeface="Calibri"/>
              </a:rPr>
              <a:t>[Use the words posted on chart paper].</a:t>
            </a:r>
            <a:endParaRPr/>
          </a:p>
          <a:p>
            <a:pPr marL="0" marR="0" lvl="0" indent="0" algn="l" rtl="0">
              <a:lnSpc>
                <a:spcPct val="100000"/>
              </a:lnSpc>
              <a:spcBef>
                <a:spcPts val="0"/>
              </a:spcBef>
              <a:spcAft>
                <a:spcPts val="0"/>
              </a:spcAft>
              <a:buClr>
                <a:srgbClr val="000000"/>
              </a:buClr>
              <a:buSzPts val="1400"/>
              <a:buFont typeface="Arial"/>
              <a:buNone/>
            </a:pPr>
            <a:endParaRPr sz="1200" b="0" i="1"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Primero van a escoger una palabra de dos sílabas, como “chicken” o “snowball.” Van a decir las dos partes por separado. Recomiendo que usen las manos para demostrar las dos partes antes de juntarlas. Vamos a practicarlo en grupo. </a:t>
            </a:r>
            <a:r>
              <a:rPr lang="en-US"/>
              <a:t>[Use las palabras que las familias escribieron en la cartulina].</a:t>
            </a:r>
            <a:endParaRPr sz="110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200" b="0" i="1"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0"/>
        <p:cNvGrpSpPr/>
        <p:nvPr/>
      </p:nvGrpSpPr>
      <p:grpSpPr>
        <a:xfrm>
          <a:off x="0" y="0"/>
          <a:ext cx="0" cy="0"/>
          <a:chOff x="0" y="0"/>
          <a:chExt cx="0" cy="0"/>
        </a:xfrm>
      </p:grpSpPr>
      <p:sp>
        <p:nvSpPr>
          <p:cNvPr id="1461" name="Google Shape;1461;p9:notes"/>
          <p:cNvSpPr>
            <a:spLocks noGrp="1" noRot="1" noChangeAspect="1"/>
          </p:cNvSpPr>
          <p:nvPr>
            <p:ph type="sldImg" idx="2"/>
          </p:nvPr>
        </p:nvSpPr>
        <p:spPr>
          <a:xfrm>
            <a:off x="35337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2" name="Google Shape;1462;p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79400" algn="l" rtl="0">
              <a:lnSpc>
                <a:spcPct val="100000"/>
              </a:lnSpc>
              <a:spcBef>
                <a:spcPts val="0"/>
              </a:spcBef>
              <a:spcAft>
                <a:spcPts val="0"/>
              </a:spcAft>
              <a:buSzPts val="800"/>
              <a:buChar char="●"/>
            </a:pPr>
            <a:r>
              <a:rPr lang="en-US" b="1"/>
              <a:t>Model step 2</a:t>
            </a:r>
            <a:r>
              <a:rPr lang="en-US"/>
              <a:t>: Squish them together.</a:t>
            </a:r>
            <a:endParaRPr/>
          </a:p>
          <a:p>
            <a:pPr marL="914400" marR="0" lvl="1"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Demonstrate by squishing/clapping your hands together and saying “snowball.”</a:t>
            </a:r>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i="0" u="sng" strike="noStrike" cap="none">
                <a:solidFill>
                  <a:schemeClr val="dk1"/>
                </a:solidFill>
              </a:rPr>
              <a:t>Sample script</a:t>
            </a:r>
            <a:endParaRPr/>
          </a:p>
          <a:p>
            <a:pPr marL="0" lvl="0" indent="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Then take your two hands and squish (slap) them together and say the two parts again, together</a:t>
            </a:r>
            <a:r>
              <a:rPr lang="en-US" sz="1200" b="0" i="0" u="none" strike="noStrike" cap="none">
                <a:solidFill>
                  <a:schemeClr val="dk1"/>
                </a:solidFill>
                <a:latin typeface="Calibri"/>
                <a:ea typeface="Calibri"/>
                <a:cs typeface="Calibri"/>
                <a:sym typeface="Calibri"/>
              </a:rPr>
              <a:t>.</a:t>
            </a:r>
            <a:endParaRPr/>
          </a:p>
          <a:p>
            <a:pPr marL="45720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You can also use objects or other parts of your body to show how the two parts squish together. You might use two blocks that snap together </a:t>
            </a:r>
            <a:r>
              <a:rPr lang="en-US" sz="1200" b="0" i="0" u="none" strike="noStrike" cap="none">
                <a:solidFill>
                  <a:schemeClr val="dk1"/>
                </a:solidFill>
                <a:latin typeface="Calibri"/>
                <a:ea typeface="Calibri"/>
                <a:cs typeface="Calibri"/>
                <a:sym typeface="Calibri"/>
              </a:rPr>
              <a:t>[demonstrate with Lego or unifix cubes or other objects] </a:t>
            </a:r>
            <a:r>
              <a:rPr lang="en-US" sz="1200" b="0" i="1" u="none" strike="noStrike" cap="none">
                <a:solidFill>
                  <a:schemeClr val="dk1"/>
                </a:solidFill>
                <a:latin typeface="Calibri"/>
                <a:ea typeface="Calibri"/>
                <a:cs typeface="Calibri"/>
                <a:sym typeface="Calibri"/>
              </a:rPr>
              <a:t>or you can do it with a partner </a:t>
            </a:r>
            <a:r>
              <a:rPr lang="en-US" sz="1200" b="0" i="0" u="none" strike="noStrike" cap="none">
                <a:solidFill>
                  <a:schemeClr val="dk1"/>
                </a:solidFill>
                <a:latin typeface="Calibri"/>
                <a:ea typeface="Calibri"/>
                <a:cs typeface="Calibri"/>
                <a:sym typeface="Calibri"/>
              </a:rPr>
              <a:t>[demonstrate with a partner by each saying a part and then squishing together]. </a:t>
            </a:r>
            <a:endParaRPr b="0" i="0"/>
          </a:p>
          <a:p>
            <a:pPr marL="457200" marR="0" lvl="0" indent="-228600" algn="l" rtl="0">
              <a:lnSpc>
                <a:spcPct val="100000"/>
              </a:lnSpc>
              <a:spcBef>
                <a:spcPts val="0"/>
              </a:spcBef>
              <a:spcAft>
                <a:spcPts val="0"/>
              </a:spcAft>
              <a:buClr>
                <a:srgbClr val="000000"/>
              </a:buClr>
              <a:buSzPts val="1400"/>
              <a:buFont typeface="Arial"/>
              <a:buNone/>
            </a:pPr>
            <a:endParaRPr sz="1200" b="0" i="0"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sng" strike="noStrike" cap="none">
                <a:solidFill>
                  <a:schemeClr val="dk1"/>
                </a:solidFill>
                <a:latin typeface="Calibri"/>
                <a:ea typeface="Calibri"/>
                <a:cs typeface="Calibri"/>
                <a:sym typeface="Calibri"/>
              </a:rPr>
              <a:t>Sample script in Spanish</a:t>
            </a:r>
            <a:endParaRPr b="0" u="sng"/>
          </a:p>
          <a:p>
            <a:pPr marL="0" lvl="0" indent="0" algn="l" rtl="0">
              <a:lnSpc>
                <a:spcPct val="100000"/>
              </a:lnSpc>
              <a:spcBef>
                <a:spcPts val="0"/>
              </a:spcBef>
              <a:spcAft>
                <a:spcPts val="0"/>
              </a:spcAft>
              <a:buClr>
                <a:schemeClr val="dk1"/>
              </a:buClr>
              <a:buSzPts val="1400"/>
              <a:buFont typeface="Arial"/>
              <a:buNone/>
            </a:pPr>
            <a:r>
              <a:rPr lang="en-US" i="1"/>
              <a:t>Luego van a apretar las manos (batirlas) y decir las dos partes de nuevo, pero ahora las van a decir juntas. </a:t>
            </a:r>
            <a:endParaRPr/>
          </a:p>
          <a:p>
            <a:pPr marL="457200" lvl="0" indent="-22860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i="1"/>
              <a:t>También se puede usar objetos o otras partes del cuerpo para mostrar cómo las dos partes de juntan. Podría usar dos bloques que dan un chasquido cuando se juntan </a:t>
            </a:r>
            <a:r>
              <a:rPr lang="en-US"/>
              <a:t>[demostrar con Lego o cubos de unifix cubes o algún otro objeto] o se puede hacer en parejas [demostrar con alguien más: cada uno dice una parte y luego se abrazan].</a:t>
            </a:r>
            <a:endParaRPr i="1"/>
          </a:p>
          <a:p>
            <a:pPr marL="457200" lvl="0" indent="-228600" algn="l" rtl="0">
              <a:lnSpc>
                <a:spcPct val="100000"/>
              </a:lnSpc>
              <a:spcBef>
                <a:spcPts val="0"/>
              </a:spcBef>
              <a:spcAft>
                <a:spcPts val="0"/>
              </a:spcAft>
              <a:buClr>
                <a:schemeClr val="dk1"/>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23.jpg"/><Relationship Id="rId5" Type="http://schemas.openxmlformats.org/officeDocument/2006/relationships/image" Target="../media/image9.png"/><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23.jpg"/><Relationship Id="rId5" Type="http://schemas.openxmlformats.org/officeDocument/2006/relationships/image" Target="../media/image9.png"/><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4.jp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4.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jp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7.png"/><Relationship Id="rId4"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7.png"/><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7.png"/><Relationship Id="rId4" Type="http://schemas.openxmlformats.org/officeDocument/2006/relationships/image" Target="../media/image1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7.png"/><Relationship Id="rId4"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7.png"/><Relationship Id="rId4"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7.png"/><Relationship Id="rId4" Type="http://schemas.openxmlformats.org/officeDocument/2006/relationships/image" Target="../media/image1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jpg"/><Relationship Id="rId1" Type="http://schemas.openxmlformats.org/officeDocument/2006/relationships/slideMaster" Target="../slideMasters/slideMaster6.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28.jpg"/><Relationship Id="rId5" Type="http://schemas.openxmlformats.org/officeDocument/2006/relationships/image" Target="../media/image14.png"/><Relationship Id="rId4" Type="http://schemas.openxmlformats.org/officeDocument/2006/relationships/image" Target="../media/image1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7.png"/><Relationship Id="rId4" Type="http://schemas.openxmlformats.org/officeDocument/2006/relationships/image" Target="../media/image1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8.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8.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7.xml"/><Relationship Id="rId6" Type="http://schemas.openxmlformats.org/officeDocument/2006/relationships/image" Target="../media/image29.jpg"/><Relationship Id="rId5" Type="http://schemas.openxmlformats.org/officeDocument/2006/relationships/image" Target="../media/image9.png"/><Relationship Id="rId4" Type="http://schemas.openxmlformats.org/officeDocument/2006/relationships/image" Target="../media/image16.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7.xml"/><Relationship Id="rId6" Type="http://schemas.openxmlformats.org/officeDocument/2006/relationships/image" Target="../media/image23.jpg"/><Relationship Id="rId5" Type="http://schemas.openxmlformats.org/officeDocument/2006/relationships/image" Target="../media/image9.png"/><Relationship Id="rId4" Type="http://schemas.openxmlformats.org/officeDocument/2006/relationships/image" Target="../media/image16.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7.xml"/><Relationship Id="rId6" Type="http://schemas.openxmlformats.org/officeDocument/2006/relationships/image" Target="../media/image23.jpg"/><Relationship Id="rId5" Type="http://schemas.openxmlformats.org/officeDocument/2006/relationships/image" Target="../media/image9.png"/><Relationship Id="rId4" Type="http://schemas.openxmlformats.org/officeDocument/2006/relationships/image" Target="../media/image16.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5.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7.png"/><Relationship Id="rId4" Type="http://schemas.openxmlformats.org/officeDocument/2006/relationships/image" Target="../media/image14.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7.png"/><Relationship Id="rId4" Type="http://schemas.openxmlformats.org/officeDocument/2006/relationships/image" Target="../media/image14.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7.png"/><Relationship Id="rId4" Type="http://schemas.openxmlformats.org/officeDocument/2006/relationships/image" Target="../media/image14.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7.png"/><Relationship Id="rId4" Type="http://schemas.openxmlformats.org/officeDocument/2006/relationships/image" Target="../media/image14.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7.pn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2"/>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0"/>
        <p:cNvGrpSpPr/>
        <p:nvPr/>
      </p:nvGrpSpPr>
      <p:grpSpPr>
        <a:xfrm>
          <a:off x="0" y="0"/>
          <a:ext cx="0" cy="0"/>
          <a:chOff x="0" y="0"/>
          <a:chExt cx="0" cy="0"/>
        </a:xfrm>
      </p:grpSpPr>
      <p:pic>
        <p:nvPicPr>
          <p:cNvPr id="121" name="Google Shape;121;p13"/>
          <p:cNvPicPr preferRelativeResize="0"/>
          <p:nvPr/>
        </p:nvPicPr>
        <p:blipFill rotWithShape="1">
          <a:blip r:embed="rId2">
            <a:alphaModFix/>
          </a:blip>
          <a:srcRect r="3426" b="1768"/>
          <a:stretch/>
        </p:blipFill>
        <p:spPr>
          <a:xfrm>
            <a:off x="6410030" y="1489638"/>
            <a:ext cx="5619569" cy="4136177"/>
          </a:xfrm>
          <a:prstGeom prst="rect">
            <a:avLst/>
          </a:prstGeom>
          <a:noFill/>
          <a:ln>
            <a:noFill/>
          </a:ln>
        </p:spPr>
      </p:pic>
      <p:sp>
        <p:nvSpPr>
          <p:cNvPr id="122" name="Google Shape;122;p1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3" name="Google Shape;123;p13"/>
          <p:cNvPicPr preferRelativeResize="0"/>
          <p:nvPr/>
        </p:nvPicPr>
        <p:blipFill rotWithShape="1">
          <a:blip r:embed="rId3">
            <a:alphaModFix/>
          </a:blip>
          <a:srcRect/>
          <a:stretch/>
        </p:blipFill>
        <p:spPr>
          <a:xfrm>
            <a:off x="2097147" y="6246434"/>
            <a:ext cx="309931" cy="493980"/>
          </a:xfrm>
          <a:prstGeom prst="rect">
            <a:avLst/>
          </a:prstGeom>
          <a:noFill/>
          <a:ln>
            <a:noFill/>
          </a:ln>
        </p:spPr>
      </p:pic>
      <p:cxnSp>
        <p:nvCxnSpPr>
          <p:cNvPr id="124" name="Google Shape;124;p1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5" name="Google Shape;125;p1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6" name="Google Shape;126;p1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 name="Google Shape;127;p1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8" name="Google Shape;128;p1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129" name="Google Shape;129;p13"/>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30" name="Google Shape;130;p13"/>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131" name="Google Shape;131;p13"/>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132" name="Google Shape;132;p13"/>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33" name="Google Shape;133;p13"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134" name="Google Shape;134;p13"/>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5" name="Google Shape;135;p13"/>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6" name="Google Shape;136;p13"/>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Google Shape;137;p13"/>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 name="Google Shape;138;p13"/>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 name="Google Shape;139;p13"/>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40"/>
        <p:cNvGrpSpPr/>
        <p:nvPr/>
      </p:nvGrpSpPr>
      <p:grpSpPr>
        <a:xfrm>
          <a:off x="0" y="0"/>
          <a:ext cx="0" cy="0"/>
          <a:chOff x="0" y="0"/>
          <a:chExt cx="0" cy="0"/>
        </a:xfrm>
      </p:grpSpPr>
      <p:pic>
        <p:nvPicPr>
          <p:cNvPr id="141" name="Google Shape;141;p14"/>
          <p:cNvPicPr preferRelativeResize="0"/>
          <p:nvPr/>
        </p:nvPicPr>
        <p:blipFill rotWithShape="1">
          <a:blip r:embed="rId2">
            <a:alphaModFix/>
          </a:blip>
          <a:srcRect r="3426" b="1768"/>
          <a:stretch/>
        </p:blipFill>
        <p:spPr>
          <a:xfrm>
            <a:off x="100730" y="1690950"/>
            <a:ext cx="5619569" cy="4136177"/>
          </a:xfrm>
          <a:prstGeom prst="rect">
            <a:avLst/>
          </a:prstGeom>
          <a:noFill/>
          <a:ln>
            <a:noFill/>
          </a:ln>
        </p:spPr>
      </p:pic>
      <p:sp>
        <p:nvSpPr>
          <p:cNvPr id="142" name="Google Shape;142;p1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43" name="Google Shape;143;p14"/>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144" name="Google Shape;144;p1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5" name="Google Shape;145;p1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46" name="Google Shape;146;p1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47" name="Google Shape;147;p1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8" name="Google Shape;148;p1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49" name="Google Shape;149;p14"/>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150" name="Google Shape;150;p14"/>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151" name="Google Shape;151;p14"/>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52" name="Google Shape;152;p14"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153" name="Google Shape;153;p14"/>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4" name="Google Shape;154;p14"/>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5" name="Google Shape;155;p14"/>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 name="Google Shape;156;p14"/>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 name="Google Shape;157;p14"/>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58"/>
        <p:cNvGrpSpPr/>
        <p:nvPr/>
      </p:nvGrpSpPr>
      <p:grpSpPr>
        <a:xfrm>
          <a:off x="0" y="0"/>
          <a:ext cx="0" cy="0"/>
          <a:chOff x="0" y="0"/>
          <a:chExt cx="0" cy="0"/>
        </a:xfrm>
      </p:grpSpPr>
      <p:sp>
        <p:nvSpPr>
          <p:cNvPr id="159" name="Google Shape;159;p1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0" name="Google Shape;160;p15"/>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15"/>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62" name="Google Shape;162;p1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63" name="Google Shape;163;p1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4" name="Google Shape;164;p1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65" name="Google Shape;165;p15"/>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66" name="Google Shape;166;p1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7" name="Google Shape;167;p1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68" name="Google Shape;168;p1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69" name="Google Shape;169;p15"/>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70" name="Google Shape;170;p1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171"/>
        <p:cNvGrpSpPr/>
        <p:nvPr/>
      </p:nvGrpSpPr>
      <p:grpSpPr>
        <a:xfrm>
          <a:off x="0" y="0"/>
          <a:ext cx="0" cy="0"/>
          <a:chOff x="0" y="0"/>
          <a:chExt cx="0" cy="0"/>
        </a:xfrm>
      </p:grpSpPr>
      <p:pic>
        <p:nvPicPr>
          <p:cNvPr id="172" name="Google Shape;172;p1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73" name="Google Shape;173;p1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74" name="Google Shape;174;p16"/>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75" name="Google Shape;175;p1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76" name="Google Shape;176;p1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77" name="Google Shape;177;p1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78" name="Google Shape;178;p16"/>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79" name="Google Shape;179;p16"/>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80" name="Google Shape;180;p1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81" name="Google Shape;181;p1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2" name="Google Shape;182;p16"/>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3" name="Google Shape;183;p16"/>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4" name="Google Shape;184;p16"/>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5" name="Google Shape;185;p16"/>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6" name="Google Shape;186;p16"/>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7" name="Google Shape;187;p16"/>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8" name="Google Shape;188;p16"/>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9" name="Google Shape;189;p16"/>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16"/>
          <p:cNvSpPr>
            <a:spLocks noGrp="1"/>
          </p:cNvSpPr>
          <p:nvPr>
            <p:ph type="pic" idx="9"/>
          </p:nvPr>
        </p:nvSpPr>
        <p:spPr>
          <a:xfrm>
            <a:off x="7967502" y="1420398"/>
            <a:ext cx="3962100" cy="3122700"/>
          </a:xfrm>
          <a:prstGeom prst="rect">
            <a:avLst/>
          </a:prstGeom>
          <a:noFill/>
          <a:ln>
            <a:noFill/>
          </a:ln>
        </p:spPr>
      </p:sp>
      <p:sp>
        <p:nvSpPr>
          <p:cNvPr id="191" name="Google Shape;191;p16"/>
          <p:cNvSpPr txBox="1">
            <a:spLocks noGrp="1"/>
          </p:cNvSpPr>
          <p:nvPr>
            <p:ph type="body" idx="13"/>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92"/>
        <p:cNvGrpSpPr/>
        <p:nvPr/>
      </p:nvGrpSpPr>
      <p:grpSpPr>
        <a:xfrm>
          <a:off x="0" y="0"/>
          <a:ext cx="0" cy="0"/>
          <a:chOff x="0" y="0"/>
          <a:chExt cx="0" cy="0"/>
        </a:xfrm>
      </p:grpSpPr>
      <p:pic>
        <p:nvPicPr>
          <p:cNvPr id="193" name="Google Shape;193;p1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94" name="Google Shape;194;p17"/>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5" name="Google Shape;195;p17"/>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6" name="Google Shape;196;p17"/>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97" name="Google Shape;197;p17"/>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98" name="Google Shape;198;p17"/>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9" name="Google Shape;199;p1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00" name="Google Shape;200;p1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01" name="Google Shape;201;p1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02" name="Google Shape;202;p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3" name="Google Shape;203;p17"/>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4" name="Google Shape;204;p17"/>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05"/>
        <p:cNvGrpSpPr/>
        <p:nvPr/>
      </p:nvGrpSpPr>
      <p:grpSpPr>
        <a:xfrm>
          <a:off x="0" y="0"/>
          <a:ext cx="0" cy="0"/>
          <a:chOff x="0" y="0"/>
          <a:chExt cx="0" cy="0"/>
        </a:xfrm>
      </p:grpSpPr>
      <p:sp>
        <p:nvSpPr>
          <p:cNvPr id="206" name="Google Shape;206;p18"/>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7" name="Google Shape;207;p18"/>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18"/>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18"/>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0" name="Google Shape;210;p18"/>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1" name="Google Shape;211;p18"/>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2" name="Google Shape;212;p18"/>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3" name="Google Shape;213;p18"/>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4" name="Google Shape;214;p18"/>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15" name="Google Shape;215;p1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16" name="Google Shape;216;p1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7" name="Google Shape;217;p1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8" name="Google Shape;218;p1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9" name="Google Shape;219;p1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20" name="Google Shape;220;p1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21" name="Google Shape;221;p1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22" name="Google Shape;222;p1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23" name="Google Shape;223;p1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224"/>
        <p:cNvGrpSpPr/>
        <p:nvPr/>
      </p:nvGrpSpPr>
      <p:grpSpPr>
        <a:xfrm>
          <a:off x="0" y="0"/>
          <a:ext cx="0" cy="0"/>
          <a:chOff x="0" y="0"/>
          <a:chExt cx="0" cy="0"/>
        </a:xfrm>
      </p:grpSpPr>
      <p:sp>
        <p:nvSpPr>
          <p:cNvPr id="225" name="Google Shape;225;p19"/>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226" name="Google Shape;226;p19"/>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19"/>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1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9" name="Google Shape;229;p19"/>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30" name="Google Shape;230;p1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31" name="Google Shape;231;p1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2" name="Google Shape;232;p1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3" name="Google Shape;233;p1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4" name="Google Shape;234;p1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5" name="Google Shape;235;p1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36" name="Google Shape;236;p1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37" name="Google Shape;237;p1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38" name="Google Shape;238;p1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39" name="Google Shape;239;p19"/>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240" name="Google Shape;240;p19"/>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241" name="Google Shape;241;p19"/>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242"/>
        <p:cNvGrpSpPr/>
        <p:nvPr/>
      </p:nvGrpSpPr>
      <p:grpSpPr>
        <a:xfrm>
          <a:off x="0" y="0"/>
          <a:ext cx="0" cy="0"/>
          <a:chOff x="0" y="0"/>
          <a:chExt cx="0" cy="0"/>
        </a:xfrm>
      </p:grpSpPr>
      <p:sp>
        <p:nvSpPr>
          <p:cNvPr id="243" name="Google Shape;243;p20"/>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244" name="Google Shape;244;p2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5" name="Google Shape;245;p20"/>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6" name="Google Shape;246;p2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7" name="Google Shape;247;p20"/>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48" name="Google Shape;248;p2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49" name="Google Shape;249;p2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50" name="Google Shape;250;p2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51" name="Google Shape;251;p2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52" name="Google Shape;252;p2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53" name="Google Shape;253;p2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54" name="Google Shape;254;p2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55" name="Google Shape;255;p2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56" name="Google Shape;256;p2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57" name="Google Shape;257;p20"/>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258" name="Google Shape;258;p20"/>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259" name="Google Shape;259;p20"/>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60"/>
        <p:cNvGrpSpPr/>
        <p:nvPr/>
      </p:nvGrpSpPr>
      <p:grpSpPr>
        <a:xfrm>
          <a:off x="0" y="0"/>
          <a:ext cx="0" cy="0"/>
          <a:chOff x="0" y="0"/>
          <a:chExt cx="0" cy="0"/>
        </a:xfrm>
      </p:grpSpPr>
      <p:sp>
        <p:nvSpPr>
          <p:cNvPr id="261" name="Google Shape;261;p21"/>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2" name="Google Shape;262;p21"/>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3" name="Google Shape;263;p21"/>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4" name="Google Shape;264;p21"/>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5" name="Google Shape;265;p21"/>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6" name="Google Shape;266;p21"/>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7" name="Google Shape;267;p21"/>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8" name="Google Shape;268;p21"/>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9" name="Google Shape;269;p2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70" name="Google Shape;270;p2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71" name="Google Shape;271;p21"/>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72" name="Google Shape;272;p2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73" name="Google Shape;273;p2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74" name="Google Shape;274;p2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75" name="Google Shape;275;p2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76" name="Google Shape;276;p2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77" name="Google Shape;277;p2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78" name="Google Shape;278;p2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279"/>
        <p:cNvGrpSpPr/>
        <p:nvPr/>
      </p:nvGrpSpPr>
      <p:grpSpPr>
        <a:xfrm>
          <a:off x="0" y="0"/>
          <a:ext cx="0" cy="0"/>
          <a:chOff x="0" y="0"/>
          <a:chExt cx="0" cy="0"/>
        </a:xfrm>
      </p:grpSpPr>
      <p:pic>
        <p:nvPicPr>
          <p:cNvPr id="280" name="Google Shape;280;p2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81" name="Google Shape;281;p2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82" name="Google Shape;282;p22"/>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83" name="Google Shape;283;p2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84" name="Google Shape;284;p2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85" name="Google Shape;285;p22"/>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86" name="Google Shape;286;p22"/>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87" name="Google Shape;287;p2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88" name="Google Shape;288;p22"/>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89" name="Google Shape;289;p2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0" name="Google Shape;290;p22"/>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1" name="Google Shape;291;p22"/>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2" name="Google Shape;292;p22"/>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3" name="Google Shape;293;p22"/>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4" name="Google Shape;294;p22"/>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5" name="Google Shape;295;p22"/>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6" name="Google Shape;296;p22"/>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7" name="Google Shape;297;p22"/>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98" name="Google Shape;298;p22"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Figure out the word">
  <p:cSld name="Title, Subtitle">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15736"/>
          <a:stretch/>
        </p:blipFill>
        <p:spPr>
          <a:xfrm>
            <a:off x="22160" y="0"/>
            <a:ext cx="12191999" cy="6857995"/>
          </a:xfrm>
          <a:prstGeom prst="rect">
            <a:avLst/>
          </a:prstGeom>
          <a:noFill/>
          <a:ln>
            <a:noFill/>
          </a:ln>
        </p:spPr>
      </p:pic>
      <p:grpSp>
        <p:nvGrpSpPr>
          <p:cNvPr id="21" name="Google Shape;21;p4"/>
          <p:cNvGrpSpPr/>
          <p:nvPr/>
        </p:nvGrpSpPr>
        <p:grpSpPr>
          <a:xfrm>
            <a:off x="0" y="5607273"/>
            <a:ext cx="12214159" cy="1252536"/>
            <a:chOff x="-33239" y="5603791"/>
            <a:chExt cx="9160619" cy="1252536"/>
          </a:xfrm>
        </p:grpSpPr>
        <p:sp>
          <p:nvSpPr>
            <p:cNvPr id="22" name="Google Shape;22;p4"/>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23" name="Google Shape;23;p4"/>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24" name="Google Shape;24;p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25" name="Google Shape;25;p4"/>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 name="Google Shape;26;p4"/>
          <p:cNvPicPr preferRelativeResize="0"/>
          <p:nvPr/>
        </p:nvPicPr>
        <p:blipFill rotWithShape="1">
          <a:blip r:embed="rId3">
            <a:alphaModFix/>
          </a:blip>
          <a:srcRect/>
          <a:stretch/>
        </p:blipFill>
        <p:spPr>
          <a:xfrm>
            <a:off x="9526862" y="5918379"/>
            <a:ext cx="2339648" cy="711925"/>
          </a:xfrm>
          <a:prstGeom prst="rect">
            <a:avLst/>
          </a:prstGeom>
          <a:noFill/>
          <a:ln>
            <a:noFill/>
          </a:ln>
        </p:spPr>
      </p:pic>
      <p:sp>
        <p:nvSpPr>
          <p:cNvPr id="27" name="Google Shape;27;p4"/>
          <p:cNvSpPr/>
          <p:nvPr/>
        </p:nvSpPr>
        <p:spPr>
          <a:xfrm>
            <a:off x="0" y="-38100"/>
            <a:ext cx="12223022" cy="5610904"/>
          </a:xfrm>
          <a:prstGeom prst="rect">
            <a:avLst/>
          </a:prstGeom>
          <a:solidFill>
            <a:srgbClr val="006FB6">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299"/>
        <p:cNvGrpSpPr/>
        <p:nvPr/>
      </p:nvGrpSpPr>
      <p:grpSpPr>
        <a:xfrm>
          <a:off x="0" y="0"/>
          <a:ext cx="0" cy="0"/>
          <a:chOff x="0" y="0"/>
          <a:chExt cx="0" cy="0"/>
        </a:xfrm>
      </p:grpSpPr>
      <p:pic>
        <p:nvPicPr>
          <p:cNvPr id="300" name="Google Shape;300;p2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01" name="Google Shape;301;p2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2" name="Google Shape;302;p2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03" name="Google Shape;303;p2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04" name="Google Shape;304;p2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5" name="Google Shape;305;p2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06" name="Google Shape;306;p2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7" name="Google Shape;307;p2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08" name="Google Shape;308;p2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09" name="Google Shape;309;p2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0" name="Google Shape;310;p23"/>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23"/>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2" name="Google Shape;312;p23"/>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3" name="Google Shape;313;p23"/>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4" name="Google Shape;314;p23"/>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5" name="Google Shape;315;p23"/>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6" name="Google Shape;316;p23"/>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7" name="Google Shape;317;p23"/>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8" name="Google Shape;318;p23"/>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19" name="Google Shape;319;p23"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320" name="Google Shape;320;p23"/>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1" name="Google Shape;321;p23"/>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2" name="Google Shape;322;p23"/>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23"/>
        <p:cNvGrpSpPr/>
        <p:nvPr/>
      </p:nvGrpSpPr>
      <p:grpSpPr>
        <a:xfrm>
          <a:off x="0" y="0"/>
          <a:ext cx="0" cy="0"/>
          <a:chOff x="0" y="0"/>
          <a:chExt cx="0" cy="0"/>
        </a:xfrm>
      </p:grpSpPr>
      <p:pic>
        <p:nvPicPr>
          <p:cNvPr id="324" name="Google Shape;324;p2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25" name="Google Shape;325;p2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26" name="Google Shape;326;p2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27" name="Google Shape;327;p2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28" name="Google Shape;328;p2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29" name="Google Shape;329;p2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30" name="Google Shape;330;p2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31" name="Google Shape;331;p24"/>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332" name="Google Shape;332;p2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33" name="Google Shape;333;p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4" name="Google Shape;334;p24"/>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5" name="Google Shape;335;p24"/>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336"/>
        <p:cNvGrpSpPr/>
        <p:nvPr/>
      </p:nvGrpSpPr>
      <p:grpSpPr>
        <a:xfrm>
          <a:off x="0" y="0"/>
          <a:ext cx="0" cy="0"/>
          <a:chOff x="0" y="0"/>
          <a:chExt cx="0" cy="0"/>
        </a:xfrm>
      </p:grpSpPr>
      <p:pic>
        <p:nvPicPr>
          <p:cNvPr id="337" name="Google Shape;337;p2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38" name="Google Shape;338;p2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9" name="Google Shape;339;p2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40" name="Google Shape;340;p2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41" name="Google Shape;341;p2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42" name="Google Shape;342;p25"/>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43" name="Google Shape;343;p2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4" name="Google Shape;344;p25"/>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45" name="Google Shape;345;p25"/>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46" name="Google Shape;346;p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7" name="Google Shape;347;p25"/>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8" name="Google Shape;348;p25"/>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349"/>
        <p:cNvGrpSpPr/>
        <p:nvPr/>
      </p:nvGrpSpPr>
      <p:grpSpPr>
        <a:xfrm>
          <a:off x="0" y="0"/>
          <a:ext cx="0" cy="0"/>
          <a:chOff x="0" y="0"/>
          <a:chExt cx="0" cy="0"/>
        </a:xfrm>
      </p:grpSpPr>
      <p:pic>
        <p:nvPicPr>
          <p:cNvPr id="350" name="Google Shape;350;p2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51" name="Google Shape;351;p2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52" name="Google Shape;352;p26"/>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53" name="Google Shape;353;p2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54" name="Google Shape;354;p2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55" name="Google Shape;355;p2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56" name="Google Shape;356;p26"/>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57" name="Google Shape;357;p26"/>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58" name="Google Shape;358;p2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59" name="Google Shape;359;p2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0" name="Google Shape;360;p26"/>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1" name="Google Shape;361;p26"/>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2" name="Google Shape;362;p26"/>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3" name="Google Shape;363;p26"/>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4" name="Google Shape;364;p26"/>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5" name="Google Shape;365;p26"/>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6" name="Google Shape;366;p26"/>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67"/>
        <p:cNvGrpSpPr/>
        <p:nvPr/>
      </p:nvGrpSpPr>
      <p:grpSpPr>
        <a:xfrm>
          <a:off x="0" y="0"/>
          <a:ext cx="0" cy="0"/>
          <a:chOff x="0" y="0"/>
          <a:chExt cx="0" cy="0"/>
        </a:xfrm>
      </p:grpSpPr>
      <p:pic>
        <p:nvPicPr>
          <p:cNvPr id="368" name="Google Shape;368;p2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69" name="Google Shape;369;p27"/>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70" name="Google Shape;370;p27"/>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71" name="Google Shape;371;p27"/>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72" name="Google Shape;372;p27"/>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73" name="Google Shape;373;p27"/>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74" name="Google Shape;374;p2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75" name="Google Shape;375;p2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76" name="Google Shape;376;p2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77" name="Google Shape;377;p2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8" name="Google Shape;378;p27"/>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79"/>
        <p:cNvGrpSpPr/>
        <p:nvPr/>
      </p:nvGrpSpPr>
      <p:grpSpPr>
        <a:xfrm>
          <a:off x="0" y="0"/>
          <a:ext cx="0" cy="0"/>
          <a:chOff x="0" y="0"/>
          <a:chExt cx="0" cy="0"/>
        </a:xfrm>
      </p:grpSpPr>
      <p:pic>
        <p:nvPicPr>
          <p:cNvPr id="380" name="Google Shape;380;p2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81" name="Google Shape;381;p28"/>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82" name="Google Shape;382;p28"/>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83" name="Google Shape;383;p28"/>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84" name="Google Shape;384;p28"/>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85" name="Google Shape;385;p28"/>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86" name="Google Shape;386;p2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87" name="Google Shape;387;p2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88" name="Google Shape;388;p2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89" name="Google Shape;389;p2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0" name="Google Shape;390;p28"/>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1" name="Google Shape;391;p28"/>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392"/>
        <p:cNvGrpSpPr/>
        <p:nvPr/>
      </p:nvGrpSpPr>
      <p:grpSpPr>
        <a:xfrm>
          <a:off x="0" y="0"/>
          <a:ext cx="0" cy="0"/>
          <a:chOff x="0" y="0"/>
          <a:chExt cx="0" cy="0"/>
        </a:xfrm>
      </p:grpSpPr>
      <p:sp>
        <p:nvSpPr>
          <p:cNvPr id="393" name="Google Shape;393;p29"/>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394" name="Google Shape;394;p29"/>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5" name="Google Shape;395;p2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90"/>
        <p:cNvGrpSpPr/>
        <p:nvPr/>
      </p:nvGrpSpPr>
      <p:grpSpPr>
        <a:xfrm>
          <a:off x="0" y="0"/>
          <a:ext cx="0" cy="0"/>
          <a:chOff x="0" y="0"/>
          <a:chExt cx="0" cy="0"/>
        </a:xfrm>
      </p:grpSpPr>
      <p:sp>
        <p:nvSpPr>
          <p:cNvPr id="91" name="Google Shape;91;p26"/>
          <p:cNvSpPr/>
          <p:nvPr/>
        </p:nvSpPr>
        <p:spPr>
          <a:xfrm>
            <a:off x="0" y="0"/>
            <a:ext cx="12192000" cy="1291200"/>
          </a:xfrm>
          <a:prstGeom prst="rect">
            <a:avLst/>
          </a:prstGeom>
          <a:solidFill>
            <a:srgbClr val="D7E8AF"/>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867" b="0" i="0" u="none" strike="noStrike" cap="none">
              <a:solidFill>
                <a:srgbClr val="FFFFFF"/>
              </a:solidFill>
              <a:latin typeface="Calibri"/>
              <a:ea typeface="Calibri"/>
              <a:cs typeface="Calibri"/>
              <a:sym typeface="Calibri"/>
            </a:endParaRPr>
          </a:p>
        </p:txBody>
      </p:sp>
      <p:cxnSp>
        <p:nvCxnSpPr>
          <p:cNvPr id="92" name="Google Shape;92;p26"/>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93" name="Google Shape;93;p26"/>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94" name="Google Shape;94;p26"/>
          <p:cNvCxnSpPr>
            <a:endCxn id="91"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95" name="Google Shape;95;p26"/>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96" name="Google Shape;96;p26"/>
          <p:cNvSpPr txBox="1">
            <a:spLocks noGrp="1"/>
          </p:cNvSpPr>
          <p:nvPr>
            <p:ph type="title"/>
          </p:nvPr>
        </p:nvSpPr>
        <p:spPr>
          <a:xfrm>
            <a:off x="0" y="-1"/>
            <a:ext cx="9160000" cy="1251200"/>
          </a:xfrm>
          <a:prstGeom prst="rect">
            <a:avLst/>
          </a:prstGeom>
          <a:noFill/>
          <a:ln>
            <a:noFill/>
          </a:ln>
        </p:spPr>
        <p:txBody>
          <a:bodyPr spcFirstLastPara="1" wrap="square" lIns="205725" tIns="34275" rIns="68575" bIns="34275" anchor="ctr" anchorCtr="0">
            <a:normAutofit/>
          </a:bodyPr>
          <a:lstStyle>
            <a:lvl1pPr marR="0" lvl="0" algn="l" rtl="0">
              <a:lnSpc>
                <a:spcPct val="90000"/>
              </a:lnSpc>
              <a:spcBef>
                <a:spcPts val="0"/>
              </a:spcBef>
              <a:spcAft>
                <a:spcPts val="0"/>
              </a:spcAft>
              <a:buClr>
                <a:srgbClr val="0771BA"/>
              </a:buClr>
              <a:buSzPts val="3800"/>
              <a:buFont typeface="Calibri"/>
              <a:buNone/>
              <a:defRPr sz="5067"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97" name="Google Shape;97;p26"/>
          <p:cNvSpPr txBox="1">
            <a:spLocks noGrp="1"/>
          </p:cNvSpPr>
          <p:nvPr>
            <p:ph type="body" idx="1"/>
          </p:nvPr>
        </p:nvSpPr>
        <p:spPr>
          <a:xfrm>
            <a:off x="0" y="5764437"/>
            <a:ext cx="12192000" cy="1093600"/>
          </a:xfrm>
          <a:prstGeom prst="rect">
            <a:avLst/>
          </a:prstGeom>
          <a:noFill/>
          <a:ln>
            <a:noFill/>
          </a:ln>
        </p:spPr>
        <p:txBody>
          <a:bodyPr spcFirstLastPara="1" wrap="square" lIns="68575" tIns="34275" rIns="68575" bIns="34275" anchor="ctr" anchorCtr="1">
            <a:noAutofit/>
          </a:bodyPr>
          <a:lstStyle>
            <a:lvl1pPr marL="609585" marR="0" lvl="0" indent="-304792" algn="ctr" rtl="0">
              <a:lnSpc>
                <a:spcPct val="90000"/>
              </a:lnSpc>
              <a:spcBef>
                <a:spcPts val="1067"/>
              </a:spcBef>
              <a:spcAft>
                <a:spcPts val="0"/>
              </a:spcAft>
              <a:buClr>
                <a:srgbClr val="0771BA"/>
              </a:buClr>
              <a:buSzPts val="3300"/>
              <a:buFont typeface="Arial"/>
              <a:buNone/>
              <a:defRPr sz="4400" b="1" i="0" u="none" strike="noStrike" cap="none">
                <a:solidFill>
                  <a:srgbClr val="0771BA"/>
                </a:solidFill>
                <a:latin typeface="Calibri"/>
                <a:ea typeface="Calibri"/>
                <a:cs typeface="Calibri"/>
                <a:sym typeface="Calibri"/>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8" name="Google Shape;98;p26"/>
          <p:cNvSpPr txBox="1">
            <a:spLocks noGrp="1"/>
          </p:cNvSpPr>
          <p:nvPr>
            <p:ph type="body" idx="2"/>
          </p:nvPr>
        </p:nvSpPr>
        <p:spPr>
          <a:xfrm>
            <a:off x="0" y="1657351"/>
            <a:ext cx="12192000" cy="3524000"/>
          </a:xfrm>
          <a:prstGeom prst="rect">
            <a:avLst/>
          </a:prstGeom>
          <a:noFill/>
          <a:ln>
            <a:noFill/>
          </a:ln>
        </p:spPr>
        <p:txBody>
          <a:bodyPr spcFirstLastPara="1" wrap="square" lIns="342900" tIns="34275" rIns="68575" bIns="34275" anchor="t" anchorCtr="0">
            <a:noAutofit/>
          </a:bodyPr>
          <a:lstStyle>
            <a:lvl1pPr marL="609585" marR="0" lvl="0" indent="-533387" algn="l" rtl="0">
              <a:lnSpc>
                <a:spcPct val="100000"/>
              </a:lnSpc>
              <a:spcBef>
                <a:spcPts val="1067"/>
              </a:spcBef>
              <a:spcAft>
                <a:spcPts val="0"/>
              </a:spcAft>
              <a:buClr>
                <a:srgbClr val="0771BA"/>
              </a:buClr>
              <a:buSzPts val="2700"/>
              <a:buFont typeface="Arial"/>
              <a:buChar char="•"/>
              <a:defRPr sz="3600" b="0" i="0" u="none" strike="noStrike" cap="none">
                <a:solidFill>
                  <a:srgbClr val="0771BA"/>
                </a:solidFill>
                <a:latin typeface="Calibri"/>
                <a:ea typeface="Calibri"/>
                <a:cs typeface="Calibri"/>
                <a:sym typeface="Calibri"/>
              </a:defRPr>
            </a:lvl1pPr>
            <a:lvl2pPr marL="1219170" marR="0" lvl="1" indent="-507987" algn="l" rtl="0">
              <a:lnSpc>
                <a:spcPct val="100000"/>
              </a:lnSpc>
              <a:spcBef>
                <a:spcPts val="533"/>
              </a:spcBef>
              <a:spcAft>
                <a:spcPts val="0"/>
              </a:spcAft>
              <a:buClr>
                <a:srgbClr val="0771BA"/>
              </a:buClr>
              <a:buSzPts val="2400"/>
              <a:buFont typeface="Arial"/>
              <a:buChar char="•"/>
              <a:defRPr sz="3200" b="0" i="0" u="none" strike="noStrike" cap="none">
                <a:solidFill>
                  <a:srgbClr val="0771BA"/>
                </a:solidFill>
                <a:latin typeface="Calibri"/>
                <a:ea typeface="Calibri"/>
                <a:cs typeface="Calibri"/>
                <a:sym typeface="Calibri"/>
              </a:defRPr>
            </a:lvl2pPr>
            <a:lvl3pPr marL="1828754" marR="0" lvl="2" indent="-482588" algn="l" rtl="0">
              <a:lnSpc>
                <a:spcPct val="100000"/>
              </a:lnSpc>
              <a:spcBef>
                <a:spcPts val="533"/>
              </a:spcBef>
              <a:spcAft>
                <a:spcPts val="0"/>
              </a:spcAft>
              <a:buClr>
                <a:srgbClr val="0771BA"/>
              </a:buClr>
              <a:buSzPts val="2100"/>
              <a:buFont typeface="Arial"/>
              <a:buChar char="•"/>
              <a:defRPr sz="2800" b="0" i="0" u="none" strike="noStrike" cap="none">
                <a:solidFill>
                  <a:srgbClr val="0771BA"/>
                </a:solidFill>
                <a:latin typeface="Calibri"/>
                <a:ea typeface="Calibri"/>
                <a:cs typeface="Calibri"/>
                <a:sym typeface="Calibri"/>
              </a:defRPr>
            </a:lvl3pPr>
            <a:lvl4pPr marL="2438339" marR="0" lvl="3" indent="-457189" algn="l" rtl="0">
              <a:lnSpc>
                <a:spcPct val="100000"/>
              </a:lnSpc>
              <a:spcBef>
                <a:spcPts val="533"/>
              </a:spcBef>
              <a:spcAft>
                <a:spcPts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4pPr>
            <a:lvl5pPr marL="3047924" marR="0" lvl="4" indent="-457189" algn="l" rtl="0">
              <a:lnSpc>
                <a:spcPct val="100000"/>
              </a:lnSpc>
              <a:spcBef>
                <a:spcPts val="533"/>
              </a:spcBef>
              <a:spcAft>
                <a:spcPts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244552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48"/>
        <p:cNvGrpSpPr/>
        <p:nvPr/>
      </p:nvGrpSpPr>
      <p:grpSpPr>
        <a:xfrm>
          <a:off x="0" y="0"/>
          <a:ext cx="0" cy="0"/>
          <a:chOff x="0" y="0"/>
          <a:chExt cx="0" cy="0"/>
        </a:xfrm>
      </p:grpSpPr>
      <p:sp>
        <p:nvSpPr>
          <p:cNvPr id="449" name="Google Shape;449;p44"/>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0" name="Google Shape;450;p44"/>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1" name="Google Shape;451;p44"/>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2" name="Google Shape;452;p44"/>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3" name="Google Shape;453;p44"/>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4" name="Google Shape;454;p44"/>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5" name="Google Shape;455;p44"/>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6" name="Google Shape;456;p44"/>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7" name="Google Shape;457;p44"/>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58" name="Google Shape;458;p4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59" name="Google Shape;459;p44"/>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60" name="Google Shape;460;p4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61" name="Google Shape;461;p44"/>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62" name="Google Shape;462;p4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63" name="Google Shape;463;p4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64" name="Google Shape;464;p4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65" name="Google Shape;465;p4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66" name="Google Shape;466;p4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467"/>
        <p:cNvGrpSpPr/>
        <p:nvPr/>
      </p:nvGrpSpPr>
      <p:grpSpPr>
        <a:xfrm>
          <a:off x="0" y="0"/>
          <a:ext cx="0" cy="0"/>
          <a:chOff x="0" y="0"/>
          <a:chExt cx="0" cy="0"/>
        </a:xfrm>
      </p:grpSpPr>
      <p:sp>
        <p:nvSpPr>
          <p:cNvPr id="468" name="Google Shape;468;p4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69" name="Google Shape;469;p4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70" name="Google Shape;470;p4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1" name="Google Shape;471;p4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2" name="Google Shape;472;p45"/>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3" name="Google Shape;473;p4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4" name="Google Shape;474;p4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75" name="Google Shape;475;p4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76" name="Google Shape;476;p45"/>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477" name="Google Shape;477;p4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78" name="Google Shape;478;p45"/>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79" name="Google Shape;479;p45"/>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0" name="Google Shape;480;p45"/>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1" name="Google Shape;481;p45"/>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2" name="Google Shape;482;p45"/>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3" name="Google Shape;483;p45"/>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4" name="Google Shape;484;p45"/>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5" name="Google Shape;485;p45"/>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Understand the story">
  <p:cSld name="Title, Subtitle_1">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30" name="Google Shape;30;p5"/>
          <p:cNvGrpSpPr/>
          <p:nvPr/>
        </p:nvGrpSpPr>
        <p:grpSpPr>
          <a:xfrm>
            <a:off x="1" y="5607273"/>
            <a:ext cx="12213728" cy="1252537"/>
            <a:chOff x="-33239" y="5603791"/>
            <a:chExt cx="9160525" cy="1252537"/>
          </a:xfrm>
        </p:grpSpPr>
        <p:sp>
          <p:nvSpPr>
            <p:cNvPr id="31" name="Google Shape;31;p5"/>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2" name="Google Shape;32;p5"/>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33" name="Google Shape;33;p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34" name="Google Shape;34;p5"/>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5" name="Google Shape;35;p5"/>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36" name="Google Shape;36;p5"/>
          <p:cNvSpPr/>
          <p:nvPr/>
        </p:nvSpPr>
        <p:spPr>
          <a:xfrm>
            <a:off x="-15450"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86"/>
        <p:cNvGrpSpPr/>
        <p:nvPr/>
      </p:nvGrpSpPr>
      <p:grpSpPr>
        <a:xfrm>
          <a:off x="0" y="0"/>
          <a:ext cx="0" cy="0"/>
          <a:chOff x="0" y="0"/>
          <a:chExt cx="0" cy="0"/>
        </a:xfrm>
      </p:grpSpPr>
      <p:sp>
        <p:nvSpPr>
          <p:cNvPr id="487" name="Google Shape;487;p46"/>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488" name="Google Shape;488;p46"/>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9" name="Google Shape;489;p46"/>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0" name="Google Shape;490;p4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1" name="Google Shape;491;p46"/>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2" name="Google Shape;492;p4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93" name="Google Shape;493;p4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4" name="Google Shape;494;p4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5" name="Google Shape;495;p4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6" name="Google Shape;496;p4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7" name="Google Shape;497;p4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98" name="Google Shape;498;p4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99" name="Google Shape;499;p4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00" name="Google Shape;500;p4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01" name="Google Shape;501;p46"/>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502" name="Google Shape;502;p46"/>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503" name="Google Shape;503;p46"/>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504"/>
        <p:cNvGrpSpPr/>
        <p:nvPr/>
      </p:nvGrpSpPr>
      <p:grpSpPr>
        <a:xfrm>
          <a:off x="0" y="0"/>
          <a:ext cx="0" cy="0"/>
          <a:chOff x="0" y="0"/>
          <a:chExt cx="0" cy="0"/>
        </a:xfrm>
      </p:grpSpPr>
      <p:sp>
        <p:nvSpPr>
          <p:cNvPr id="505" name="Google Shape;505;p4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6" name="Google Shape;506;p47"/>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7" name="Google Shape;507;p4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8" name="Google Shape;508;p47"/>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09" name="Google Shape;509;p4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10" name="Google Shape;510;p4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1" name="Google Shape;511;p4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2" name="Google Shape;512;p4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3" name="Google Shape;513;p4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4" name="Google Shape;514;p4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15" name="Google Shape;515;p4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16" name="Google Shape;516;p4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17" name="Google Shape;517;p4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18" name="Google Shape;518;p47"/>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519" name="Google Shape;519;p47"/>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520" name="Google Shape;520;p47"/>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521" name="Google Shape;521;p47"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22"/>
        <p:cNvGrpSpPr/>
        <p:nvPr/>
      </p:nvGrpSpPr>
      <p:grpSpPr>
        <a:xfrm>
          <a:off x="0" y="0"/>
          <a:ext cx="0" cy="0"/>
          <a:chOff x="0" y="0"/>
          <a:chExt cx="0" cy="0"/>
        </a:xfrm>
      </p:grpSpPr>
      <p:sp>
        <p:nvSpPr>
          <p:cNvPr id="523" name="Google Shape;523;p4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24" name="Google Shape;524;p48"/>
          <p:cNvPicPr preferRelativeResize="0"/>
          <p:nvPr/>
        </p:nvPicPr>
        <p:blipFill rotWithShape="1">
          <a:blip r:embed="rId2">
            <a:alphaModFix/>
          </a:blip>
          <a:srcRect/>
          <a:stretch/>
        </p:blipFill>
        <p:spPr>
          <a:xfrm>
            <a:off x="2097147" y="6246434"/>
            <a:ext cx="309929" cy="493980"/>
          </a:xfrm>
          <a:prstGeom prst="rect">
            <a:avLst/>
          </a:prstGeom>
          <a:noFill/>
          <a:ln>
            <a:noFill/>
          </a:ln>
        </p:spPr>
      </p:pic>
      <p:pic>
        <p:nvPicPr>
          <p:cNvPr id="525" name="Google Shape;525;p48"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79"/>
          </a:xfrm>
          <a:prstGeom prst="rect">
            <a:avLst/>
          </a:prstGeom>
          <a:noFill/>
          <a:ln>
            <a:noFill/>
          </a:ln>
        </p:spPr>
      </p:pic>
      <p:cxnSp>
        <p:nvCxnSpPr>
          <p:cNvPr id="526" name="Google Shape;526;p48"/>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27" name="Google Shape;527;p4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28" name="Google Shape;528;p48"/>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29" name="Google Shape;529;p4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30" name="Google Shape;530;p4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531" name="Google Shape;531;p48"/>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32" name="Google Shape;532;p48"/>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533" name="Google Shape;533;p48"/>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534" name="Google Shape;534;p48"/>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35" name="Google Shape;535;p48"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536" name="Google Shape;536;p48"/>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7" name="Google Shape;537;p48"/>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8" name="Google Shape;538;p48"/>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9" name="Google Shape;539;p48"/>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0" name="Google Shape;540;p48"/>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1" name="Google Shape;541;p48"/>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542"/>
        <p:cNvGrpSpPr/>
        <p:nvPr/>
      </p:nvGrpSpPr>
      <p:grpSpPr>
        <a:xfrm>
          <a:off x="0" y="0"/>
          <a:ext cx="0" cy="0"/>
          <a:chOff x="0" y="0"/>
          <a:chExt cx="0" cy="0"/>
        </a:xfrm>
      </p:grpSpPr>
      <p:pic>
        <p:nvPicPr>
          <p:cNvPr id="543" name="Google Shape;543;p49"/>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544" name="Google Shape;544;p4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45" name="Google Shape;545;p49"/>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546" name="Google Shape;546;p49"/>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47" name="Google Shape;547;p4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48" name="Google Shape;548;p49"/>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49" name="Google Shape;549;p4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50" name="Google Shape;550;p4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51" name="Google Shape;551;p49"/>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552" name="Google Shape;552;p49"/>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553" name="Google Shape;553;p49"/>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54" name="Google Shape;554;p49"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555" name="Google Shape;555;p49"/>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56" name="Google Shape;556;p49"/>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57" name="Google Shape;557;p49"/>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8" name="Google Shape;558;p49"/>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9" name="Google Shape;559;p49"/>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60"/>
        <p:cNvGrpSpPr/>
        <p:nvPr/>
      </p:nvGrpSpPr>
      <p:grpSpPr>
        <a:xfrm>
          <a:off x="0" y="0"/>
          <a:ext cx="0" cy="0"/>
          <a:chOff x="0" y="0"/>
          <a:chExt cx="0" cy="0"/>
        </a:xfrm>
      </p:grpSpPr>
      <p:sp>
        <p:nvSpPr>
          <p:cNvPr id="561" name="Google Shape;561;p50"/>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2" name="Google Shape;562;p50"/>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3" name="Google Shape;563;p50"/>
          <p:cNvSpPr txBox="1">
            <a:spLocks noGrp="1"/>
          </p:cNvSpPr>
          <p:nvPr>
            <p:ph type="body" idx="2"/>
          </p:nvPr>
        </p:nvSpPr>
        <p:spPr>
          <a:xfrm>
            <a:off x="0" y="1657350"/>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564" name="Google Shape;564;p50"/>
          <p:cNvGrpSpPr/>
          <p:nvPr/>
        </p:nvGrpSpPr>
        <p:grpSpPr>
          <a:xfrm>
            <a:off x="1" y="5607273"/>
            <a:ext cx="12196128" cy="83414"/>
            <a:chOff x="-33239" y="5603791"/>
            <a:chExt cx="9147325" cy="83414"/>
          </a:xfrm>
        </p:grpSpPr>
        <p:cxnSp>
          <p:nvCxnSpPr>
            <p:cNvPr id="565" name="Google Shape;565;p50"/>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66" name="Google Shape;566;p50"/>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572"/>
        <p:cNvGrpSpPr/>
        <p:nvPr/>
      </p:nvGrpSpPr>
      <p:grpSpPr>
        <a:xfrm>
          <a:off x="0" y="0"/>
          <a:ext cx="0" cy="0"/>
          <a:chOff x="0" y="0"/>
          <a:chExt cx="0" cy="0"/>
        </a:xfrm>
      </p:grpSpPr>
      <p:sp>
        <p:nvSpPr>
          <p:cNvPr id="573" name="Google Shape;573;p5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74" name="Google Shape;574;p52"/>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75" name="Google Shape;575;p52"/>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576" name="Google Shape;576;p52"/>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77" name="Google Shape;577;p5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78" name="Google Shape;578;p5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79" name="Google Shape;579;p5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80" name="Google Shape;580;p52"/>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581" name="Google Shape;581;p52"/>
          <p:cNvSpPr>
            <a:spLocks noGrp="1"/>
          </p:cNvSpPr>
          <p:nvPr>
            <p:ph type="pic" idx="2"/>
          </p:nvPr>
        </p:nvSpPr>
        <p:spPr>
          <a:xfrm>
            <a:off x="9282749" y="1283634"/>
            <a:ext cx="2377500" cy="3173100"/>
          </a:xfrm>
          <a:prstGeom prst="rect">
            <a:avLst/>
          </a:prstGeom>
          <a:noFill/>
          <a:ln>
            <a:noFill/>
          </a:ln>
        </p:spPr>
      </p:sp>
      <p:sp>
        <p:nvSpPr>
          <p:cNvPr id="582" name="Google Shape;582;p52"/>
          <p:cNvSpPr txBox="1">
            <a:spLocks noGrp="1"/>
          </p:cNvSpPr>
          <p:nvPr>
            <p:ph type="body" idx="1"/>
          </p:nvPr>
        </p:nvSpPr>
        <p:spPr>
          <a:xfrm>
            <a:off x="9222900" y="474886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3" name="Google Shape;583;p52"/>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4" name="Google Shape;584;p52"/>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5" name="Google Shape;585;p52"/>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6" name="Google Shape;586;p52"/>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87" name="Google Shape;587;p52"/>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88" name="Google Shape;588;p52"/>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89" name="Google Shape;589;p52"/>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90" name="Google Shape;590;p52"/>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591"/>
        <p:cNvGrpSpPr/>
        <p:nvPr/>
      </p:nvGrpSpPr>
      <p:grpSpPr>
        <a:xfrm>
          <a:off x="0" y="0"/>
          <a:ext cx="0" cy="0"/>
          <a:chOff x="0" y="0"/>
          <a:chExt cx="0" cy="0"/>
        </a:xfrm>
      </p:grpSpPr>
      <p:sp>
        <p:nvSpPr>
          <p:cNvPr id="592" name="Google Shape;592;p53"/>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93" name="Google Shape;593;p53"/>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594" name="Google Shape;594;p53"/>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595" name="Google Shape;595;p53"/>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96" name="Google Shape;596;p53"/>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97" name="Google Shape;597;p53"/>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598" name="Google Shape;598;p53"/>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599" name="Google Shape;599;p53"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600" name="Google Shape;600;p53"/>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1" name="Google Shape;601;p53"/>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2" name="Google Shape;602;p53"/>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3" name="Google Shape;603;p53"/>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4" name="Google Shape;604;p53"/>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605"/>
        <p:cNvGrpSpPr/>
        <p:nvPr/>
      </p:nvGrpSpPr>
      <p:grpSpPr>
        <a:xfrm>
          <a:off x="0" y="0"/>
          <a:ext cx="0" cy="0"/>
          <a:chOff x="0" y="0"/>
          <a:chExt cx="0" cy="0"/>
        </a:xfrm>
      </p:grpSpPr>
      <p:sp>
        <p:nvSpPr>
          <p:cNvPr id="606" name="Google Shape;606;p5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07" name="Google Shape;607;p54"/>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08" name="Google Shape;608;p54"/>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609" name="Google Shape;609;p54"/>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10" name="Google Shape;610;p54"/>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11" name="Google Shape;611;p5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12" name="Google Shape;612;p54"/>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13" name="Google Shape;613;p54"/>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614" name="Google Shape;614;p54"/>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5" name="Google Shape;615;p54"/>
          <p:cNvSpPr>
            <a:spLocks noGrp="1"/>
          </p:cNvSpPr>
          <p:nvPr>
            <p:ph type="pic" idx="2"/>
          </p:nvPr>
        </p:nvSpPr>
        <p:spPr>
          <a:xfrm>
            <a:off x="8832388" y="1251284"/>
            <a:ext cx="3251700" cy="2499000"/>
          </a:xfrm>
          <a:prstGeom prst="rect">
            <a:avLst/>
          </a:prstGeom>
          <a:noFill/>
          <a:ln>
            <a:noFill/>
          </a:ln>
        </p:spPr>
      </p:sp>
      <p:sp>
        <p:nvSpPr>
          <p:cNvPr id="616" name="Google Shape;616;p54"/>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617"/>
        <p:cNvGrpSpPr/>
        <p:nvPr/>
      </p:nvGrpSpPr>
      <p:grpSpPr>
        <a:xfrm>
          <a:off x="0" y="0"/>
          <a:ext cx="0" cy="0"/>
          <a:chOff x="0" y="0"/>
          <a:chExt cx="0" cy="0"/>
        </a:xfrm>
      </p:grpSpPr>
      <p:sp>
        <p:nvSpPr>
          <p:cNvPr id="618" name="Google Shape;618;p55"/>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19" name="Google Shape;619;p55"/>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20" name="Google Shape;620;p55"/>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21" name="Google Shape;621;p55"/>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622" name="Google Shape;622;p5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23" name="Google Shape;623;p5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24" name="Google Shape;624;p55"/>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625" name="Google Shape;625;p5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26" name="Google Shape;626;p55"/>
          <p:cNvSpPr>
            <a:spLocks noGrp="1"/>
          </p:cNvSpPr>
          <p:nvPr>
            <p:ph type="pic" idx="2"/>
          </p:nvPr>
        </p:nvSpPr>
        <p:spPr>
          <a:xfrm>
            <a:off x="9093038" y="1058781"/>
            <a:ext cx="2715900" cy="2715900"/>
          </a:xfrm>
          <a:prstGeom prst="rect">
            <a:avLst/>
          </a:prstGeom>
          <a:noFill/>
          <a:ln>
            <a:noFill/>
          </a:ln>
        </p:spPr>
      </p:sp>
      <p:sp>
        <p:nvSpPr>
          <p:cNvPr id="627" name="Google Shape;627;p55"/>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8" name="Google Shape;628;p55"/>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9" name="Google Shape;629;p55"/>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0" name="Google Shape;630;p55"/>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1" name="Google Shape;631;p55"/>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2" name="Google Shape;632;p55"/>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3" name="Google Shape;633;p55"/>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634"/>
        <p:cNvGrpSpPr/>
        <p:nvPr/>
      </p:nvGrpSpPr>
      <p:grpSpPr>
        <a:xfrm>
          <a:off x="0" y="0"/>
          <a:ext cx="0" cy="0"/>
          <a:chOff x="0" y="0"/>
          <a:chExt cx="0" cy="0"/>
        </a:xfrm>
      </p:grpSpPr>
      <p:sp>
        <p:nvSpPr>
          <p:cNvPr id="635" name="Google Shape;635;p5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6" name="Google Shape;636;p56"/>
          <p:cNvSpPr>
            <a:spLocks noGrp="1"/>
          </p:cNvSpPr>
          <p:nvPr>
            <p:ph type="pic" idx="2"/>
          </p:nvPr>
        </p:nvSpPr>
        <p:spPr>
          <a:xfrm>
            <a:off x="8953152" y="1444919"/>
            <a:ext cx="2916900" cy="2596800"/>
          </a:xfrm>
          <a:prstGeom prst="rect">
            <a:avLst/>
          </a:prstGeom>
          <a:noFill/>
          <a:ln>
            <a:noFill/>
          </a:ln>
        </p:spPr>
      </p:sp>
      <p:sp>
        <p:nvSpPr>
          <p:cNvPr id="637" name="Google Shape;637;p56"/>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38" name="Google Shape;638;p56"/>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39" name="Google Shape;639;p56"/>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40" name="Google Shape;640;p56"/>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641" name="Google Shape;641;p5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42" name="Google Shape;642;p5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43" name="Google Shape;643;p56"/>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644" name="Google Shape;644;p56"/>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45" name="Google Shape;645;p56"/>
          <p:cNvSpPr>
            <a:spLocks noGrp="1"/>
          </p:cNvSpPr>
          <p:nvPr>
            <p:ph type="pic" idx="3"/>
          </p:nvPr>
        </p:nvSpPr>
        <p:spPr>
          <a:xfrm>
            <a:off x="1620982" y="1733964"/>
            <a:ext cx="5123700" cy="38493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ound like a storyteller">
  <p:cSld name="Title, Subtitle_2">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t="3434" b="12168"/>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42" name="Google Shape;42;p6"/>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43" name="Google Shape;43;p6"/>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4" name="Google Shape;44;p6"/>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646"/>
        <p:cNvGrpSpPr/>
        <p:nvPr/>
      </p:nvGrpSpPr>
      <p:grpSpPr>
        <a:xfrm>
          <a:off x="0" y="0"/>
          <a:ext cx="0" cy="0"/>
          <a:chOff x="0" y="0"/>
          <a:chExt cx="0" cy="0"/>
        </a:xfrm>
      </p:grpSpPr>
      <p:sp>
        <p:nvSpPr>
          <p:cNvPr id="647" name="Google Shape;647;p57"/>
          <p:cNvSpPr>
            <a:spLocks noGrp="1"/>
          </p:cNvSpPr>
          <p:nvPr>
            <p:ph type="pic" idx="2"/>
          </p:nvPr>
        </p:nvSpPr>
        <p:spPr>
          <a:xfrm>
            <a:off x="9810967" y="1562916"/>
            <a:ext cx="1152000" cy="1143000"/>
          </a:xfrm>
          <a:prstGeom prst="rect">
            <a:avLst/>
          </a:prstGeom>
          <a:noFill/>
          <a:ln>
            <a:noFill/>
          </a:ln>
        </p:spPr>
      </p:sp>
      <p:sp>
        <p:nvSpPr>
          <p:cNvPr id="648" name="Google Shape;648;p57"/>
          <p:cNvSpPr txBox="1">
            <a:spLocks noGrp="1"/>
          </p:cNvSpPr>
          <p:nvPr>
            <p:ph type="body" idx="1"/>
          </p:nvPr>
        </p:nvSpPr>
        <p:spPr>
          <a:xfrm>
            <a:off x="371844" y="1687513"/>
            <a:ext cx="8090700" cy="336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9" name="Google Shape;649;p57"/>
          <p:cNvSpPr>
            <a:spLocks noGrp="1"/>
          </p:cNvSpPr>
          <p:nvPr>
            <p:ph type="pic" idx="3"/>
          </p:nvPr>
        </p:nvSpPr>
        <p:spPr>
          <a:xfrm>
            <a:off x="9757009" y="3260706"/>
            <a:ext cx="1216200" cy="987600"/>
          </a:xfrm>
          <a:prstGeom prst="rect">
            <a:avLst/>
          </a:prstGeom>
          <a:noFill/>
          <a:ln>
            <a:noFill/>
          </a:ln>
        </p:spPr>
      </p:sp>
      <p:sp>
        <p:nvSpPr>
          <p:cNvPr id="650" name="Google Shape;650;p57"/>
          <p:cNvSpPr>
            <a:spLocks noGrp="1"/>
          </p:cNvSpPr>
          <p:nvPr>
            <p:ph type="pic" idx="4"/>
          </p:nvPr>
        </p:nvSpPr>
        <p:spPr>
          <a:xfrm>
            <a:off x="9810967" y="4777725"/>
            <a:ext cx="1143000" cy="1143000"/>
          </a:xfrm>
          <a:prstGeom prst="rect">
            <a:avLst/>
          </a:prstGeom>
          <a:noFill/>
          <a:ln>
            <a:noFill/>
          </a:ln>
        </p:spPr>
      </p:sp>
      <p:cxnSp>
        <p:nvCxnSpPr>
          <p:cNvPr id="651" name="Google Shape;651;p57"/>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52" name="Google Shape;652;p57"/>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53" name="Google Shape;653;p57"/>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654" name="Google Shape;654;p57"/>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55" name="Google Shape;655;p5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56" name="Google Shape;656;p57"/>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657" name="Google Shape;657;p57"/>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58" name="Google Shape;658;p57"/>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659"/>
        <p:cNvGrpSpPr/>
        <p:nvPr/>
      </p:nvGrpSpPr>
      <p:grpSpPr>
        <a:xfrm>
          <a:off x="0" y="0"/>
          <a:ext cx="0" cy="0"/>
          <a:chOff x="0" y="0"/>
          <a:chExt cx="0" cy="0"/>
        </a:xfrm>
      </p:grpSpPr>
      <p:sp>
        <p:nvSpPr>
          <p:cNvPr id="660" name="Google Shape;660;p58"/>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61" name="Google Shape;661;p58"/>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62" name="Google Shape;662;p58"/>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663" name="Google Shape;663;p58"/>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64" name="Google Shape;664;p58"/>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65" name="Google Shape;665;p5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66" name="Google Shape;666;p58"/>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67" name="Google Shape;667;p58"/>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668" name="Google Shape;668;p58"/>
          <p:cNvSpPr>
            <a:spLocks noGrp="1"/>
          </p:cNvSpPr>
          <p:nvPr>
            <p:ph type="pic" idx="2"/>
          </p:nvPr>
        </p:nvSpPr>
        <p:spPr>
          <a:xfrm>
            <a:off x="9209369" y="1251283"/>
            <a:ext cx="2404500" cy="2949900"/>
          </a:xfrm>
          <a:prstGeom prst="rect">
            <a:avLst/>
          </a:prstGeom>
          <a:noFill/>
          <a:ln>
            <a:noFill/>
          </a:ln>
        </p:spPr>
      </p:sp>
      <p:sp>
        <p:nvSpPr>
          <p:cNvPr id="669" name="Google Shape;669;p58"/>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0" name="Google Shape;670;p58"/>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1" name="Google Shape;671;p58"/>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72"/>
        <p:cNvGrpSpPr/>
        <p:nvPr/>
      </p:nvGrpSpPr>
      <p:grpSpPr>
        <a:xfrm>
          <a:off x="0" y="0"/>
          <a:ext cx="0" cy="0"/>
          <a:chOff x="0" y="0"/>
          <a:chExt cx="0" cy="0"/>
        </a:xfrm>
      </p:grpSpPr>
      <p:sp>
        <p:nvSpPr>
          <p:cNvPr id="673" name="Google Shape;673;p59"/>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4" name="Google Shape;674;p59"/>
          <p:cNvSpPr txBox="1">
            <a:spLocks noGrp="1"/>
          </p:cNvSpPr>
          <p:nvPr>
            <p:ph type="body" idx="1"/>
          </p:nvPr>
        </p:nvSpPr>
        <p:spPr>
          <a:xfrm>
            <a:off x="-1" y="1623059"/>
            <a:ext cx="8589900" cy="429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5" name="Google Shape;675;p59"/>
          <p:cNvSpPr txBox="1">
            <a:spLocks noGrp="1"/>
          </p:cNvSpPr>
          <p:nvPr>
            <p:ph type="body" idx="2"/>
          </p:nvPr>
        </p:nvSpPr>
        <p:spPr>
          <a:xfrm>
            <a:off x="8783638" y="1622425"/>
            <a:ext cx="3306900" cy="2309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6" name="Google Shape;676;p59"/>
          <p:cNvSpPr txBox="1">
            <a:spLocks noGrp="1"/>
          </p:cNvSpPr>
          <p:nvPr>
            <p:ph type="body" idx="3"/>
          </p:nvPr>
        </p:nvSpPr>
        <p:spPr>
          <a:xfrm>
            <a:off x="8783638" y="5737860"/>
            <a:ext cx="3306900" cy="65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7" name="Google Shape;677;p59"/>
          <p:cNvSpPr txBox="1">
            <a:spLocks noGrp="1"/>
          </p:cNvSpPr>
          <p:nvPr>
            <p:ph type="body" idx="4"/>
          </p:nvPr>
        </p:nvSpPr>
        <p:spPr>
          <a:xfrm>
            <a:off x="8783638" y="4225881"/>
            <a:ext cx="3306900" cy="1214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78"/>
        <p:cNvGrpSpPr/>
        <p:nvPr/>
      </p:nvGrpSpPr>
      <p:grpSpPr>
        <a:xfrm>
          <a:off x="0" y="0"/>
          <a:ext cx="0" cy="0"/>
          <a:chOff x="0" y="0"/>
          <a:chExt cx="0" cy="0"/>
        </a:xfrm>
      </p:grpSpPr>
      <p:sp>
        <p:nvSpPr>
          <p:cNvPr id="679" name="Google Shape;679;p60"/>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680"/>
        <p:cNvGrpSpPr/>
        <p:nvPr/>
      </p:nvGrpSpPr>
      <p:grpSpPr>
        <a:xfrm>
          <a:off x="0" y="0"/>
          <a:ext cx="0" cy="0"/>
          <a:chOff x="0" y="0"/>
          <a:chExt cx="0" cy="0"/>
        </a:xfrm>
      </p:grpSpPr>
      <p:sp>
        <p:nvSpPr>
          <p:cNvPr id="681" name="Google Shape;681;p6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82" name="Google Shape;682;p61"/>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83" name="Google Shape;683;p61"/>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684" name="Google Shape;684;p61"/>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85" name="Google Shape;685;p61"/>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86" name="Google Shape;686;p6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87" name="Google Shape;687;p61"/>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88" name="Google Shape;688;p61"/>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689" name="Google Shape;689;p61"/>
          <p:cNvSpPr>
            <a:spLocks noGrp="1"/>
          </p:cNvSpPr>
          <p:nvPr>
            <p:ph type="pic" idx="2"/>
          </p:nvPr>
        </p:nvSpPr>
        <p:spPr>
          <a:xfrm>
            <a:off x="8916576" y="1661249"/>
            <a:ext cx="2990100" cy="2715900"/>
          </a:xfrm>
          <a:prstGeom prst="rect">
            <a:avLst/>
          </a:prstGeom>
          <a:noFill/>
          <a:ln>
            <a:noFill/>
          </a:ln>
        </p:spPr>
      </p:sp>
      <p:sp>
        <p:nvSpPr>
          <p:cNvPr id="690" name="Google Shape;690;p61"/>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1" name="Google Shape;691;p61"/>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2" name="Google Shape;692;p61"/>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3" name="Google Shape;693;p61"/>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694"/>
        <p:cNvGrpSpPr/>
        <p:nvPr/>
      </p:nvGrpSpPr>
      <p:grpSpPr>
        <a:xfrm>
          <a:off x="0" y="0"/>
          <a:ext cx="0" cy="0"/>
          <a:chOff x="0" y="0"/>
          <a:chExt cx="0" cy="0"/>
        </a:xfrm>
      </p:grpSpPr>
      <p:sp>
        <p:nvSpPr>
          <p:cNvPr id="695" name="Google Shape;695;p62"/>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96" name="Google Shape;696;p62"/>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97" name="Google Shape;697;p62"/>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98" name="Google Shape;698;p62"/>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699" name="Google Shape;699;p62"/>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700" name="Google Shape;700;p6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701" name="Google Shape;701;p62"/>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702" name="Google Shape;702;p62"/>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703" name="Google Shape;703;p62"/>
          <p:cNvSpPr>
            <a:spLocks noGrp="1"/>
          </p:cNvSpPr>
          <p:nvPr>
            <p:ph type="pic" idx="2"/>
          </p:nvPr>
        </p:nvSpPr>
        <p:spPr>
          <a:xfrm>
            <a:off x="9093038" y="1058781"/>
            <a:ext cx="2715900" cy="2715900"/>
          </a:xfrm>
          <a:prstGeom prst="rect">
            <a:avLst/>
          </a:prstGeom>
          <a:noFill/>
          <a:ln>
            <a:noFill/>
          </a:ln>
        </p:spPr>
      </p:sp>
      <p:sp>
        <p:nvSpPr>
          <p:cNvPr id="704" name="Google Shape;704;p62"/>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5" name="Google Shape;705;p62"/>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6" name="Google Shape;706;p62"/>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7" name="Google Shape;707;p62"/>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8" name="Google Shape;708;p62"/>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9" name="Google Shape;709;p62"/>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0" name="Google Shape;710;p62"/>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711"/>
        <p:cNvGrpSpPr/>
        <p:nvPr/>
      </p:nvGrpSpPr>
      <p:grpSpPr>
        <a:xfrm>
          <a:off x="0" y="0"/>
          <a:ext cx="0" cy="0"/>
          <a:chOff x="0" y="0"/>
          <a:chExt cx="0" cy="0"/>
        </a:xfrm>
      </p:grpSpPr>
      <p:sp>
        <p:nvSpPr>
          <p:cNvPr id="712" name="Google Shape;712;p6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3" name="Google Shape;713;p63"/>
          <p:cNvSpPr>
            <a:spLocks noGrp="1"/>
          </p:cNvSpPr>
          <p:nvPr>
            <p:ph type="pic" idx="2"/>
          </p:nvPr>
        </p:nvSpPr>
        <p:spPr>
          <a:xfrm>
            <a:off x="9510134" y="1431036"/>
            <a:ext cx="1965900" cy="3996000"/>
          </a:xfrm>
          <a:prstGeom prst="rect">
            <a:avLst/>
          </a:prstGeom>
          <a:noFill/>
          <a:ln>
            <a:noFill/>
          </a:ln>
        </p:spPr>
      </p:sp>
      <p:cxnSp>
        <p:nvCxnSpPr>
          <p:cNvPr id="714" name="Google Shape;714;p63"/>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15" name="Google Shape;715;p63"/>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16" name="Google Shape;716;p63"/>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717" name="Google Shape;717;p6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718" name="Google Shape;718;p6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719" name="Google Shape;719;p63"/>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720" name="Google Shape;720;p6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721" name="Google Shape;721;p63"/>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2" name="Google Shape;722;p63"/>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3" name="Google Shape;723;p63"/>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4" name="Google Shape;724;p63"/>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5" name="Google Shape;725;p63"/>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6" name="Google Shape;726;p63"/>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7" name="Google Shape;727;p63"/>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8" name="Google Shape;728;p63"/>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_Title Slide">
  <p:cSld name="3_Title Slide">
    <p:spTree>
      <p:nvGrpSpPr>
        <p:cNvPr id="1" name="Shape 734"/>
        <p:cNvGrpSpPr/>
        <p:nvPr/>
      </p:nvGrpSpPr>
      <p:grpSpPr>
        <a:xfrm>
          <a:off x="0" y="0"/>
          <a:ext cx="0" cy="0"/>
          <a:chOff x="0" y="0"/>
          <a:chExt cx="0" cy="0"/>
        </a:xfrm>
      </p:grpSpPr>
      <p:sp>
        <p:nvSpPr>
          <p:cNvPr id="735" name="Google Shape;735;p6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6" name="Google Shape;736;p65"/>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7" name="Google Shape;737;p65"/>
          <p:cNvSpPr txBox="1">
            <a:spLocks noGrp="1"/>
          </p:cNvSpPr>
          <p:nvPr>
            <p:ph type="body" idx="2"/>
          </p:nvPr>
        </p:nvSpPr>
        <p:spPr>
          <a:xfrm>
            <a:off x="260350" y="1577974"/>
            <a:ext cx="3088500" cy="4746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8" name="Google Shape;738;p65"/>
          <p:cNvSpPr txBox="1">
            <a:spLocks noGrp="1"/>
          </p:cNvSpPr>
          <p:nvPr>
            <p:ph type="body" idx="3"/>
          </p:nvPr>
        </p:nvSpPr>
        <p:spPr>
          <a:xfrm>
            <a:off x="3847875" y="2733180"/>
            <a:ext cx="2873700" cy="1039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39" name="Google Shape;739;p65"/>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40" name="Google Shape;740;p65"/>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41" name="Google Shape;741;p65"/>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42" name="Google Shape;742;p6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43" name="Google Shape;743;p6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44" name="Google Shape;744;p6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45" name="Google Shape;745;p65"/>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746" name="Google Shape;746;p65"/>
          <p:cNvSpPr txBox="1">
            <a:spLocks noGrp="1"/>
          </p:cNvSpPr>
          <p:nvPr>
            <p:ph type="body" idx="4"/>
          </p:nvPr>
        </p:nvSpPr>
        <p:spPr>
          <a:xfrm>
            <a:off x="9058038" y="2733180"/>
            <a:ext cx="2873700" cy="1039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747"/>
        <p:cNvGrpSpPr/>
        <p:nvPr/>
      </p:nvGrpSpPr>
      <p:grpSpPr>
        <a:xfrm>
          <a:off x="0" y="0"/>
          <a:ext cx="0" cy="0"/>
          <a:chOff x="0" y="0"/>
          <a:chExt cx="0" cy="0"/>
        </a:xfrm>
      </p:grpSpPr>
      <p:sp>
        <p:nvSpPr>
          <p:cNvPr id="748" name="Google Shape;748;p66"/>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49" name="Google Shape;749;p66"/>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50" name="Google Shape;750;p66"/>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751" name="Google Shape;751;p66"/>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752" name="Google Shape;752;p6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753" name="Google Shape;753;p66"/>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754" name="Google Shape;754;p66"/>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755" name="Google Shape;755;p66"/>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756" name="Google Shape;756;p66"/>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7" name="Google Shape;757;p66"/>
          <p:cNvSpPr>
            <a:spLocks noGrp="1"/>
          </p:cNvSpPr>
          <p:nvPr>
            <p:ph type="pic" idx="2"/>
          </p:nvPr>
        </p:nvSpPr>
        <p:spPr>
          <a:xfrm>
            <a:off x="457146" y="524736"/>
            <a:ext cx="2514600" cy="2935200"/>
          </a:xfrm>
          <a:prstGeom prst="rect">
            <a:avLst/>
          </a:prstGeom>
          <a:noFill/>
          <a:ln>
            <a:noFill/>
          </a:ln>
        </p:spPr>
      </p:sp>
      <p:sp>
        <p:nvSpPr>
          <p:cNvPr id="758" name="Google Shape;758;p66"/>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 Reading tip with pic and conversation bubbles 1">
  <p:cSld name="1_2 Reading tip with pic and conversation bubbles">
    <p:spTree>
      <p:nvGrpSpPr>
        <p:cNvPr id="1" name="Shape 759"/>
        <p:cNvGrpSpPr/>
        <p:nvPr/>
      </p:nvGrpSpPr>
      <p:grpSpPr>
        <a:xfrm>
          <a:off x="0" y="0"/>
          <a:ext cx="0" cy="0"/>
          <a:chOff x="0" y="0"/>
          <a:chExt cx="0" cy="0"/>
        </a:xfrm>
      </p:grpSpPr>
      <p:pic>
        <p:nvPicPr>
          <p:cNvPr id="760" name="Google Shape;760;p67" descr="A group of people sitting at a table&#10;&#10;Description automatically generated"/>
          <p:cNvPicPr preferRelativeResize="0"/>
          <p:nvPr/>
        </p:nvPicPr>
        <p:blipFill rotWithShape="1">
          <a:blip r:embed="rId2">
            <a:alphaModFix/>
          </a:blip>
          <a:srcRect l="13031" t="9821" r="20916" b="27808"/>
          <a:stretch/>
        </p:blipFill>
        <p:spPr>
          <a:xfrm>
            <a:off x="5504925" y="3289625"/>
            <a:ext cx="4293731" cy="2702860"/>
          </a:xfrm>
          <a:prstGeom prst="rect">
            <a:avLst/>
          </a:prstGeom>
          <a:noFill/>
          <a:ln w="22225" cap="flat" cmpd="sng">
            <a:solidFill>
              <a:srgbClr val="666666"/>
            </a:solidFill>
            <a:prstDash val="solid"/>
            <a:round/>
            <a:headEnd type="none" w="sm" len="sm"/>
            <a:tailEnd type="none" w="sm" len="sm"/>
          </a:ln>
        </p:spPr>
      </p:pic>
      <p:sp>
        <p:nvSpPr>
          <p:cNvPr id="761" name="Google Shape;761;p6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2" name="Google Shape;762;p67"/>
          <p:cNvSpPr txBox="1">
            <a:spLocks noGrp="1"/>
          </p:cNvSpPr>
          <p:nvPr>
            <p:ph type="body" idx="1"/>
          </p:nvPr>
        </p:nvSpPr>
        <p:spPr>
          <a:xfrm>
            <a:off x="138545" y="227488"/>
            <a:ext cx="3200400" cy="839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3" name="Google Shape;763;p67"/>
          <p:cNvSpPr txBox="1">
            <a:spLocks noGrp="1"/>
          </p:cNvSpPr>
          <p:nvPr>
            <p:ph type="body" idx="2"/>
          </p:nvPr>
        </p:nvSpPr>
        <p:spPr>
          <a:xfrm>
            <a:off x="138544" y="1343824"/>
            <a:ext cx="32004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4" name="Google Shape;764;p67"/>
          <p:cNvSpPr txBox="1">
            <a:spLocks noGrp="1"/>
          </p:cNvSpPr>
          <p:nvPr>
            <p:ph type="body" idx="3"/>
          </p:nvPr>
        </p:nvSpPr>
        <p:spPr>
          <a:xfrm>
            <a:off x="138544" y="3883036"/>
            <a:ext cx="32004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65" name="Google Shape;765;p67"/>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66" name="Google Shape;766;p67"/>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67" name="Google Shape;767;p67"/>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68" name="Google Shape;768;p67"/>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769" name="Google Shape;769;p67" descr="A picture containing vector graphics&#10;&#10;Description automatically generated"/>
          <p:cNvPicPr preferRelativeResize="0"/>
          <p:nvPr/>
        </p:nvPicPr>
        <p:blipFill rotWithShape="1">
          <a:blip r:embed="rId4">
            <a:alphaModFix/>
          </a:blip>
          <a:srcRect/>
          <a:stretch/>
        </p:blipFill>
        <p:spPr>
          <a:xfrm>
            <a:off x="8721174" y="6196177"/>
            <a:ext cx="687747" cy="615553"/>
          </a:xfrm>
          <a:prstGeom prst="rect">
            <a:avLst/>
          </a:prstGeom>
          <a:noFill/>
          <a:ln>
            <a:noFill/>
          </a:ln>
        </p:spPr>
      </p:pic>
      <p:pic>
        <p:nvPicPr>
          <p:cNvPr id="770" name="Google Shape;770;p67"/>
          <p:cNvPicPr preferRelativeResize="0"/>
          <p:nvPr/>
        </p:nvPicPr>
        <p:blipFill rotWithShape="1">
          <a:blip r:embed="rId5">
            <a:alphaModFix/>
          </a:blip>
          <a:srcRect/>
          <a:stretch/>
        </p:blipFill>
        <p:spPr>
          <a:xfrm>
            <a:off x="6134673" y="6324412"/>
            <a:ext cx="529889" cy="497950"/>
          </a:xfrm>
          <a:prstGeom prst="rect">
            <a:avLst/>
          </a:prstGeom>
          <a:noFill/>
          <a:ln>
            <a:noFill/>
          </a:ln>
        </p:spPr>
      </p:pic>
      <p:pic>
        <p:nvPicPr>
          <p:cNvPr id="771" name="Google Shape;771;p67"/>
          <p:cNvPicPr preferRelativeResize="0"/>
          <p:nvPr/>
        </p:nvPicPr>
        <p:blipFill rotWithShape="1">
          <a:blip r:embed="rId6">
            <a:alphaModFix/>
          </a:blip>
          <a:srcRect/>
          <a:stretch/>
        </p:blipFill>
        <p:spPr>
          <a:xfrm>
            <a:off x="3847875" y="6251086"/>
            <a:ext cx="309931" cy="493980"/>
          </a:xfrm>
          <a:prstGeom prst="rect">
            <a:avLst/>
          </a:prstGeom>
          <a:noFill/>
          <a:ln>
            <a:noFill/>
          </a:ln>
        </p:spPr>
      </p:pic>
      <p:sp>
        <p:nvSpPr>
          <p:cNvPr id="772" name="Google Shape;772;p67"/>
          <p:cNvSpPr txBox="1">
            <a:spLocks noGrp="1"/>
          </p:cNvSpPr>
          <p:nvPr>
            <p:ph type="body" idx="4"/>
          </p:nvPr>
        </p:nvSpPr>
        <p:spPr>
          <a:xfrm rot="-2153581">
            <a:off x="3698452" y="2197688"/>
            <a:ext cx="2558532" cy="1574988"/>
          </a:xfrm>
          <a:prstGeom prst="rect">
            <a:avLst/>
          </a:prstGeom>
          <a:noFill/>
          <a:ln>
            <a:noFill/>
          </a:ln>
        </p:spPr>
        <p:txBody>
          <a:bodyPr spcFirstLastPara="1" wrap="square" lIns="9125" tIns="9125" rIns="9125" bIns="9125"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3" name="Google Shape;773;p67"/>
          <p:cNvSpPr/>
          <p:nvPr/>
        </p:nvSpPr>
        <p:spPr>
          <a:xfrm rot="949913">
            <a:off x="8197946" y="1549935"/>
            <a:ext cx="3910333" cy="2463141"/>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4" name="Google Shape;774;p67"/>
          <p:cNvSpPr txBox="1">
            <a:spLocks noGrp="1"/>
          </p:cNvSpPr>
          <p:nvPr>
            <p:ph type="body" idx="5"/>
          </p:nvPr>
        </p:nvSpPr>
        <p:spPr>
          <a:xfrm rot="860453">
            <a:off x="8789270" y="1869148"/>
            <a:ext cx="2887476" cy="1828793"/>
          </a:xfrm>
          <a:prstGeom prst="rect">
            <a:avLst/>
          </a:prstGeom>
          <a:noFill/>
          <a:ln>
            <a:noFill/>
          </a:ln>
        </p:spPr>
        <p:txBody>
          <a:bodyPr spcFirstLastPara="1" wrap="square" lIns="9125" tIns="9125" rIns="9125" bIns="9125"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5" name="Google Shape;775;p67"/>
          <p:cNvSpPr/>
          <p:nvPr/>
        </p:nvSpPr>
        <p:spPr>
          <a:xfrm rot="-2036101" flipH="1">
            <a:off x="3380732" y="1812658"/>
            <a:ext cx="3328065" cy="2381933"/>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6" name="Google Shape;776;p67"/>
          <p:cNvSpPr txBox="1">
            <a:spLocks noGrp="1"/>
          </p:cNvSpPr>
          <p:nvPr>
            <p:ph type="body" idx="6"/>
          </p:nvPr>
        </p:nvSpPr>
        <p:spPr>
          <a:xfrm>
            <a:off x="9641043" y="5445006"/>
            <a:ext cx="2550900" cy="839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enjoy and engage">
  <p:cSld name="Title, Subtitle_3">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l="548" t="8195" r="-547" b="738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1" name="Google Shape;51;p7"/>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52" name="Google Shape;52;p7"/>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 name="Google Shape;53;p7"/>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2 reading tip more options">
  <p:cSld name="2_2 reading tip more options">
    <p:spTree>
      <p:nvGrpSpPr>
        <p:cNvPr id="1" name="Shape 777"/>
        <p:cNvGrpSpPr/>
        <p:nvPr/>
      </p:nvGrpSpPr>
      <p:grpSpPr>
        <a:xfrm>
          <a:off x="0" y="0"/>
          <a:ext cx="0" cy="0"/>
          <a:chOff x="0" y="0"/>
          <a:chExt cx="0" cy="0"/>
        </a:xfrm>
      </p:grpSpPr>
      <p:sp>
        <p:nvSpPr>
          <p:cNvPr id="778" name="Google Shape;778;p6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9" name="Google Shape;779;p68"/>
          <p:cNvSpPr txBox="1">
            <a:spLocks noGrp="1"/>
          </p:cNvSpPr>
          <p:nvPr>
            <p:ph type="body" idx="1"/>
          </p:nvPr>
        </p:nvSpPr>
        <p:spPr>
          <a:xfrm>
            <a:off x="248443" y="239394"/>
            <a:ext cx="30402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0" name="Google Shape;780;p68"/>
          <p:cNvSpPr txBox="1">
            <a:spLocks noGrp="1"/>
          </p:cNvSpPr>
          <p:nvPr>
            <p:ph type="body" idx="2"/>
          </p:nvPr>
        </p:nvSpPr>
        <p:spPr>
          <a:xfrm>
            <a:off x="243874" y="1023994"/>
            <a:ext cx="3040200" cy="2993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1" name="Google Shape;781;p68"/>
          <p:cNvSpPr txBox="1">
            <a:spLocks noGrp="1"/>
          </p:cNvSpPr>
          <p:nvPr>
            <p:ph type="body" idx="3"/>
          </p:nvPr>
        </p:nvSpPr>
        <p:spPr>
          <a:xfrm>
            <a:off x="3790950" y="1944688"/>
            <a:ext cx="43614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82" name="Google Shape;782;p6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3" name="Google Shape;783;p68"/>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84" name="Google Shape;784;p6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85" name="Google Shape;785;p6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86" name="Google Shape;786;p6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87" name="Google Shape;787;p6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88" name="Google Shape;788;p68"/>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789" name="Google Shape;789;p68"/>
          <p:cNvSpPr txBox="1">
            <a:spLocks noGrp="1"/>
          </p:cNvSpPr>
          <p:nvPr>
            <p:ph type="body" idx="4"/>
          </p:nvPr>
        </p:nvSpPr>
        <p:spPr>
          <a:xfrm>
            <a:off x="8420151" y="1944688"/>
            <a:ext cx="3514200" cy="11937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0" name="Google Shape;790;p68"/>
          <p:cNvSpPr txBox="1">
            <a:spLocks noGrp="1"/>
          </p:cNvSpPr>
          <p:nvPr>
            <p:ph type="body" idx="5"/>
          </p:nvPr>
        </p:nvSpPr>
        <p:spPr>
          <a:xfrm>
            <a:off x="8433792" y="4255294"/>
            <a:ext cx="3514200" cy="11937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1" name="Google Shape;791;p68"/>
          <p:cNvSpPr>
            <a:spLocks noGrp="1"/>
          </p:cNvSpPr>
          <p:nvPr>
            <p:ph type="pic" idx="6"/>
          </p:nvPr>
        </p:nvSpPr>
        <p:spPr>
          <a:xfrm>
            <a:off x="328222" y="4123429"/>
            <a:ext cx="2871300" cy="2495100"/>
          </a:xfrm>
          <a:prstGeom prst="rect">
            <a:avLst/>
          </a:prstGeom>
          <a:noFill/>
          <a:ln>
            <a:no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792"/>
        <p:cNvGrpSpPr/>
        <p:nvPr/>
      </p:nvGrpSpPr>
      <p:grpSpPr>
        <a:xfrm>
          <a:off x="0" y="0"/>
          <a:ext cx="0" cy="0"/>
          <a:chOff x="0" y="0"/>
          <a:chExt cx="0" cy="0"/>
        </a:xfrm>
      </p:grpSpPr>
      <p:sp>
        <p:nvSpPr>
          <p:cNvPr id="793" name="Google Shape;793;p6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4" name="Google Shape;794;p69"/>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5" name="Google Shape;795;p69"/>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96" name="Google Shape;796;p69"/>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7" name="Google Shape;797;p69"/>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98" name="Google Shape;798;p69"/>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99" name="Google Shape;799;p6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00" name="Google Shape;800;p6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01" name="Google Shape;801;p69"/>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02" name="Google Shape;802;p69"/>
          <p:cNvPicPr preferRelativeResize="0"/>
          <p:nvPr/>
        </p:nvPicPr>
        <p:blipFill rotWithShape="1">
          <a:blip r:embed="rId5">
            <a:alphaModFix/>
          </a:blip>
          <a:srcRect/>
          <a:stretch/>
        </p:blipFill>
        <p:spPr>
          <a:xfrm>
            <a:off x="3847875" y="6251086"/>
            <a:ext cx="309931" cy="493980"/>
          </a:xfrm>
          <a:prstGeom prst="rect">
            <a:avLst/>
          </a:prstGeom>
          <a:noFill/>
          <a:ln>
            <a:noFill/>
          </a:ln>
        </p:spPr>
      </p:pic>
      <p:pic>
        <p:nvPicPr>
          <p:cNvPr id="803" name="Google Shape;803;p69"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804" name="Google Shape;804;p69"/>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05" name="Google Shape;805;p69"/>
          <p:cNvSpPr/>
          <p:nvPr/>
        </p:nvSpPr>
        <p:spPr>
          <a:xfrm rot="-2036003" flipH="1">
            <a:off x="3537616" y="1994863"/>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6" name="Google Shape;806;p69"/>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7" name="Google Shape;807;p69"/>
          <p:cNvSpPr txBox="1">
            <a:spLocks noGrp="1"/>
          </p:cNvSpPr>
          <p:nvPr>
            <p:ph type="body" idx="4"/>
          </p:nvPr>
        </p:nvSpPr>
        <p:spPr>
          <a:xfrm rot="860265">
            <a:off x="9153635"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8" name="Google Shape;808;p69"/>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809"/>
        <p:cNvGrpSpPr/>
        <p:nvPr/>
      </p:nvGrpSpPr>
      <p:grpSpPr>
        <a:xfrm>
          <a:off x="0" y="0"/>
          <a:ext cx="0" cy="0"/>
          <a:chOff x="0" y="0"/>
          <a:chExt cx="0" cy="0"/>
        </a:xfrm>
      </p:grpSpPr>
      <p:sp>
        <p:nvSpPr>
          <p:cNvPr id="810" name="Google Shape;810;p7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1" name="Google Shape;811;p70"/>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2" name="Google Shape;812;p70"/>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3" name="Google Shape;813;p70"/>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814" name="Google Shape;814;p70"/>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15" name="Google Shape;815;p70"/>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816" name="Google Shape;816;p70"/>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17" name="Google Shape;817;p7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18" name="Google Shape;818;p7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19" name="Google Shape;819;p70"/>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20" name="Google Shape;820;p70"/>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821" name="Google Shape;821;p70"/>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2" name="Google Shape;822;p70"/>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3" name="Google Shape;823;p70"/>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4" name="Google Shape;824;p70"/>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25"/>
        <p:cNvGrpSpPr/>
        <p:nvPr/>
      </p:nvGrpSpPr>
      <p:grpSpPr>
        <a:xfrm>
          <a:off x="0" y="0"/>
          <a:ext cx="0" cy="0"/>
          <a:chOff x="0" y="0"/>
          <a:chExt cx="0" cy="0"/>
        </a:xfrm>
      </p:grpSpPr>
      <p:sp>
        <p:nvSpPr>
          <p:cNvPr id="826" name="Google Shape;826;p71"/>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7" name="Google Shape;827;p71"/>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8" name="Google Shape;828;p71"/>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9" name="Google Shape;829;p71"/>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0" name="Google Shape;830;p71"/>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831" name="Google Shape;831;p71"/>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32" name="Google Shape;832;p71"/>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833" name="Google Shape;833;p71"/>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34" name="Google Shape;834;p71"/>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35" name="Google Shape;835;p7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36" name="Google Shape;836;p71"/>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37" name="Google Shape;837;p71"/>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38"/>
        <p:cNvGrpSpPr/>
        <p:nvPr/>
      </p:nvGrpSpPr>
      <p:grpSpPr>
        <a:xfrm>
          <a:off x="0" y="0"/>
          <a:ext cx="0" cy="0"/>
          <a:chOff x="0" y="0"/>
          <a:chExt cx="0" cy="0"/>
        </a:xfrm>
      </p:grpSpPr>
      <p:sp>
        <p:nvSpPr>
          <p:cNvPr id="839" name="Google Shape;839;p7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40" name="Google Shape;840;p72"/>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841" name="Google Shape;841;p72"/>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42" name="Google Shape;842;p72"/>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43" name="Google Shape;843;p72"/>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44" name="Google Shape;844;p72"/>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845" name="Google Shape;845;p72"/>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846" name="Google Shape;846;p72"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47"/>
        <p:cNvGrpSpPr/>
        <p:nvPr/>
      </p:nvGrpSpPr>
      <p:grpSpPr>
        <a:xfrm>
          <a:off x="0" y="0"/>
          <a:ext cx="0" cy="0"/>
          <a:chOff x="0" y="0"/>
          <a:chExt cx="0" cy="0"/>
        </a:xfrm>
      </p:grpSpPr>
      <p:sp>
        <p:nvSpPr>
          <p:cNvPr id="848" name="Google Shape;848;p7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49" name="Google Shape;849;p73"/>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50" name="Google Shape;850;p73"/>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851" name="Google Shape;851;p73"/>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52" name="Google Shape;852;p73"/>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53" name="Google Shape;853;p7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54" name="Google Shape;854;p73"/>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55" name="Google Shape;855;p73"/>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56"/>
        <p:cNvGrpSpPr/>
        <p:nvPr/>
      </p:nvGrpSpPr>
      <p:grpSpPr>
        <a:xfrm>
          <a:off x="0" y="0"/>
          <a:ext cx="0" cy="0"/>
          <a:chOff x="0" y="0"/>
          <a:chExt cx="0" cy="0"/>
        </a:xfrm>
      </p:grpSpPr>
      <p:sp>
        <p:nvSpPr>
          <p:cNvPr id="857" name="Google Shape;857;p7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58" name="Google Shape;858;p74"/>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859" name="Google Shape;859;p74"/>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860" name="Google Shape;860;p74"/>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61" name="Google Shape;861;p74"/>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862" name="Google Shape;862;p74"/>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863" name="Google Shape;863;p74"/>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864" name="Google Shape;864;p74"/>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865"/>
        <p:cNvGrpSpPr/>
        <p:nvPr/>
      </p:nvGrpSpPr>
      <p:grpSpPr>
        <a:xfrm>
          <a:off x="0" y="0"/>
          <a:ext cx="0" cy="0"/>
          <a:chOff x="0" y="0"/>
          <a:chExt cx="0" cy="0"/>
        </a:xfrm>
      </p:grpSpPr>
      <p:sp>
        <p:nvSpPr>
          <p:cNvPr id="866" name="Google Shape;866;p75"/>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67" name="Google Shape;867;p75"/>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68" name="Google Shape;868;p75"/>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869" name="Google Shape;869;p75"/>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870" name="Google Shape;870;p7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871" name="Google Shape;871;p75"/>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872" name="Google Shape;872;p75"/>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873" name="Google Shape;873;p75"/>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874" name="Google Shape;874;p75"/>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5" name="Google Shape;875;p75"/>
          <p:cNvSpPr>
            <a:spLocks noGrp="1"/>
          </p:cNvSpPr>
          <p:nvPr>
            <p:ph type="pic" idx="2"/>
          </p:nvPr>
        </p:nvSpPr>
        <p:spPr>
          <a:xfrm>
            <a:off x="457146" y="524736"/>
            <a:ext cx="2514600" cy="2935200"/>
          </a:xfrm>
          <a:prstGeom prst="rect">
            <a:avLst/>
          </a:prstGeom>
          <a:noFill/>
          <a:ln>
            <a:noFill/>
          </a:ln>
        </p:spPr>
      </p:sp>
      <p:sp>
        <p:nvSpPr>
          <p:cNvPr id="876" name="Google Shape;876;p75"/>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882"/>
        <p:cNvGrpSpPr/>
        <p:nvPr/>
      </p:nvGrpSpPr>
      <p:grpSpPr>
        <a:xfrm>
          <a:off x="0" y="0"/>
          <a:ext cx="0" cy="0"/>
          <a:chOff x="0" y="0"/>
          <a:chExt cx="0" cy="0"/>
        </a:xfrm>
      </p:grpSpPr>
      <p:pic>
        <p:nvPicPr>
          <p:cNvPr id="883" name="Google Shape;883;p77"/>
          <p:cNvPicPr preferRelativeResize="0"/>
          <p:nvPr/>
        </p:nvPicPr>
        <p:blipFill rotWithShape="1">
          <a:blip r:embed="rId2">
            <a:alphaModFix/>
          </a:blip>
          <a:srcRect r="3426" b="1768"/>
          <a:stretch/>
        </p:blipFill>
        <p:spPr>
          <a:xfrm>
            <a:off x="100730" y="1690950"/>
            <a:ext cx="5619569" cy="4136177"/>
          </a:xfrm>
          <a:prstGeom prst="rect">
            <a:avLst/>
          </a:prstGeom>
          <a:noFill/>
          <a:ln>
            <a:noFill/>
          </a:ln>
        </p:spPr>
      </p:pic>
      <p:sp>
        <p:nvSpPr>
          <p:cNvPr id="884" name="Google Shape;884;p7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85" name="Google Shape;885;p77"/>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886" name="Google Shape;886;p77"/>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87" name="Google Shape;887;p7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88" name="Google Shape;888;p77"/>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89" name="Google Shape;889;p7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90" name="Google Shape;890;p7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91" name="Google Shape;891;p77"/>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892" name="Google Shape;892;p77"/>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893" name="Google Shape;893;p77"/>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894" name="Google Shape;894;p77"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895" name="Google Shape;895;p77"/>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96" name="Google Shape;896;p77"/>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97" name="Google Shape;897;p77"/>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8" name="Google Shape;898;p77"/>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9" name="Google Shape;899;p77"/>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900"/>
        <p:cNvGrpSpPr/>
        <p:nvPr/>
      </p:nvGrpSpPr>
      <p:grpSpPr>
        <a:xfrm>
          <a:off x="0" y="0"/>
          <a:ext cx="0" cy="0"/>
          <a:chOff x="0" y="0"/>
          <a:chExt cx="0" cy="0"/>
        </a:xfrm>
      </p:grpSpPr>
      <p:pic>
        <p:nvPicPr>
          <p:cNvPr id="901" name="Google Shape;901;p7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02" name="Google Shape;902;p78"/>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03" name="Google Shape;903;p78"/>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04" name="Google Shape;904;p78"/>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905" name="Google Shape;905;p78"/>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906" name="Google Shape;906;p78"/>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07" name="Google Shape;907;p7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08" name="Google Shape;908;p7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09" name="Google Shape;909;p7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10" name="Google Shape;910;p7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1" name="Google Shape;911;p78"/>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2" name="Google Shape;912;p78"/>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58" name="Google Shape;58;p8"/>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60" name="Google Shape;60;p8"/>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61" name="Google Shape;61;p8"/>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8"/>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913"/>
        <p:cNvGrpSpPr/>
        <p:nvPr/>
      </p:nvGrpSpPr>
      <p:grpSpPr>
        <a:xfrm>
          <a:off x="0" y="0"/>
          <a:ext cx="0" cy="0"/>
          <a:chOff x="0" y="0"/>
          <a:chExt cx="0" cy="0"/>
        </a:xfrm>
      </p:grpSpPr>
      <p:sp>
        <p:nvSpPr>
          <p:cNvPr id="914" name="Google Shape;914;p79"/>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915" name="Google Shape;915;p79"/>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6" name="Google Shape;916;p79"/>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7" name="Google Shape;917;p79"/>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8" name="Google Shape;918;p7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9" name="Google Shape;919;p79"/>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20" name="Google Shape;920;p7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21" name="Google Shape;921;p7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22" name="Google Shape;922;p7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23" name="Google Shape;923;p7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24" name="Google Shape;924;p7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25" name="Google Shape;925;p7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26" name="Google Shape;926;p7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27" name="Google Shape;927;p7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28" name="Google Shape;928;p7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29" name="Google Shape;929;p79"/>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0" name="Google Shape;930;p79"/>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1" name="Google Shape;931;p79"/>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2" name="Google Shape;932;p79"/>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933"/>
        <p:cNvGrpSpPr/>
        <p:nvPr/>
      </p:nvGrpSpPr>
      <p:grpSpPr>
        <a:xfrm>
          <a:off x="0" y="0"/>
          <a:ext cx="0" cy="0"/>
          <a:chOff x="0" y="0"/>
          <a:chExt cx="0" cy="0"/>
        </a:xfrm>
      </p:grpSpPr>
      <p:sp>
        <p:nvSpPr>
          <p:cNvPr id="934" name="Google Shape;934;p80"/>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5" name="Google Shape;935;p80"/>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6" name="Google Shape;936;p80"/>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7" name="Google Shape;937;p80"/>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38" name="Google Shape;938;p8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39" name="Google Shape;939;p8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40" name="Google Shape;940;p8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41" name="Google Shape;941;p8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42" name="Google Shape;942;p8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43" name="Google Shape;943;p8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44" name="Google Shape;944;p8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45" name="Google Shape;945;p8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46" name="Google Shape;946;p8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47" name="Google Shape;947;p80"/>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8" name="Google Shape;948;p80"/>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49" name="Google Shape;949;p80"/>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950"/>
        <p:cNvGrpSpPr/>
        <p:nvPr/>
      </p:nvGrpSpPr>
      <p:grpSpPr>
        <a:xfrm>
          <a:off x="0" y="0"/>
          <a:ext cx="0" cy="0"/>
          <a:chOff x="0" y="0"/>
          <a:chExt cx="0" cy="0"/>
        </a:xfrm>
      </p:grpSpPr>
      <p:sp>
        <p:nvSpPr>
          <p:cNvPr id="951" name="Google Shape;951;p8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52" name="Google Shape;952;p8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53" name="Google Shape;953;p81"/>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54" name="Google Shape;954;p8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55" name="Google Shape;955;p8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56" name="Google Shape;956;p8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57" name="Google Shape;957;p8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58" name="Google Shape;958;p8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59" name="Google Shape;959;p8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60" name="Google Shape;960;p8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61" name="Google Shape;961;p81"/>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2" name="Google Shape;962;p81"/>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63" name="Google Shape;963;p81"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64"/>
        <p:cNvGrpSpPr/>
        <p:nvPr/>
      </p:nvGrpSpPr>
      <p:grpSpPr>
        <a:xfrm>
          <a:off x="0" y="0"/>
          <a:ext cx="0" cy="0"/>
          <a:chOff x="0" y="0"/>
          <a:chExt cx="0" cy="0"/>
        </a:xfrm>
      </p:grpSpPr>
      <p:pic>
        <p:nvPicPr>
          <p:cNvPr id="965" name="Google Shape;965;p82"/>
          <p:cNvPicPr preferRelativeResize="0"/>
          <p:nvPr/>
        </p:nvPicPr>
        <p:blipFill rotWithShape="1">
          <a:blip r:embed="rId2">
            <a:alphaModFix/>
          </a:blip>
          <a:srcRect r="3426" b="1768"/>
          <a:stretch/>
        </p:blipFill>
        <p:spPr>
          <a:xfrm>
            <a:off x="6410030" y="1489638"/>
            <a:ext cx="5619569" cy="4136177"/>
          </a:xfrm>
          <a:prstGeom prst="rect">
            <a:avLst/>
          </a:prstGeom>
          <a:noFill/>
          <a:ln>
            <a:noFill/>
          </a:ln>
        </p:spPr>
      </p:pic>
      <p:sp>
        <p:nvSpPr>
          <p:cNvPr id="966" name="Google Shape;966;p8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67" name="Google Shape;967;p82"/>
          <p:cNvPicPr preferRelativeResize="0"/>
          <p:nvPr/>
        </p:nvPicPr>
        <p:blipFill rotWithShape="1">
          <a:blip r:embed="rId3">
            <a:alphaModFix/>
          </a:blip>
          <a:srcRect/>
          <a:stretch/>
        </p:blipFill>
        <p:spPr>
          <a:xfrm>
            <a:off x="2097147" y="6246434"/>
            <a:ext cx="309931" cy="493980"/>
          </a:xfrm>
          <a:prstGeom prst="rect">
            <a:avLst/>
          </a:prstGeom>
          <a:noFill/>
          <a:ln>
            <a:noFill/>
          </a:ln>
        </p:spPr>
      </p:pic>
      <p:cxnSp>
        <p:nvCxnSpPr>
          <p:cNvPr id="968" name="Google Shape;968;p8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69" name="Google Shape;969;p8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0" name="Google Shape;970;p8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1" name="Google Shape;971;p8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72" name="Google Shape;972;p8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973" name="Google Shape;973;p82"/>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74" name="Google Shape;974;p82"/>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975" name="Google Shape;975;p82"/>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976" name="Google Shape;976;p82"/>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77" name="Google Shape;977;p82"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978" name="Google Shape;978;p82"/>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79" name="Google Shape;979;p82"/>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80" name="Google Shape;980;p82"/>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1" name="Google Shape;981;p82"/>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2" name="Google Shape;982;p82"/>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3" name="Google Shape;983;p82"/>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984"/>
        <p:cNvGrpSpPr/>
        <p:nvPr/>
      </p:nvGrpSpPr>
      <p:grpSpPr>
        <a:xfrm>
          <a:off x="0" y="0"/>
          <a:ext cx="0" cy="0"/>
          <a:chOff x="0" y="0"/>
          <a:chExt cx="0" cy="0"/>
        </a:xfrm>
      </p:grpSpPr>
      <p:sp>
        <p:nvSpPr>
          <p:cNvPr id="985" name="Google Shape;985;p8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6" name="Google Shape;986;p83"/>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7" name="Google Shape;987;p83"/>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88" name="Google Shape;988;p8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89" name="Google Shape;989;p8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0" name="Google Shape;990;p8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91" name="Google Shape;991;p8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92" name="Google Shape;992;p8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3" name="Google Shape;993;p8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94" name="Google Shape;994;p8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95" name="Google Shape;995;p8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996" name="Google Shape;996;p8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997"/>
        <p:cNvGrpSpPr/>
        <p:nvPr/>
      </p:nvGrpSpPr>
      <p:grpSpPr>
        <a:xfrm>
          <a:off x="0" y="0"/>
          <a:ext cx="0" cy="0"/>
          <a:chOff x="0" y="0"/>
          <a:chExt cx="0" cy="0"/>
        </a:xfrm>
      </p:grpSpPr>
      <p:pic>
        <p:nvPicPr>
          <p:cNvPr id="998" name="Google Shape;998;p8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99" name="Google Shape;999;p8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00" name="Google Shape;1000;p8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01" name="Google Shape;1001;p8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2" name="Google Shape;1002;p8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03" name="Google Shape;1003;p8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04" name="Google Shape;1004;p8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05" name="Google Shape;1005;p8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006" name="Google Shape;1006;p8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07" name="Google Shape;1007;p8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08" name="Google Shape;1008;p84"/>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9" name="Google Shape;1009;p84"/>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0" name="Google Shape;1010;p84"/>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1" name="Google Shape;1011;p84"/>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2" name="Google Shape;1012;p84"/>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3" name="Google Shape;1013;p84"/>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4" name="Google Shape;1014;p84"/>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5" name="Google Shape;1015;p84"/>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6" name="Google Shape;1016;p84"/>
          <p:cNvSpPr>
            <a:spLocks noGrp="1"/>
          </p:cNvSpPr>
          <p:nvPr>
            <p:ph type="pic" idx="9"/>
          </p:nvPr>
        </p:nvSpPr>
        <p:spPr>
          <a:xfrm>
            <a:off x="7967502" y="1420398"/>
            <a:ext cx="3962100" cy="3122700"/>
          </a:xfrm>
          <a:prstGeom prst="rect">
            <a:avLst/>
          </a:prstGeom>
          <a:noFill/>
          <a:ln>
            <a:noFill/>
          </a:ln>
        </p:spPr>
      </p:sp>
      <p:sp>
        <p:nvSpPr>
          <p:cNvPr id="1017" name="Google Shape;1017;p84"/>
          <p:cNvSpPr txBox="1">
            <a:spLocks noGrp="1"/>
          </p:cNvSpPr>
          <p:nvPr>
            <p:ph type="body" idx="13"/>
          </p:nvPr>
        </p:nvSpPr>
        <p:spPr>
          <a:xfrm>
            <a:off x="6381858" y="5027422"/>
            <a:ext cx="5547900" cy="1053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18" name="Google Shape;1018;p84"/>
          <p:cNvPicPr preferRelativeResize="0"/>
          <p:nvPr/>
        </p:nvPicPr>
        <p:blipFill rotWithShape="1">
          <a:blip r:embed="rId6">
            <a:alphaModFix/>
          </a:blip>
          <a:srcRect/>
          <a:stretch/>
        </p:blipFill>
        <p:spPr>
          <a:xfrm>
            <a:off x="5314535" y="4975017"/>
            <a:ext cx="982993" cy="1105644"/>
          </a:xfrm>
          <a:prstGeom prst="rect">
            <a:avLst/>
          </a:prstGeom>
          <a:noFill/>
          <a:ln>
            <a:noFill/>
          </a:ln>
        </p:spPr>
      </p:pic>
      <p:sp>
        <p:nvSpPr>
          <p:cNvPr id="1019" name="Google Shape;1019;p84"/>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020"/>
        <p:cNvGrpSpPr/>
        <p:nvPr/>
      </p:nvGrpSpPr>
      <p:grpSpPr>
        <a:xfrm>
          <a:off x="0" y="0"/>
          <a:ext cx="0" cy="0"/>
          <a:chOff x="0" y="0"/>
          <a:chExt cx="0" cy="0"/>
        </a:xfrm>
      </p:grpSpPr>
      <p:sp>
        <p:nvSpPr>
          <p:cNvPr id="1021" name="Google Shape;1021;p85"/>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2" name="Google Shape;1022;p85"/>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3" name="Google Shape;1023;p85"/>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4" name="Google Shape;1024;p85"/>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5" name="Google Shape;1025;p85"/>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6" name="Google Shape;1026;p85"/>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7" name="Google Shape;1027;p85"/>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8" name="Google Shape;1028;p85"/>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9" name="Google Shape;1029;p85"/>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30" name="Google Shape;1030;p8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31" name="Google Shape;1031;p85"/>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32" name="Google Shape;1032;p8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33" name="Google Shape;1033;p8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34" name="Google Shape;1034;p8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35" name="Google Shape;1035;p8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36" name="Google Shape;1036;p8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37" name="Google Shape;1037;p8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38" name="Google Shape;1038;p8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1039"/>
        <p:cNvGrpSpPr/>
        <p:nvPr/>
      </p:nvGrpSpPr>
      <p:grpSpPr>
        <a:xfrm>
          <a:off x="0" y="0"/>
          <a:ext cx="0" cy="0"/>
          <a:chOff x="0" y="0"/>
          <a:chExt cx="0" cy="0"/>
        </a:xfrm>
      </p:grpSpPr>
      <p:sp>
        <p:nvSpPr>
          <p:cNvPr id="1040" name="Google Shape;1040;p86"/>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041" name="Google Shape;1041;p86"/>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2" name="Google Shape;1042;p86"/>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3" name="Google Shape;1043;p8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44" name="Google Shape;1044;p86"/>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45" name="Google Shape;1045;p8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46" name="Google Shape;1046;p8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47" name="Google Shape;1047;p8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48" name="Google Shape;1048;p8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49" name="Google Shape;1049;p8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50" name="Google Shape;1050;p8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51" name="Google Shape;1051;p8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52" name="Google Shape;1052;p8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53" name="Google Shape;1053;p8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1054" name="Google Shape;1054;p86"/>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1055" name="Google Shape;1055;p86"/>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1056" name="Google Shape;1056;p86"/>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1057"/>
        <p:cNvGrpSpPr/>
        <p:nvPr/>
      </p:nvGrpSpPr>
      <p:grpSpPr>
        <a:xfrm>
          <a:off x="0" y="0"/>
          <a:ext cx="0" cy="0"/>
          <a:chOff x="0" y="0"/>
          <a:chExt cx="0" cy="0"/>
        </a:xfrm>
      </p:grpSpPr>
      <p:sp>
        <p:nvSpPr>
          <p:cNvPr id="1058" name="Google Shape;1058;p87"/>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059" name="Google Shape;1059;p8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0" name="Google Shape;1060;p87"/>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1" name="Google Shape;1061;p8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62" name="Google Shape;1062;p87"/>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63" name="Google Shape;1063;p8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64" name="Google Shape;1064;p8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65" name="Google Shape;1065;p8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66" name="Google Shape;1066;p8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67" name="Google Shape;1067;p8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68" name="Google Shape;1068;p8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69" name="Google Shape;1069;p8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70" name="Google Shape;1070;p8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71" name="Google Shape;1071;p8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1072" name="Google Shape;1072;p87"/>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1073" name="Google Shape;1073;p87"/>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1074" name="Google Shape;1074;p87"/>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1075"/>
        <p:cNvGrpSpPr/>
        <p:nvPr/>
      </p:nvGrpSpPr>
      <p:grpSpPr>
        <a:xfrm>
          <a:off x="0" y="0"/>
          <a:ext cx="0" cy="0"/>
          <a:chOff x="0" y="0"/>
          <a:chExt cx="0" cy="0"/>
        </a:xfrm>
      </p:grpSpPr>
      <p:sp>
        <p:nvSpPr>
          <p:cNvPr id="1076" name="Google Shape;1076;p88"/>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7" name="Google Shape;1077;p88"/>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8" name="Google Shape;1078;p88"/>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9" name="Google Shape;1079;p88"/>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0" name="Google Shape;1080;p88"/>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1" name="Google Shape;1081;p88"/>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2" name="Google Shape;1082;p88"/>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3" name="Google Shape;1083;p88"/>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4" name="Google Shape;1084;p88"/>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85" name="Google Shape;1085;p8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86" name="Google Shape;1086;p8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87" name="Google Shape;1087;p8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88" name="Google Shape;1088;p8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89" name="Google Shape;1089;p8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90" name="Google Shape;1090;p8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91" name="Google Shape;1091;p8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92" name="Google Shape;1092;p8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93" name="Google Shape;1093;p8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69"/>
        <p:cNvGrpSpPr/>
        <p:nvPr/>
      </p:nvGrpSpPr>
      <p:grpSpPr>
        <a:xfrm>
          <a:off x="0" y="0"/>
          <a:ext cx="0" cy="0"/>
          <a:chOff x="0" y="0"/>
          <a:chExt cx="0" cy="0"/>
        </a:xfrm>
      </p:grpSpPr>
      <p:sp>
        <p:nvSpPr>
          <p:cNvPr id="70" name="Google Shape;70;p10"/>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71" name="Google Shape;71;p1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0"/>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 name="Google Shape;76;p1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 name="Google Shape;78;p1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 name="Google Shape;79;p1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 name="Google Shape;80;p1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1" name="Google Shape;81;p1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2" name="Google Shape;82;p1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 name="Google Shape;84;p1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5" name="Google Shape;85;p10"/>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0"/>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0"/>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0"/>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1094"/>
        <p:cNvGrpSpPr/>
        <p:nvPr/>
      </p:nvGrpSpPr>
      <p:grpSpPr>
        <a:xfrm>
          <a:off x="0" y="0"/>
          <a:ext cx="0" cy="0"/>
          <a:chOff x="0" y="0"/>
          <a:chExt cx="0" cy="0"/>
        </a:xfrm>
      </p:grpSpPr>
      <p:pic>
        <p:nvPicPr>
          <p:cNvPr id="1095" name="Google Shape;1095;p8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96" name="Google Shape;1096;p89"/>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97" name="Google Shape;1097;p89"/>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98" name="Google Shape;1098;p8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99" name="Google Shape;1099;p8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00" name="Google Shape;1100;p89"/>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101" name="Google Shape;1101;p89"/>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02" name="Google Shape;1102;p89"/>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103" name="Google Shape;1103;p89"/>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104" name="Google Shape;1104;p8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05" name="Google Shape;1105;p89"/>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6" name="Google Shape;1106;p89"/>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7" name="Google Shape;1107;p89"/>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8" name="Google Shape;1108;p89"/>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9" name="Google Shape;1109;p89"/>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0" name="Google Shape;1110;p89"/>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1" name="Google Shape;1111;p89"/>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2" name="Google Shape;1112;p89"/>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13" name="Google Shape;1113;p89"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1114"/>
        <p:cNvGrpSpPr/>
        <p:nvPr/>
      </p:nvGrpSpPr>
      <p:grpSpPr>
        <a:xfrm>
          <a:off x="0" y="0"/>
          <a:ext cx="0" cy="0"/>
          <a:chOff x="0" y="0"/>
          <a:chExt cx="0" cy="0"/>
        </a:xfrm>
      </p:grpSpPr>
      <p:pic>
        <p:nvPicPr>
          <p:cNvPr id="1115" name="Google Shape;1115;p9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116" name="Google Shape;1116;p9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17" name="Google Shape;1117;p90"/>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8" name="Google Shape;1118;p9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19" name="Google Shape;1119;p9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20" name="Google Shape;1120;p9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121" name="Google Shape;1121;p90"/>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2" name="Google Shape;1122;p9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123" name="Google Shape;1123;p9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124" name="Google Shape;1124;p9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25" name="Google Shape;1125;p90"/>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6" name="Google Shape;1126;p90"/>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7" name="Google Shape;1127;p90"/>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8" name="Google Shape;1128;p90"/>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9" name="Google Shape;1129;p90"/>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0" name="Google Shape;1130;p90"/>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1" name="Google Shape;1131;p90"/>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2" name="Google Shape;1132;p90"/>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3" name="Google Shape;1133;p90"/>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34" name="Google Shape;1134;p90"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1135" name="Google Shape;1135;p90"/>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36" name="Google Shape;1136;p90"/>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37" name="Google Shape;1137;p90"/>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138"/>
        <p:cNvGrpSpPr/>
        <p:nvPr/>
      </p:nvGrpSpPr>
      <p:grpSpPr>
        <a:xfrm>
          <a:off x="0" y="0"/>
          <a:ext cx="0" cy="0"/>
          <a:chOff x="0" y="0"/>
          <a:chExt cx="0" cy="0"/>
        </a:xfrm>
      </p:grpSpPr>
      <p:pic>
        <p:nvPicPr>
          <p:cNvPr id="1139" name="Google Shape;1139;p9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140" name="Google Shape;1140;p9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41" name="Google Shape;1141;p9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42" name="Google Shape;1142;p9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43" name="Google Shape;1143;p9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44" name="Google Shape;1144;p9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5" name="Google Shape;1145;p9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46" name="Google Shape;1146;p91"/>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147" name="Google Shape;1147;p9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48" name="Google Shape;1148;p9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49" name="Google Shape;1149;p91"/>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0" name="Google Shape;1150;p91"/>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1151"/>
        <p:cNvGrpSpPr/>
        <p:nvPr/>
      </p:nvGrpSpPr>
      <p:grpSpPr>
        <a:xfrm>
          <a:off x="0" y="0"/>
          <a:ext cx="0" cy="0"/>
          <a:chOff x="0" y="0"/>
          <a:chExt cx="0" cy="0"/>
        </a:xfrm>
      </p:grpSpPr>
      <p:pic>
        <p:nvPicPr>
          <p:cNvPr id="1152" name="Google Shape;1152;p9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153" name="Google Shape;1153;p9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54" name="Google Shape;1154;p92"/>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55" name="Google Shape;1155;p9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56" name="Google Shape;1156;p9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57" name="Google Shape;1157;p92"/>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158" name="Google Shape;1158;p92"/>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59" name="Google Shape;1159;p9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160" name="Google Shape;1160;p92"/>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161" name="Google Shape;1161;p9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62" name="Google Shape;1162;p92"/>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3" name="Google Shape;1163;p92"/>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1164"/>
        <p:cNvGrpSpPr/>
        <p:nvPr/>
      </p:nvGrpSpPr>
      <p:grpSpPr>
        <a:xfrm>
          <a:off x="0" y="0"/>
          <a:ext cx="0" cy="0"/>
          <a:chOff x="0" y="0"/>
          <a:chExt cx="0" cy="0"/>
        </a:xfrm>
      </p:grpSpPr>
      <p:pic>
        <p:nvPicPr>
          <p:cNvPr id="1165" name="Google Shape;1165;p9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166" name="Google Shape;1166;p9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67" name="Google Shape;1167;p9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68" name="Google Shape;1168;p9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69" name="Google Shape;1169;p9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70" name="Google Shape;1170;p9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171" name="Google Shape;1171;p9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72" name="Google Shape;1172;p9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173" name="Google Shape;1173;p9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174" name="Google Shape;1174;p9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75" name="Google Shape;1175;p93"/>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6" name="Google Shape;1176;p93"/>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7" name="Google Shape;1177;p93"/>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8" name="Google Shape;1178;p93"/>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9" name="Google Shape;1179;p93"/>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0" name="Google Shape;1180;p93"/>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1" name="Google Shape;1181;p93"/>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182"/>
        <p:cNvGrpSpPr/>
        <p:nvPr/>
      </p:nvGrpSpPr>
      <p:grpSpPr>
        <a:xfrm>
          <a:off x="0" y="0"/>
          <a:ext cx="0" cy="0"/>
          <a:chOff x="0" y="0"/>
          <a:chExt cx="0" cy="0"/>
        </a:xfrm>
      </p:grpSpPr>
      <p:pic>
        <p:nvPicPr>
          <p:cNvPr id="1183" name="Google Shape;1183;p9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184" name="Google Shape;1184;p9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85" name="Google Shape;1185;p9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86" name="Google Shape;1186;p94"/>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187" name="Google Shape;1187;p94"/>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188" name="Google Shape;1188;p9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89" name="Google Shape;1189;p94"/>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90" name="Google Shape;1190;p9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91" name="Google Shape;1191;p9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92" name="Google Shape;1192;p9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93" name="Google Shape;1193;p94"/>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194"/>
        <p:cNvGrpSpPr/>
        <p:nvPr/>
      </p:nvGrpSpPr>
      <p:grpSpPr>
        <a:xfrm>
          <a:off x="0" y="0"/>
          <a:ext cx="0" cy="0"/>
          <a:chOff x="0" y="0"/>
          <a:chExt cx="0" cy="0"/>
        </a:xfrm>
      </p:grpSpPr>
      <p:pic>
        <p:nvPicPr>
          <p:cNvPr id="1195" name="Google Shape;1195;p9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196" name="Google Shape;1196;p9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97" name="Google Shape;1197;p9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98" name="Google Shape;1198;p9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199" name="Google Shape;1199;p9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200" name="Google Shape;1200;p9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01" name="Google Shape;1201;p9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02" name="Google Shape;1202;p9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203" name="Google Shape;1203;p9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204" name="Google Shape;1204;p9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05" name="Google Shape;1205;p95"/>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6" name="Google Shape;1206;p95"/>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1207"/>
        <p:cNvGrpSpPr/>
        <p:nvPr/>
      </p:nvGrpSpPr>
      <p:grpSpPr>
        <a:xfrm>
          <a:off x="0" y="0"/>
          <a:ext cx="0" cy="0"/>
          <a:chOff x="0" y="0"/>
          <a:chExt cx="0" cy="0"/>
        </a:xfrm>
      </p:grpSpPr>
      <p:sp>
        <p:nvSpPr>
          <p:cNvPr id="1208" name="Google Shape;1208;p96"/>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1209" name="Google Shape;1209;p96"/>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0" name="Google Shape;1210;p9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1216"/>
        <p:cNvGrpSpPr/>
        <p:nvPr/>
      </p:nvGrpSpPr>
      <p:grpSpPr>
        <a:xfrm>
          <a:off x="0" y="0"/>
          <a:ext cx="0" cy="0"/>
          <a:chOff x="0" y="0"/>
          <a:chExt cx="0" cy="0"/>
        </a:xfrm>
      </p:grpSpPr>
      <p:sp>
        <p:nvSpPr>
          <p:cNvPr id="1217" name="Google Shape;1217;p98"/>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8" name="Google Shape;1218;p98"/>
          <p:cNvSpPr>
            <a:spLocks noGrp="1"/>
          </p:cNvSpPr>
          <p:nvPr>
            <p:ph type="pic" idx="2"/>
          </p:nvPr>
        </p:nvSpPr>
        <p:spPr>
          <a:xfrm>
            <a:off x="8953152" y="1444919"/>
            <a:ext cx="2916900" cy="2596800"/>
          </a:xfrm>
          <a:prstGeom prst="rect">
            <a:avLst/>
          </a:prstGeom>
          <a:noFill/>
          <a:ln>
            <a:noFill/>
          </a:ln>
        </p:spPr>
      </p:sp>
      <p:sp>
        <p:nvSpPr>
          <p:cNvPr id="1219" name="Google Shape;1219;p98"/>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220" name="Google Shape;1220;p98"/>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21" name="Google Shape;1221;p98"/>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22" name="Google Shape;1222;p98"/>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23" name="Google Shape;1223;p98"/>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24" name="Google Shape;1224;p9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25" name="Google Shape;1225;p98"/>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226" name="Google Shape;1226;p98"/>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27" name="Google Shape;1227;p98"/>
          <p:cNvSpPr>
            <a:spLocks noGrp="1"/>
          </p:cNvSpPr>
          <p:nvPr>
            <p:ph type="pic" idx="3"/>
          </p:nvPr>
        </p:nvSpPr>
        <p:spPr>
          <a:xfrm>
            <a:off x="1620982" y="1733964"/>
            <a:ext cx="5123700" cy="3849300"/>
          </a:xfrm>
          <a:prstGeom prst="rect">
            <a:avLst/>
          </a:prstGeom>
          <a:noFill/>
          <a:ln>
            <a:noFill/>
          </a:ln>
        </p:spPr>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228"/>
        <p:cNvGrpSpPr/>
        <p:nvPr/>
      </p:nvGrpSpPr>
      <p:grpSpPr>
        <a:xfrm>
          <a:off x="0" y="0"/>
          <a:ext cx="0" cy="0"/>
          <a:chOff x="0" y="0"/>
          <a:chExt cx="0" cy="0"/>
        </a:xfrm>
      </p:grpSpPr>
      <p:sp>
        <p:nvSpPr>
          <p:cNvPr id="1229" name="Google Shape;1229;p99"/>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30" name="Google Shape;1230;p99"/>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1231" name="Google Shape;1231;p99"/>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32" name="Google Shape;1232;p99"/>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33" name="Google Shape;1233;p99"/>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34" name="Google Shape;1234;p99"/>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235" name="Google Shape;1235;p99"/>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236" name="Google Shape;1236;p99"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237" name="Google Shape;1237;p99"/>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8" name="Google Shape;1238;p99"/>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9" name="Google Shape;1239;p99"/>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0" name="Google Shape;1240;p99"/>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1" name="Google Shape;1241;p99"/>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9"/>
        <p:cNvGrpSpPr/>
        <p:nvPr/>
      </p:nvGrpSpPr>
      <p:grpSpPr>
        <a:xfrm>
          <a:off x="0" y="0"/>
          <a:ext cx="0" cy="0"/>
          <a:chOff x="0" y="0"/>
          <a:chExt cx="0" cy="0"/>
        </a:xfrm>
      </p:grpSpPr>
      <p:sp>
        <p:nvSpPr>
          <p:cNvPr id="90" name="Google Shape;90;p11"/>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1"/>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4" name="Google Shape;94;p1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5" name="Google Shape;95;p11"/>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 name="Google Shape;96;p1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 name="Google Shape;97;p1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 name="Google Shape;98;p1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 name="Google Shape;99;p1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 name="Google Shape;100;p1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 name="Google Shape;101;p1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2" name="Google Shape;102;p1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3" name="Google Shape;103;p11"/>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1"/>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 name="Google Shape;105;p11"/>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1242"/>
        <p:cNvGrpSpPr/>
        <p:nvPr/>
      </p:nvGrpSpPr>
      <p:grpSpPr>
        <a:xfrm>
          <a:off x="0" y="0"/>
          <a:ext cx="0" cy="0"/>
          <a:chOff x="0" y="0"/>
          <a:chExt cx="0" cy="0"/>
        </a:xfrm>
      </p:grpSpPr>
      <p:sp>
        <p:nvSpPr>
          <p:cNvPr id="1243" name="Google Shape;1243;p100"/>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44" name="Google Shape;1244;p100"/>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45" name="Google Shape;1245;p100"/>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46" name="Google Shape;1246;p100"/>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47" name="Google Shape;1247;p10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48" name="Google Shape;1248;p10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49" name="Google Shape;1249;p10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50" name="Google Shape;1250;p100"/>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251" name="Google Shape;1251;p100"/>
          <p:cNvSpPr>
            <a:spLocks noGrp="1"/>
          </p:cNvSpPr>
          <p:nvPr>
            <p:ph type="pic" idx="2"/>
          </p:nvPr>
        </p:nvSpPr>
        <p:spPr>
          <a:xfrm>
            <a:off x="9282749" y="1283634"/>
            <a:ext cx="2377500" cy="3173100"/>
          </a:xfrm>
          <a:prstGeom prst="rect">
            <a:avLst/>
          </a:prstGeom>
          <a:noFill/>
          <a:ln>
            <a:noFill/>
          </a:ln>
        </p:spPr>
      </p:sp>
      <p:sp>
        <p:nvSpPr>
          <p:cNvPr id="1252" name="Google Shape;1252;p100"/>
          <p:cNvSpPr txBox="1">
            <a:spLocks noGrp="1"/>
          </p:cNvSpPr>
          <p:nvPr>
            <p:ph type="body" idx="1"/>
          </p:nvPr>
        </p:nvSpPr>
        <p:spPr>
          <a:xfrm>
            <a:off x="9222900" y="474886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3" name="Google Shape;1253;p100"/>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4" name="Google Shape;1254;p100"/>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5" name="Google Shape;1255;p100"/>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6" name="Google Shape;1256;p100"/>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57" name="Google Shape;1257;p100"/>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58" name="Google Shape;1258;p100"/>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59" name="Google Shape;1259;p100"/>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60" name="Google Shape;1260;p100"/>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1261"/>
        <p:cNvGrpSpPr/>
        <p:nvPr/>
      </p:nvGrpSpPr>
      <p:grpSpPr>
        <a:xfrm>
          <a:off x="0" y="0"/>
          <a:ext cx="0" cy="0"/>
          <a:chOff x="0" y="0"/>
          <a:chExt cx="0" cy="0"/>
        </a:xfrm>
      </p:grpSpPr>
      <p:sp>
        <p:nvSpPr>
          <p:cNvPr id="1262" name="Google Shape;1262;p10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63" name="Google Shape;1263;p101"/>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64" name="Google Shape;1264;p101"/>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65" name="Google Shape;1265;p101"/>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66" name="Google Shape;1266;p101"/>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67" name="Google Shape;1267;p10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68" name="Google Shape;1268;p101"/>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69" name="Google Shape;1269;p101"/>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270" name="Google Shape;1270;p101"/>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1" name="Google Shape;1271;p101"/>
          <p:cNvSpPr>
            <a:spLocks noGrp="1"/>
          </p:cNvSpPr>
          <p:nvPr>
            <p:ph type="pic" idx="2"/>
          </p:nvPr>
        </p:nvSpPr>
        <p:spPr>
          <a:xfrm>
            <a:off x="8832388" y="1251284"/>
            <a:ext cx="3251700" cy="2499000"/>
          </a:xfrm>
          <a:prstGeom prst="rect">
            <a:avLst/>
          </a:prstGeom>
          <a:noFill/>
          <a:ln>
            <a:noFill/>
          </a:ln>
        </p:spPr>
      </p:sp>
      <p:sp>
        <p:nvSpPr>
          <p:cNvPr id="1272" name="Google Shape;1272;p101"/>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1273"/>
        <p:cNvGrpSpPr/>
        <p:nvPr/>
      </p:nvGrpSpPr>
      <p:grpSpPr>
        <a:xfrm>
          <a:off x="0" y="0"/>
          <a:ext cx="0" cy="0"/>
          <a:chOff x="0" y="0"/>
          <a:chExt cx="0" cy="0"/>
        </a:xfrm>
      </p:grpSpPr>
      <p:sp>
        <p:nvSpPr>
          <p:cNvPr id="1274" name="Google Shape;1274;p102"/>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75" name="Google Shape;1275;p102"/>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76" name="Google Shape;1276;p102"/>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77" name="Google Shape;1277;p102"/>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78" name="Google Shape;1278;p102"/>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79" name="Google Shape;1279;p10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80" name="Google Shape;1280;p102"/>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281" name="Google Shape;1281;p102"/>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82" name="Google Shape;1282;p102"/>
          <p:cNvSpPr>
            <a:spLocks noGrp="1"/>
          </p:cNvSpPr>
          <p:nvPr>
            <p:ph type="pic" idx="2"/>
          </p:nvPr>
        </p:nvSpPr>
        <p:spPr>
          <a:xfrm>
            <a:off x="9093038" y="1058781"/>
            <a:ext cx="2715900" cy="2715900"/>
          </a:xfrm>
          <a:prstGeom prst="rect">
            <a:avLst/>
          </a:prstGeom>
          <a:noFill/>
          <a:ln>
            <a:noFill/>
          </a:ln>
        </p:spPr>
      </p:sp>
      <p:sp>
        <p:nvSpPr>
          <p:cNvPr id="1283" name="Google Shape;1283;p102"/>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4" name="Google Shape;1284;p102"/>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5" name="Google Shape;1285;p102"/>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6" name="Google Shape;1286;p102"/>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7" name="Google Shape;1287;p102"/>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8" name="Google Shape;1288;p102"/>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9" name="Google Shape;1289;p102"/>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1290"/>
        <p:cNvGrpSpPr/>
        <p:nvPr/>
      </p:nvGrpSpPr>
      <p:grpSpPr>
        <a:xfrm>
          <a:off x="0" y="0"/>
          <a:ext cx="0" cy="0"/>
          <a:chOff x="0" y="0"/>
          <a:chExt cx="0" cy="0"/>
        </a:xfrm>
      </p:grpSpPr>
      <p:sp>
        <p:nvSpPr>
          <p:cNvPr id="1291" name="Google Shape;1291;p103"/>
          <p:cNvSpPr>
            <a:spLocks noGrp="1"/>
          </p:cNvSpPr>
          <p:nvPr>
            <p:ph type="pic" idx="2"/>
          </p:nvPr>
        </p:nvSpPr>
        <p:spPr>
          <a:xfrm>
            <a:off x="9810967" y="1562916"/>
            <a:ext cx="1152000" cy="1143000"/>
          </a:xfrm>
          <a:prstGeom prst="rect">
            <a:avLst/>
          </a:prstGeom>
          <a:noFill/>
          <a:ln>
            <a:noFill/>
          </a:ln>
        </p:spPr>
      </p:sp>
      <p:sp>
        <p:nvSpPr>
          <p:cNvPr id="1292" name="Google Shape;1292;p103"/>
          <p:cNvSpPr txBox="1">
            <a:spLocks noGrp="1"/>
          </p:cNvSpPr>
          <p:nvPr>
            <p:ph type="body" idx="1"/>
          </p:nvPr>
        </p:nvSpPr>
        <p:spPr>
          <a:xfrm>
            <a:off x="371844" y="1687513"/>
            <a:ext cx="8090700" cy="336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3" name="Google Shape;1293;p103"/>
          <p:cNvSpPr>
            <a:spLocks noGrp="1"/>
          </p:cNvSpPr>
          <p:nvPr>
            <p:ph type="pic" idx="3"/>
          </p:nvPr>
        </p:nvSpPr>
        <p:spPr>
          <a:xfrm>
            <a:off x="9757009" y="3260706"/>
            <a:ext cx="1216200" cy="987600"/>
          </a:xfrm>
          <a:prstGeom prst="rect">
            <a:avLst/>
          </a:prstGeom>
          <a:noFill/>
          <a:ln>
            <a:noFill/>
          </a:ln>
        </p:spPr>
      </p:sp>
      <p:sp>
        <p:nvSpPr>
          <p:cNvPr id="1294" name="Google Shape;1294;p103"/>
          <p:cNvSpPr>
            <a:spLocks noGrp="1"/>
          </p:cNvSpPr>
          <p:nvPr>
            <p:ph type="pic" idx="4"/>
          </p:nvPr>
        </p:nvSpPr>
        <p:spPr>
          <a:xfrm>
            <a:off x="9810967" y="4777725"/>
            <a:ext cx="1143000" cy="1143000"/>
          </a:xfrm>
          <a:prstGeom prst="rect">
            <a:avLst/>
          </a:prstGeom>
          <a:noFill/>
          <a:ln>
            <a:noFill/>
          </a:ln>
        </p:spPr>
      </p:sp>
      <p:cxnSp>
        <p:nvCxnSpPr>
          <p:cNvPr id="1295" name="Google Shape;1295;p103"/>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6" name="Google Shape;1296;p103"/>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7" name="Google Shape;1297;p103"/>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98" name="Google Shape;1298;p10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99" name="Google Shape;1299;p10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00" name="Google Shape;1300;p103"/>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301" name="Google Shape;1301;p10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02" name="Google Shape;1302;p10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303"/>
        <p:cNvGrpSpPr/>
        <p:nvPr/>
      </p:nvGrpSpPr>
      <p:grpSpPr>
        <a:xfrm>
          <a:off x="0" y="0"/>
          <a:ext cx="0" cy="0"/>
          <a:chOff x="0" y="0"/>
          <a:chExt cx="0" cy="0"/>
        </a:xfrm>
      </p:grpSpPr>
      <p:sp>
        <p:nvSpPr>
          <p:cNvPr id="1304" name="Google Shape;1304;p10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05" name="Google Shape;1305;p104"/>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06" name="Google Shape;1306;p104"/>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07" name="Google Shape;1307;p104"/>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08" name="Google Shape;1308;p104"/>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09" name="Google Shape;1309;p10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10" name="Google Shape;1310;p104"/>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11" name="Google Shape;1311;p104"/>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312" name="Google Shape;1312;p104"/>
          <p:cNvSpPr>
            <a:spLocks noGrp="1"/>
          </p:cNvSpPr>
          <p:nvPr>
            <p:ph type="pic" idx="2"/>
          </p:nvPr>
        </p:nvSpPr>
        <p:spPr>
          <a:xfrm>
            <a:off x="9209369" y="1251283"/>
            <a:ext cx="2404500" cy="2949900"/>
          </a:xfrm>
          <a:prstGeom prst="rect">
            <a:avLst/>
          </a:prstGeom>
          <a:noFill/>
          <a:ln>
            <a:noFill/>
          </a:ln>
        </p:spPr>
      </p:sp>
      <p:sp>
        <p:nvSpPr>
          <p:cNvPr id="1313" name="Google Shape;1313;p104"/>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4" name="Google Shape;1314;p104"/>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5" name="Google Shape;1315;p104"/>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16"/>
        <p:cNvGrpSpPr/>
        <p:nvPr/>
      </p:nvGrpSpPr>
      <p:grpSpPr>
        <a:xfrm>
          <a:off x="0" y="0"/>
          <a:ext cx="0" cy="0"/>
          <a:chOff x="0" y="0"/>
          <a:chExt cx="0" cy="0"/>
        </a:xfrm>
      </p:grpSpPr>
      <p:sp>
        <p:nvSpPr>
          <p:cNvPr id="1317" name="Google Shape;1317;p105"/>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8" name="Google Shape;1318;p105"/>
          <p:cNvSpPr txBox="1">
            <a:spLocks noGrp="1"/>
          </p:cNvSpPr>
          <p:nvPr>
            <p:ph type="body" idx="1"/>
          </p:nvPr>
        </p:nvSpPr>
        <p:spPr>
          <a:xfrm>
            <a:off x="-1" y="1623059"/>
            <a:ext cx="8589900" cy="429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9" name="Google Shape;1319;p105"/>
          <p:cNvSpPr txBox="1">
            <a:spLocks noGrp="1"/>
          </p:cNvSpPr>
          <p:nvPr>
            <p:ph type="body" idx="2"/>
          </p:nvPr>
        </p:nvSpPr>
        <p:spPr>
          <a:xfrm>
            <a:off x="8783638" y="1622425"/>
            <a:ext cx="3306900" cy="2309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0" name="Google Shape;1320;p105"/>
          <p:cNvSpPr txBox="1">
            <a:spLocks noGrp="1"/>
          </p:cNvSpPr>
          <p:nvPr>
            <p:ph type="body" idx="3"/>
          </p:nvPr>
        </p:nvSpPr>
        <p:spPr>
          <a:xfrm>
            <a:off x="8783638" y="5737860"/>
            <a:ext cx="3306900" cy="65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1" name="Google Shape;1321;p105"/>
          <p:cNvSpPr txBox="1">
            <a:spLocks noGrp="1"/>
          </p:cNvSpPr>
          <p:nvPr>
            <p:ph type="body" idx="4"/>
          </p:nvPr>
        </p:nvSpPr>
        <p:spPr>
          <a:xfrm>
            <a:off x="8783638" y="4225881"/>
            <a:ext cx="3306900" cy="1214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22"/>
        <p:cNvGrpSpPr/>
        <p:nvPr/>
      </p:nvGrpSpPr>
      <p:grpSpPr>
        <a:xfrm>
          <a:off x="0" y="0"/>
          <a:ext cx="0" cy="0"/>
          <a:chOff x="0" y="0"/>
          <a:chExt cx="0" cy="0"/>
        </a:xfrm>
      </p:grpSpPr>
      <p:sp>
        <p:nvSpPr>
          <p:cNvPr id="1323" name="Google Shape;1323;p106"/>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324"/>
        <p:cNvGrpSpPr/>
        <p:nvPr/>
      </p:nvGrpSpPr>
      <p:grpSpPr>
        <a:xfrm>
          <a:off x="0" y="0"/>
          <a:ext cx="0" cy="0"/>
          <a:chOff x="0" y="0"/>
          <a:chExt cx="0" cy="0"/>
        </a:xfrm>
      </p:grpSpPr>
      <p:sp>
        <p:nvSpPr>
          <p:cNvPr id="1325" name="Google Shape;1325;p107"/>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26" name="Google Shape;1326;p107"/>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27" name="Google Shape;1327;p107"/>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28" name="Google Shape;1328;p107"/>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29" name="Google Shape;1329;p107"/>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30" name="Google Shape;1330;p10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31" name="Google Shape;1331;p107"/>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32" name="Google Shape;1332;p107"/>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333" name="Google Shape;1333;p107"/>
          <p:cNvSpPr>
            <a:spLocks noGrp="1"/>
          </p:cNvSpPr>
          <p:nvPr>
            <p:ph type="pic" idx="2"/>
          </p:nvPr>
        </p:nvSpPr>
        <p:spPr>
          <a:xfrm>
            <a:off x="8916576" y="1661249"/>
            <a:ext cx="2990100" cy="2715900"/>
          </a:xfrm>
          <a:prstGeom prst="rect">
            <a:avLst/>
          </a:prstGeom>
          <a:noFill/>
          <a:ln>
            <a:noFill/>
          </a:ln>
        </p:spPr>
      </p:sp>
      <p:sp>
        <p:nvSpPr>
          <p:cNvPr id="1334" name="Google Shape;1334;p107"/>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5" name="Google Shape;1335;p107"/>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6" name="Google Shape;1336;p107"/>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7" name="Google Shape;1337;p107"/>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338"/>
        <p:cNvGrpSpPr/>
        <p:nvPr/>
      </p:nvGrpSpPr>
      <p:grpSpPr>
        <a:xfrm>
          <a:off x="0" y="0"/>
          <a:ext cx="0" cy="0"/>
          <a:chOff x="0" y="0"/>
          <a:chExt cx="0" cy="0"/>
        </a:xfrm>
      </p:grpSpPr>
      <p:sp>
        <p:nvSpPr>
          <p:cNvPr id="1339" name="Google Shape;1339;p108"/>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40" name="Google Shape;1340;p108"/>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41" name="Google Shape;1341;p108"/>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42" name="Google Shape;1342;p108"/>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43" name="Google Shape;1343;p108"/>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44" name="Google Shape;1344;p10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45" name="Google Shape;1345;p108"/>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346" name="Google Shape;1346;p108"/>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47" name="Google Shape;1347;p108"/>
          <p:cNvSpPr>
            <a:spLocks noGrp="1"/>
          </p:cNvSpPr>
          <p:nvPr>
            <p:ph type="pic" idx="2"/>
          </p:nvPr>
        </p:nvSpPr>
        <p:spPr>
          <a:xfrm>
            <a:off x="9093038" y="1058781"/>
            <a:ext cx="2715900" cy="2715900"/>
          </a:xfrm>
          <a:prstGeom prst="rect">
            <a:avLst/>
          </a:prstGeom>
          <a:noFill/>
          <a:ln>
            <a:noFill/>
          </a:ln>
        </p:spPr>
      </p:sp>
      <p:sp>
        <p:nvSpPr>
          <p:cNvPr id="1348" name="Google Shape;1348;p108"/>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9" name="Google Shape;1349;p108"/>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0" name="Google Shape;1350;p108"/>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1" name="Google Shape;1351;p108"/>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2" name="Google Shape;1352;p108"/>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3" name="Google Shape;1353;p108"/>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4" name="Google Shape;1354;p108"/>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355"/>
        <p:cNvGrpSpPr/>
        <p:nvPr/>
      </p:nvGrpSpPr>
      <p:grpSpPr>
        <a:xfrm>
          <a:off x="0" y="0"/>
          <a:ext cx="0" cy="0"/>
          <a:chOff x="0" y="0"/>
          <a:chExt cx="0" cy="0"/>
        </a:xfrm>
      </p:grpSpPr>
      <p:sp>
        <p:nvSpPr>
          <p:cNvPr id="1356" name="Google Shape;1356;p109"/>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7" name="Google Shape;1357;p109"/>
          <p:cNvSpPr>
            <a:spLocks noGrp="1"/>
          </p:cNvSpPr>
          <p:nvPr>
            <p:ph type="pic" idx="2"/>
          </p:nvPr>
        </p:nvSpPr>
        <p:spPr>
          <a:xfrm>
            <a:off x="9510134" y="1431036"/>
            <a:ext cx="1965900" cy="3996000"/>
          </a:xfrm>
          <a:prstGeom prst="rect">
            <a:avLst/>
          </a:prstGeom>
          <a:noFill/>
          <a:ln>
            <a:noFill/>
          </a:ln>
        </p:spPr>
      </p:sp>
      <p:cxnSp>
        <p:nvCxnSpPr>
          <p:cNvPr id="1358" name="Google Shape;1358;p109"/>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59" name="Google Shape;1359;p109"/>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0" name="Google Shape;1360;p109"/>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61" name="Google Shape;1361;p109"/>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62" name="Google Shape;1362;p10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63" name="Google Shape;1363;p109"/>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364" name="Google Shape;1364;p109"/>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65" name="Google Shape;1365;p109"/>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6" name="Google Shape;1366;p109"/>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7" name="Google Shape;1367;p109"/>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8" name="Google Shape;1368;p109"/>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9" name="Google Shape;1369;p109"/>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0" name="Google Shape;1370;p109"/>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1" name="Google Shape;1371;p109"/>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2" name="Google Shape;1372;p109"/>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06"/>
        <p:cNvGrpSpPr/>
        <p:nvPr/>
      </p:nvGrpSpPr>
      <p:grpSpPr>
        <a:xfrm>
          <a:off x="0" y="0"/>
          <a:ext cx="0" cy="0"/>
          <a:chOff x="0" y="0"/>
          <a:chExt cx="0" cy="0"/>
        </a:xfrm>
      </p:grpSpPr>
      <p:sp>
        <p:nvSpPr>
          <p:cNvPr id="107" name="Google Shape;107;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8" name="Google Shape;108;p1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9" name="Google Shape;109;p12"/>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 name="Google Shape;110;p1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 name="Google Shape;111;p1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 name="Google Shape;112;p1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 name="Google Shape;113;p1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 name="Google Shape;114;p1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5" name="Google Shape;115;p1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6" name="Google Shape;116;p1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7" name="Google Shape;117;p12"/>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12"/>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9" name="Google Shape;119;p12"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image" Target="../media/image6.png"/><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6.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theme" Target="../theme/theme7.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8" name="Google Shape;18;p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7" name="Google Shape;67;p9"/>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23">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757"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4"/>
        <p:cNvGrpSpPr/>
        <p:nvPr/>
      </p:nvGrpSpPr>
      <p:grpSpPr>
        <a:xfrm>
          <a:off x="0" y="0"/>
          <a:ext cx="0" cy="0"/>
          <a:chOff x="0" y="0"/>
          <a:chExt cx="0" cy="0"/>
        </a:xfrm>
      </p:grpSpPr>
      <p:sp>
        <p:nvSpPr>
          <p:cNvPr id="445" name="Google Shape;445;p43"/>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46" name="Google Shape;446;p43"/>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447" name="Google Shape;447;p43"/>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7"/>
        <p:cNvGrpSpPr/>
        <p:nvPr/>
      </p:nvGrpSpPr>
      <p:grpSpPr>
        <a:xfrm>
          <a:off x="0" y="0"/>
          <a:ext cx="0" cy="0"/>
          <a:chOff x="0" y="0"/>
          <a:chExt cx="0" cy="0"/>
        </a:xfrm>
      </p:grpSpPr>
      <p:sp>
        <p:nvSpPr>
          <p:cNvPr id="568" name="Google Shape;568;p51"/>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569" name="Google Shape;569;p51"/>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570" name="Google Shape;570;p51"/>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71" name="Google Shape;571;p51"/>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9"/>
        <p:cNvGrpSpPr/>
        <p:nvPr/>
      </p:nvGrpSpPr>
      <p:grpSpPr>
        <a:xfrm>
          <a:off x="0" y="0"/>
          <a:ext cx="0" cy="0"/>
          <a:chOff x="0" y="0"/>
          <a:chExt cx="0" cy="0"/>
        </a:xfrm>
      </p:grpSpPr>
      <p:sp>
        <p:nvSpPr>
          <p:cNvPr id="730" name="Google Shape;730;p64"/>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731" name="Google Shape;731;p64"/>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732" name="Google Shape;732;p64"/>
          <p:cNvPicPr preferRelativeResize="0"/>
          <p:nvPr/>
        </p:nvPicPr>
        <p:blipFill rotWithShape="1">
          <a:blip r:embed="rId13">
            <a:alphaModFix/>
          </a:blip>
          <a:srcRect/>
          <a:stretch/>
        </p:blipFill>
        <p:spPr>
          <a:xfrm>
            <a:off x="9220261" y="169846"/>
            <a:ext cx="2816352" cy="856741"/>
          </a:xfrm>
          <a:prstGeom prst="rect">
            <a:avLst/>
          </a:prstGeom>
          <a:noFill/>
          <a:ln>
            <a:noFill/>
          </a:ln>
        </p:spPr>
      </p:pic>
      <p:sp>
        <p:nvSpPr>
          <p:cNvPr id="733" name="Google Shape;733;p6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7"/>
        <p:cNvGrpSpPr/>
        <p:nvPr/>
      </p:nvGrpSpPr>
      <p:grpSpPr>
        <a:xfrm>
          <a:off x="0" y="0"/>
          <a:ext cx="0" cy="0"/>
          <a:chOff x="0" y="0"/>
          <a:chExt cx="0" cy="0"/>
        </a:xfrm>
      </p:grpSpPr>
      <p:sp>
        <p:nvSpPr>
          <p:cNvPr id="878" name="Google Shape;878;p76"/>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879" name="Google Shape;879;p76"/>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880" name="Google Shape;880;p76"/>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881" name="Google Shape;881;p76"/>
          <p:cNvPicPr preferRelativeResize="0"/>
          <p:nvPr/>
        </p:nvPicPr>
        <p:blipFill rotWithShape="1">
          <a:blip r:embed="rId22">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1"/>
        <p:cNvGrpSpPr/>
        <p:nvPr/>
      </p:nvGrpSpPr>
      <p:grpSpPr>
        <a:xfrm>
          <a:off x="0" y="0"/>
          <a:ext cx="0" cy="0"/>
          <a:chOff x="0" y="0"/>
          <a:chExt cx="0" cy="0"/>
        </a:xfrm>
      </p:grpSpPr>
      <p:sp>
        <p:nvSpPr>
          <p:cNvPr id="1212" name="Google Shape;1212;p97"/>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213" name="Google Shape;1213;p97"/>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214" name="Google Shape;1214;p97"/>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15" name="Google Shape;1215;p97"/>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49.xml"/><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3" Type="http://schemas.openxmlformats.org/officeDocument/2006/relationships/image" Target="../media/image47.jpg"/><Relationship Id="rId7"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59.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78.xml"/><Relationship Id="rId4" Type="http://schemas.openxmlformats.org/officeDocument/2006/relationships/image" Target="../media/image5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47.xml"/><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9.xml"/><Relationship Id="rId1" Type="http://schemas.openxmlformats.org/officeDocument/2006/relationships/slideLayout" Target="../slideLayouts/slideLayout48.xml"/><Relationship Id="rId5" Type="http://schemas.openxmlformats.org/officeDocument/2006/relationships/image" Target="../media/image42.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76"/>
        <p:cNvGrpSpPr/>
        <p:nvPr/>
      </p:nvGrpSpPr>
      <p:grpSpPr>
        <a:xfrm>
          <a:off x="0" y="0"/>
          <a:ext cx="0" cy="0"/>
          <a:chOff x="0" y="0"/>
          <a:chExt cx="0" cy="0"/>
        </a:xfrm>
      </p:grpSpPr>
      <p:sp>
        <p:nvSpPr>
          <p:cNvPr id="1377" name="Google Shape;1377;p110"/>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Workshop guide</a:t>
            </a:r>
            <a:endParaRPr/>
          </a:p>
        </p:txBody>
      </p:sp>
      <p:sp>
        <p:nvSpPr>
          <p:cNvPr id="1378" name="Google Shape;1378;p110"/>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6FB6"/>
              </a:buClr>
              <a:buSzPts val="4400"/>
              <a:buNone/>
            </a:pPr>
            <a:r>
              <a:rPr lang="en-US">
                <a:solidFill>
                  <a:srgbClr val="006FB6"/>
                </a:solidFill>
              </a:rPr>
              <a:t>Say the Sounds, Squish the Sounds</a:t>
            </a:r>
            <a:endParaRPr/>
          </a:p>
        </p:txBody>
      </p:sp>
      <p:sp>
        <p:nvSpPr>
          <p:cNvPr id="1379" name="Google Shape;1379;p110"/>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Clr>
                <a:srgbClr val="006FB6"/>
              </a:buClr>
              <a:buSzPts val="4000"/>
              <a:buNone/>
            </a:pPr>
            <a:r>
              <a:rPr lang="en-US" sz="4000">
                <a:solidFill>
                  <a:srgbClr val="006FB6"/>
                </a:solidFill>
              </a:rPr>
              <a:t>Facilitator: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marL="228600" lvl="0" indent="0" algn="l" rtl="0">
              <a:lnSpc>
                <a:spcPct val="100000"/>
              </a:lnSpc>
              <a:spcBef>
                <a:spcPts val="1000"/>
              </a:spcBef>
              <a:spcAft>
                <a:spcPts val="0"/>
              </a:spcAft>
              <a:buClr>
                <a:srgbClr val="0771BA"/>
              </a:buClr>
              <a:buSzPts val="3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3"/>
        <p:cNvGrpSpPr/>
        <p:nvPr/>
      </p:nvGrpSpPr>
      <p:grpSpPr>
        <a:xfrm>
          <a:off x="0" y="0"/>
          <a:ext cx="0" cy="0"/>
          <a:chOff x="0" y="0"/>
          <a:chExt cx="0" cy="0"/>
        </a:xfrm>
      </p:grpSpPr>
      <p:sp>
        <p:nvSpPr>
          <p:cNvPr id="1474" name="Google Shape;1474;p11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en-US" sz="5000"/>
              <a:t>Say the word</a:t>
            </a:r>
            <a:endParaRPr sz="5000"/>
          </a:p>
        </p:txBody>
      </p:sp>
      <p:sp>
        <p:nvSpPr>
          <p:cNvPr id="1475" name="Google Shape;1475;p119"/>
          <p:cNvSpPr txBox="1">
            <a:spLocks noGrp="1"/>
          </p:cNvSpPr>
          <p:nvPr>
            <p:ph type="body" idx="1"/>
          </p:nvPr>
        </p:nvSpPr>
        <p:spPr>
          <a:xfrm>
            <a:off x="138545" y="227488"/>
            <a:ext cx="3200400" cy="839400"/>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0771BA"/>
              </a:buClr>
              <a:buSzPts val="2800"/>
              <a:buFont typeface="Arial"/>
              <a:buNone/>
            </a:pPr>
            <a:r>
              <a:rPr lang="en-US" sz="3200"/>
              <a:t>Tips and tricks</a:t>
            </a:r>
            <a:endParaRPr/>
          </a:p>
        </p:txBody>
      </p:sp>
      <p:sp>
        <p:nvSpPr>
          <p:cNvPr id="1476" name="Google Shape;1476;p119"/>
          <p:cNvSpPr txBox="1">
            <a:spLocks noGrp="1"/>
          </p:cNvSpPr>
          <p:nvPr>
            <p:ph type="body" idx="2"/>
          </p:nvPr>
        </p:nvSpPr>
        <p:spPr>
          <a:xfrm>
            <a:off x="138544" y="1343824"/>
            <a:ext cx="3200400" cy="22623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rgbClr val="0771BA"/>
              </a:buClr>
              <a:buSzPts val="2800"/>
              <a:buFont typeface="Arial"/>
              <a:buChar char="•"/>
            </a:pPr>
            <a:r>
              <a:rPr lang="en-US"/>
              <a:t>You might do this a few times for each word.</a:t>
            </a:r>
            <a:endParaRPr/>
          </a:p>
        </p:txBody>
      </p:sp>
      <p:sp>
        <p:nvSpPr>
          <p:cNvPr id="1477" name="Google Shape;1477;p119"/>
          <p:cNvSpPr txBox="1">
            <a:spLocks noGrp="1"/>
          </p:cNvSpPr>
          <p:nvPr>
            <p:ph type="body" idx="3"/>
          </p:nvPr>
        </p:nvSpPr>
        <p:spPr>
          <a:xfrm>
            <a:off x="138544" y="3883036"/>
            <a:ext cx="3200400" cy="22623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0771BA"/>
              </a:buClr>
              <a:buSzPts val="2800"/>
              <a:buFont typeface="Arial"/>
              <a:buNone/>
            </a:pPr>
            <a:endParaRPr/>
          </a:p>
        </p:txBody>
      </p:sp>
      <p:sp>
        <p:nvSpPr>
          <p:cNvPr id="1478" name="Google Shape;1478;p119"/>
          <p:cNvSpPr txBox="1">
            <a:spLocks noGrp="1"/>
          </p:cNvSpPr>
          <p:nvPr>
            <p:ph type="body" idx="4"/>
          </p:nvPr>
        </p:nvSpPr>
        <p:spPr>
          <a:xfrm rot="-2153631">
            <a:off x="3495732" y="2263294"/>
            <a:ext cx="2782604" cy="1574988"/>
          </a:xfrm>
          <a:prstGeom prst="rect">
            <a:avLst/>
          </a:prstGeom>
          <a:noFill/>
          <a:ln>
            <a:noFill/>
          </a:ln>
        </p:spPr>
        <p:txBody>
          <a:bodyPr spcFirstLastPara="1" wrap="square" lIns="9125" tIns="9125" rIns="9125" bIns="9125" anchor="ctr" anchorCtr="0">
            <a:noAutofit/>
          </a:bodyPr>
          <a:lstStyle/>
          <a:p>
            <a:pPr marL="239711" lvl="0" indent="-11110" algn="ctr" rtl="0">
              <a:lnSpc>
                <a:spcPct val="90000"/>
              </a:lnSpc>
              <a:spcBef>
                <a:spcPts val="1000"/>
              </a:spcBef>
              <a:spcAft>
                <a:spcPts val="0"/>
              </a:spcAft>
              <a:buSzPts val="2800"/>
              <a:buNone/>
            </a:pPr>
            <a:r>
              <a:rPr lang="en-US" b="1"/>
              <a:t>Adult: </a:t>
            </a:r>
            <a:r>
              <a:rPr lang="en-US"/>
              <a:t>What’s the word?</a:t>
            </a:r>
            <a:endParaRPr/>
          </a:p>
        </p:txBody>
      </p:sp>
      <p:sp>
        <p:nvSpPr>
          <p:cNvPr id="1479" name="Google Shape;1479;p119"/>
          <p:cNvSpPr txBox="1">
            <a:spLocks noGrp="1"/>
          </p:cNvSpPr>
          <p:nvPr>
            <p:ph type="body" idx="5"/>
          </p:nvPr>
        </p:nvSpPr>
        <p:spPr>
          <a:xfrm rot="860453">
            <a:off x="8789270" y="1869148"/>
            <a:ext cx="2887476" cy="1828793"/>
          </a:xfrm>
          <a:prstGeom prst="rect">
            <a:avLst/>
          </a:prstGeom>
          <a:noFill/>
          <a:ln>
            <a:noFill/>
          </a:ln>
        </p:spPr>
        <p:txBody>
          <a:bodyPr spcFirstLastPara="1" wrap="square" lIns="9125" tIns="9125" rIns="9125" bIns="9125" anchor="ctr" anchorCtr="0">
            <a:noAutofit/>
          </a:bodyPr>
          <a:lstStyle/>
          <a:p>
            <a:pPr marL="239711" lvl="0" indent="-11110" algn="ctr" rtl="0">
              <a:lnSpc>
                <a:spcPct val="90000"/>
              </a:lnSpc>
              <a:spcBef>
                <a:spcPts val="1000"/>
              </a:spcBef>
              <a:spcAft>
                <a:spcPts val="0"/>
              </a:spcAft>
              <a:buSzPts val="2800"/>
              <a:buNone/>
            </a:pPr>
            <a:r>
              <a:rPr lang="en-US" b="1"/>
              <a:t>Child</a:t>
            </a:r>
            <a:r>
              <a:rPr lang="en-US"/>
              <a:t>: Snowball!</a:t>
            </a:r>
            <a:endParaRPr/>
          </a:p>
        </p:txBody>
      </p:sp>
      <p:pic>
        <p:nvPicPr>
          <p:cNvPr id="1480" name="Google Shape;1480;p119" descr="A picture containing icon&#10;&#10;Description automatically generated"/>
          <p:cNvPicPr preferRelativeResize="0"/>
          <p:nvPr/>
        </p:nvPicPr>
        <p:blipFill rotWithShape="1">
          <a:blip r:embed="rId3">
            <a:alphaModFix/>
          </a:blip>
          <a:srcRect l="14482" t="29735" r="14406" b="28601"/>
          <a:stretch/>
        </p:blipFill>
        <p:spPr>
          <a:xfrm rot="3195795">
            <a:off x="-141787" y="3895440"/>
            <a:ext cx="2749377" cy="1610890"/>
          </a:xfrm>
          <a:prstGeom prst="rect">
            <a:avLst/>
          </a:prstGeom>
          <a:noFill/>
          <a:ln>
            <a:noFill/>
          </a:ln>
        </p:spPr>
      </p:pic>
      <p:pic>
        <p:nvPicPr>
          <p:cNvPr id="1481" name="Google Shape;1481;p119" descr="Logo&#10;&#10;Description automatically generated"/>
          <p:cNvPicPr preferRelativeResize="0"/>
          <p:nvPr/>
        </p:nvPicPr>
        <p:blipFill rotWithShape="1">
          <a:blip r:embed="rId4">
            <a:alphaModFix/>
          </a:blip>
          <a:srcRect l="14278" t="30406" r="11355" b="28480"/>
          <a:stretch/>
        </p:blipFill>
        <p:spPr>
          <a:xfrm rot="-10185728">
            <a:off x="717927" y="3148672"/>
            <a:ext cx="2836893" cy="156829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6" name="Google Shape;1486;p12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Font typeface="Calibri"/>
              <a:buNone/>
            </a:pPr>
            <a:r>
              <a:rPr lang="en-US" sz="5000"/>
              <a:t>Let’s practice</a:t>
            </a:r>
            <a:endParaRPr/>
          </a:p>
        </p:txBody>
      </p:sp>
      <p:sp>
        <p:nvSpPr>
          <p:cNvPr id="1487" name="Google Shape;1487;p120"/>
          <p:cNvSpPr txBox="1">
            <a:spLocks noGrp="1"/>
          </p:cNvSpPr>
          <p:nvPr>
            <p:ph type="body" idx="1"/>
          </p:nvPr>
        </p:nvSpPr>
        <p:spPr>
          <a:xfrm>
            <a:off x="248443" y="239394"/>
            <a:ext cx="3040200" cy="549300"/>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0771BA"/>
              </a:buClr>
              <a:buSzPts val="2800"/>
              <a:buFont typeface="Arial"/>
              <a:buNone/>
            </a:pPr>
            <a:endParaRPr/>
          </a:p>
        </p:txBody>
      </p:sp>
      <p:sp>
        <p:nvSpPr>
          <p:cNvPr id="1488" name="Google Shape;1488;p120"/>
          <p:cNvSpPr txBox="1">
            <a:spLocks noGrp="1"/>
          </p:cNvSpPr>
          <p:nvPr>
            <p:ph type="body" idx="2"/>
          </p:nvPr>
        </p:nvSpPr>
        <p:spPr>
          <a:xfrm>
            <a:off x="243874" y="1023994"/>
            <a:ext cx="3040200" cy="2993700"/>
          </a:xfrm>
          <a:prstGeom prst="rect">
            <a:avLst/>
          </a:prstGeom>
          <a:noFill/>
          <a:ln>
            <a:noFill/>
          </a:ln>
        </p:spPr>
        <p:txBody>
          <a:bodyPr spcFirstLastPara="1" wrap="square" lIns="91425" tIns="45700" rIns="91425" bIns="45700" anchor="t" anchorCtr="0">
            <a:noAutofit/>
          </a:bodyPr>
          <a:lstStyle/>
          <a:p>
            <a:pPr marL="565150" lvl="0" indent="-514350" algn="l" rtl="0">
              <a:lnSpc>
                <a:spcPct val="90000"/>
              </a:lnSpc>
              <a:spcBef>
                <a:spcPts val="1000"/>
              </a:spcBef>
              <a:spcAft>
                <a:spcPts val="0"/>
              </a:spcAft>
              <a:buSzPts val="2800"/>
              <a:buAutoNum type="arabicPeriod"/>
            </a:pPr>
            <a:r>
              <a:rPr lang="en-US" sz="3200"/>
              <a:t>Say the word parts.</a:t>
            </a:r>
            <a:endParaRPr/>
          </a:p>
          <a:p>
            <a:pPr marL="565150" lvl="0" indent="-514350" algn="l" rtl="0">
              <a:lnSpc>
                <a:spcPct val="90000"/>
              </a:lnSpc>
              <a:spcBef>
                <a:spcPts val="1000"/>
              </a:spcBef>
              <a:spcAft>
                <a:spcPts val="0"/>
              </a:spcAft>
              <a:buSzPts val="2800"/>
              <a:buAutoNum type="arabicPeriod"/>
            </a:pPr>
            <a:r>
              <a:rPr lang="en-US" sz="3200"/>
              <a:t>Squish them together.</a:t>
            </a:r>
            <a:endParaRPr/>
          </a:p>
          <a:p>
            <a:pPr marL="565150" lvl="0" indent="-514350" algn="l" rtl="0">
              <a:lnSpc>
                <a:spcPct val="90000"/>
              </a:lnSpc>
              <a:spcBef>
                <a:spcPts val="1000"/>
              </a:spcBef>
              <a:spcAft>
                <a:spcPts val="0"/>
              </a:spcAft>
              <a:buSzPts val="2800"/>
              <a:buAutoNum type="arabicPeriod"/>
            </a:pPr>
            <a:r>
              <a:rPr lang="en-US" sz="3200"/>
              <a:t>Say the word.</a:t>
            </a:r>
            <a:endParaRPr/>
          </a:p>
          <a:p>
            <a:pPr marL="457200" marR="0" lvl="0" indent="-228600" algn="l" rtl="0">
              <a:lnSpc>
                <a:spcPct val="90000"/>
              </a:lnSpc>
              <a:spcBef>
                <a:spcPts val="1000"/>
              </a:spcBef>
              <a:spcAft>
                <a:spcPts val="0"/>
              </a:spcAft>
              <a:buClr>
                <a:srgbClr val="0771BA"/>
              </a:buClr>
              <a:buSzPts val="2800"/>
              <a:buFont typeface="Arial"/>
              <a:buNone/>
            </a:pPr>
            <a:endParaRPr/>
          </a:p>
        </p:txBody>
      </p:sp>
      <p:sp>
        <p:nvSpPr>
          <p:cNvPr id="1489" name="Google Shape;1489;p120"/>
          <p:cNvSpPr txBox="1">
            <a:spLocks noGrp="1"/>
          </p:cNvSpPr>
          <p:nvPr>
            <p:ph type="body" idx="4"/>
          </p:nvPr>
        </p:nvSpPr>
        <p:spPr>
          <a:xfrm>
            <a:off x="8420151" y="1944688"/>
            <a:ext cx="3514200" cy="11937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endParaRPr/>
          </a:p>
          <a:p>
            <a:pPr marL="0" marR="0" lvl="0" indent="0" algn="ctr" rtl="0">
              <a:lnSpc>
                <a:spcPct val="90000"/>
              </a:lnSpc>
              <a:spcBef>
                <a:spcPts val="1000"/>
              </a:spcBef>
              <a:spcAft>
                <a:spcPts val="0"/>
              </a:spcAft>
              <a:buClr>
                <a:srgbClr val="006FB6"/>
              </a:buClr>
              <a:buSzPts val="3600"/>
              <a:buFont typeface="Arial"/>
              <a:buNone/>
            </a:pPr>
            <a:r>
              <a:rPr lang="en-US"/>
              <a:t>drumstick</a:t>
            </a:r>
            <a:endParaRPr/>
          </a:p>
          <a:p>
            <a:pPr marL="0" marR="0" lvl="0" indent="0" algn="ctr" rtl="0">
              <a:lnSpc>
                <a:spcPct val="90000"/>
              </a:lnSpc>
              <a:spcBef>
                <a:spcPts val="1000"/>
              </a:spcBef>
              <a:spcAft>
                <a:spcPts val="0"/>
              </a:spcAft>
              <a:buClr>
                <a:srgbClr val="006FB6"/>
              </a:buClr>
              <a:buSzPts val="3600"/>
              <a:buFont typeface="Arial"/>
              <a:buNone/>
            </a:pPr>
            <a:endParaRPr/>
          </a:p>
        </p:txBody>
      </p:sp>
      <p:sp>
        <p:nvSpPr>
          <p:cNvPr id="1490" name="Google Shape;1490;p120"/>
          <p:cNvSpPr txBox="1">
            <a:spLocks noGrp="1"/>
          </p:cNvSpPr>
          <p:nvPr>
            <p:ph type="body" idx="5"/>
          </p:nvPr>
        </p:nvSpPr>
        <p:spPr>
          <a:xfrm>
            <a:off x="8433792" y="4255294"/>
            <a:ext cx="3514200" cy="11937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t>chicken</a:t>
            </a:r>
            <a:endParaRPr/>
          </a:p>
        </p:txBody>
      </p:sp>
      <p:pic>
        <p:nvPicPr>
          <p:cNvPr id="1491" name="Google Shape;1491;p120" descr="A picture containing logo&#10;&#10;Description automatically generated"/>
          <p:cNvPicPr preferRelativeResize="0"/>
          <p:nvPr/>
        </p:nvPicPr>
        <p:blipFill rotWithShape="1">
          <a:blip r:embed="rId3">
            <a:alphaModFix/>
          </a:blip>
          <a:srcRect/>
          <a:stretch/>
        </p:blipFill>
        <p:spPr>
          <a:xfrm rot="3195918">
            <a:off x="2940565" y="2608044"/>
            <a:ext cx="6013710" cy="293791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5"/>
        <p:cNvGrpSpPr/>
        <p:nvPr/>
      </p:nvGrpSpPr>
      <p:grpSpPr>
        <a:xfrm>
          <a:off x="0" y="0"/>
          <a:ext cx="0" cy="0"/>
          <a:chOff x="0" y="0"/>
          <a:chExt cx="0" cy="0"/>
        </a:xfrm>
      </p:grpSpPr>
      <p:sp>
        <p:nvSpPr>
          <p:cNvPr id="1496" name="Google Shape;1496;p12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Multilingual families</a:t>
            </a:r>
            <a:endParaRPr/>
          </a:p>
        </p:txBody>
      </p:sp>
      <p:sp>
        <p:nvSpPr>
          <p:cNvPr id="1497" name="Google Shape;1497;p121"/>
          <p:cNvSpPr txBox="1"/>
          <p:nvPr/>
        </p:nvSpPr>
        <p:spPr>
          <a:xfrm>
            <a:off x="4326096" y="1917450"/>
            <a:ext cx="7401000" cy="7917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800"/>
              </a:spcBef>
              <a:spcAft>
                <a:spcPts val="0"/>
              </a:spcAft>
              <a:buClr>
                <a:srgbClr val="000000"/>
              </a:buClr>
              <a:buSzPts val="3200"/>
              <a:buFont typeface="Arial"/>
              <a:buNone/>
            </a:pPr>
            <a:r>
              <a:rPr lang="en-US" sz="3200" b="0" i="0" u="none" strike="noStrike" cap="none">
                <a:solidFill>
                  <a:srgbClr val="006FB6"/>
                </a:solidFill>
                <a:latin typeface="Calibri"/>
                <a:ea typeface="Calibri"/>
                <a:cs typeface="Calibri"/>
                <a:sym typeface="Calibri"/>
              </a:rPr>
              <a:t>Use this with books in any language.</a:t>
            </a:r>
            <a:endParaRPr sz="3200" b="0" i="0" u="none" strike="noStrike" cap="none">
              <a:solidFill>
                <a:srgbClr val="006FB6"/>
              </a:solidFill>
              <a:latin typeface="Calibri"/>
              <a:ea typeface="Calibri"/>
              <a:cs typeface="Calibri"/>
              <a:sym typeface="Calibri"/>
            </a:endParaRPr>
          </a:p>
        </p:txBody>
      </p:sp>
      <p:pic>
        <p:nvPicPr>
          <p:cNvPr id="1498" name="Google Shape;1498;p121"/>
          <p:cNvPicPr preferRelativeResize="0"/>
          <p:nvPr/>
        </p:nvPicPr>
        <p:blipFill rotWithShape="1">
          <a:blip r:embed="rId3">
            <a:alphaModFix/>
          </a:blip>
          <a:srcRect/>
          <a:stretch/>
        </p:blipFill>
        <p:spPr>
          <a:xfrm>
            <a:off x="2045425" y="1803148"/>
            <a:ext cx="1103676" cy="1020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2"/>
        <p:cNvGrpSpPr/>
        <p:nvPr/>
      </p:nvGrpSpPr>
      <p:grpSpPr>
        <a:xfrm>
          <a:off x="0" y="0"/>
          <a:ext cx="0" cy="0"/>
          <a:chOff x="0" y="0"/>
          <a:chExt cx="0" cy="0"/>
        </a:xfrm>
      </p:grpSpPr>
      <p:sp>
        <p:nvSpPr>
          <p:cNvPr id="1503" name="Google Shape;1503;p122"/>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2800"/>
              <a:buNone/>
            </a:pPr>
            <a:r>
              <a:rPr lang="en-US"/>
              <a:t>What word does it make when we squish these parts together?</a:t>
            </a:r>
            <a:endParaRPr/>
          </a:p>
        </p:txBody>
      </p:sp>
      <p:sp>
        <p:nvSpPr>
          <p:cNvPr id="1504" name="Google Shape;1504;p122"/>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800"/>
              <a:buNone/>
            </a:pPr>
            <a:r>
              <a:rPr lang="en-US"/>
              <a:t>What are the two parts of this word? </a:t>
            </a:r>
            <a:endParaRPr/>
          </a:p>
          <a:p>
            <a:pPr marL="0" lvl="0" indent="0" algn="l" rtl="0">
              <a:lnSpc>
                <a:spcPct val="90000"/>
              </a:lnSpc>
              <a:spcBef>
                <a:spcPts val="0"/>
              </a:spcBef>
              <a:spcAft>
                <a:spcPts val="0"/>
              </a:spcAft>
              <a:buSzPts val="2800"/>
              <a:buNone/>
            </a:pPr>
            <a:endParaRPr/>
          </a:p>
        </p:txBody>
      </p:sp>
      <p:sp>
        <p:nvSpPr>
          <p:cNvPr id="1505" name="Google Shape;1505;p122"/>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800"/>
              <a:buNone/>
            </a:pPr>
            <a:r>
              <a:rPr lang="en-US"/>
              <a:t>Let’s break this word apart. If I say “snowball,” what are the two parts?</a:t>
            </a:r>
            <a:r>
              <a:rPr lang="en-US" sz="1200" b="1">
                <a:solidFill>
                  <a:schemeClr val="dk1"/>
                </a:solidFill>
              </a:rPr>
              <a:t> </a:t>
            </a:r>
            <a:endParaRPr/>
          </a:p>
        </p:txBody>
      </p:sp>
      <p:sp>
        <p:nvSpPr>
          <p:cNvPr id="1506" name="Google Shape;1506;p122"/>
          <p:cNvSpPr txBox="1">
            <a:spLocks noGrp="1"/>
          </p:cNvSpPr>
          <p:nvPr>
            <p:ph type="ctrTitle"/>
          </p:nvPr>
        </p:nvSpPr>
        <p:spPr>
          <a:xfrm>
            <a:off x="820225" y="0"/>
            <a:ext cx="113718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Reading = conversation</a:t>
            </a:r>
            <a:endParaRPr/>
          </a:p>
        </p:txBody>
      </p:sp>
      <p:pic>
        <p:nvPicPr>
          <p:cNvPr id="1507" name="Google Shape;1507;p122"/>
          <p:cNvPicPr preferRelativeResize="0"/>
          <p:nvPr/>
        </p:nvPicPr>
        <p:blipFill rotWithShape="1">
          <a:blip r:embed="rId3">
            <a:alphaModFix/>
          </a:blip>
          <a:srcRect t="-1666"/>
          <a:stretch/>
        </p:blipFill>
        <p:spPr>
          <a:xfrm>
            <a:off x="240925" y="86525"/>
            <a:ext cx="678450" cy="1004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1"/>
        <p:cNvGrpSpPr/>
        <p:nvPr/>
      </p:nvGrpSpPr>
      <p:grpSpPr>
        <a:xfrm>
          <a:off x="0" y="0"/>
          <a:ext cx="0" cy="0"/>
          <a:chOff x="0" y="0"/>
          <a:chExt cx="0" cy="0"/>
        </a:xfrm>
      </p:grpSpPr>
      <p:sp>
        <p:nvSpPr>
          <p:cNvPr id="1512" name="Google Shape;1512;p12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Practice time</a:t>
            </a:r>
            <a:endParaRPr/>
          </a:p>
        </p:txBody>
      </p:sp>
      <p:sp>
        <p:nvSpPr>
          <p:cNvPr id="1513" name="Google Shape;1513;p123"/>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sz="3200">
                <a:solidFill>
                  <a:srgbClr val="006FB6"/>
                </a:solidFill>
              </a:rPr>
              <a:t>Say the word parts.</a:t>
            </a:r>
            <a:endParaRPr>
              <a:solidFill>
                <a:srgbClr val="006FB6"/>
              </a:solidFill>
            </a:endParaRPr>
          </a:p>
        </p:txBody>
      </p:sp>
      <p:sp>
        <p:nvSpPr>
          <p:cNvPr id="1514" name="Google Shape;1514;p123"/>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sz="3200">
                <a:solidFill>
                  <a:srgbClr val="006FB6"/>
                </a:solidFill>
              </a:rPr>
              <a:t>Squish them together. </a:t>
            </a:r>
            <a:endParaRPr>
              <a:solidFill>
                <a:srgbClr val="006FB6"/>
              </a:solidFill>
            </a:endParaRPr>
          </a:p>
        </p:txBody>
      </p:sp>
      <p:sp>
        <p:nvSpPr>
          <p:cNvPr id="1515" name="Google Shape;1515;p123"/>
          <p:cNvSpPr txBox="1">
            <a:spLocks noGrp="1"/>
          </p:cNvSpPr>
          <p:nvPr>
            <p:ph type="body" idx="1"/>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sz="3200">
                <a:solidFill>
                  <a:srgbClr val="006FB6"/>
                </a:solidFill>
                <a:latin typeface="Calibri"/>
                <a:ea typeface="Calibri"/>
                <a:cs typeface="Calibri"/>
                <a:sym typeface="Calibri"/>
              </a:rPr>
              <a:t>Say the word. </a:t>
            </a:r>
            <a:endParaRPr>
              <a:solidFill>
                <a:srgbClr val="006FB6"/>
              </a:solidFill>
              <a:latin typeface="Calibri"/>
              <a:ea typeface="Calibri"/>
              <a:cs typeface="Calibri"/>
              <a:sym typeface="Calibri"/>
            </a:endParaRPr>
          </a:p>
        </p:txBody>
      </p:sp>
      <p:sp>
        <p:nvSpPr>
          <p:cNvPr id="1516" name="Google Shape;1516;p123"/>
          <p:cNvSpPr txBox="1">
            <a:spLocks noGrp="1"/>
          </p:cNvSpPr>
          <p:nvPr>
            <p:ph type="body" idx="2"/>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b="1">
                <a:solidFill>
                  <a:srgbClr val="006FB6"/>
                </a:solidFill>
                <a:latin typeface="Calibri"/>
                <a:ea typeface="Calibri"/>
                <a:cs typeface="Calibri"/>
                <a:sym typeface="Calibri"/>
              </a:rPr>
              <a:t>1</a:t>
            </a:r>
            <a:endParaRPr b="1">
              <a:solidFill>
                <a:srgbClr val="006FB6"/>
              </a:solidFill>
              <a:latin typeface="Calibri"/>
              <a:ea typeface="Calibri"/>
              <a:cs typeface="Calibri"/>
              <a:sym typeface="Calibri"/>
            </a:endParaRPr>
          </a:p>
        </p:txBody>
      </p:sp>
      <p:sp>
        <p:nvSpPr>
          <p:cNvPr id="1517" name="Google Shape;1517;p123"/>
          <p:cNvSpPr txBox="1">
            <a:spLocks noGrp="1"/>
          </p:cNvSpPr>
          <p:nvPr>
            <p:ph type="body" idx="1"/>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b="1" i="0" u="none" strike="noStrike" cap="none">
                <a:solidFill>
                  <a:srgbClr val="006FB6"/>
                </a:solidFill>
                <a:latin typeface="Calibri"/>
                <a:ea typeface="Calibri"/>
                <a:cs typeface="Calibri"/>
                <a:sym typeface="Calibri"/>
              </a:rPr>
              <a:t>3</a:t>
            </a:r>
            <a:endParaRPr sz="1400" b="1" i="0" u="none" strike="noStrike" cap="none">
              <a:solidFill>
                <a:srgbClr val="006FB6"/>
              </a:solidFill>
              <a:latin typeface="Calibri"/>
              <a:ea typeface="Calibri"/>
              <a:cs typeface="Calibri"/>
              <a:sym typeface="Calibri"/>
            </a:endParaRPr>
          </a:p>
        </p:txBody>
      </p:sp>
      <p:sp>
        <p:nvSpPr>
          <p:cNvPr id="1518" name="Google Shape;1518;p123"/>
          <p:cNvSpPr txBox="1">
            <a:spLocks noGrp="1"/>
          </p:cNvSpPr>
          <p:nvPr>
            <p:ph type="body" idx="2"/>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b="1" i="0" u="none" strike="noStrike" cap="none">
                <a:solidFill>
                  <a:srgbClr val="006FB6"/>
                </a:solidFill>
                <a:latin typeface="Calibri"/>
                <a:ea typeface="Calibri"/>
                <a:cs typeface="Calibri"/>
                <a:sym typeface="Calibri"/>
              </a:rPr>
              <a:t>2</a:t>
            </a:r>
            <a:endParaRPr sz="1400" b="1" i="0" u="none" strike="noStrike" cap="none">
              <a:solidFill>
                <a:srgbClr val="006FB6"/>
              </a:solidFill>
              <a:latin typeface="Calibri"/>
              <a:ea typeface="Calibri"/>
              <a:cs typeface="Calibri"/>
              <a:sym typeface="Calibri"/>
            </a:endParaRPr>
          </a:p>
        </p:txBody>
      </p:sp>
      <p:sp>
        <p:nvSpPr>
          <p:cNvPr id="1519" name="Google Shape;1519;p123"/>
          <p:cNvSpPr txBox="1">
            <a:spLocks noGrp="1"/>
          </p:cNvSpPr>
          <p:nvPr>
            <p:ph type="body" idx="1"/>
          </p:nvPr>
        </p:nvSpPr>
        <p:spPr>
          <a:xfrm>
            <a:off x="6947452" y="1420401"/>
            <a:ext cx="1819500" cy="1686300"/>
          </a:xfrm>
          <a:prstGeom prst="rect">
            <a:avLst/>
          </a:prstGeom>
          <a:noFill/>
          <a:ln>
            <a:noFill/>
          </a:ln>
        </p:spPr>
        <p:txBody>
          <a:bodyPr spcFirstLastPara="1" wrap="square" lIns="91425" tIns="45700" rIns="91425" bIns="45700" anchor="t" anchorCtr="0">
            <a:noAutofit/>
          </a:bodyPr>
          <a:lstStyle/>
          <a:p>
            <a:pPr marL="241300" marR="0" lvl="0" indent="-12700" algn="l" rtl="0">
              <a:lnSpc>
                <a:spcPct val="100000"/>
              </a:lnSpc>
              <a:spcBef>
                <a:spcPts val="0"/>
              </a:spcBef>
              <a:spcAft>
                <a:spcPts val="0"/>
              </a:spcAft>
              <a:buClr>
                <a:srgbClr val="000000"/>
              </a:buClr>
              <a:buSzPts val="3400"/>
              <a:buFont typeface="Arial"/>
              <a:buNone/>
            </a:pPr>
            <a:r>
              <a:rPr lang="en-US" sz="2700" b="0" i="0" u="none" strike="noStrike" cap="none">
                <a:solidFill>
                  <a:srgbClr val="006FB6"/>
                </a:solidFill>
                <a:latin typeface="Calibri"/>
                <a:ea typeface="Calibri"/>
                <a:cs typeface="Calibri"/>
                <a:sym typeface="Calibri"/>
              </a:rPr>
              <a:t>Call me over when you have a question!</a:t>
            </a:r>
            <a:endParaRPr sz="1100" b="0" i="0" u="none" strike="noStrike" cap="none">
              <a:solidFill>
                <a:srgbClr val="006FB6"/>
              </a:solidFill>
              <a:latin typeface="Calibri"/>
              <a:ea typeface="Calibri"/>
              <a:cs typeface="Calibri"/>
              <a:sym typeface="Calibri"/>
            </a:endParaRPr>
          </a:p>
        </p:txBody>
      </p:sp>
      <p:sp>
        <p:nvSpPr>
          <p:cNvPr id="1520" name="Google Shape;1520;p123"/>
          <p:cNvSpPr>
            <a:spLocks noGrp="1"/>
          </p:cNvSpPr>
          <p:nvPr>
            <p:ph type="pic" idx="2"/>
          </p:nvPr>
        </p:nvSpPr>
        <p:spPr>
          <a:xfrm>
            <a:off x="8842777" y="1420400"/>
            <a:ext cx="3087000" cy="2704500"/>
          </a:xfrm>
          <a:prstGeom prst="rect">
            <a:avLst/>
          </a:prstGeom>
          <a:noFill/>
          <a:ln>
            <a:noFill/>
          </a:ln>
        </p:spPr>
        <p:txBody>
          <a:bodyPr/>
          <a:lstStyle/>
          <a:p>
            <a:endParaRPr lang="en-US"/>
          </a:p>
        </p:txBody>
      </p:sp>
      <p:pic>
        <p:nvPicPr>
          <p:cNvPr id="1521" name="Google Shape;1521;p123"/>
          <p:cNvPicPr preferRelativeResize="0"/>
          <p:nvPr/>
        </p:nvPicPr>
        <p:blipFill rotWithShape="1">
          <a:blip r:embed="rId3">
            <a:alphaModFix/>
          </a:blip>
          <a:srcRect l="7548" r="7538"/>
          <a:stretch/>
        </p:blipFill>
        <p:spPr>
          <a:xfrm>
            <a:off x="8842777" y="1420400"/>
            <a:ext cx="3086926" cy="2704494"/>
          </a:xfrm>
          <a:prstGeom prst="rect">
            <a:avLst/>
          </a:prstGeom>
          <a:noFill/>
          <a:ln>
            <a:noFill/>
          </a:ln>
        </p:spPr>
      </p:pic>
      <p:sp>
        <p:nvSpPr>
          <p:cNvPr id="1522" name="Google Shape;1522;p123"/>
          <p:cNvSpPr txBox="1"/>
          <p:nvPr/>
        </p:nvSpPr>
        <p:spPr>
          <a:xfrm>
            <a:off x="5229055" y="2190314"/>
            <a:ext cx="1701600" cy="3182100"/>
          </a:xfrm>
          <a:prstGeom prst="rect">
            <a:avLst/>
          </a:prstGeom>
          <a:noFill/>
          <a:ln>
            <a:noFill/>
          </a:ln>
        </p:spPr>
        <p:txBody>
          <a:bodyPr spcFirstLastPara="1" wrap="square" lIns="91425" tIns="45700" rIns="91425" bIns="45700" anchor="ctr" anchorCtr="0">
            <a:noAutofit/>
          </a:bodyPr>
          <a:lstStyle/>
          <a:p>
            <a:pPr marL="457200" marR="0" lvl="0" indent="-406400" algn="l" rtl="0">
              <a:lnSpc>
                <a:spcPct val="150000"/>
              </a:lnSpc>
              <a:spcBef>
                <a:spcPts val="0"/>
              </a:spcBef>
              <a:spcAft>
                <a:spcPts val="0"/>
              </a:spcAft>
              <a:buClr>
                <a:srgbClr val="006FB6"/>
              </a:buClr>
              <a:buSzPts val="2400"/>
              <a:buFont typeface="Arial"/>
              <a:buChar char="•"/>
            </a:pPr>
            <a:r>
              <a:rPr lang="en-US" sz="2400" b="0" i="0" u="none" strike="noStrike" cap="none">
                <a:solidFill>
                  <a:srgbClr val="006FB6"/>
                </a:solidFill>
                <a:latin typeface="Calibri"/>
                <a:ea typeface="Calibri"/>
                <a:cs typeface="Calibri"/>
                <a:sym typeface="Calibri"/>
              </a:rPr>
              <a:t>baseball</a:t>
            </a:r>
            <a:endParaRPr sz="2400" b="0" i="0" u="none" strike="noStrike" cap="none">
              <a:solidFill>
                <a:srgbClr val="006FB6"/>
              </a:solidFill>
              <a:latin typeface="Calibri"/>
              <a:ea typeface="Calibri"/>
              <a:cs typeface="Calibri"/>
              <a:sym typeface="Calibri"/>
            </a:endParaRPr>
          </a:p>
          <a:p>
            <a:pPr marL="457200" marR="0" lvl="0" indent="-406400" algn="l" rtl="0">
              <a:lnSpc>
                <a:spcPct val="150000"/>
              </a:lnSpc>
              <a:spcBef>
                <a:spcPts val="0"/>
              </a:spcBef>
              <a:spcAft>
                <a:spcPts val="0"/>
              </a:spcAft>
              <a:buClr>
                <a:srgbClr val="006FB6"/>
              </a:buClr>
              <a:buSzPts val="2400"/>
              <a:buFont typeface="Arial"/>
              <a:buChar char="•"/>
            </a:pPr>
            <a:r>
              <a:rPr lang="en-US" sz="2400" b="0" i="0" u="none" strike="noStrike" cap="none">
                <a:solidFill>
                  <a:srgbClr val="006FB6"/>
                </a:solidFill>
                <a:latin typeface="Calibri"/>
                <a:ea typeface="Calibri"/>
                <a:cs typeface="Calibri"/>
                <a:sym typeface="Calibri"/>
              </a:rPr>
              <a:t>lion</a:t>
            </a:r>
            <a:endParaRPr sz="2400" b="0" i="0" u="none" strike="noStrike" cap="none">
              <a:solidFill>
                <a:srgbClr val="006FB6"/>
              </a:solidFill>
              <a:latin typeface="Calibri"/>
              <a:ea typeface="Calibri"/>
              <a:cs typeface="Calibri"/>
              <a:sym typeface="Calibri"/>
            </a:endParaRPr>
          </a:p>
          <a:p>
            <a:pPr marL="457200" marR="0" lvl="0" indent="-406400" algn="l" rtl="0">
              <a:lnSpc>
                <a:spcPct val="150000"/>
              </a:lnSpc>
              <a:spcBef>
                <a:spcPts val="0"/>
              </a:spcBef>
              <a:spcAft>
                <a:spcPts val="0"/>
              </a:spcAft>
              <a:buClr>
                <a:srgbClr val="006FB6"/>
              </a:buClr>
              <a:buSzPts val="2400"/>
              <a:buFont typeface="Arial"/>
              <a:buChar char="•"/>
            </a:pPr>
            <a:r>
              <a:rPr lang="en-US" sz="2400" b="0" i="0" u="none" strike="noStrike" cap="none">
                <a:solidFill>
                  <a:srgbClr val="006FB6"/>
                </a:solidFill>
                <a:latin typeface="Calibri"/>
                <a:ea typeface="Calibri"/>
                <a:cs typeface="Calibri"/>
                <a:sym typeface="Calibri"/>
              </a:rPr>
              <a:t>water</a:t>
            </a:r>
            <a:endParaRPr sz="2400" b="0" i="0" u="none" strike="noStrike" cap="none">
              <a:solidFill>
                <a:srgbClr val="006FB6"/>
              </a:solidFill>
              <a:latin typeface="Calibri"/>
              <a:ea typeface="Calibri"/>
              <a:cs typeface="Calibri"/>
              <a:sym typeface="Calibri"/>
            </a:endParaRPr>
          </a:p>
          <a:p>
            <a:pPr marL="457200" marR="0" lvl="0" indent="-406400" algn="l" rtl="0">
              <a:lnSpc>
                <a:spcPct val="150000"/>
              </a:lnSpc>
              <a:spcBef>
                <a:spcPts val="0"/>
              </a:spcBef>
              <a:spcAft>
                <a:spcPts val="0"/>
              </a:spcAft>
              <a:buClr>
                <a:srgbClr val="006FB6"/>
              </a:buClr>
              <a:buSzPts val="2400"/>
              <a:buFont typeface="Arial"/>
              <a:buChar char="•"/>
            </a:pPr>
            <a:r>
              <a:rPr lang="en-US" sz="2400" b="0" i="0" u="none" strike="noStrike" cap="none">
                <a:solidFill>
                  <a:srgbClr val="006FB6"/>
                </a:solidFill>
                <a:latin typeface="Calibri"/>
                <a:ea typeface="Calibri"/>
                <a:cs typeface="Calibri"/>
                <a:sym typeface="Calibri"/>
              </a:rPr>
              <a:t>pancake</a:t>
            </a:r>
            <a:endParaRPr sz="2400" b="0" i="0" u="none" strike="noStrike" cap="none">
              <a:solidFill>
                <a:srgbClr val="006FB6"/>
              </a:solidFill>
              <a:latin typeface="Calibri"/>
              <a:ea typeface="Calibri"/>
              <a:cs typeface="Calibri"/>
              <a:sym typeface="Calibri"/>
            </a:endParaRPr>
          </a:p>
          <a:p>
            <a:pPr marL="457200" marR="0" lvl="0" indent="-406400" algn="l" rtl="0">
              <a:lnSpc>
                <a:spcPct val="150000"/>
              </a:lnSpc>
              <a:spcBef>
                <a:spcPts val="0"/>
              </a:spcBef>
              <a:spcAft>
                <a:spcPts val="0"/>
              </a:spcAft>
              <a:buClr>
                <a:srgbClr val="006FB6"/>
              </a:buClr>
              <a:buSzPts val="2400"/>
              <a:buFont typeface="Arial"/>
              <a:buChar char="•"/>
            </a:pPr>
            <a:r>
              <a:rPr lang="en-US" sz="2400" b="0" i="0" u="none" strike="noStrike" cap="none">
                <a:solidFill>
                  <a:srgbClr val="006FB6"/>
                </a:solidFill>
                <a:latin typeface="Calibri"/>
                <a:ea typeface="Calibri"/>
                <a:cs typeface="Calibri"/>
                <a:sym typeface="Calibri"/>
              </a:rPr>
              <a:t>puppy</a:t>
            </a:r>
            <a:endParaRPr sz="2400" b="0" i="0" u="none" strike="noStrike" cap="none">
              <a:solidFill>
                <a:srgbClr val="006FB6"/>
              </a:solidFill>
              <a:latin typeface="Calibri"/>
              <a:ea typeface="Calibri"/>
              <a:cs typeface="Calibri"/>
              <a:sym typeface="Calibri"/>
            </a:endParaRPr>
          </a:p>
          <a:p>
            <a:pPr marL="342900" marR="0" lvl="0" indent="-139700" algn="l" rtl="0">
              <a:lnSpc>
                <a:spcPct val="100000"/>
              </a:lnSpc>
              <a:spcBef>
                <a:spcPts val="0"/>
              </a:spcBef>
              <a:spcAft>
                <a:spcPts val="0"/>
              </a:spcAft>
              <a:buClr>
                <a:srgbClr val="000000"/>
              </a:buClr>
              <a:buSzPts val="2400"/>
              <a:buFont typeface="Arial"/>
              <a:buNone/>
            </a:pPr>
            <a:endParaRPr sz="2400" b="0" i="0" u="none" strike="noStrike" cap="none">
              <a:solidFill>
                <a:srgbClr val="006FB6"/>
              </a:solidFill>
              <a:latin typeface="Calibri"/>
              <a:ea typeface="Calibri"/>
              <a:cs typeface="Calibri"/>
              <a:sym typeface="Calibri"/>
            </a:endParaRPr>
          </a:p>
        </p:txBody>
      </p:sp>
      <p:pic>
        <p:nvPicPr>
          <p:cNvPr id="1523" name="Google Shape;1523;p123" descr="A picture containing shirt&#10;&#10;Description automatically generated"/>
          <p:cNvPicPr preferRelativeResize="0"/>
          <p:nvPr/>
        </p:nvPicPr>
        <p:blipFill rotWithShape="1">
          <a:blip r:embed="rId4">
            <a:alphaModFix/>
          </a:blip>
          <a:srcRect/>
          <a:stretch/>
        </p:blipFill>
        <p:spPr>
          <a:xfrm>
            <a:off x="4204252" y="2632998"/>
            <a:ext cx="1290120" cy="1441395"/>
          </a:xfrm>
          <a:prstGeom prst="rect">
            <a:avLst/>
          </a:prstGeom>
          <a:noFill/>
          <a:ln>
            <a:noFill/>
          </a:ln>
        </p:spPr>
      </p:pic>
      <p:pic>
        <p:nvPicPr>
          <p:cNvPr id="1524" name="Google Shape;1524;p123" descr="Icon&#10;&#10;Description automatically generated"/>
          <p:cNvPicPr preferRelativeResize="0"/>
          <p:nvPr/>
        </p:nvPicPr>
        <p:blipFill rotWithShape="1">
          <a:blip r:embed="rId5">
            <a:alphaModFix/>
          </a:blip>
          <a:srcRect/>
          <a:stretch/>
        </p:blipFill>
        <p:spPr>
          <a:xfrm>
            <a:off x="4331035" y="3548371"/>
            <a:ext cx="837543" cy="935748"/>
          </a:xfrm>
          <a:prstGeom prst="rect">
            <a:avLst/>
          </a:prstGeom>
          <a:noFill/>
          <a:ln>
            <a:noFill/>
          </a:ln>
        </p:spPr>
      </p:pic>
      <p:pic>
        <p:nvPicPr>
          <p:cNvPr id="1525" name="Google Shape;1525;p123" descr="Logo&#10;&#10;Description automatically generated"/>
          <p:cNvPicPr preferRelativeResize="0"/>
          <p:nvPr/>
        </p:nvPicPr>
        <p:blipFill rotWithShape="1">
          <a:blip r:embed="rId6">
            <a:alphaModFix/>
          </a:blip>
          <a:srcRect/>
          <a:stretch/>
        </p:blipFill>
        <p:spPr>
          <a:xfrm flipH="1">
            <a:off x="4363400" y="4119695"/>
            <a:ext cx="895056" cy="1000005"/>
          </a:xfrm>
          <a:prstGeom prst="rect">
            <a:avLst/>
          </a:prstGeom>
          <a:noFill/>
          <a:ln>
            <a:noFill/>
          </a:ln>
        </p:spPr>
      </p:pic>
      <p:pic>
        <p:nvPicPr>
          <p:cNvPr id="1526" name="Google Shape;1526;p123" descr="A picture containing logo&#10;&#10;Description automatically generated"/>
          <p:cNvPicPr preferRelativeResize="0"/>
          <p:nvPr/>
        </p:nvPicPr>
        <p:blipFill rotWithShape="1">
          <a:blip r:embed="rId7">
            <a:alphaModFix/>
          </a:blip>
          <a:srcRect/>
          <a:stretch/>
        </p:blipFill>
        <p:spPr>
          <a:xfrm flipH="1">
            <a:off x="4374715" y="2190325"/>
            <a:ext cx="837540" cy="93574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124"/>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en-US"/>
              <a:t>Reflect </a:t>
            </a:r>
            <a:endParaRPr/>
          </a:p>
        </p:txBody>
      </p:sp>
      <p:sp>
        <p:nvSpPr>
          <p:cNvPr id="1532" name="Google Shape;1532;p124"/>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p>
            <a:pPr marL="457200" lvl="0" indent="-444500" algn="l" rtl="0">
              <a:lnSpc>
                <a:spcPct val="100000"/>
              </a:lnSpc>
              <a:spcBef>
                <a:spcPts val="2400"/>
              </a:spcBef>
              <a:spcAft>
                <a:spcPts val="0"/>
              </a:spcAft>
              <a:buSzPts val="3400"/>
              <a:buChar char="•"/>
            </a:pPr>
            <a:r>
              <a:rPr lang="en-US"/>
              <a:t>Any questions about the reading tip?</a:t>
            </a:r>
            <a:endParaRPr/>
          </a:p>
          <a:p>
            <a:pPr marL="457200" lvl="0" indent="-444500" algn="l" rtl="0">
              <a:lnSpc>
                <a:spcPct val="100000"/>
              </a:lnSpc>
              <a:spcBef>
                <a:spcPts val="2400"/>
              </a:spcBef>
              <a:spcAft>
                <a:spcPts val="0"/>
              </a:spcAft>
              <a:buSzPts val="3400"/>
              <a:buChar char="•"/>
            </a:pPr>
            <a:r>
              <a:rPr lang="en-US"/>
              <a:t>Turn and talk with your child: Do we feel ready to try this reading tip at home?</a:t>
            </a:r>
            <a:endParaRPr/>
          </a:p>
          <a:p>
            <a:pPr marL="457200" lvl="0" indent="-444500" algn="l" rtl="0">
              <a:lnSpc>
                <a:spcPct val="100000"/>
              </a:lnSpc>
              <a:spcBef>
                <a:spcPts val="2400"/>
              </a:spcBef>
              <a:spcAft>
                <a:spcPts val="0"/>
              </a:spcAft>
              <a:buSzPts val="3400"/>
              <a:buChar char="•"/>
            </a:pPr>
            <a:r>
              <a:rPr lang="en-US"/>
              <a:t>Please share how you might use this at home.</a:t>
            </a:r>
            <a:endParaRPr/>
          </a:p>
        </p:txBody>
      </p:sp>
      <p:sp>
        <p:nvSpPr>
          <p:cNvPr id="1533" name="Google Shape;1533;p124"/>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100"/>
              <a:buFont typeface="Noto Sans Symbols"/>
              <a:buNone/>
            </a:pPr>
            <a:r>
              <a:rPr lang="en-US"/>
              <a:t>Your question will help someone else in the room!</a:t>
            </a:r>
            <a:endParaRPr/>
          </a:p>
        </p:txBody>
      </p:sp>
      <p:pic>
        <p:nvPicPr>
          <p:cNvPr id="1534" name="Google Shape;1534;p124" descr="A close up of a logo&#10;&#10;Description automatically generated"/>
          <p:cNvPicPr preferRelativeResize="0">
            <a:picLocks noGrp="1"/>
          </p:cNvPicPr>
          <p:nvPr>
            <p:ph type="pic" idx="2"/>
          </p:nvPr>
        </p:nvPicPr>
        <p:blipFill rotWithShape="1">
          <a:blip r:embed="rId3">
            <a:alphaModFix/>
          </a:blip>
          <a:srcRect l="6932" r="6932"/>
          <a:stretch/>
        </p:blipFill>
        <p:spPr>
          <a:xfrm>
            <a:off x="457146" y="524736"/>
            <a:ext cx="2514599" cy="2935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8"/>
        <p:cNvGrpSpPr/>
        <p:nvPr/>
      </p:nvGrpSpPr>
      <p:grpSpPr>
        <a:xfrm>
          <a:off x="0" y="0"/>
          <a:ext cx="0" cy="0"/>
          <a:chOff x="0" y="0"/>
          <a:chExt cx="0" cy="0"/>
        </a:xfrm>
      </p:grpSpPr>
      <p:sp>
        <p:nvSpPr>
          <p:cNvPr id="1539" name="Google Shape;1539;p1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Purposeful play -&gt; learning</a:t>
            </a:r>
            <a:endParaRPr/>
          </a:p>
        </p:txBody>
      </p:sp>
      <p:pic>
        <p:nvPicPr>
          <p:cNvPr id="1540" name="Google Shape;1540;p125"/>
          <p:cNvPicPr preferRelativeResize="0">
            <a:picLocks noGrp="1"/>
          </p:cNvPicPr>
          <p:nvPr>
            <p:ph type="body" idx="1"/>
          </p:nvPr>
        </p:nvPicPr>
        <p:blipFill rotWithShape="1">
          <a:blip r:embed="rId3">
            <a:alphaModFix/>
          </a:blip>
          <a:srcRect/>
          <a:stretch/>
        </p:blipFill>
        <p:spPr>
          <a:xfrm>
            <a:off x="1314974" y="1692275"/>
            <a:ext cx="4569300" cy="4067100"/>
          </a:xfrm>
          <a:prstGeom prst="rect">
            <a:avLst/>
          </a:prstGeom>
          <a:noFill/>
          <a:ln>
            <a:noFill/>
          </a:ln>
        </p:spPr>
      </p:pic>
      <p:sp>
        <p:nvSpPr>
          <p:cNvPr id="1541" name="Google Shape;1541;p125"/>
          <p:cNvSpPr txBox="1">
            <a:spLocks noGrp="1"/>
          </p:cNvSpPr>
          <p:nvPr>
            <p:ph type="body" idx="2"/>
          </p:nvPr>
        </p:nvSpPr>
        <p:spPr>
          <a:xfrm>
            <a:off x="5884338" y="1692275"/>
            <a:ext cx="5122500" cy="4100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3600"/>
              <a:buNone/>
            </a:pPr>
            <a:r>
              <a:rPr lang="en-US" b="1"/>
              <a:t>Questions</a:t>
            </a:r>
            <a:r>
              <a:rPr lang="en-US"/>
              <a:t> and </a:t>
            </a:r>
            <a:r>
              <a:rPr lang="en-US" b="1"/>
              <a:t>meaningful conversations </a:t>
            </a:r>
            <a:r>
              <a:rPr lang="en-US"/>
              <a:t>build the foundation of reading!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5"/>
        <p:cNvGrpSpPr/>
        <p:nvPr/>
      </p:nvGrpSpPr>
      <p:grpSpPr>
        <a:xfrm>
          <a:off x="0" y="0"/>
          <a:ext cx="0" cy="0"/>
          <a:chOff x="0" y="0"/>
          <a:chExt cx="0" cy="0"/>
        </a:xfrm>
      </p:grpSpPr>
      <p:sp>
        <p:nvSpPr>
          <p:cNvPr id="1546" name="Google Shape;1546;p12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Feedback, please</a:t>
            </a:r>
            <a:endParaRPr/>
          </a:p>
        </p:txBody>
      </p:sp>
      <p:pic>
        <p:nvPicPr>
          <p:cNvPr id="1547" name="Google Shape;1547;p126"/>
          <p:cNvPicPr preferRelativeResize="0">
            <a:picLocks noGrp="1"/>
          </p:cNvPicPr>
          <p:nvPr>
            <p:ph type="pic" idx="2"/>
          </p:nvPr>
        </p:nvPicPr>
        <p:blipFill rotWithShape="1">
          <a:blip r:embed="rId3">
            <a:alphaModFix/>
          </a:blip>
          <a:srcRect l="274" t="-7982" r="274" b="-4522"/>
          <a:stretch/>
        </p:blipFill>
        <p:spPr>
          <a:xfrm>
            <a:off x="8953152" y="1444919"/>
            <a:ext cx="2916937" cy="2596895"/>
          </a:xfrm>
          <a:prstGeom prst="rect">
            <a:avLst/>
          </a:prstGeom>
          <a:noFill/>
          <a:ln>
            <a:noFill/>
          </a:ln>
        </p:spPr>
      </p:pic>
      <p:sp>
        <p:nvSpPr>
          <p:cNvPr id="1548" name="Google Shape;1548;p126"/>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p>
            <a:pPr marL="57150" marR="0" lvl="0" indent="0" algn="l" rtl="0">
              <a:lnSpc>
                <a:spcPct val="90000"/>
              </a:lnSpc>
              <a:spcBef>
                <a:spcPts val="1000"/>
              </a:spcBef>
              <a:spcAft>
                <a:spcPts val="0"/>
              </a:spcAft>
              <a:buClr>
                <a:srgbClr val="006FB6"/>
              </a:buClr>
              <a:buSzPts val="2700"/>
              <a:buFont typeface="Noto Sans Symbols"/>
              <a:buNone/>
            </a:pPr>
            <a:r>
              <a:rPr lang="en-US"/>
              <a:t>Your input improves our time together!</a:t>
            </a:r>
            <a:endParaRPr/>
          </a:p>
          <a:p>
            <a:pPr marL="57150" marR="0" lvl="0" indent="0" algn="l" rtl="0">
              <a:lnSpc>
                <a:spcPct val="90000"/>
              </a:lnSpc>
              <a:spcBef>
                <a:spcPts val="1000"/>
              </a:spcBef>
              <a:spcAft>
                <a:spcPts val="0"/>
              </a:spcAft>
              <a:buClr>
                <a:srgbClr val="006FB6"/>
              </a:buClr>
              <a:buSzPts val="2700"/>
              <a:buFont typeface="Noto Sans Symbols"/>
              <a:buNone/>
            </a:pPr>
            <a:endParaRPr/>
          </a:p>
        </p:txBody>
      </p:sp>
      <p:pic>
        <p:nvPicPr>
          <p:cNvPr id="1549" name="Google Shape;1549;p126"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2258219"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3"/>
        <p:cNvGrpSpPr/>
        <p:nvPr/>
      </p:nvGrpSpPr>
      <p:grpSpPr>
        <a:xfrm>
          <a:off x="0" y="0"/>
          <a:ext cx="0" cy="0"/>
          <a:chOff x="0" y="0"/>
          <a:chExt cx="0" cy="0"/>
        </a:xfrm>
      </p:grpSpPr>
      <p:sp>
        <p:nvSpPr>
          <p:cNvPr id="1384" name="Google Shape;1384;p111"/>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6FB6"/>
              </a:buClr>
              <a:buSzPts val="4400"/>
              <a:buFont typeface="Arial"/>
              <a:buNone/>
            </a:pPr>
            <a:r>
              <a:rPr lang="en-US" sz="4400"/>
              <a:t>Say the Sounds, Squish the Sounds</a:t>
            </a:r>
            <a:endParaRPr sz="5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8"/>
        <p:cNvGrpSpPr/>
        <p:nvPr/>
      </p:nvGrpSpPr>
      <p:grpSpPr>
        <a:xfrm>
          <a:off x="0" y="0"/>
          <a:ext cx="0" cy="0"/>
          <a:chOff x="0" y="0"/>
          <a:chExt cx="0" cy="0"/>
        </a:xfrm>
      </p:grpSpPr>
      <p:sp>
        <p:nvSpPr>
          <p:cNvPr id="1389" name="Google Shape;1389;p112"/>
          <p:cNvSpPr txBox="1">
            <a:spLocks noGrp="1"/>
          </p:cNvSpPr>
          <p:nvPr>
            <p:ph type="body" idx="1"/>
          </p:nvPr>
        </p:nvSpPr>
        <p:spPr>
          <a:xfrm>
            <a:off x="1660583" y="1489802"/>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Welcome</a:t>
            </a:r>
            <a:endParaRPr/>
          </a:p>
        </p:txBody>
      </p:sp>
      <p:sp>
        <p:nvSpPr>
          <p:cNvPr id="1390" name="Google Shape;1390;p112"/>
          <p:cNvSpPr txBox="1">
            <a:spLocks noGrp="1"/>
          </p:cNvSpPr>
          <p:nvPr>
            <p:ph type="body" idx="3"/>
          </p:nvPr>
        </p:nvSpPr>
        <p:spPr>
          <a:xfrm>
            <a:off x="1660583" y="2653440"/>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Reading tip</a:t>
            </a:r>
            <a:endParaRPr/>
          </a:p>
        </p:txBody>
      </p:sp>
      <p:sp>
        <p:nvSpPr>
          <p:cNvPr id="1391" name="Google Shape;1391;p112"/>
          <p:cNvSpPr txBox="1">
            <a:spLocks noGrp="1"/>
          </p:cNvSpPr>
          <p:nvPr>
            <p:ph type="body" idx="4"/>
          </p:nvPr>
        </p:nvSpPr>
        <p:spPr>
          <a:xfrm>
            <a:off x="1660583" y="3817079"/>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Practice time</a:t>
            </a:r>
            <a:endParaRPr/>
          </a:p>
        </p:txBody>
      </p:sp>
      <p:sp>
        <p:nvSpPr>
          <p:cNvPr id="1392" name="Google Shape;1392;p1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Agenda</a:t>
            </a:r>
            <a:endParaRPr/>
          </a:p>
        </p:txBody>
      </p:sp>
      <p:sp>
        <p:nvSpPr>
          <p:cNvPr id="1393" name="Google Shape;1393;p112"/>
          <p:cNvSpPr txBox="1">
            <a:spLocks noGrp="1"/>
          </p:cNvSpPr>
          <p:nvPr>
            <p:ph type="body" idx="5"/>
          </p:nvPr>
        </p:nvSpPr>
        <p:spPr>
          <a:xfrm>
            <a:off x="1660583" y="4992079"/>
            <a:ext cx="36426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Reflection &amp; updates</a:t>
            </a:r>
            <a:endParaRPr/>
          </a:p>
        </p:txBody>
      </p:sp>
      <p:pic>
        <p:nvPicPr>
          <p:cNvPr id="1394" name="Google Shape;1394;p112"/>
          <p:cNvPicPr preferRelativeResize="0">
            <a:picLocks noGrp="1"/>
          </p:cNvPicPr>
          <p:nvPr>
            <p:ph type="body" idx="6"/>
          </p:nvPr>
        </p:nvPicPr>
        <p:blipFill rotWithShape="1">
          <a:blip r:embed="rId3">
            <a:alphaModFix/>
          </a:blip>
          <a:srcRect/>
          <a:stretch/>
        </p:blipFill>
        <p:spPr>
          <a:xfrm>
            <a:off x="912540" y="1504823"/>
            <a:ext cx="573000" cy="908400"/>
          </a:xfrm>
          <a:prstGeom prst="rect">
            <a:avLst/>
          </a:prstGeom>
          <a:noFill/>
          <a:ln>
            <a:noFill/>
          </a:ln>
        </p:spPr>
      </p:pic>
      <p:pic>
        <p:nvPicPr>
          <p:cNvPr id="1395" name="Google Shape;1395;p112"/>
          <p:cNvPicPr preferRelativeResize="0">
            <a:picLocks noGrp="1"/>
          </p:cNvPicPr>
          <p:nvPr>
            <p:ph type="body" idx="7"/>
          </p:nvPr>
        </p:nvPicPr>
        <p:blipFill rotWithShape="1">
          <a:blip r:embed="rId4">
            <a:alphaModFix/>
          </a:blip>
          <a:srcRect/>
          <a:stretch/>
        </p:blipFill>
        <p:spPr>
          <a:xfrm>
            <a:off x="693738" y="2821020"/>
            <a:ext cx="758700" cy="710400"/>
          </a:xfrm>
          <a:prstGeom prst="rect">
            <a:avLst/>
          </a:prstGeom>
          <a:noFill/>
          <a:ln>
            <a:noFill/>
          </a:ln>
        </p:spPr>
      </p:pic>
      <p:pic>
        <p:nvPicPr>
          <p:cNvPr id="1396" name="Google Shape;1396;p112"/>
          <p:cNvPicPr preferRelativeResize="0">
            <a:picLocks noGrp="1"/>
          </p:cNvPicPr>
          <p:nvPr>
            <p:ph type="body" idx="8"/>
          </p:nvPr>
        </p:nvPicPr>
        <p:blipFill rotWithShape="1">
          <a:blip r:embed="rId5">
            <a:alphaModFix/>
          </a:blip>
          <a:srcRect/>
          <a:stretch/>
        </p:blipFill>
        <p:spPr>
          <a:xfrm>
            <a:off x="676611" y="3936650"/>
            <a:ext cx="793200" cy="714300"/>
          </a:xfrm>
          <a:prstGeom prst="rect">
            <a:avLst/>
          </a:prstGeom>
          <a:noFill/>
          <a:ln>
            <a:noFill/>
          </a:ln>
        </p:spPr>
      </p:pic>
      <p:pic>
        <p:nvPicPr>
          <p:cNvPr id="1397" name="Google Shape;1397;p112"/>
          <p:cNvPicPr preferRelativeResize="0">
            <a:picLocks noGrp="1"/>
          </p:cNvPicPr>
          <p:nvPr>
            <p:ph type="body" idx="9"/>
          </p:nvPr>
        </p:nvPicPr>
        <p:blipFill rotWithShape="1">
          <a:blip r:embed="rId6">
            <a:alphaModFix/>
          </a:blip>
          <a:srcRect/>
          <a:stretch/>
        </p:blipFill>
        <p:spPr>
          <a:xfrm>
            <a:off x="743965" y="5088376"/>
            <a:ext cx="658500" cy="719400"/>
          </a:xfrm>
          <a:prstGeom prst="rect">
            <a:avLst/>
          </a:prstGeom>
          <a:noFill/>
          <a:ln>
            <a:noFill/>
          </a:ln>
        </p:spPr>
      </p:pic>
      <p:pic>
        <p:nvPicPr>
          <p:cNvPr id="1398" name="Google Shape;1398;p112" descr="A group of people posing for the camera&#10;&#10;Description automatically generated"/>
          <p:cNvPicPr preferRelativeResize="0">
            <a:picLocks noGrp="1"/>
          </p:cNvPicPr>
          <p:nvPr>
            <p:ph type="pic" idx="2"/>
          </p:nvPr>
        </p:nvPicPr>
        <p:blipFill rotWithShape="1">
          <a:blip r:embed="rId7">
            <a:alphaModFix/>
          </a:blip>
          <a:srcRect t="65" b="61"/>
          <a:stretch/>
        </p:blipFill>
        <p:spPr>
          <a:xfrm>
            <a:off x="6174911" y="1558066"/>
            <a:ext cx="5394325" cy="4518024"/>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wrap="square" lIns="274300" tIns="45700" rIns="91433" bIns="45700" anchor="ctr" anchorCtr="0">
            <a:normAutofit/>
          </a:bodyPr>
          <a:lstStyle/>
          <a:p>
            <a:r>
              <a:rPr lang="en"/>
              <a:t>Family Confidence Survey</a:t>
            </a:r>
            <a:endParaRPr/>
          </a:p>
        </p:txBody>
      </p:sp>
      <p:sp>
        <p:nvSpPr>
          <p:cNvPr id="104" name="Google Shape;104;p27"/>
          <p:cNvSpPr txBox="1"/>
          <p:nvPr/>
        </p:nvSpPr>
        <p:spPr>
          <a:xfrm>
            <a:off x="518033" y="1666700"/>
            <a:ext cx="5127200" cy="4788963"/>
          </a:xfrm>
          <a:prstGeom prst="rect">
            <a:avLst/>
          </a:prstGeom>
          <a:noFill/>
          <a:ln>
            <a:noFill/>
          </a:ln>
        </p:spPr>
        <p:txBody>
          <a:bodyPr spcFirstLastPara="1" wrap="square" lIns="121900" tIns="121900" rIns="121900" bIns="121900" anchor="t" anchorCtr="0">
            <a:spAutoFit/>
          </a:bodyPr>
          <a:lstStyle/>
          <a:p>
            <a:pPr>
              <a:lnSpc>
                <a:spcPct val="90000"/>
              </a:lnSpc>
            </a:pPr>
            <a:r>
              <a:rPr lang="en" sz="3200" b="1">
                <a:solidFill>
                  <a:srgbClr val="0771BA"/>
                </a:solidFill>
                <a:latin typeface="Calibri"/>
                <a:ea typeface="Calibri"/>
                <a:cs typeface="Calibri"/>
                <a:sym typeface="Calibri"/>
              </a:rPr>
              <a:t>Scan this code to share how you’re feeling about reading with your child. Participants will be entered into a raffle for a $15 gift card. One winner per school will be drawn after the first and last workshops.</a:t>
            </a:r>
            <a:endParaRPr sz="3200" b="1">
              <a:solidFill>
                <a:srgbClr val="0771BA"/>
              </a:solidFill>
              <a:latin typeface="Calibri"/>
              <a:ea typeface="Calibri"/>
              <a:cs typeface="Calibri"/>
              <a:sym typeface="Calibri"/>
            </a:endParaRPr>
          </a:p>
          <a:p>
            <a:pPr>
              <a:lnSpc>
                <a:spcPct val="90000"/>
              </a:lnSpc>
            </a:pPr>
            <a:endParaRPr sz="3467" b="1">
              <a:solidFill>
                <a:srgbClr val="0771BA"/>
              </a:solidFill>
              <a:latin typeface="Calibri"/>
              <a:ea typeface="Calibri"/>
              <a:cs typeface="Calibri"/>
              <a:sym typeface="Calibri"/>
            </a:endParaRPr>
          </a:p>
          <a:p>
            <a:pPr>
              <a:lnSpc>
                <a:spcPct val="90000"/>
              </a:lnSpc>
            </a:pPr>
            <a:r>
              <a:rPr lang="en" sz="3733" b="1" u="sng">
                <a:solidFill>
                  <a:schemeClr val="hlink"/>
                </a:solidFill>
                <a:latin typeface="Calibri"/>
                <a:ea typeface="Calibri"/>
                <a:cs typeface="Calibri"/>
                <a:sym typeface="Calibri"/>
                <a:hlinkClick r:id="rId3"/>
              </a:rPr>
              <a:t>bit.ly/3BUBxbx</a:t>
            </a:r>
            <a:endParaRPr sz="3733" b="1">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5715001" y="1461500"/>
            <a:ext cx="5200401" cy="52004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9"/>
        <p:cNvGrpSpPr/>
        <p:nvPr/>
      </p:nvGrpSpPr>
      <p:grpSpPr>
        <a:xfrm>
          <a:off x="0" y="0"/>
          <a:ext cx="0" cy="0"/>
          <a:chOff x="0" y="0"/>
          <a:chExt cx="0" cy="0"/>
        </a:xfrm>
      </p:grpSpPr>
      <p:sp>
        <p:nvSpPr>
          <p:cNvPr id="1410" name="Google Shape;1410;p114"/>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11" name="Google Shape;1411;p114"/>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12" name="Google Shape;1412;p114"/>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13" name="Google Shape;1413;p114"/>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14" name="Google Shape;1414;p114"/>
          <p:cNvSpPr txBox="1">
            <a:spLocks noGrp="1"/>
          </p:cNvSpPr>
          <p:nvPr>
            <p:ph type="body" idx="5"/>
          </p:nvPr>
        </p:nvSpPr>
        <p:spPr>
          <a:xfrm>
            <a:off x="1044438"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prepared.</a:t>
            </a:r>
            <a:endParaRPr/>
          </a:p>
        </p:txBody>
      </p:sp>
      <p:sp>
        <p:nvSpPr>
          <p:cNvPr id="1415" name="Google Shape;1415;p114"/>
          <p:cNvSpPr txBox="1">
            <a:spLocks noGrp="1"/>
          </p:cNvSpPr>
          <p:nvPr>
            <p:ph type="body" idx="6"/>
          </p:nvPr>
        </p:nvSpPr>
        <p:spPr>
          <a:xfrm>
            <a:off x="1046485"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present.</a:t>
            </a:r>
            <a:endParaRPr/>
          </a:p>
        </p:txBody>
      </p:sp>
      <p:sp>
        <p:nvSpPr>
          <p:cNvPr id="1416" name="Google Shape;1416;p114"/>
          <p:cNvSpPr txBox="1">
            <a:spLocks noGrp="1"/>
          </p:cNvSpPr>
          <p:nvPr>
            <p:ph type="body" idx="7"/>
          </p:nvPr>
        </p:nvSpPr>
        <p:spPr>
          <a:xfrm>
            <a:off x="1044439"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courteous.</a:t>
            </a:r>
            <a:endParaRPr/>
          </a:p>
        </p:txBody>
      </p:sp>
      <p:sp>
        <p:nvSpPr>
          <p:cNvPr id="1417" name="Google Shape;1417;p114"/>
          <p:cNvSpPr txBox="1">
            <a:spLocks noGrp="1"/>
          </p:cNvSpPr>
          <p:nvPr>
            <p:ph type="body" idx="8"/>
          </p:nvPr>
        </p:nvSpPr>
        <p:spPr>
          <a:xfrm>
            <a:off x="1044438"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Ask questions.</a:t>
            </a:r>
            <a:endParaRPr/>
          </a:p>
        </p:txBody>
      </p:sp>
      <p:sp>
        <p:nvSpPr>
          <p:cNvPr id="1418" name="Google Shape;1418;p114"/>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Workshop guidelines</a:t>
            </a:r>
            <a:endParaRPr/>
          </a:p>
        </p:txBody>
      </p:sp>
      <p:pic>
        <p:nvPicPr>
          <p:cNvPr id="1419" name="Google Shape;1419;p114" descr="Icon&#10;&#10;Description automatically generated"/>
          <p:cNvPicPr preferRelativeResize="0"/>
          <p:nvPr/>
        </p:nvPicPr>
        <p:blipFill rotWithShape="1">
          <a:blip r:embed="rId3">
            <a:alphaModFix/>
          </a:blip>
          <a:srcRect/>
          <a:stretch/>
        </p:blipFill>
        <p:spPr>
          <a:xfrm>
            <a:off x="350915" y="1601936"/>
            <a:ext cx="585197" cy="831415"/>
          </a:xfrm>
          <a:prstGeom prst="rect">
            <a:avLst/>
          </a:prstGeom>
          <a:noFill/>
          <a:ln>
            <a:noFill/>
          </a:ln>
        </p:spPr>
      </p:pic>
      <p:pic>
        <p:nvPicPr>
          <p:cNvPr id="1420" name="Google Shape;1420;p114" descr="Icon&#10;&#10;Description automatically generated"/>
          <p:cNvPicPr preferRelativeResize="0"/>
          <p:nvPr/>
        </p:nvPicPr>
        <p:blipFill rotWithShape="1">
          <a:blip r:embed="rId4">
            <a:alphaModFix/>
          </a:blip>
          <a:srcRect/>
          <a:stretch/>
        </p:blipFill>
        <p:spPr>
          <a:xfrm>
            <a:off x="350915" y="5188440"/>
            <a:ext cx="585196" cy="585196"/>
          </a:xfrm>
          <a:prstGeom prst="rect">
            <a:avLst/>
          </a:prstGeom>
          <a:noFill/>
          <a:ln>
            <a:noFill/>
          </a:ln>
        </p:spPr>
      </p:pic>
      <p:pic>
        <p:nvPicPr>
          <p:cNvPr id="1421" name="Google Shape;1421;p114" descr="Icon&#10;&#10;Description automatically generated"/>
          <p:cNvPicPr preferRelativeResize="0"/>
          <p:nvPr/>
        </p:nvPicPr>
        <p:blipFill rotWithShape="1">
          <a:blip r:embed="rId5">
            <a:alphaModFix/>
          </a:blip>
          <a:srcRect/>
          <a:stretch/>
        </p:blipFill>
        <p:spPr>
          <a:xfrm>
            <a:off x="350915" y="4116743"/>
            <a:ext cx="585197" cy="418228"/>
          </a:xfrm>
          <a:prstGeom prst="rect">
            <a:avLst/>
          </a:prstGeom>
          <a:noFill/>
          <a:ln>
            <a:noFill/>
          </a:ln>
        </p:spPr>
      </p:pic>
      <p:pic>
        <p:nvPicPr>
          <p:cNvPr id="1422" name="Google Shape;1422;p114" descr="Icon&#10;&#10;Description automatically generated"/>
          <p:cNvPicPr preferRelativeResize="0"/>
          <p:nvPr/>
        </p:nvPicPr>
        <p:blipFill rotWithShape="1">
          <a:blip r:embed="rId6">
            <a:alphaModFix/>
          </a:blip>
          <a:srcRect/>
          <a:stretch/>
        </p:blipFill>
        <p:spPr>
          <a:xfrm>
            <a:off x="4787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6"/>
        <p:cNvGrpSpPr/>
        <p:nvPr/>
      </p:nvGrpSpPr>
      <p:grpSpPr>
        <a:xfrm>
          <a:off x="0" y="0"/>
          <a:ext cx="0" cy="0"/>
          <a:chOff x="0" y="0"/>
          <a:chExt cx="0" cy="0"/>
        </a:xfrm>
      </p:grpSpPr>
      <p:sp>
        <p:nvSpPr>
          <p:cNvPr id="1427" name="Google Shape;1427;p115"/>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fontScale="90000"/>
          </a:bodyPr>
          <a:lstStyle/>
          <a:p>
            <a:pPr marL="0" lvl="0" indent="0" algn="l" rtl="0">
              <a:lnSpc>
                <a:spcPct val="100000"/>
              </a:lnSpc>
              <a:spcBef>
                <a:spcPts val="0"/>
              </a:spcBef>
              <a:spcAft>
                <a:spcPts val="0"/>
              </a:spcAft>
              <a:buClr>
                <a:srgbClr val="006FB6"/>
              </a:buClr>
              <a:buSzPct val="100000"/>
              <a:buFont typeface="Calibri"/>
              <a:buNone/>
            </a:pPr>
            <a:r>
              <a:rPr lang="en-US">
                <a:solidFill>
                  <a:srgbClr val="006FB6"/>
                </a:solidFill>
              </a:rPr>
              <a:t>Say the sounds, squish the sounds</a:t>
            </a:r>
            <a:endParaRPr/>
          </a:p>
        </p:txBody>
      </p:sp>
      <p:sp>
        <p:nvSpPr>
          <p:cNvPr id="1428" name="Google Shape;1428;p115"/>
          <p:cNvSpPr txBox="1">
            <a:spLocks noGrp="1"/>
          </p:cNvSpPr>
          <p:nvPr>
            <p:ph type="body" idx="1"/>
          </p:nvPr>
        </p:nvSpPr>
        <p:spPr>
          <a:xfrm>
            <a:off x="9222900" y="2472614"/>
            <a:ext cx="2497200" cy="48474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rgbClr val="006FB6"/>
              </a:buClr>
              <a:buSzPts val="2100"/>
              <a:buNone/>
            </a:pPr>
            <a:r>
              <a:rPr lang="en-US"/>
              <a:t>Hearing parts of a word and then putting  them together helps your child prepare to blend the sounds in a word when they try to read it. </a:t>
            </a:r>
            <a:endParaRPr/>
          </a:p>
          <a:p>
            <a:pPr marL="0" lvl="0" indent="0" algn="ctr" rtl="0">
              <a:lnSpc>
                <a:spcPct val="90000"/>
              </a:lnSpc>
              <a:spcBef>
                <a:spcPts val="1000"/>
              </a:spcBef>
              <a:spcAft>
                <a:spcPts val="0"/>
              </a:spcAft>
              <a:buClr>
                <a:srgbClr val="006FB6"/>
              </a:buClr>
              <a:buSzPts val="1950"/>
              <a:buNone/>
            </a:pPr>
            <a:endParaRPr sz="2600">
              <a:solidFill>
                <a:srgbClr val="006FB6"/>
              </a:solidFill>
            </a:endParaRPr>
          </a:p>
        </p:txBody>
      </p:sp>
      <p:pic>
        <p:nvPicPr>
          <p:cNvPr id="1429" name="Google Shape;1429;p115"/>
          <p:cNvPicPr preferRelativeResize="0">
            <a:picLocks noGrp="1"/>
          </p:cNvPicPr>
          <p:nvPr>
            <p:ph type="pic" idx="2"/>
          </p:nvPr>
        </p:nvPicPr>
        <p:blipFill rotWithShape="1">
          <a:blip r:embed="rId3">
            <a:alphaModFix/>
          </a:blip>
          <a:srcRect/>
          <a:stretch/>
        </p:blipFill>
        <p:spPr>
          <a:xfrm>
            <a:off x="9282749" y="1480529"/>
            <a:ext cx="2377500" cy="762834"/>
          </a:xfrm>
          <a:prstGeom prst="rect">
            <a:avLst/>
          </a:prstGeom>
          <a:noFill/>
          <a:ln>
            <a:noFill/>
          </a:ln>
        </p:spPr>
      </p:pic>
      <p:sp>
        <p:nvSpPr>
          <p:cNvPr id="1430" name="Google Shape;1430;p115"/>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2</a:t>
            </a:r>
            <a:endParaRPr/>
          </a:p>
        </p:txBody>
      </p:sp>
      <p:sp>
        <p:nvSpPr>
          <p:cNvPr id="1431" name="Google Shape;1431;p115"/>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3</a:t>
            </a:r>
            <a:endParaRPr/>
          </a:p>
        </p:txBody>
      </p:sp>
      <p:sp>
        <p:nvSpPr>
          <p:cNvPr id="1432" name="Google Shape;1432;p115"/>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Say the word parts.</a:t>
            </a:r>
            <a:endParaRPr/>
          </a:p>
        </p:txBody>
      </p:sp>
      <p:sp>
        <p:nvSpPr>
          <p:cNvPr id="1433" name="Google Shape;1433;p115"/>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Squish them together. </a:t>
            </a:r>
            <a:endParaRPr/>
          </a:p>
        </p:txBody>
      </p:sp>
      <p:sp>
        <p:nvSpPr>
          <p:cNvPr id="1434" name="Google Shape;1434;p115"/>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Say the word.</a:t>
            </a:r>
            <a:endParaRPr/>
          </a:p>
        </p:txBody>
      </p:sp>
      <p:sp>
        <p:nvSpPr>
          <p:cNvPr id="1435" name="Google Shape;1435;p115"/>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116"/>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1000"/>
              </a:spcBef>
              <a:spcAft>
                <a:spcPts val="0"/>
              </a:spcAft>
              <a:buClr>
                <a:srgbClr val="000000"/>
              </a:buClr>
              <a:buSzPts val="3000"/>
              <a:buFont typeface="Arial"/>
              <a:buNone/>
            </a:pPr>
            <a:r>
              <a:rPr lang="en-US"/>
              <a:t>an awareness that different sounds and sound structures make up words.</a:t>
            </a:r>
            <a:endParaRPr/>
          </a:p>
        </p:txBody>
      </p:sp>
      <p:sp>
        <p:nvSpPr>
          <p:cNvPr id="1441" name="Google Shape;1441;p116"/>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442" name="Google Shape;1442;p116"/>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443" name="Google Shape;1443;p116"/>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444" name="Google Shape;1444;p116"/>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a:t>Phonological awareness</a:t>
            </a:r>
            <a:endParaRPr/>
          </a:p>
        </p:txBody>
      </p:sp>
      <p:sp>
        <p:nvSpPr>
          <p:cNvPr id="1445" name="Google Shape;1445;p116"/>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446" name="Google Shape;1446;p116"/>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447" name="Google Shape;1447;p116"/>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448" name="Google Shape;1448;p11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Check in on literacy terms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p117"/>
          <p:cNvSpPr txBox="1">
            <a:spLocks noGrp="1"/>
          </p:cNvSpPr>
          <p:nvPr>
            <p:ph type="title"/>
          </p:nvPr>
        </p:nvSpPr>
        <p:spPr>
          <a:xfrm>
            <a:off x="3536683" y="0"/>
            <a:ext cx="52962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None/>
            </a:pPr>
            <a:r>
              <a:rPr lang="en-US" sz="5000"/>
              <a:t>Say the word parts</a:t>
            </a:r>
            <a:endParaRPr/>
          </a:p>
        </p:txBody>
      </p:sp>
      <p:sp>
        <p:nvSpPr>
          <p:cNvPr id="1454" name="Google Shape;1454;p117"/>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0771BA"/>
              </a:buClr>
              <a:buSzPts val="2800"/>
              <a:buFont typeface="Arial"/>
              <a:buNone/>
            </a:pPr>
            <a:r>
              <a:rPr lang="en-US" sz="3200"/>
              <a:t>Tips and tricks</a:t>
            </a:r>
            <a:endParaRPr/>
          </a:p>
        </p:txBody>
      </p:sp>
      <p:sp>
        <p:nvSpPr>
          <p:cNvPr id="1455" name="Google Shape;1455;p117"/>
          <p:cNvSpPr txBox="1">
            <a:spLocks noGrp="1"/>
          </p:cNvSpPr>
          <p:nvPr>
            <p:ph type="body" idx="3"/>
          </p:nvPr>
        </p:nvSpPr>
        <p:spPr>
          <a:xfrm>
            <a:off x="4185240" y="2782162"/>
            <a:ext cx="2873700" cy="1039800"/>
          </a:xfrm>
          <a:prstGeom prst="rect">
            <a:avLst/>
          </a:prstGeom>
          <a:noFill/>
          <a:ln>
            <a:noFill/>
          </a:ln>
        </p:spPr>
        <p:txBody>
          <a:bodyPr spcFirstLastPara="1" wrap="square" lIns="91425" tIns="45700" rIns="91425" bIns="45700" anchor="ctr" anchorCtr="0">
            <a:noAutofit/>
          </a:bodyPr>
          <a:lstStyle/>
          <a:p>
            <a:pPr marL="50800" lvl="0" indent="0" algn="ctr" rtl="0">
              <a:lnSpc>
                <a:spcPct val="90000"/>
              </a:lnSpc>
              <a:spcBef>
                <a:spcPts val="1000"/>
              </a:spcBef>
              <a:spcAft>
                <a:spcPts val="0"/>
              </a:spcAft>
              <a:buSzPts val="2800"/>
              <a:buNone/>
            </a:pPr>
            <a:r>
              <a:rPr lang="en-US" sz="5000"/>
              <a:t>Snow</a:t>
            </a:r>
            <a:endParaRPr/>
          </a:p>
        </p:txBody>
      </p:sp>
      <p:sp>
        <p:nvSpPr>
          <p:cNvPr id="1456" name="Google Shape;1456;p117"/>
          <p:cNvSpPr txBox="1">
            <a:spLocks noGrp="1"/>
          </p:cNvSpPr>
          <p:nvPr>
            <p:ph type="body" idx="4"/>
          </p:nvPr>
        </p:nvSpPr>
        <p:spPr>
          <a:xfrm>
            <a:off x="8832754" y="2739821"/>
            <a:ext cx="2873700" cy="1039800"/>
          </a:xfrm>
          <a:prstGeom prst="rect">
            <a:avLst/>
          </a:prstGeom>
          <a:noFill/>
          <a:ln>
            <a:noFill/>
          </a:ln>
        </p:spPr>
        <p:txBody>
          <a:bodyPr spcFirstLastPara="1" wrap="square" lIns="91425" tIns="45700" rIns="91425" bIns="45700" anchor="ctr" anchorCtr="0">
            <a:noAutofit/>
          </a:bodyPr>
          <a:lstStyle/>
          <a:p>
            <a:pPr marL="50800" lvl="0" indent="0" algn="ctr" rtl="0">
              <a:lnSpc>
                <a:spcPct val="90000"/>
              </a:lnSpc>
              <a:spcBef>
                <a:spcPts val="1000"/>
              </a:spcBef>
              <a:spcAft>
                <a:spcPts val="0"/>
              </a:spcAft>
              <a:buSzPts val="2800"/>
              <a:buNone/>
            </a:pPr>
            <a:r>
              <a:rPr lang="en-US" sz="5000"/>
              <a:t>Ball</a:t>
            </a:r>
            <a:endParaRPr/>
          </a:p>
        </p:txBody>
      </p:sp>
      <p:pic>
        <p:nvPicPr>
          <p:cNvPr id="1457" name="Google Shape;1457;p117" descr="A picture containing icon&#10;&#10;Description automatically generated"/>
          <p:cNvPicPr preferRelativeResize="0"/>
          <p:nvPr/>
        </p:nvPicPr>
        <p:blipFill rotWithShape="1">
          <a:blip r:embed="rId3">
            <a:alphaModFix/>
          </a:blip>
          <a:srcRect l="14482" t="29735" r="14406" b="28601"/>
          <a:stretch/>
        </p:blipFill>
        <p:spPr>
          <a:xfrm rot="865067">
            <a:off x="3900032" y="3732945"/>
            <a:ext cx="3556101" cy="2083558"/>
          </a:xfrm>
          <a:prstGeom prst="rect">
            <a:avLst/>
          </a:prstGeom>
          <a:noFill/>
          <a:ln>
            <a:noFill/>
          </a:ln>
        </p:spPr>
      </p:pic>
      <p:sp>
        <p:nvSpPr>
          <p:cNvPr id="1458" name="Google Shape;1458;p117"/>
          <p:cNvSpPr txBox="1">
            <a:spLocks noGrp="1"/>
          </p:cNvSpPr>
          <p:nvPr>
            <p:ph type="body" idx="2"/>
          </p:nvPr>
        </p:nvSpPr>
        <p:spPr>
          <a:xfrm>
            <a:off x="260350" y="1577974"/>
            <a:ext cx="3088500" cy="47463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rgbClr val="0771BA"/>
              </a:buClr>
              <a:buSzPts val="2800"/>
              <a:buFont typeface="Arial"/>
              <a:buChar char="•"/>
            </a:pPr>
            <a:r>
              <a:rPr lang="en-US"/>
              <a:t>Tell your child the two </a:t>
            </a:r>
            <a:r>
              <a:rPr lang="en-US" u="sng"/>
              <a:t>parts</a:t>
            </a:r>
            <a:r>
              <a:rPr lang="en-US"/>
              <a:t> of the word, but don’t squish them together yet!</a:t>
            </a:r>
            <a:endParaRPr/>
          </a:p>
          <a:p>
            <a:pPr marL="457200" marR="0" lvl="0" indent="-228600" algn="l" rtl="0">
              <a:lnSpc>
                <a:spcPct val="90000"/>
              </a:lnSpc>
              <a:spcBef>
                <a:spcPts val="1000"/>
              </a:spcBef>
              <a:spcAft>
                <a:spcPts val="0"/>
              </a:spcAft>
              <a:buClr>
                <a:srgbClr val="0771BA"/>
              </a:buClr>
              <a:buSzPts val="2800"/>
              <a:buFont typeface="Arial"/>
              <a:buNone/>
            </a:pPr>
            <a:endParaRPr/>
          </a:p>
        </p:txBody>
      </p:sp>
      <p:pic>
        <p:nvPicPr>
          <p:cNvPr id="1459" name="Google Shape;1459;p117" descr="Logo&#10;&#10;Description automatically generated"/>
          <p:cNvPicPr preferRelativeResize="0"/>
          <p:nvPr/>
        </p:nvPicPr>
        <p:blipFill rotWithShape="1">
          <a:blip r:embed="rId4">
            <a:alphaModFix/>
          </a:blip>
          <a:srcRect l="14278" t="30406" r="11355" b="28480"/>
          <a:stretch/>
        </p:blipFill>
        <p:spPr>
          <a:xfrm rot="-917031">
            <a:off x="8368371" y="3723705"/>
            <a:ext cx="3802382" cy="210203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3"/>
        <p:cNvGrpSpPr/>
        <p:nvPr/>
      </p:nvGrpSpPr>
      <p:grpSpPr>
        <a:xfrm>
          <a:off x="0" y="0"/>
          <a:ext cx="0" cy="0"/>
          <a:chOff x="0" y="0"/>
          <a:chExt cx="0" cy="0"/>
        </a:xfrm>
      </p:grpSpPr>
      <p:sp>
        <p:nvSpPr>
          <p:cNvPr id="1464" name="Google Shape;1464;p118"/>
          <p:cNvSpPr txBox="1">
            <a:spLocks noGrp="1"/>
          </p:cNvSpPr>
          <p:nvPr>
            <p:ph type="title"/>
          </p:nvPr>
        </p:nvSpPr>
        <p:spPr>
          <a:xfrm>
            <a:off x="3603448" y="15879"/>
            <a:ext cx="5062500" cy="21165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en-US" sz="5000"/>
              <a:t>Squish them together</a:t>
            </a:r>
            <a:endParaRPr sz="5000"/>
          </a:p>
        </p:txBody>
      </p:sp>
      <p:pic>
        <p:nvPicPr>
          <p:cNvPr id="1465" name="Google Shape;1465;p118" descr="A group of people posing for the camera&#10;&#10;Description automatically generated"/>
          <p:cNvPicPr preferRelativeResize="0">
            <a:picLocks noGrp="1"/>
          </p:cNvPicPr>
          <p:nvPr>
            <p:ph type="pic" idx="2"/>
          </p:nvPr>
        </p:nvPicPr>
        <p:blipFill rotWithShape="1">
          <a:blip r:embed="rId3">
            <a:alphaModFix/>
          </a:blip>
          <a:srcRect l="17874" r="17874"/>
          <a:stretch/>
        </p:blipFill>
        <p:spPr>
          <a:xfrm rot="10800000">
            <a:off x="457200" y="525461"/>
            <a:ext cx="2514600" cy="2935289"/>
          </a:xfrm>
          <a:prstGeom prst="rect">
            <a:avLst/>
          </a:prstGeom>
          <a:noFill/>
          <a:ln w="22225" cap="flat" cmpd="sng">
            <a:solidFill>
              <a:srgbClr val="666666"/>
            </a:solidFill>
            <a:prstDash val="solid"/>
            <a:round/>
            <a:headEnd type="none" w="sm" len="sm"/>
            <a:tailEnd type="none" w="sm" len="sm"/>
          </a:ln>
        </p:spPr>
      </p:pic>
      <p:sp>
        <p:nvSpPr>
          <p:cNvPr id="1466" name="Google Shape;1466;p118"/>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100"/>
              <a:buNone/>
            </a:pPr>
            <a:r>
              <a:rPr lang="en-US"/>
              <a:t>You can also use objects or other parts of your body to squish the sounds together. </a:t>
            </a:r>
            <a:endParaRPr/>
          </a:p>
          <a:p>
            <a:pPr marL="234950" marR="0" lvl="0" indent="-6350" algn="l" rtl="0">
              <a:lnSpc>
                <a:spcPct val="90000"/>
              </a:lnSpc>
              <a:spcBef>
                <a:spcPts val="1000"/>
              </a:spcBef>
              <a:spcAft>
                <a:spcPts val="0"/>
              </a:spcAft>
              <a:buClr>
                <a:srgbClr val="006FB6"/>
              </a:buClr>
              <a:buSzPts val="2100"/>
              <a:buFont typeface="Noto Sans Symbols"/>
              <a:buNone/>
            </a:pPr>
            <a:endParaRPr/>
          </a:p>
        </p:txBody>
      </p:sp>
      <p:sp>
        <p:nvSpPr>
          <p:cNvPr id="1467" name="Google Shape;1467;p118"/>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ctr" anchorCtr="0">
            <a:noAutofit/>
          </a:bodyPr>
          <a:lstStyle/>
          <a:p>
            <a:pPr marL="50800" lvl="0" indent="0" algn="ctr" rtl="0">
              <a:lnSpc>
                <a:spcPct val="90000"/>
              </a:lnSpc>
              <a:spcBef>
                <a:spcPts val="1000"/>
              </a:spcBef>
              <a:spcAft>
                <a:spcPts val="0"/>
              </a:spcAft>
              <a:buSzPts val="2800"/>
              <a:buNone/>
            </a:pPr>
            <a:r>
              <a:rPr lang="en-US" sz="5000"/>
              <a:t>Snowball</a:t>
            </a:r>
            <a:endParaRPr/>
          </a:p>
          <a:p>
            <a:pPr marL="50800" marR="0" lvl="0" indent="0" algn="l" rtl="0">
              <a:lnSpc>
                <a:spcPct val="90000"/>
              </a:lnSpc>
              <a:spcBef>
                <a:spcPts val="1000"/>
              </a:spcBef>
              <a:spcAft>
                <a:spcPts val="0"/>
              </a:spcAft>
              <a:buClr>
                <a:srgbClr val="006FB6"/>
              </a:buClr>
              <a:buSzPts val="2800"/>
              <a:buFont typeface="Arial"/>
              <a:buNone/>
            </a:pPr>
            <a:endParaRPr/>
          </a:p>
        </p:txBody>
      </p:sp>
      <p:pic>
        <p:nvPicPr>
          <p:cNvPr id="1468" name="Google Shape;1468;p118" descr="A picture containing icon&#10;&#10;Description automatically generated"/>
          <p:cNvPicPr preferRelativeResize="0"/>
          <p:nvPr/>
        </p:nvPicPr>
        <p:blipFill rotWithShape="1">
          <a:blip r:embed="rId4">
            <a:alphaModFix/>
          </a:blip>
          <a:srcRect l="14482" t="29735" r="14406" b="28601"/>
          <a:stretch/>
        </p:blipFill>
        <p:spPr>
          <a:xfrm rot="3195795">
            <a:off x="6227717" y="3711206"/>
            <a:ext cx="2749377" cy="1610890"/>
          </a:xfrm>
          <a:prstGeom prst="rect">
            <a:avLst/>
          </a:prstGeom>
          <a:noFill/>
          <a:ln>
            <a:noFill/>
          </a:ln>
        </p:spPr>
      </p:pic>
      <p:pic>
        <p:nvPicPr>
          <p:cNvPr id="1469" name="Google Shape;1469;p118" descr="Logo&#10;&#10;Description automatically generated"/>
          <p:cNvPicPr preferRelativeResize="0"/>
          <p:nvPr/>
        </p:nvPicPr>
        <p:blipFill rotWithShape="1">
          <a:blip r:embed="rId5">
            <a:alphaModFix/>
          </a:blip>
          <a:srcRect l="14278" t="30406" r="11355" b="28480"/>
          <a:stretch/>
        </p:blipFill>
        <p:spPr>
          <a:xfrm rot="-10185728">
            <a:off x="7087431" y="2964438"/>
            <a:ext cx="2836893" cy="1568293"/>
          </a:xfrm>
          <a:prstGeom prst="rect">
            <a:avLst/>
          </a:prstGeom>
          <a:noFill/>
          <a:ln>
            <a:noFill/>
          </a:ln>
        </p:spPr>
      </p:pic>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4616</Words>
  <Application>Microsoft Macintosh PowerPoint</Application>
  <PresentationFormat>Widescreen</PresentationFormat>
  <Paragraphs>319</Paragraphs>
  <Slides>17</Slides>
  <Notes>17</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17</vt:i4>
      </vt:variant>
    </vt:vector>
  </HeadingPairs>
  <TitlesOfParts>
    <vt:vector size="29" baseType="lpstr">
      <vt:lpstr>Arial</vt:lpstr>
      <vt:lpstr>Calibri</vt:lpstr>
      <vt:lpstr>Noto Sans Symbols</vt:lpstr>
      <vt:lpstr>Times New Roman</vt:lpstr>
      <vt:lpstr>1_Custom Design</vt:lpstr>
      <vt:lpstr>Title Slides</vt:lpstr>
      <vt:lpstr>Main Slides</vt:lpstr>
      <vt:lpstr>Custom Design</vt:lpstr>
      <vt:lpstr>Right Side Bar Slides</vt:lpstr>
      <vt:lpstr>Left Sidebar Slides</vt:lpstr>
      <vt:lpstr>Main Slides</vt:lpstr>
      <vt:lpstr>Right Side Bar Slides</vt:lpstr>
      <vt:lpstr>Workshop guide</vt:lpstr>
      <vt:lpstr>Say the Sounds, Squish the Sounds</vt:lpstr>
      <vt:lpstr>Agenda</vt:lpstr>
      <vt:lpstr>Family Confidence Survey</vt:lpstr>
      <vt:lpstr>Workshop guidelines</vt:lpstr>
      <vt:lpstr>Say the sounds, squish the sounds</vt:lpstr>
      <vt:lpstr>Check in on literacy terms</vt:lpstr>
      <vt:lpstr>Say the word parts</vt:lpstr>
      <vt:lpstr>Squish them together</vt:lpstr>
      <vt:lpstr>Say the word</vt:lpstr>
      <vt:lpstr>Let’s practice</vt:lpstr>
      <vt:lpstr>Multilingual families</vt:lpstr>
      <vt:lpstr>Reading = conversation</vt:lpstr>
      <vt:lpstr>Practice time</vt:lpstr>
      <vt:lpstr>Reflect </vt:lpstr>
      <vt:lpstr>Purposeful play -&gt; learning</vt:lpstr>
      <vt:lpstr>Feedback, please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Aidan O'Donnell</cp:lastModifiedBy>
  <cp:revision>1</cp:revision>
  <dcterms:modified xsi:type="dcterms:W3CDTF">2025-01-24T16:18:29Z</dcterms:modified>
</cp:coreProperties>
</file>