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 id="2147483757" r:id="rId2"/>
    <p:sldMasterId id="2147483758" r:id="rId3"/>
    <p:sldMasterId id="2147483760" r:id="rId4"/>
    <p:sldMasterId id="2147483761" r:id="rId5"/>
    <p:sldMasterId id="2147483762" r:id="rId6"/>
    <p:sldMasterId id="2147483763" r:id="rId7"/>
    <p:sldMasterId id="2147483764" r:id="rId8"/>
    <p:sldMasterId id="2147483765"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109" d="100"/>
          <a:sy n="109" d="100"/>
        </p:scale>
        <p:origin x="78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pre-reading workshop focuses on </a:t>
            </a:r>
            <a:r>
              <a:rPr lang="en-US" b="1"/>
              <a:t>counting syllables</a:t>
            </a:r>
            <a:r>
              <a:rPr lang="en-US"/>
              <a:t> in a spoken word. Families learn that a syllable is a beat in a word. A child’s ability to break apart a word into its syllables, or beats, helps develop an awareness of sounds in words, which will later lead to stronger decoding of words when they are ready to start reading. Families learn an easy way to support their child as they count syllables.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Books or word lists for families to use during practice time. This strategy works with both fiction and nonfiction texts.</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clapping out syllables in spoken words.</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a:t>
            </a:r>
            <a:endParaRPr/>
          </a:p>
          <a:p>
            <a:pPr marL="914400" lvl="1" indent="-298450" algn="l" rtl="0">
              <a:lnSpc>
                <a:spcPct val="100000"/>
              </a:lnSpc>
              <a:spcBef>
                <a:spcPts val="0"/>
              </a:spcBef>
              <a:spcAft>
                <a:spcPts val="0"/>
              </a:spcAft>
              <a:buClr>
                <a:schemeClr val="dk1"/>
              </a:buClr>
              <a:buSzPts val="1100"/>
              <a:buFont typeface="Calibri"/>
              <a:buChar char="•"/>
            </a:pPr>
            <a:r>
              <a:rPr lang="en-US"/>
              <a:t>The model word is “zebra.” Consider adding additional words.</a:t>
            </a:r>
            <a:endParaRPr/>
          </a:p>
          <a:p>
            <a:pPr marL="914400" lvl="1" indent="-298450" algn="l" rtl="0">
              <a:lnSpc>
                <a:spcPct val="100000"/>
              </a:lnSpc>
              <a:spcBef>
                <a:spcPts val="0"/>
              </a:spcBef>
              <a:spcAft>
                <a:spcPts val="0"/>
              </a:spcAft>
              <a:buClr>
                <a:schemeClr val="dk1"/>
              </a:buClr>
              <a:buSzPts val="1100"/>
              <a:buFont typeface="Calibri"/>
              <a:buChar char="•"/>
            </a:pPr>
            <a:r>
              <a:rPr lang="en-US"/>
              <a:t>Families need words for practice time. Provide a word list (see ”Ideas to differentiate”) or books for families to find words in during practice time.</a:t>
            </a:r>
            <a:r>
              <a:rPr lang="en-US" b="1"/>
              <a:t> </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 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 add more multisyllabic words.</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Be mindful that different languages may have different stresses on beats/syllables and levels of complexity of syllables in words that are different than English, so identifying syllables may be challenging for some. To support families consider the following ideas:​ </a:t>
            </a:r>
            <a:endParaRPr/>
          </a:p>
          <a:p>
            <a:pPr marL="914400" lvl="1" indent="-298450" algn="l" rtl="0">
              <a:lnSpc>
                <a:spcPct val="100000"/>
              </a:lnSpc>
              <a:spcBef>
                <a:spcPts val="0"/>
              </a:spcBef>
              <a:spcAft>
                <a:spcPts val="0"/>
              </a:spcAft>
              <a:buSzPts val="1100"/>
              <a:buFont typeface="Calibri"/>
              <a:buChar char="•"/>
            </a:pPr>
            <a:r>
              <a:rPr lang="en-US"/>
              <a:t>Encourage families to practice this strategy with words in the language they are most comfortable with.</a:t>
            </a:r>
            <a:endParaRPr/>
          </a:p>
          <a:p>
            <a:pPr marL="914400" lvl="1" indent="-317500" algn="l" rtl="0">
              <a:lnSpc>
                <a:spcPct val="100000"/>
              </a:lnSpc>
              <a:spcBef>
                <a:spcPts val="0"/>
              </a:spcBef>
              <a:spcAft>
                <a:spcPts val="0"/>
              </a:spcAft>
              <a:buSzPts val="1400"/>
              <a:buChar char="•"/>
            </a:pPr>
            <a:r>
              <a:rPr lang="en-US"/>
              <a:t>Provide a list of words that are already broken up into syllables.</a:t>
            </a:r>
            <a:endParaRPr/>
          </a:p>
          <a:p>
            <a:pPr marL="914400" lvl="1" indent="-298450" algn="l" rtl="0">
              <a:lnSpc>
                <a:spcPct val="100000"/>
              </a:lnSpc>
              <a:spcBef>
                <a:spcPts val="0"/>
              </a:spcBef>
              <a:spcAft>
                <a:spcPts val="0"/>
              </a:spcAft>
              <a:buSzPts val="1100"/>
              <a:buFont typeface="Calibri"/>
              <a:buChar char="•"/>
            </a:pPr>
            <a:r>
              <a:rPr lang="en-US"/>
              <a:t>Remind families that learning to be literate in another language takes time and patience. Stress the important role they play in their child’s development—namely as someone who encourages them to keep trying and keep going.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Provide longer words for these families to practice with</a:t>
            </a:r>
            <a:r>
              <a:rPr lang="en-US" b="1"/>
              <a:t>.</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Timing suggestion for a 35 min workshop* </a:t>
            </a:r>
            <a:endParaRPr u="sng"/>
          </a:p>
          <a:p>
            <a:pPr marL="0" lvl="0" indent="0" algn="l" rtl="0">
              <a:lnSpc>
                <a:spcPct val="115000"/>
              </a:lnSpc>
              <a:spcBef>
                <a:spcPts val="0"/>
              </a:spcBef>
              <a:spcAft>
                <a:spcPts val="0"/>
              </a:spcAft>
              <a:buClr>
                <a:schemeClr val="dk1"/>
              </a:buClr>
              <a:buSzPts val="1100"/>
              <a:buFont typeface="Arial"/>
              <a:buNone/>
            </a:pPr>
            <a:r>
              <a:rPr lang="en-US"/>
              <a:t>Welcome: 5 mins</a:t>
            </a:r>
            <a:endParaRPr/>
          </a:p>
          <a:p>
            <a:pPr marL="0" lvl="0" indent="0" algn="l" rtl="0">
              <a:lnSpc>
                <a:spcPct val="115000"/>
              </a:lnSpc>
              <a:spcBef>
                <a:spcPts val="0"/>
              </a:spcBef>
              <a:spcAft>
                <a:spcPts val="0"/>
              </a:spcAft>
              <a:buClr>
                <a:schemeClr val="dk1"/>
              </a:buClr>
              <a:buSzPts val="1100"/>
              <a:buFont typeface="Arial"/>
              <a:buNone/>
            </a:pPr>
            <a:r>
              <a:rPr lang="en-US"/>
              <a:t>Reading tip: 8-10 mins</a:t>
            </a:r>
            <a:endParaRPr/>
          </a:p>
          <a:p>
            <a:pPr marL="0" lvl="0" indent="0" algn="l" rtl="0">
              <a:lnSpc>
                <a:spcPct val="115000"/>
              </a:lnSpc>
              <a:spcBef>
                <a:spcPts val="0"/>
              </a:spcBef>
              <a:spcAft>
                <a:spcPts val="0"/>
              </a:spcAft>
              <a:buClr>
                <a:schemeClr val="dk1"/>
              </a:buClr>
              <a:buSzPts val="1100"/>
              <a:buFont typeface="Arial"/>
              <a:buNone/>
            </a:pPr>
            <a:r>
              <a:rPr lang="en-US"/>
              <a:t>Practice: 5-10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a:p>
          <a:p>
            <a:pPr marL="0" lvl="0" indent="0" algn="l" rtl="0">
              <a:lnSpc>
                <a:spcPct val="100000"/>
              </a:lnSpc>
              <a:spcBef>
                <a:spcPts val="0"/>
              </a:spcBef>
              <a:spcAft>
                <a:spcPts val="0"/>
              </a:spcAft>
              <a:buClr>
                <a:schemeClr val="dk1"/>
              </a:buClr>
              <a:buSzPts val="1100"/>
              <a:buFont typeface="Arial"/>
              <a:buNone/>
            </a:pPr>
            <a:r>
              <a:rPr lang="en-US"/>
              <a:t>*Springboard Collaborative Family Workshops generally run 60 minutes. Because this is a pre-reading workshop, we suggest a 30-40 minute workshop instead.</a:t>
            </a:r>
            <a:endParaRPr/>
          </a:p>
          <a:p>
            <a:pPr marL="457200" lvl="0" indent="-228600" algn="l" rtl="0">
              <a:lnSpc>
                <a:spcPct val="100000"/>
              </a:lnSpc>
              <a:spcBef>
                <a:spcPts val="0"/>
              </a:spcBef>
              <a:spcAft>
                <a:spcPts val="0"/>
              </a:spcAft>
              <a:buClr>
                <a:schemeClr val="dk1"/>
              </a:buClr>
              <a:buSzPts val="1100"/>
              <a:buFont typeface="Arial"/>
              <a:buNone/>
            </a:pPr>
            <a:endParaRPr u="sng"/>
          </a:p>
          <a:p>
            <a:pPr marL="0" lvl="0" indent="0" algn="l" rtl="0">
              <a:lnSpc>
                <a:spcPct val="100000"/>
              </a:lnSpc>
              <a:spcBef>
                <a:spcPts val="0"/>
              </a:spcBef>
              <a:spcAft>
                <a:spcPts val="0"/>
              </a:spcAft>
              <a:buClr>
                <a:schemeClr val="dk1"/>
              </a:buClr>
              <a:buSzPts val="1100"/>
              <a:buFont typeface="Arial"/>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Clr>
                <a:schemeClr val="dk1"/>
              </a:buClr>
              <a:buSzPts val="1400"/>
              <a:buFont typeface="Arial"/>
              <a:buNone/>
            </a:pPr>
            <a:endParaRPr u="sng"/>
          </a:p>
          <a:p>
            <a:pPr marL="457200" marR="0" lvl="0" indent="-228600" algn="l" rtl="0">
              <a:lnSpc>
                <a:spcPct val="100000"/>
              </a:lnSpc>
              <a:spcBef>
                <a:spcPts val="0"/>
              </a:spcBef>
              <a:spcAft>
                <a:spcPts val="0"/>
              </a:spcAft>
              <a:buSzPts val="1400"/>
              <a:buNone/>
            </a:pPr>
            <a:endParaRPr u="sng"/>
          </a:p>
          <a:p>
            <a:pPr marL="457200" marR="0" lvl="0" indent="-228600" algn="l" rtl="0">
              <a:lnSpc>
                <a:spcPct val="100000"/>
              </a:lnSpc>
              <a:spcBef>
                <a:spcPts val="0"/>
              </a:spcBef>
              <a:spcAft>
                <a:spcPts val="0"/>
              </a:spcAft>
              <a:buSzPts val="1400"/>
              <a:buNone/>
            </a:pPr>
            <a:endParaRPr/>
          </a:p>
        </p:txBody>
      </p:sp>
      <p:sp>
        <p:nvSpPr>
          <p:cNvPr id="1509" name="Google Shape;1509;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10: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5" name="Google Shape;1605;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Model </a:t>
            </a:r>
            <a:r>
              <a:rPr lang="en-US" sz="1200" b="0" i="0" u="none" strike="noStrike" cap="none">
                <a:solidFill>
                  <a:schemeClr val="dk1"/>
                </a:solidFill>
                <a:latin typeface="Calibri"/>
                <a:ea typeface="Calibri"/>
                <a:cs typeface="Calibri"/>
                <a:sym typeface="Calibri"/>
              </a:rPr>
              <a:t>for families how to prompt their child to clap the syllables.</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 last step is to guide your child to “feel” the syllables in the word by clapping, stomping, or snapping (be creative!) out the beats as they segment the word into syllable parts. Count the syllables as you “feel” them together.</a:t>
            </a:r>
            <a:endParaRPr b="0" i="1"/>
          </a:p>
          <a:p>
            <a:pPr marL="0" lvl="0" indent="0" algn="l" rtl="0">
              <a:lnSpc>
                <a:spcPct val="100000"/>
              </a:lnSpc>
              <a:spcBef>
                <a:spcPts val="0"/>
              </a:spcBef>
              <a:spcAft>
                <a:spcPts val="0"/>
              </a:spcAft>
              <a:buSzPts val="1400"/>
              <a:buNone/>
            </a:pPr>
            <a:br>
              <a:rPr lang="en-US"/>
            </a:br>
            <a:r>
              <a:rPr lang="en-US" u="sng"/>
              <a:t>Sample script in Spanish</a:t>
            </a:r>
            <a:endParaRPr b="1" i="0" u="sng"/>
          </a:p>
          <a:p>
            <a:pPr marL="0" lvl="0" indent="0" algn="l" rtl="0">
              <a:lnSpc>
                <a:spcPct val="100000"/>
              </a:lnSpc>
              <a:spcBef>
                <a:spcPts val="0"/>
              </a:spcBef>
              <a:spcAft>
                <a:spcPts val="0"/>
              </a:spcAft>
              <a:buSzPts val="1400"/>
              <a:buNone/>
            </a:pPr>
            <a:r>
              <a:rPr lang="en-US" i="1"/>
              <a:t>El último paso es guiar su hijo a “sentir” las sílabas en la palabra por batir las palmas, pisar fuerte, o chasquear los dedos (¡sean creativos!) para separar la palabras en sílabas. Pueden contar las sílabas mientras las “sienten” juntos.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5" name="Google Shape;1615;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Lead a guided practice </a:t>
            </a:r>
            <a:r>
              <a:rPr lang="en-US" sz="1200" b="0" i="0" u="none" strike="noStrike" cap="none">
                <a:solidFill>
                  <a:schemeClr val="dk1"/>
                </a:solidFill>
                <a:latin typeface="Calibri"/>
                <a:ea typeface="Calibri"/>
                <a:cs typeface="Calibri"/>
                <a:sym typeface="Calibri"/>
              </a:rPr>
              <a:t>for families with the words on the slide.</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sz="1200" b="1"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Let’s practice together. Notice there are pictures on this slide. Remember, we aren’t asking our children to read the written words yet. But they can use these pictures to know the words we’re working on. We’re really focusing on hearing the sounds and breaking apart the beats or syllables in the word. </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Let’s start with your child’s name. Who would like to volunteer? </a:t>
            </a:r>
            <a:r>
              <a:rPr lang="en-US" sz="1200" b="0" i="0" u="none" strike="noStrike" cap="none">
                <a:solidFill>
                  <a:schemeClr val="dk1"/>
                </a:solidFill>
                <a:latin typeface="Calibri"/>
                <a:ea typeface="Calibri"/>
                <a:cs typeface="Calibri"/>
                <a:sym typeface="Calibri"/>
              </a:rPr>
              <a:t>[With the volunteer’s name, clap out the syllables as a group]. </a:t>
            </a:r>
            <a:r>
              <a:rPr lang="en-US" sz="1200" b="0" i="1" u="none" strike="noStrike" cap="none">
                <a:solidFill>
                  <a:schemeClr val="dk1"/>
                </a:solidFill>
                <a:latin typeface="Calibri"/>
                <a:ea typeface="Calibri"/>
                <a:cs typeface="Calibri"/>
                <a:sym typeface="Calibri"/>
              </a:rPr>
              <a:t>Now you try with your child’s name.</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Who would like to show us how to clap their child’s name? </a:t>
            </a:r>
            <a:r>
              <a:rPr lang="en-US" sz="1200" b="0" i="0" u="none" strike="noStrike" cap="none">
                <a:solidFill>
                  <a:schemeClr val="dk1"/>
                </a:solidFill>
                <a:latin typeface="Calibri"/>
                <a:ea typeface="Calibri"/>
                <a:cs typeface="Calibri"/>
                <a:sym typeface="Calibri"/>
              </a:rPr>
              <a:t>[Elicit response].</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Now, everyone start with bubble. Hear it? Now let’s say it together</a:t>
            </a:r>
            <a:r>
              <a:rPr lang="en-US" i="1"/>
              <a:t> </a:t>
            </a:r>
            <a:r>
              <a:rPr lang="en-US" sz="1200" b="0" i="0" u="none" strike="noStrike" cap="none">
                <a:solidFill>
                  <a:schemeClr val="dk1"/>
                </a:solidFill>
                <a:latin typeface="Calibri"/>
                <a:ea typeface="Calibri"/>
                <a:cs typeface="Calibri"/>
                <a:sym typeface="Calibri"/>
              </a:rPr>
              <a:t>[say ‘bubble’]. </a:t>
            </a:r>
            <a:r>
              <a:rPr lang="en-US" sz="1200" b="0" i="1" u="none" strike="noStrike" cap="none">
                <a:solidFill>
                  <a:schemeClr val="dk1"/>
                </a:solidFill>
                <a:latin typeface="Calibri"/>
                <a:ea typeface="Calibri"/>
                <a:cs typeface="Calibri"/>
                <a:sym typeface="Calibri"/>
              </a:rPr>
              <a:t>Now let’s clap it </a:t>
            </a:r>
            <a:r>
              <a:rPr lang="en-US" sz="1200" b="0" i="0" u="none" strike="noStrike" cap="none">
                <a:solidFill>
                  <a:schemeClr val="dk1"/>
                </a:solidFill>
                <a:latin typeface="Calibri"/>
                <a:ea typeface="Calibri"/>
                <a:cs typeface="Calibri"/>
                <a:sym typeface="Calibri"/>
              </a:rPr>
              <a:t>[say bub-ble and clap twice].</a:t>
            </a:r>
            <a:endParaRPr/>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Alright, do the next 4 on your own with your child.</a:t>
            </a:r>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a:solidFill>
                  <a:schemeClr val="dk1"/>
                </a:solidFill>
                <a:latin typeface="Calibri"/>
                <a:ea typeface="Calibri"/>
                <a:cs typeface="Calibri"/>
                <a:sym typeface="Calibri"/>
              </a:rPr>
              <a:t>How did that go?</a:t>
            </a:r>
            <a:r>
              <a:rPr lang="en-US" sz="1200" b="0" i="0" u="none" strike="noStrike" cap="none">
                <a:solidFill>
                  <a:schemeClr val="dk1"/>
                </a:solidFill>
                <a:latin typeface="Calibri"/>
                <a:ea typeface="Calibri"/>
                <a:cs typeface="Calibri"/>
                <a:sym typeface="Calibri"/>
              </a:rPr>
              <a:t> [Elicit responses</a:t>
            </a:r>
            <a:r>
              <a:rPr lang="en-US"/>
              <a:t>].</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1" u="none" strike="noStrike" cap="none">
                <a:solidFill>
                  <a:schemeClr val="dk1"/>
                </a:solidFill>
                <a:latin typeface="Calibri"/>
                <a:ea typeface="Calibri"/>
                <a:cs typeface="Calibri"/>
                <a:sym typeface="Calibri"/>
              </a:rPr>
              <a:t>If you’re unsure how many syllables something has here are some tips. </a:t>
            </a:r>
            <a:r>
              <a:rPr lang="en-US" sz="1200" b="0" i="0" u="none" strike="noStrike" cap="none">
                <a:solidFill>
                  <a:schemeClr val="dk1"/>
                </a:solidFill>
                <a:latin typeface="Calibri"/>
                <a:ea typeface="Calibri"/>
                <a:cs typeface="Calibri"/>
                <a:sym typeface="Calibri"/>
              </a:rPr>
              <a:t>[Direct them to the tip on the slide</a:t>
            </a:r>
            <a:r>
              <a:rPr lang="en-US"/>
              <a:t>].</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Another way to determine syllables is to identify the vowel SOUNDS in a word. Each syllable in English must have a vowel sound. Keep in mind, though, that the sound might be made by a consonant (like the "y" in baby). So chicken has two vowels sounds (i and e) and two syllables. Umbrella has three vowel sounds and three beats. Once again, this is just for you, the adult, to know. We want children to be able to hear the syllables and not just guess based on the letters they see. </a:t>
            </a:r>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a:t>
            </a:r>
            <a:endParaRPr sz="1200" b="1"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i="1"/>
              <a:t>Vamos a practicar juntos. Pueden ver que hay dibujos con las palabras porque los niños no están leyendo las palabras escritas, todavía. Pueden usar los dibujos para saber en cuales palabras estamos trabajando. Estamos enfocados en escuchar los sonidos y separar las sílabas en la palabra.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Vamos a empezar con el nombre de uno de los niños aquí. ¿Tenemos un voluntario? </a:t>
            </a:r>
            <a:r>
              <a:rPr lang="en-US"/>
              <a:t>[Usando el nombre del voluntario, separa el nombre en sílabas en grupo por batir las palmas]. </a:t>
            </a:r>
            <a:r>
              <a:rPr lang="en-US" i="1"/>
              <a:t>Ahora lo pueden intentar por su parte con el nombre de su hijo.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¿Alguien quisiera mostrarnos cómo separaron el nombre de su hijo en sílabas? </a:t>
            </a:r>
            <a:r>
              <a:rPr lang="en-US"/>
              <a:t>[Busque un voluntario].</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Ahora, vamos a intentar con “bubble”. ¿Lo escuchan? Vamos a decirlo juntos </a:t>
            </a:r>
            <a:r>
              <a:rPr lang="en-US"/>
              <a:t>[diga “bubble”]. </a:t>
            </a:r>
            <a:r>
              <a:rPr lang="en-US" i="1"/>
              <a:t>Ahora con las manos </a:t>
            </a:r>
            <a:r>
              <a:rPr lang="en-US"/>
              <a:t>[diga “bub-ble” y bata palmas dos veces].</a:t>
            </a:r>
            <a:endParaRPr/>
          </a:p>
          <a:p>
            <a:pPr marL="0" lvl="0" indent="0" algn="l" rtl="0">
              <a:lnSpc>
                <a:spcPct val="100000"/>
              </a:lnSpc>
              <a:spcBef>
                <a:spcPts val="0"/>
              </a:spcBef>
              <a:spcAft>
                <a:spcPts val="0"/>
              </a:spcAft>
              <a:buClr>
                <a:schemeClr val="dk1"/>
              </a:buClr>
              <a:buSzPts val="1400"/>
              <a:buFont typeface="Arial"/>
              <a:buNone/>
            </a:pPr>
            <a:r>
              <a:rPr lang="en-US" i="1"/>
              <a:t>Muy bien. Hagan los próximos 4 con sus hijos.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¿Cómo les fue?</a:t>
            </a:r>
            <a:r>
              <a:rPr lang="en-US"/>
              <a:t> [Espere para respuestas].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Si no está seguro del número de sílabas, tengo algunos consejos y trucos. </a:t>
            </a:r>
            <a:r>
              <a:rPr lang="en-US"/>
              <a:t>[Muestrelo en la diapositiva]. </a:t>
            </a:r>
            <a:r>
              <a:rPr lang="en-US" i="1"/>
              <a:t>Una manera de saber cuántas sílabas hay es identificar los SONIDOS de vocales. Cada sílaba en inglés tiene un sonido de vocal. Hay que tener en mente que el sonido puede ser hecho por un consonante (como la “y” en “baby”). Chicken, que es pollo en español, tiene dos sonidos de vocales (i y e) y dos sílabas. Umbrella tiene tres sonidos de vocales y tres sílabas. De nuevo, es información que usted, como el adulto, necesita saber. Queremos que los niños escuchen las sílabas y no adivinen algo por lo que ven con las letras. </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1" name="Google Shape;1631;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457200" lvl="0" indent="-317500" algn="l" rtl="0">
              <a:lnSpc>
                <a:spcPct val="100000"/>
              </a:lnSpc>
              <a:spcBef>
                <a:spcPts val="0"/>
              </a:spcBef>
              <a:spcAft>
                <a:spcPts val="0"/>
              </a:spcAft>
              <a:buClr>
                <a:schemeClr val="dk1"/>
              </a:buClr>
              <a:buSzPts val="14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457200" lvl="0" indent="-317500" algn="l" rtl="0">
              <a:lnSpc>
                <a:spcPct val="100000"/>
              </a:lnSpc>
              <a:spcBef>
                <a:spcPts val="0"/>
              </a:spcBef>
              <a:spcAft>
                <a:spcPts val="0"/>
              </a:spcAft>
              <a:buClr>
                <a:schemeClr val="dk1"/>
              </a:buClr>
              <a:buSzPts val="14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13:notes"/>
          <p:cNvSpPr>
            <a:spLocks noGrp="1" noRot="1" noChangeAspect="1"/>
          </p:cNvSpPr>
          <p:nvPr>
            <p:ph type="sldImg" idx="2"/>
          </p:nvPr>
        </p:nvSpPr>
        <p:spPr>
          <a:xfrm>
            <a:off x="130629" y="10556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0" name="Google Shape;1640;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marL="2286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Today we’ve learned questions to help your child build phonological awareness, or the ability to hear and identify the sounds in words, that will later help them to read words on their own.</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Hoy hemos aprendido preguntas para ayudar a su hijo para fomentar un conocimiento fonológico. Es decir, la habilidad de escuchar e identificar los sonidos en las palabras. Esto les ayudarán a sus hijos para leer las palabras independientemente en el futuro.</a:t>
            </a:r>
            <a:endParaRPr i="1"/>
          </a:p>
          <a:p>
            <a:pPr marL="0" lvl="0" indent="0" algn="l" rtl="0">
              <a:lnSpc>
                <a:spcPct val="115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9" name="Google Shape;1649;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4: Reflection &amp; updates </a:t>
            </a:r>
            <a:endParaRPr/>
          </a:p>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63" name="Google Shape;1663;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of the </a:t>
            </a:r>
            <a:r>
              <a:rPr lang="en-US" sz="1200" b="1" i="0" u="none" strike="noStrike" cap="none">
                <a:solidFill>
                  <a:schemeClr val="dk1"/>
                </a:solidFill>
                <a:latin typeface="Calibri"/>
                <a:ea typeface="Calibri"/>
                <a:cs typeface="Calibri"/>
                <a:sym typeface="Calibri"/>
              </a:rPr>
              <a:t>importance of play </a:t>
            </a:r>
            <a:r>
              <a:rPr lang="en-US" sz="1200" b="0" i="0" u="none" strike="noStrike" cap="non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marL="457200" marR="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Explain how today’s reading tip will help readers develop the skills they need to read well</a:t>
            </a:r>
            <a:r>
              <a:rPr lang="en-US" sz="1200" b="0" i="0" u="none" strike="noStrike" cap="none">
                <a:solidFill>
                  <a:schemeClr val="dk1"/>
                </a:solidFill>
                <a:latin typeface="Calibri"/>
                <a:ea typeface="Calibri"/>
                <a:cs typeface="Calibri"/>
                <a:sym typeface="Calibri"/>
              </a:rPr>
              <a:t>.</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t>Sample script</a:t>
            </a: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And of course, we are helping our child learn how to engage and enjoy a story every time we tell stories or read books.</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1" u="none" strike="noStrike" cap="none">
                <a:solidFill>
                  <a:schemeClr val="dk1"/>
                </a:solidFill>
                <a:latin typeface="Calibri"/>
                <a:ea typeface="Calibri"/>
                <a:cs typeface="Calibri"/>
                <a:sym typeface="Calibri"/>
              </a:rPr>
              <a:t>Being able to sound like a storyteller is a skill your child will develop a little later.</a:t>
            </a:r>
            <a:endParaRPr/>
          </a:p>
          <a:p>
            <a:pPr marL="457200" marR="0" lvl="0" indent="-279400" algn="l" rtl="0">
              <a:lnSpc>
                <a:spcPct val="100000"/>
              </a:lnSpc>
              <a:spcBef>
                <a:spcPts val="0"/>
              </a:spcBef>
              <a:spcAft>
                <a:spcPts val="0"/>
              </a:spcAft>
              <a:buClr>
                <a:schemeClr val="dk1"/>
              </a:buClr>
              <a:buSzPts val="800"/>
              <a:buFont typeface="Calibri"/>
              <a:buChar char="●"/>
            </a:pPr>
            <a:r>
              <a:rPr lang="en-US" i="1"/>
              <a:t>Saying and counting the syllables will eventually help your child figure out the word.</a:t>
            </a:r>
            <a:endParaRPr i="1"/>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u="sng"/>
              <a:t>Sample script in Spanish</a:t>
            </a:r>
            <a:endParaRPr sz="1200" b="0" i="1"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i="1"/>
              <a:t>Recuérdense, nuestra meta en general es ayudarles a sus hijos a construir una base para la lectura. Cuando sus hijos empiezan a leer, tienen que:</a:t>
            </a:r>
            <a:endParaRPr/>
          </a:p>
          <a:p>
            <a:pPr marL="457200" lvl="0" indent="-279400" algn="l" rtl="0">
              <a:lnSpc>
                <a:spcPct val="100000"/>
              </a:lnSpc>
              <a:spcBef>
                <a:spcPts val="0"/>
              </a:spcBef>
              <a:spcAft>
                <a:spcPts val="0"/>
              </a:spcAft>
              <a:buSzPts val="800"/>
              <a:buFont typeface="Calibri"/>
              <a:buChar char="●"/>
            </a:pPr>
            <a:r>
              <a:rPr lang="en-US" i="1"/>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marL="457200" lvl="0" indent="-279400" algn="l" rtl="0">
              <a:lnSpc>
                <a:spcPct val="100000"/>
              </a:lnSpc>
              <a:spcBef>
                <a:spcPts val="0"/>
              </a:spcBef>
              <a:spcAft>
                <a:spcPts val="0"/>
              </a:spcAft>
              <a:buSzPts val="800"/>
              <a:buFont typeface="Calibri"/>
              <a:buChar char="●"/>
            </a:pPr>
            <a:r>
              <a:rPr lang="en-US" i="1"/>
              <a:t>Comprender un cuento. Toda la lectura y las conversaciones que tienen ayudarán a sus hijos para entender el cuento independientemente. Animarlos a usar sus imaginaciones y contar sus propios cuentos les ayudarán con eso también.</a:t>
            </a:r>
            <a:endParaRPr/>
          </a:p>
          <a:p>
            <a:pPr marL="457200" lvl="0" indent="-279400" algn="l" rtl="0">
              <a:lnSpc>
                <a:spcPct val="100000"/>
              </a:lnSpc>
              <a:spcBef>
                <a:spcPts val="0"/>
              </a:spcBef>
              <a:spcAft>
                <a:spcPts val="0"/>
              </a:spcAft>
              <a:buSzPts val="800"/>
              <a:buFont typeface="Calibri"/>
              <a:buChar char="●"/>
            </a:pPr>
            <a:r>
              <a:rPr lang="en-US" i="1"/>
              <a:t>Y por supuesto, estamos ayudando a nuestros hijos a involucrarse con y disfrutar un cuento cada vez que contamos historias o leemos libros.</a:t>
            </a:r>
            <a:endParaRPr/>
          </a:p>
          <a:p>
            <a:pPr marL="457200" lvl="0" indent="-279400" algn="l" rtl="0">
              <a:lnSpc>
                <a:spcPct val="100000"/>
              </a:lnSpc>
              <a:spcBef>
                <a:spcPts val="0"/>
              </a:spcBef>
              <a:spcAft>
                <a:spcPts val="0"/>
              </a:spcAft>
              <a:buSzPts val="800"/>
              <a:buFont typeface="Calibri"/>
              <a:buChar char="●"/>
            </a:pPr>
            <a:r>
              <a:rPr lang="en-US" i="1"/>
              <a:t>La destreza de sonar como un cuentista es una habilidad que su hijos desarrollarán cuando sean más grandes.</a:t>
            </a:r>
            <a:endParaRPr i="1"/>
          </a:p>
          <a:p>
            <a:pPr marL="457200" lvl="0" indent="-279400" algn="l" rtl="0">
              <a:lnSpc>
                <a:spcPct val="100000"/>
              </a:lnSpc>
              <a:spcBef>
                <a:spcPts val="0"/>
              </a:spcBef>
              <a:spcAft>
                <a:spcPts val="0"/>
              </a:spcAft>
              <a:buSzPts val="800"/>
              <a:buFont typeface="Calibri"/>
              <a:buChar char="●"/>
            </a:pPr>
            <a:r>
              <a:rPr lang="en-US" i="1"/>
              <a:t>Decir y contar las sílabas le va a ayudar a su hijo a descifrar las palabras eventualmente. </a:t>
            </a:r>
            <a:endParaRPr i="1"/>
          </a:p>
          <a:p>
            <a:pPr marL="457200" lvl="0" indent="-228600" algn="l" rtl="0">
              <a:lnSpc>
                <a:spcPct val="100000"/>
              </a:lnSpc>
              <a:spcBef>
                <a:spcPts val="0"/>
              </a:spcBef>
              <a:spcAft>
                <a:spcPts val="0"/>
              </a:spcAft>
              <a:buSzPts val="1400"/>
              <a:buNone/>
            </a:pPr>
            <a:br>
              <a:rPr lang="en-US" b="0"/>
            </a:b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671" name="Google Shape;1671;p16:notes"/>
          <p:cNvSpPr>
            <a:spLocks noGrp="1" noRot="1" noChangeAspect="1"/>
          </p:cNvSpPr>
          <p:nvPr>
            <p:ph type="sldImg" idx="2"/>
          </p:nvPr>
        </p:nvSpPr>
        <p:spPr>
          <a:xfrm>
            <a:off x="3533775" y="13811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678" name="Google Shape;1678;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SzPts val="1400"/>
              <a:buChar char="•"/>
            </a:pPr>
            <a:r>
              <a:rPr lang="en-US" b="1"/>
              <a:t>Formally welcome families </a:t>
            </a:r>
            <a:r>
              <a:rPr lang="en-US"/>
              <a:t>and tell them the title of today’s workshop. Do not go into specific steps of the reading tip at this point. </a:t>
            </a:r>
            <a:endParaRPr/>
          </a:p>
          <a:p>
            <a:pPr marL="457200" lvl="0" indent="-317500" algn="l" rtl="0">
              <a:lnSpc>
                <a:spcPct val="100000"/>
              </a:lnSpc>
              <a:spcBef>
                <a:spcPts val="0"/>
              </a:spcBef>
              <a:spcAft>
                <a:spcPts val="0"/>
              </a:spcAft>
              <a:buSzPts val="1400"/>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516" name="Google Shape;1516;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a:p>
            <a:pPr marL="457200" lvl="0" indent="-317500" algn="l" rtl="0">
              <a:lnSpc>
                <a:spcPct val="100000"/>
              </a:lnSpc>
              <a:spcBef>
                <a:spcPts val="0"/>
              </a:spcBef>
              <a:spcAft>
                <a:spcPts val="0"/>
              </a:spcAft>
              <a:buSzPts val="1400"/>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21" name="Google Shape;1521;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a:t>
            </a:r>
            <a:r>
              <a:rPr lang="en-US" sz="1200" b="1" i="0" u="none" strike="noStrike" cap="none">
                <a:solidFill>
                  <a:schemeClr val="dk1"/>
                </a:solidFill>
                <a:latin typeface="Calibri"/>
                <a:ea typeface="Calibri"/>
                <a:cs typeface="Calibri"/>
                <a:sym typeface="Calibri"/>
              </a:rPr>
              <a:t>including you, the facilitator</a:t>
            </a:r>
            <a:r>
              <a:rPr lang="en-US" b="1"/>
              <a:t>–</a:t>
            </a:r>
            <a:r>
              <a:rPr lang="en-US" sz="1200" b="1" i="0" u="none" strike="noStrike" cap="none">
                <a:solidFill>
                  <a:schemeClr val="dk1"/>
                </a:solidFill>
                <a:latin typeface="Calibri"/>
                <a:ea typeface="Calibri"/>
                <a:cs typeface="Calibri"/>
                <a:sym typeface="Calibri"/>
              </a:rPr>
              <a:t>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42" name="Google Shape;1542;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Here is our tip for the day:</a:t>
            </a:r>
            <a:endParaRPr i="1"/>
          </a:p>
          <a:p>
            <a:pPr marL="457200" lvl="0" indent="-279400" algn="l" rtl="0">
              <a:lnSpc>
                <a:spcPct val="100000"/>
              </a:lnSpc>
              <a:spcBef>
                <a:spcPts val="0"/>
              </a:spcBef>
              <a:spcAft>
                <a:spcPts val="0"/>
              </a:spcAft>
              <a:buSzPts val="800"/>
              <a:buChar char="●"/>
            </a:pPr>
            <a:r>
              <a:rPr lang="en-US" i="1"/>
              <a:t>First, we will pick a word you and your child have heard recently. Start with a shorter word that has only 1 or 2 syllables, or beats, like the word "bird" or "bubble.”</a:t>
            </a:r>
            <a:endParaRPr i="1"/>
          </a:p>
          <a:p>
            <a:pPr marL="457200" lvl="0" indent="-279400" algn="l" rtl="0">
              <a:lnSpc>
                <a:spcPct val="100000"/>
              </a:lnSpc>
              <a:spcBef>
                <a:spcPts val="0"/>
              </a:spcBef>
              <a:spcAft>
                <a:spcPts val="0"/>
              </a:spcAft>
              <a:buSzPts val="800"/>
              <a:buChar char="●"/>
            </a:pPr>
            <a:r>
              <a:rPr lang="en-US" i="1"/>
              <a:t>Then, we say the word. </a:t>
            </a:r>
            <a:endParaRPr i="1"/>
          </a:p>
          <a:p>
            <a:pPr marL="457200" lvl="0" indent="-279400" algn="l" rtl="0">
              <a:lnSpc>
                <a:spcPct val="100000"/>
              </a:lnSpc>
              <a:spcBef>
                <a:spcPts val="0"/>
              </a:spcBef>
              <a:spcAft>
                <a:spcPts val="0"/>
              </a:spcAft>
              <a:buSzPts val="800"/>
              <a:buChar char="●"/>
            </a:pPr>
            <a:r>
              <a:rPr lang="en-US" i="1"/>
              <a:t>Finally, you will help your child “feel” the syllables, or beats, in the word by doing something with their body. </a:t>
            </a: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457200" lvl="0" indent="-279400" algn="l" rtl="0">
              <a:lnSpc>
                <a:spcPct val="100000"/>
              </a:lnSpc>
              <a:spcBef>
                <a:spcPts val="0"/>
              </a:spcBef>
              <a:spcAft>
                <a:spcPts val="0"/>
              </a:spcAft>
              <a:buSzPts val="800"/>
              <a:buChar char="●"/>
            </a:pPr>
            <a:r>
              <a:rPr lang="en-US" i="1"/>
              <a:t>A syllable is a beat in a word. A child’s ability to break apart a word into its syllables, or beats, helps them develop an awareness of sounds in words. Then later when they are trying to figure out how to read a new word sound by sound (we call this “decoding” the words), they will have an easier time focusing on the individual sounds.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está nuestro consejo de lectura:</a:t>
            </a:r>
            <a:endParaRPr i="1"/>
          </a:p>
          <a:p>
            <a:pPr marL="457200" lvl="0" indent="-279400" algn="l" rtl="0">
              <a:lnSpc>
                <a:spcPct val="100000"/>
              </a:lnSpc>
              <a:spcBef>
                <a:spcPts val="0"/>
              </a:spcBef>
              <a:spcAft>
                <a:spcPts val="0"/>
              </a:spcAft>
              <a:buSzPts val="800"/>
              <a:buChar char="●"/>
            </a:pPr>
            <a:r>
              <a:rPr lang="en-US" i="1"/>
              <a:t>Primero, vamos a escoger una palabra que usted y su hijo han escuchado recientemente. Empezar con una palabra corta, con solamente una o dos sílabas, es una buena idea, como las palabras “sí” o “gato”. </a:t>
            </a:r>
            <a:endParaRPr i="1"/>
          </a:p>
          <a:p>
            <a:pPr marL="457200" lvl="0" indent="-279400" algn="l" rtl="0">
              <a:lnSpc>
                <a:spcPct val="100000"/>
              </a:lnSpc>
              <a:spcBef>
                <a:spcPts val="0"/>
              </a:spcBef>
              <a:spcAft>
                <a:spcPts val="0"/>
              </a:spcAft>
              <a:buSzPts val="800"/>
              <a:buChar char="●"/>
            </a:pPr>
            <a:r>
              <a:rPr lang="en-US" i="1"/>
              <a:t>Luego, van a decir la palabra. </a:t>
            </a:r>
            <a:endParaRPr i="1"/>
          </a:p>
          <a:p>
            <a:pPr marL="457200" lvl="0" indent="-279400" algn="l" rtl="0">
              <a:lnSpc>
                <a:spcPct val="100000"/>
              </a:lnSpc>
              <a:spcBef>
                <a:spcPts val="0"/>
              </a:spcBef>
              <a:spcAft>
                <a:spcPts val="0"/>
              </a:spcAft>
              <a:buSzPts val="800"/>
              <a:buChar char="●"/>
            </a:pPr>
            <a:r>
              <a:rPr lang="en-US" i="1"/>
              <a:t>Finalmente, pueden ayudarles a sus hijos a “sentir” las sílabas en la palabra por mostrar el ritmo con su cuerpo. </a:t>
            </a: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Las sílabas muestran el ritmo de una palabra. Cuando un niño separa una palabra en sílabas, desarrolla un conocimiento de los sonidos de las palabras. Luego, cuando intenta leer una palabra nueva, sonido por sonido (que también se llama “descifrar” las palabras) será más fácil enfocar en los sonidos individuales. </a:t>
            </a:r>
            <a:endParaRPr i="1"/>
          </a:p>
        </p:txBody>
      </p:sp>
      <p:sp>
        <p:nvSpPr>
          <p:cNvPr id="1559" name="Google Shape;1559;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Google Shape;1572;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5" name="Google Shape;1585;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a:t>
            </a:r>
            <a:r>
              <a:rPr lang="en-US" sz="1200" b="0" i="0" u="none" strike="noStrike" cap="none">
                <a:solidFill>
                  <a:schemeClr val="dk1"/>
                </a:solidFill>
                <a:latin typeface="Calibri"/>
                <a:ea typeface="Calibri"/>
                <a:cs typeface="Calibri"/>
                <a:sym typeface="Calibri"/>
              </a:rPr>
              <a:t>l for families how to pick a word from a book.</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Feel free to choose a different word or name to use for modeling purposes throughout the steps. Be sure to update in the slides. </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First, you and your child will identify a word that you have heard in a book or in conversation. For example, you might read the word “zebra” in a book about the zoo. Or you might want to work with your child’s name and the names of friends and family members. </a:t>
            </a:r>
            <a:endParaRPr b="0" i="1"/>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You might want to begin with shorter words with only 1 or 2 syllables, then move on to longer words with 3 or more syllables when your child is ready. </a:t>
            </a:r>
            <a:endParaRPr b="0" i="1"/>
          </a:p>
          <a:p>
            <a:pPr marL="457200" lvl="0" indent="-228600" algn="l" rtl="0">
              <a:lnSpc>
                <a:spcPct val="100000"/>
              </a:lnSpc>
              <a:spcBef>
                <a:spcPts val="0"/>
              </a:spcBef>
              <a:spcAft>
                <a:spcPts val="0"/>
              </a:spcAft>
              <a:buSzPts val="1400"/>
              <a:buNone/>
            </a:pPr>
            <a:endParaRPr sz="1200" b="0"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Primero, ustedes y sus hijos van a identificar una palabra que han escuchado en un libro o una conversación. Por ejemplo, pueden leer la palabra “cebra” en un libro sobre el zoológico. O tal vez quieren usar el nombre de su hijo o los nombres de amigos y familiares.  </a:t>
            </a:r>
            <a:endParaRPr/>
          </a:p>
          <a:p>
            <a:pPr marL="0" lvl="0" indent="0" algn="l" rtl="0">
              <a:lnSpc>
                <a:spcPct val="100000"/>
              </a:lnSpc>
              <a:spcBef>
                <a:spcPts val="0"/>
              </a:spcBef>
              <a:spcAft>
                <a:spcPts val="0"/>
              </a:spcAft>
              <a:buClr>
                <a:schemeClr val="dk1"/>
              </a:buClr>
              <a:buSzPts val="1400"/>
              <a:buFont typeface="Arial"/>
              <a:buNone/>
            </a:pPr>
            <a:r>
              <a:rPr lang="en-US" i="1"/>
              <a:t>Sería bueno empezar con palabras más cortas con solamente 1 o 2 sílabas, y luego usar palabras más largas con 3 o más sílabas cuando su hijo está listo.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5" name="Google Shape;1595;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Model </a:t>
            </a:r>
            <a:r>
              <a:rPr lang="en-US" sz="1200" b="0" i="0" u="none" strike="noStrike" cap="none">
                <a:solidFill>
                  <a:schemeClr val="dk1"/>
                </a:solidFill>
                <a:latin typeface="Calibri"/>
                <a:ea typeface="Calibri"/>
                <a:cs typeface="Calibri"/>
                <a:sym typeface="Calibri"/>
              </a:rPr>
              <a:t>for families how to prompt their child to say the word.</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Make sure parents understand that the focus should be on spoken, not printed, words (even if you choose a word from a book you are reading). </a:t>
            </a:r>
            <a:endParaRPr/>
          </a:p>
          <a:p>
            <a:pPr marL="457200" marR="0" lvl="0" indent="-228600" algn="l" rtl="0">
              <a:lnSpc>
                <a:spcPct val="100000"/>
              </a:lnSpc>
              <a:spcBef>
                <a:spcPts val="0"/>
              </a:spcBef>
              <a:spcAft>
                <a:spcPts val="0"/>
              </a:spcAft>
              <a:buClr>
                <a:srgbClr val="000000"/>
              </a:buClr>
              <a:buSzPts val="1400"/>
              <a:buFont typeface="Arial"/>
              <a:buNone/>
            </a:pPr>
            <a:endParaRPr u="sng"/>
          </a:p>
          <a:p>
            <a:pPr marL="0" marR="0" lvl="0" indent="0" algn="l" rtl="0">
              <a:lnSpc>
                <a:spcPct val="100000"/>
              </a:lnSpc>
              <a:spcBef>
                <a:spcPts val="0"/>
              </a:spcBef>
              <a:spcAft>
                <a:spcPts val="0"/>
              </a:spcAft>
              <a:buClr>
                <a:srgbClr val="000000"/>
              </a:buClr>
              <a:buSzPts val="1400"/>
              <a:buFont typeface="Arial"/>
              <a:buNone/>
            </a:pPr>
            <a:r>
              <a:rPr lang="en-US" u="sng"/>
              <a:t>Sample script </a:t>
            </a:r>
            <a:endParaRPr b="1" u="sng"/>
          </a:p>
          <a:p>
            <a:pPr marL="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Then, have your child say the word</a:t>
            </a:r>
            <a:r>
              <a:rPr lang="en-US" sz="1200" b="0" i="0" u="none" strike="noStrike" cap="none">
                <a:solidFill>
                  <a:schemeClr val="dk1"/>
                </a:solidFill>
                <a:latin typeface="Calibri"/>
                <a:ea typeface="Calibri"/>
                <a:cs typeface="Calibri"/>
                <a:sym typeface="Calibri"/>
              </a:rPr>
              <a:t>. </a:t>
            </a:r>
            <a:r>
              <a:rPr lang="en-US" sz="1200" b="0" i="1" u="none" strike="noStrike" cap="none">
                <a:solidFill>
                  <a:schemeClr val="dk1"/>
                </a:solidFill>
                <a:latin typeface="Calibri"/>
                <a:ea typeface="Calibri"/>
                <a:cs typeface="Calibri"/>
                <a:sym typeface="Calibri"/>
              </a:rPr>
              <a:t>If you’re using a book, remember, you’re not pointing to the letters or word at this point. This is an about helping your child listen and repeat the word. If it helps, you might ask your child to watch your mouth as you say the word. Then they can say the word back to you.</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u="sng"/>
              <a:t>Sample script in Spanish </a:t>
            </a:r>
            <a:endParaRPr b="1" u="sng"/>
          </a:p>
          <a:p>
            <a:pPr marL="0" marR="0" lvl="0" indent="0" algn="l" rtl="0">
              <a:lnSpc>
                <a:spcPct val="100000"/>
              </a:lnSpc>
              <a:spcBef>
                <a:spcPts val="0"/>
              </a:spcBef>
              <a:spcAft>
                <a:spcPts val="0"/>
              </a:spcAft>
              <a:buClr>
                <a:srgbClr val="000000"/>
              </a:buClr>
              <a:buSzPts val="1400"/>
              <a:buFont typeface="Arial"/>
              <a:buNone/>
            </a:pPr>
            <a:r>
              <a:rPr lang="en-US" i="1"/>
              <a:t>Luego, su hijo va a decir la palabra. Si está usando un libro, en este momento no va a señalar las letras o las palabras. Se trata de ayudarle a su hijo a escuchar y repetir la palabra. Puede ayudarle a observar su boca mientras dice la palabra. Luego puede repetir la palabra.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8.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g"/><Relationship Id="rId1" Type="http://schemas.openxmlformats.org/officeDocument/2006/relationships/slideMaster" Target="../slideMasters/slideMaster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7.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pic>
        <p:nvPicPr>
          <p:cNvPr id="121" name="Google Shape;121;p13"/>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122" name="Google Shape;122;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 name="Google Shape;123;p1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24" name="Google Shape;124;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 name="Google Shape;126;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 name="Google Shape;128;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29" name="Google Shape;129;p1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 name="Google Shape;130;p1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 name="Google Shape;132;p1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3" name="Google Shape;133;p1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4" name="Google Shape;134;p1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p1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1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0"/>
        <p:cNvGrpSpPr/>
        <p:nvPr/>
      </p:nvGrpSpPr>
      <p:grpSpPr>
        <a:xfrm>
          <a:off x="0" y="0"/>
          <a:ext cx="0" cy="0"/>
          <a:chOff x="0" y="0"/>
          <a:chExt cx="0" cy="0"/>
        </a:xfrm>
      </p:grpSpPr>
      <p:pic>
        <p:nvPicPr>
          <p:cNvPr id="141" name="Google Shape;141;p14"/>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142" name="Google Shape;142;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3" name="Google Shape;143;p1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44" name="Google Shape;144;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 name="Google Shape;145;p1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6" name="Google Shape;146;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7" name="Google Shape;147;p1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 name="Google Shape;148;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 name="Google Shape;149;p1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50" name="Google Shape;150;p1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51" name="Google Shape;151;p1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2" name="Google Shape;152;p1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53" name="Google Shape;153;p1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1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1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1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1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58"/>
        <p:cNvGrpSpPr/>
        <p:nvPr/>
      </p:nvGrpSpPr>
      <p:grpSpPr>
        <a:xfrm>
          <a:off x="0" y="0"/>
          <a:ext cx="0" cy="0"/>
          <a:chOff x="0" y="0"/>
          <a:chExt cx="0" cy="0"/>
        </a:xfrm>
      </p:grpSpPr>
      <p:sp>
        <p:nvSpPr>
          <p:cNvPr id="159" name="Google Shape;159;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2" name="Google Shape;162;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63" name="Google Shape;163;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4" name="Google Shape;164;p1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5" name="Google Shape;165;p1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6" name="Google Shape;166;p1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7" name="Google Shape;167;p1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8" name="Google Shape;168;p1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69" name="Google Shape;169;p1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70" name="Google Shape;170;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71"/>
        <p:cNvGrpSpPr/>
        <p:nvPr/>
      </p:nvGrpSpPr>
      <p:grpSpPr>
        <a:xfrm>
          <a:off x="0" y="0"/>
          <a:ext cx="0" cy="0"/>
          <a:chOff x="0" y="0"/>
          <a:chExt cx="0" cy="0"/>
        </a:xfrm>
      </p:grpSpPr>
      <p:pic>
        <p:nvPicPr>
          <p:cNvPr id="172" name="Google Shape;172;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3" name="Google Shape;173;p1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4" name="Google Shape;174;p1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5" name="Google Shape;175;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6" name="Google Shape;176;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7" name="Google Shape;177;p1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78" name="Google Shape;178;p1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9" name="Google Shape;179;p1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80" name="Google Shape;180;p1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81" name="Google Shape;181;p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1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1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1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1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1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1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1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1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6"/>
          <p:cNvSpPr>
            <a:spLocks noGrp="1"/>
          </p:cNvSpPr>
          <p:nvPr>
            <p:ph type="pic" idx="9"/>
          </p:nvPr>
        </p:nvSpPr>
        <p:spPr>
          <a:xfrm>
            <a:off x="7967502" y="1420398"/>
            <a:ext cx="3962100" cy="3122700"/>
          </a:xfrm>
          <a:prstGeom prst="rect">
            <a:avLst/>
          </a:prstGeom>
          <a:noFill/>
          <a:ln>
            <a:noFill/>
          </a:ln>
        </p:spPr>
      </p:sp>
      <p:sp>
        <p:nvSpPr>
          <p:cNvPr id="191" name="Google Shape;191;p1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92"/>
        <p:cNvGrpSpPr/>
        <p:nvPr/>
      </p:nvGrpSpPr>
      <p:grpSpPr>
        <a:xfrm>
          <a:off x="0" y="0"/>
          <a:ext cx="0" cy="0"/>
          <a:chOff x="0" y="0"/>
          <a:chExt cx="0" cy="0"/>
        </a:xfrm>
      </p:grpSpPr>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5" name="Google Shape;195;p1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97" name="Google Shape;197;p1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98" name="Google Shape;198;p1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2" name="Google Shape;202;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1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1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5"/>
        <p:cNvGrpSpPr/>
        <p:nvPr/>
      </p:nvGrpSpPr>
      <p:grpSpPr>
        <a:xfrm>
          <a:off x="0" y="0"/>
          <a:ext cx="0" cy="0"/>
          <a:chOff x="0" y="0"/>
          <a:chExt cx="0" cy="0"/>
        </a:xfrm>
      </p:grpSpPr>
      <p:sp>
        <p:nvSpPr>
          <p:cNvPr id="206" name="Google Shape;206;p1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1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18"/>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18"/>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18"/>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 name="Google Shape;213;p18"/>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4" name="Google Shape;214;p1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5" name="Google Shape;215;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6" name="Google Shape;216;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8" name="Google Shape;218;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20" name="Google Shape;220;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21" name="Google Shape;221;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2" name="Google Shape;222;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3" name="Google Shape;223;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24"/>
        <p:cNvGrpSpPr/>
        <p:nvPr/>
      </p:nvGrpSpPr>
      <p:grpSpPr>
        <a:xfrm>
          <a:off x="0" y="0"/>
          <a:ext cx="0" cy="0"/>
          <a:chOff x="0" y="0"/>
          <a:chExt cx="0" cy="0"/>
        </a:xfrm>
      </p:grpSpPr>
      <p:sp>
        <p:nvSpPr>
          <p:cNvPr id="225" name="Google Shape;225;p19"/>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26" name="Google Shape;226;p1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19"/>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0" name="Google Shape;230;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1" name="Google Shape;231;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2" name="Google Shape;232;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3" name="Google Shape;233;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4" name="Google Shape;234;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5" name="Google Shape;235;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6" name="Google Shape;236;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7" name="Google Shape;237;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8" name="Google Shape;238;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39" name="Google Shape;239;p1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40" name="Google Shape;240;p1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41" name="Google Shape;241;p1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42"/>
        <p:cNvGrpSpPr/>
        <p:nvPr/>
      </p:nvGrpSpPr>
      <p:grpSpPr>
        <a:xfrm>
          <a:off x="0" y="0"/>
          <a:ext cx="0" cy="0"/>
          <a:chOff x="0" y="0"/>
          <a:chExt cx="0" cy="0"/>
        </a:xfrm>
      </p:grpSpPr>
      <p:sp>
        <p:nvSpPr>
          <p:cNvPr id="243" name="Google Shape;243;p20"/>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44" name="Google Shape;244;p2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20"/>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7" name="Google Shape;247;p20"/>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8" name="Google Shape;248;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9" name="Google Shape;249;p2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0" name="Google Shape;250;p2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51" name="Google Shape;251;p2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2" name="Google Shape;252;p2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3" name="Google Shape;253;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4" name="Google Shape;254;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5" name="Google Shape;255;p2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6" name="Google Shape;256;p2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57" name="Google Shape;257;p2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58" name="Google Shape;258;p2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59" name="Google Shape;259;p2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60"/>
        <p:cNvGrpSpPr/>
        <p:nvPr/>
      </p:nvGrpSpPr>
      <p:grpSpPr>
        <a:xfrm>
          <a:off x="0" y="0"/>
          <a:ext cx="0" cy="0"/>
          <a:chOff x="0" y="0"/>
          <a:chExt cx="0" cy="0"/>
        </a:xfrm>
      </p:grpSpPr>
      <p:sp>
        <p:nvSpPr>
          <p:cNvPr id="261" name="Google Shape;261;p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3" name="Google Shape;263;p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70" name="Google Shape;270;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71" name="Google Shape;271;p2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2" name="Google Shape;272;p2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2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4" name="Google Shape;274;p2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5" name="Google Shape;275;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76" name="Google Shape;276;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7" name="Google Shape;277;p2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8" name="Google Shape;278;p2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79"/>
        <p:cNvGrpSpPr/>
        <p:nvPr/>
      </p:nvGrpSpPr>
      <p:grpSpPr>
        <a:xfrm>
          <a:off x="0" y="0"/>
          <a:ext cx="0" cy="0"/>
          <a:chOff x="0" y="0"/>
          <a:chExt cx="0" cy="0"/>
        </a:xfrm>
      </p:grpSpPr>
      <p:pic>
        <p:nvPicPr>
          <p:cNvPr id="280" name="Google Shape;280;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1" name="Google Shape;281;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2" name="Google Shape;282;p2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83" name="Google Shape;283;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84" name="Google Shape;284;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5" name="Google Shape;285;p2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86" name="Google Shape;286;p2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7" name="Google Shape;287;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88" name="Google Shape;288;p2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89" name="Google Shape;289;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2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22"/>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22"/>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22"/>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22"/>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22"/>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2"/>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22"/>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8" name="Google Shape;298;p22"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23"/>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23"/>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23"/>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23"/>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23"/>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23"/>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23"/>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9" name="Google Shape;319;p23"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320" name="Google Shape;320;p23"/>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23"/>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23"/>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3"/>
        <p:cNvGrpSpPr/>
        <p:nvPr/>
      </p:nvGrpSpPr>
      <p:grpSpPr>
        <a:xfrm>
          <a:off x="0" y="0"/>
          <a:ext cx="0" cy="0"/>
          <a:chOff x="0" y="0"/>
          <a:chExt cx="0" cy="0"/>
        </a:xfrm>
      </p:grpSpPr>
      <p:pic>
        <p:nvPicPr>
          <p:cNvPr id="324" name="Google Shape;324;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25" name="Google Shape;325;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6" name="Google Shape;326;p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28" name="Google Shape;328;p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2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32" name="Google Shape;332;p2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33" name="Google Shape;333;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24"/>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24"/>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36"/>
        <p:cNvGrpSpPr/>
        <p:nvPr/>
      </p:nvGrpSpPr>
      <p:grpSpPr>
        <a:xfrm>
          <a:off x="0" y="0"/>
          <a:ext cx="0" cy="0"/>
          <a:chOff x="0" y="0"/>
          <a:chExt cx="0" cy="0"/>
        </a:xfrm>
      </p:grpSpPr>
      <p:pic>
        <p:nvPicPr>
          <p:cNvPr id="337" name="Google Shape;337;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8" name="Google Shape;338;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0" name="Google Shape;340;p2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2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2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43" name="Google Shape;343;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4" name="Google Shape;344;p2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5" name="Google Shape;345;p2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46" name="Google Shape;346;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Google Shape;347;p25"/>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25"/>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49"/>
        <p:cNvGrpSpPr/>
        <p:nvPr/>
      </p:nvGrpSpPr>
      <p:grpSpPr>
        <a:xfrm>
          <a:off x="0" y="0"/>
          <a:ext cx="0" cy="0"/>
          <a:chOff x="0" y="0"/>
          <a:chExt cx="0" cy="0"/>
        </a:xfrm>
      </p:grpSpPr>
      <p:pic>
        <p:nvPicPr>
          <p:cNvPr id="350" name="Google Shape;350;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51" name="Google Shape;351;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2" name="Google Shape;352;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53" name="Google Shape;353;p2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4" name="Google Shape;354;p2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5" name="Google Shape;355;p2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6" name="Google Shape;356;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57" name="Google Shape;357;p2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58" name="Google Shape;358;p2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9" name="Google Shape;359;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0" name="Google Shape;360;p26"/>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26"/>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26"/>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26"/>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26"/>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26"/>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26"/>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67"/>
        <p:cNvGrpSpPr/>
        <p:nvPr/>
      </p:nvGrpSpPr>
      <p:grpSpPr>
        <a:xfrm>
          <a:off x="0" y="0"/>
          <a:ext cx="0" cy="0"/>
          <a:chOff x="0" y="0"/>
          <a:chExt cx="0" cy="0"/>
        </a:xfrm>
      </p:grpSpPr>
      <p:pic>
        <p:nvPicPr>
          <p:cNvPr id="368" name="Google Shape;368;p2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69" name="Google Shape;369;p2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0" name="Google Shape;370;p2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71" name="Google Shape;371;p27"/>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72" name="Google Shape;372;p2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73" name="Google Shape;373;p2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2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75" name="Google Shape;375;p2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76" name="Google Shape;376;p2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77" name="Google Shape;377;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8" name="Google Shape;378;p27"/>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9"/>
        <p:cNvGrpSpPr/>
        <p:nvPr/>
      </p:nvGrpSpPr>
      <p:grpSpPr>
        <a:xfrm>
          <a:off x="0" y="0"/>
          <a:ext cx="0" cy="0"/>
          <a:chOff x="0" y="0"/>
          <a:chExt cx="0" cy="0"/>
        </a:xfrm>
      </p:grpSpPr>
      <p:pic>
        <p:nvPicPr>
          <p:cNvPr id="380" name="Google Shape;380;p2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1" name="Google Shape;381;p2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2" name="Google Shape;382;p2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3" name="Google Shape;383;p2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84" name="Google Shape;384;p2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85" name="Google Shape;385;p2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2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7" name="Google Shape;387;p2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88" name="Google Shape;388;p2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9" name="Google Shape;389;p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0" name="Google Shape;390;p2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2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92"/>
        <p:cNvGrpSpPr/>
        <p:nvPr/>
      </p:nvGrpSpPr>
      <p:grpSpPr>
        <a:xfrm>
          <a:off x="0" y="0"/>
          <a:ext cx="0" cy="0"/>
          <a:chOff x="0" y="0"/>
          <a:chExt cx="0" cy="0"/>
        </a:xfrm>
      </p:grpSpPr>
      <p:sp>
        <p:nvSpPr>
          <p:cNvPr id="393" name="Google Shape;393;p29"/>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94" name="Google Shape;394;p29"/>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37204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8"/>
        <p:cNvGrpSpPr/>
        <p:nvPr/>
      </p:nvGrpSpPr>
      <p:grpSpPr>
        <a:xfrm>
          <a:off x="0" y="0"/>
          <a:ext cx="0" cy="0"/>
          <a:chOff x="0" y="0"/>
          <a:chExt cx="0" cy="0"/>
        </a:xfrm>
      </p:grpSpPr>
      <p:sp>
        <p:nvSpPr>
          <p:cNvPr id="449" name="Google Shape;449;p4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4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4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4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Google Shape;454;p4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5" name="Google Shape;455;p4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6" name="Google Shape;456;p4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Google Shape;457;p4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8" name="Google Shape;458;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9" name="Google Shape;459;p4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0" name="Google Shape;460;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1" name="Google Shape;461;p4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2" name="Google Shape;462;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3" name="Google Shape;463;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4" name="Google Shape;464;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5" name="Google Shape;465;p4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6" name="Google Shape;466;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67"/>
        <p:cNvGrpSpPr/>
        <p:nvPr/>
      </p:nvGrpSpPr>
      <p:grpSpPr>
        <a:xfrm>
          <a:off x="0" y="0"/>
          <a:ext cx="0" cy="0"/>
          <a:chOff x="0" y="0"/>
          <a:chExt cx="0" cy="0"/>
        </a:xfrm>
      </p:grpSpPr>
      <p:sp>
        <p:nvSpPr>
          <p:cNvPr id="468" name="Google Shape;468;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9" name="Google Shape;469;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0" name="Google Shape;470;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2" name="Google Shape;472;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5" name="Google Shape;475;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6" name="Google Shape;476;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7" name="Google Shape;477;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8" name="Google Shape;478;p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79" name="Google Shape;479;p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3" name="Google Shape;483;p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6"/>
        <p:cNvGrpSpPr/>
        <p:nvPr/>
      </p:nvGrpSpPr>
      <p:grpSpPr>
        <a:xfrm>
          <a:off x="0" y="0"/>
          <a:ext cx="0" cy="0"/>
          <a:chOff x="0" y="0"/>
          <a:chExt cx="0" cy="0"/>
        </a:xfrm>
      </p:grpSpPr>
      <p:sp>
        <p:nvSpPr>
          <p:cNvPr id="487" name="Google Shape;487;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8" name="Google Shape;488;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1" name="Google Shape;491;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2" name="Google Shape;492;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3" name="Google Shape;493;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4" name="Google Shape;494;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6" name="Google Shape;496;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8" name="Google Shape;498;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99" name="Google Shape;499;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0" name="Google Shape;500;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1" name="Google Shape;501;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2" name="Google Shape;502;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3" name="Google Shape;503;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4"/>
        <p:cNvGrpSpPr/>
        <p:nvPr/>
      </p:nvGrpSpPr>
      <p:grpSpPr>
        <a:xfrm>
          <a:off x="0" y="0"/>
          <a:ext cx="0" cy="0"/>
          <a:chOff x="0" y="0"/>
          <a:chExt cx="0" cy="0"/>
        </a:xfrm>
      </p:grpSpPr>
      <p:sp>
        <p:nvSpPr>
          <p:cNvPr id="505" name="Google Shape;505;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8" name="Google Shape;508;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9" name="Google Shape;509;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0" name="Google Shape;510;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1" name="Google Shape;511;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3" name="Google Shape;513;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5" name="Google Shape;515;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6" name="Google Shape;516;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7" name="Google Shape;517;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8" name="Google Shape;518;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9" name="Google Shape;519;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0" name="Google Shape;520;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1" name="Google Shape;521;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2"/>
        <p:cNvGrpSpPr/>
        <p:nvPr/>
      </p:nvGrpSpPr>
      <p:grpSpPr>
        <a:xfrm>
          <a:off x="0" y="0"/>
          <a:ext cx="0" cy="0"/>
          <a:chOff x="0" y="0"/>
          <a:chExt cx="0" cy="0"/>
        </a:xfrm>
      </p:grpSpPr>
      <p:sp>
        <p:nvSpPr>
          <p:cNvPr id="523" name="Google Shape;523;p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24" name="Google Shape;524;p48"/>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525" name="Google Shape;525;p48"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526" name="Google Shape;526;p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7" name="Google Shape;527;p4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8" name="Google Shape;528;p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9" name="Google Shape;529;p4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0" name="Google Shape;530;p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531" name="Google Shape;531;p48"/>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2" name="Google Shape;532;p4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33" name="Google Shape;533;p48"/>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34" name="Google Shape;534;p48"/>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5" name="Google Shape;535;p4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36" name="Google Shape;536;p48"/>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7" name="Google Shape;537;p48"/>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4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42"/>
        <p:cNvGrpSpPr/>
        <p:nvPr/>
      </p:nvGrpSpPr>
      <p:grpSpPr>
        <a:xfrm>
          <a:off x="0" y="0"/>
          <a:ext cx="0" cy="0"/>
          <a:chOff x="0" y="0"/>
          <a:chExt cx="0" cy="0"/>
        </a:xfrm>
      </p:grpSpPr>
      <p:pic>
        <p:nvPicPr>
          <p:cNvPr id="543" name="Google Shape;543;p49"/>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544" name="Google Shape;544;p4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45" name="Google Shape;545;p49"/>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546" name="Google Shape;546;p4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7" name="Google Shape;547;p4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8" name="Google Shape;548;p4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9" name="Google Shape;549;p4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0" name="Google Shape;550;p4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49"/>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552" name="Google Shape;552;p49"/>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553" name="Google Shape;553;p49"/>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4" name="Google Shape;554;p49"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555" name="Google Shape;555;p49"/>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49"/>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7" name="Google Shape;557;p49"/>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8" name="Google Shape;558;p49"/>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9" name="Google Shape;559;p49"/>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0"/>
        <p:cNvGrpSpPr/>
        <p:nvPr/>
      </p:nvGrpSpPr>
      <p:grpSpPr>
        <a:xfrm>
          <a:off x="0" y="0"/>
          <a:ext cx="0" cy="0"/>
          <a:chOff x="0" y="0"/>
          <a:chExt cx="0" cy="0"/>
        </a:xfrm>
      </p:grpSpPr>
      <p:sp>
        <p:nvSpPr>
          <p:cNvPr id="561" name="Google Shape;561;p50"/>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2" name="Google Shape;562;p50"/>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0"/>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64" name="Google Shape;564;p50"/>
          <p:cNvGrpSpPr/>
          <p:nvPr/>
        </p:nvGrpSpPr>
        <p:grpSpPr>
          <a:xfrm>
            <a:off x="1" y="5607273"/>
            <a:ext cx="12196128" cy="83414"/>
            <a:chOff x="-33239" y="5603791"/>
            <a:chExt cx="9147325" cy="83414"/>
          </a:xfrm>
        </p:grpSpPr>
        <p:cxnSp>
          <p:nvCxnSpPr>
            <p:cNvPr id="565" name="Google Shape;565;p50"/>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66" name="Google Shape;566;p5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72"/>
        <p:cNvGrpSpPr/>
        <p:nvPr/>
      </p:nvGrpSpPr>
      <p:grpSpPr>
        <a:xfrm>
          <a:off x="0" y="0"/>
          <a:ext cx="0" cy="0"/>
          <a:chOff x="0" y="0"/>
          <a:chExt cx="0" cy="0"/>
        </a:xfrm>
      </p:grpSpPr>
      <p:sp>
        <p:nvSpPr>
          <p:cNvPr id="573" name="Google Shape;573;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4" name="Google Shape;574;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5" name="Google Shape;575;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6" name="Google Shape;576;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7" name="Google Shape;577;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8" name="Google Shape;578;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sp>
        <p:nvSpPr>
          <p:cNvPr id="579" name="Google Shape;579;p52"/>
          <p:cNvSpPr/>
          <p:nvPr/>
        </p:nvSpPr>
        <p:spPr>
          <a:xfrm>
            <a:off x="2477073" y="6324412"/>
            <a:ext cx="529889" cy="4979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52"/>
          <p:cNvSpPr/>
          <p:nvPr/>
        </p:nvSpPr>
        <p:spPr>
          <a:xfrm>
            <a:off x="190275" y="6251086"/>
            <a:ext cx="309931" cy="4939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52"/>
          <p:cNvSpPr>
            <a:spLocks noGrp="1"/>
          </p:cNvSpPr>
          <p:nvPr>
            <p:ph type="pic" idx="2"/>
          </p:nvPr>
        </p:nvSpPr>
        <p:spPr>
          <a:xfrm>
            <a:off x="9282749" y="1283634"/>
            <a:ext cx="2377500" cy="3173100"/>
          </a:xfrm>
          <a:prstGeom prst="rect">
            <a:avLst/>
          </a:prstGeom>
          <a:noFill/>
          <a:ln>
            <a:noFill/>
          </a:ln>
        </p:spPr>
      </p:sp>
      <p:sp>
        <p:nvSpPr>
          <p:cNvPr id="582" name="Google Shape;582;p52"/>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4" name="Google Shape;584;p5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5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5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7" name="Google Shape;587;p5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8" name="Google Shape;588;p5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89" name="Google Shape;589;p5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90" name="Google Shape;590;p5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91"/>
        <p:cNvGrpSpPr/>
        <p:nvPr/>
      </p:nvGrpSpPr>
      <p:grpSpPr>
        <a:xfrm>
          <a:off x="0" y="0"/>
          <a:ext cx="0" cy="0"/>
          <a:chOff x="0" y="0"/>
          <a:chExt cx="0" cy="0"/>
        </a:xfrm>
      </p:grpSpPr>
      <p:sp>
        <p:nvSpPr>
          <p:cNvPr id="592" name="Google Shape;592;p5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3" name="Google Shape;593;p53"/>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594" name="Google Shape;594;p53"/>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95" name="Google Shape;595;p5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7" name="Google Shape;597;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98" name="Google Shape;598;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99" name="Google Shape;599;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600" name="Google Shape;600;p53"/>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53"/>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53"/>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3"/>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3"/>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605"/>
        <p:cNvGrpSpPr/>
        <p:nvPr/>
      </p:nvGrpSpPr>
      <p:grpSpPr>
        <a:xfrm>
          <a:off x="0" y="0"/>
          <a:ext cx="0" cy="0"/>
          <a:chOff x="0" y="0"/>
          <a:chExt cx="0" cy="0"/>
        </a:xfrm>
      </p:grpSpPr>
      <p:sp>
        <p:nvSpPr>
          <p:cNvPr id="606" name="Google Shape;606;p5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5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8" name="Google Shape;608;p5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09" name="Google Shape;609;p5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0" name="Google Shape;610;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11" name="Google Shape;611;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2" name="Google Shape;612;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13" name="Google Shape;613;p5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14" name="Google Shape;614;p5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54"/>
          <p:cNvSpPr>
            <a:spLocks noGrp="1"/>
          </p:cNvSpPr>
          <p:nvPr>
            <p:ph type="pic" idx="2"/>
          </p:nvPr>
        </p:nvSpPr>
        <p:spPr>
          <a:xfrm>
            <a:off x="8832388" y="1251284"/>
            <a:ext cx="3251700" cy="2499000"/>
          </a:xfrm>
          <a:prstGeom prst="rect">
            <a:avLst/>
          </a:prstGeom>
          <a:noFill/>
          <a:ln>
            <a:noFill/>
          </a:ln>
        </p:spPr>
      </p:sp>
      <p:sp>
        <p:nvSpPr>
          <p:cNvPr id="616" name="Google Shape;616;p5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17"/>
        <p:cNvGrpSpPr/>
        <p:nvPr/>
      </p:nvGrpSpPr>
      <p:grpSpPr>
        <a:xfrm>
          <a:off x="0" y="0"/>
          <a:ext cx="0" cy="0"/>
          <a:chOff x="0" y="0"/>
          <a:chExt cx="0" cy="0"/>
        </a:xfrm>
      </p:grpSpPr>
      <p:sp>
        <p:nvSpPr>
          <p:cNvPr id="618" name="Google Shape;618;p5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9" name="Google Shape;619;p5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0" name="Google Shape;620;p5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1" name="Google Shape;621;p5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22" name="Google Shape;622;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23" name="Google Shape;623;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4" name="Google Shape;624;p55"/>
          <p:cNvPicPr preferRelativeResize="0"/>
          <p:nvPr/>
        </p:nvPicPr>
        <p:blipFill rotWithShape="1">
          <a:blip r:embed="rId4">
            <a:alphaModFix/>
          </a:blip>
          <a:srcRect/>
          <a:stretch/>
        </p:blipFill>
        <p:spPr>
          <a:xfrm>
            <a:off x="190275" y="6251086"/>
            <a:ext cx="309931" cy="493980"/>
          </a:xfrm>
          <a:prstGeom prst="rect">
            <a:avLst/>
          </a:prstGeom>
          <a:noFill/>
          <a:ln>
            <a:noFill/>
          </a:ln>
        </p:spPr>
      </p:pic>
      <p:sp>
        <p:nvSpPr>
          <p:cNvPr id="625" name="Google Shape;625;p55"/>
          <p:cNvSpPr/>
          <p:nvPr/>
        </p:nvSpPr>
        <p:spPr>
          <a:xfrm>
            <a:off x="7784915" y="6196177"/>
            <a:ext cx="491968" cy="5361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5"/>
          <p:cNvSpPr>
            <a:spLocks noGrp="1"/>
          </p:cNvSpPr>
          <p:nvPr>
            <p:ph type="pic" idx="2"/>
          </p:nvPr>
        </p:nvSpPr>
        <p:spPr>
          <a:xfrm>
            <a:off x="9093038" y="1058781"/>
            <a:ext cx="2715900" cy="2715900"/>
          </a:xfrm>
          <a:prstGeom prst="rect">
            <a:avLst/>
          </a:prstGeom>
          <a:noFill/>
          <a:ln>
            <a:noFill/>
          </a:ln>
        </p:spPr>
      </p:sp>
      <p:sp>
        <p:nvSpPr>
          <p:cNvPr id="627" name="Google Shape;627;p5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5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5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5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5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5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34"/>
        <p:cNvGrpSpPr/>
        <p:nvPr/>
      </p:nvGrpSpPr>
      <p:grpSpPr>
        <a:xfrm>
          <a:off x="0" y="0"/>
          <a:ext cx="0" cy="0"/>
          <a:chOff x="0" y="0"/>
          <a:chExt cx="0" cy="0"/>
        </a:xfrm>
      </p:grpSpPr>
      <p:sp>
        <p:nvSpPr>
          <p:cNvPr id="635" name="Google Shape;635;p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56"/>
          <p:cNvSpPr>
            <a:spLocks noGrp="1"/>
          </p:cNvSpPr>
          <p:nvPr>
            <p:ph type="pic" idx="2"/>
          </p:nvPr>
        </p:nvSpPr>
        <p:spPr>
          <a:xfrm>
            <a:off x="8953152" y="1444919"/>
            <a:ext cx="2916900" cy="2596800"/>
          </a:xfrm>
          <a:prstGeom prst="rect">
            <a:avLst/>
          </a:prstGeom>
          <a:noFill/>
          <a:ln>
            <a:noFill/>
          </a:ln>
        </p:spPr>
      </p:sp>
      <p:sp>
        <p:nvSpPr>
          <p:cNvPr id="637" name="Google Shape;637;p5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38" name="Google Shape;638;p5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9" name="Google Shape;639;p5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41" name="Google Shape;64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2" name="Google Shape;64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3" name="Google Shape;643;p5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44" name="Google Shape;64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5" name="Google Shape;645;p5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46"/>
        <p:cNvGrpSpPr/>
        <p:nvPr/>
      </p:nvGrpSpPr>
      <p:grpSpPr>
        <a:xfrm>
          <a:off x="0" y="0"/>
          <a:ext cx="0" cy="0"/>
          <a:chOff x="0" y="0"/>
          <a:chExt cx="0" cy="0"/>
        </a:xfrm>
      </p:grpSpPr>
      <p:sp>
        <p:nvSpPr>
          <p:cNvPr id="647" name="Google Shape;647;p57"/>
          <p:cNvSpPr>
            <a:spLocks noGrp="1"/>
          </p:cNvSpPr>
          <p:nvPr>
            <p:ph type="pic" idx="2"/>
          </p:nvPr>
        </p:nvSpPr>
        <p:spPr>
          <a:xfrm>
            <a:off x="9810967" y="1562916"/>
            <a:ext cx="1152000" cy="1143000"/>
          </a:xfrm>
          <a:prstGeom prst="rect">
            <a:avLst/>
          </a:prstGeom>
          <a:noFill/>
          <a:ln>
            <a:noFill/>
          </a:ln>
        </p:spPr>
      </p:sp>
      <p:sp>
        <p:nvSpPr>
          <p:cNvPr id="648" name="Google Shape;648;p57"/>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57"/>
          <p:cNvSpPr>
            <a:spLocks noGrp="1"/>
          </p:cNvSpPr>
          <p:nvPr>
            <p:ph type="pic" idx="3"/>
          </p:nvPr>
        </p:nvSpPr>
        <p:spPr>
          <a:xfrm>
            <a:off x="9757009" y="3260706"/>
            <a:ext cx="1216200" cy="987600"/>
          </a:xfrm>
          <a:prstGeom prst="rect">
            <a:avLst/>
          </a:prstGeom>
          <a:noFill/>
          <a:ln>
            <a:noFill/>
          </a:ln>
        </p:spPr>
      </p:sp>
      <p:sp>
        <p:nvSpPr>
          <p:cNvPr id="650" name="Google Shape;650;p57"/>
          <p:cNvSpPr>
            <a:spLocks noGrp="1"/>
          </p:cNvSpPr>
          <p:nvPr>
            <p:ph type="pic" idx="4"/>
          </p:nvPr>
        </p:nvSpPr>
        <p:spPr>
          <a:xfrm>
            <a:off x="9810967" y="4777725"/>
            <a:ext cx="1143000" cy="1143000"/>
          </a:xfrm>
          <a:prstGeom prst="rect">
            <a:avLst/>
          </a:prstGeom>
          <a:noFill/>
          <a:ln>
            <a:noFill/>
          </a:ln>
        </p:spPr>
      </p:sp>
      <p:cxnSp>
        <p:nvCxnSpPr>
          <p:cNvPr id="651" name="Google Shape;651;p5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3" name="Google Shape;653;p5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54" name="Google Shape;654;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55" name="Google Shape;655;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6" name="Google Shape;656;p5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657" name="Google Shape;657;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58" name="Google Shape;658;p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59"/>
        <p:cNvGrpSpPr/>
        <p:nvPr/>
      </p:nvGrpSpPr>
      <p:grpSpPr>
        <a:xfrm>
          <a:off x="0" y="0"/>
          <a:ext cx="0" cy="0"/>
          <a:chOff x="0" y="0"/>
          <a:chExt cx="0" cy="0"/>
        </a:xfrm>
      </p:grpSpPr>
      <p:sp>
        <p:nvSpPr>
          <p:cNvPr id="660" name="Google Shape;660;p5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1" name="Google Shape;661;p5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2" name="Google Shape;662;p5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63" name="Google Shape;663;p5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4" name="Google Shape;664;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5" name="Google Shape;665;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6" name="Google Shape;666;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7" name="Google Shape;667;p5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68" name="Google Shape;668;p58"/>
          <p:cNvSpPr>
            <a:spLocks noGrp="1"/>
          </p:cNvSpPr>
          <p:nvPr>
            <p:ph type="pic" idx="2"/>
          </p:nvPr>
        </p:nvSpPr>
        <p:spPr>
          <a:xfrm>
            <a:off x="9209369" y="1251283"/>
            <a:ext cx="2404500" cy="2949900"/>
          </a:xfrm>
          <a:prstGeom prst="rect">
            <a:avLst/>
          </a:prstGeom>
          <a:noFill/>
          <a:ln>
            <a:noFill/>
          </a:ln>
        </p:spPr>
      </p:sp>
      <p:sp>
        <p:nvSpPr>
          <p:cNvPr id="669" name="Google Shape;669;p58"/>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2"/>
        <p:cNvGrpSpPr/>
        <p:nvPr/>
      </p:nvGrpSpPr>
      <p:grpSpPr>
        <a:xfrm>
          <a:off x="0" y="0"/>
          <a:ext cx="0" cy="0"/>
          <a:chOff x="0" y="0"/>
          <a:chExt cx="0" cy="0"/>
        </a:xfrm>
      </p:grpSpPr>
      <p:sp>
        <p:nvSpPr>
          <p:cNvPr id="673" name="Google Shape;673;p5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9"/>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59"/>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59"/>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59"/>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80"/>
        <p:cNvGrpSpPr/>
        <p:nvPr/>
      </p:nvGrpSpPr>
      <p:grpSpPr>
        <a:xfrm>
          <a:off x="0" y="0"/>
          <a:ext cx="0" cy="0"/>
          <a:chOff x="0" y="0"/>
          <a:chExt cx="0" cy="0"/>
        </a:xfrm>
      </p:grpSpPr>
      <p:sp>
        <p:nvSpPr>
          <p:cNvPr id="681" name="Google Shape;681;p6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2" name="Google Shape;682;p6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3" name="Google Shape;683;p6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84" name="Google Shape;684;p6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5" name="Google Shape;685;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86" name="Google Shape;68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7" name="Google Shape;687;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88" name="Google Shape;688;p6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689" name="Google Shape;689;p61"/>
          <p:cNvSpPr>
            <a:spLocks noGrp="1"/>
          </p:cNvSpPr>
          <p:nvPr>
            <p:ph type="pic" idx="2"/>
          </p:nvPr>
        </p:nvSpPr>
        <p:spPr>
          <a:xfrm>
            <a:off x="8916576" y="1661249"/>
            <a:ext cx="2990100" cy="2715900"/>
          </a:xfrm>
          <a:prstGeom prst="rect">
            <a:avLst/>
          </a:prstGeom>
          <a:noFill/>
          <a:ln>
            <a:noFill/>
          </a:ln>
        </p:spPr>
      </p:sp>
      <p:sp>
        <p:nvSpPr>
          <p:cNvPr id="690" name="Google Shape;690;p61"/>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61"/>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61"/>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4"/>
        <p:cNvGrpSpPr/>
        <p:nvPr/>
      </p:nvGrpSpPr>
      <p:grpSpPr>
        <a:xfrm>
          <a:off x="0" y="0"/>
          <a:ext cx="0" cy="0"/>
          <a:chOff x="0" y="0"/>
          <a:chExt cx="0" cy="0"/>
        </a:xfrm>
      </p:grpSpPr>
      <p:sp>
        <p:nvSpPr>
          <p:cNvPr id="695" name="Google Shape;695;p6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96" name="Google Shape;696;p6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7" name="Google Shape;697;p6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8" name="Google Shape;698;p6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699" name="Google Shape;699;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0" name="Google Shape;700;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1" name="Google Shape;701;p6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02" name="Google Shape;702;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03" name="Google Shape;703;p62"/>
          <p:cNvSpPr>
            <a:spLocks noGrp="1"/>
          </p:cNvSpPr>
          <p:nvPr>
            <p:ph type="pic" idx="2"/>
          </p:nvPr>
        </p:nvSpPr>
        <p:spPr>
          <a:xfrm>
            <a:off x="9093038" y="1058781"/>
            <a:ext cx="2715900" cy="2715900"/>
          </a:xfrm>
          <a:prstGeom prst="rect">
            <a:avLst/>
          </a:prstGeom>
          <a:noFill/>
          <a:ln>
            <a:noFill/>
          </a:ln>
        </p:spPr>
      </p:sp>
      <p:sp>
        <p:nvSpPr>
          <p:cNvPr id="704" name="Google Shape;704;p62"/>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62"/>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62"/>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62"/>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62"/>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2"/>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2"/>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11"/>
        <p:cNvGrpSpPr/>
        <p:nvPr/>
      </p:nvGrpSpPr>
      <p:grpSpPr>
        <a:xfrm>
          <a:off x="0" y="0"/>
          <a:ext cx="0" cy="0"/>
          <a:chOff x="0" y="0"/>
          <a:chExt cx="0" cy="0"/>
        </a:xfrm>
      </p:grpSpPr>
      <p:sp>
        <p:nvSpPr>
          <p:cNvPr id="712" name="Google Shape;712;p6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3" name="Google Shape;713;p63"/>
          <p:cNvSpPr>
            <a:spLocks noGrp="1"/>
          </p:cNvSpPr>
          <p:nvPr>
            <p:ph type="pic" idx="2"/>
          </p:nvPr>
        </p:nvSpPr>
        <p:spPr>
          <a:xfrm>
            <a:off x="9510134" y="1431036"/>
            <a:ext cx="1965900" cy="3996000"/>
          </a:xfrm>
          <a:prstGeom prst="rect">
            <a:avLst/>
          </a:prstGeom>
          <a:noFill/>
          <a:ln>
            <a:noFill/>
          </a:ln>
        </p:spPr>
      </p:sp>
      <p:cxnSp>
        <p:nvCxnSpPr>
          <p:cNvPr id="714" name="Google Shape;714;p6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5" name="Google Shape;715;p6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p6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17" name="Google Shape;717;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18" name="Google Shape;718;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19" name="Google Shape;719;p6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720" name="Google Shape;720;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21" name="Google Shape;721;p63"/>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3"/>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3"/>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3"/>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3"/>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3"/>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3"/>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3"/>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34"/>
        <p:cNvGrpSpPr/>
        <p:nvPr/>
      </p:nvGrpSpPr>
      <p:grpSpPr>
        <a:xfrm>
          <a:off x="0" y="0"/>
          <a:ext cx="0" cy="0"/>
          <a:chOff x="0" y="0"/>
          <a:chExt cx="0" cy="0"/>
        </a:xfrm>
      </p:grpSpPr>
      <p:sp>
        <p:nvSpPr>
          <p:cNvPr id="735" name="Google Shape;735;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6" name="Google Shape;736;p65"/>
          <p:cNvSpPr txBox="1">
            <a:spLocks noGrp="1"/>
          </p:cNvSpPr>
          <p:nvPr>
            <p:ph type="body" idx="1"/>
          </p:nvPr>
        </p:nvSpPr>
        <p:spPr>
          <a:xfrm>
            <a:off x="224228" y="3792504"/>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body" idx="2"/>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8" name="Google Shape;738;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9" name="Google Shape;739;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0" name="Google Shape;740;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1" name="Google Shape;741;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2" name="Google Shape;742;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3" name="Google Shape;743;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4" name="Google Shape;744;p65"/>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45" name="Google Shape;745;p65"/>
          <p:cNvSpPr>
            <a:spLocks noGrp="1"/>
          </p:cNvSpPr>
          <p:nvPr>
            <p:ph type="pic" idx="3"/>
          </p:nvPr>
        </p:nvSpPr>
        <p:spPr>
          <a:xfrm>
            <a:off x="457146" y="796384"/>
            <a:ext cx="2514600" cy="2935200"/>
          </a:xfrm>
          <a:prstGeom prst="rect">
            <a:avLst/>
          </a:prstGeom>
          <a:noFill/>
          <a:ln>
            <a:noFill/>
          </a:ln>
        </p:spPr>
      </p:sp>
      <p:sp>
        <p:nvSpPr>
          <p:cNvPr id="746" name="Google Shape;746;p65"/>
          <p:cNvSpPr txBox="1">
            <a:spLocks noGrp="1"/>
          </p:cNvSpPr>
          <p:nvPr>
            <p:ph type="body" idx="4"/>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47"/>
        <p:cNvGrpSpPr/>
        <p:nvPr/>
      </p:nvGrpSpPr>
      <p:grpSpPr>
        <a:xfrm>
          <a:off x="0" y="0"/>
          <a:ext cx="0" cy="0"/>
          <a:chOff x="0" y="0"/>
          <a:chExt cx="0" cy="0"/>
        </a:xfrm>
      </p:grpSpPr>
      <p:sp>
        <p:nvSpPr>
          <p:cNvPr id="748" name="Google Shape;748;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6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6"/>
          <p:cNvSpPr txBox="1">
            <a:spLocks noGrp="1"/>
          </p:cNvSpPr>
          <p:nvPr>
            <p:ph type="body" idx="2"/>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1" name="Google Shape;751;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2" name="Google Shape;752;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53" name="Google Shape;753;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4" name="Google Shape;754;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5" name="Google Shape;755;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6" name="Google Shape;756;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7" name="Google Shape;757;p6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58" name="Google Shape;758;p66"/>
          <p:cNvSpPr txBox="1">
            <a:spLocks noGrp="1"/>
          </p:cNvSpPr>
          <p:nvPr>
            <p:ph type="body" idx="3"/>
          </p:nvPr>
        </p:nvSpPr>
        <p:spPr>
          <a:xfrm rot="-2153581">
            <a:off x="3698452" y="2197688"/>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6"/>
          <p:cNvSpPr/>
          <p:nvPr/>
        </p:nvSpPr>
        <p:spPr>
          <a:xfrm rot="949913">
            <a:off x="8197946" y="1549935"/>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0" name="Google Shape;760;p66"/>
          <p:cNvSpPr txBox="1">
            <a:spLocks noGrp="1"/>
          </p:cNvSpPr>
          <p:nvPr>
            <p:ph type="body" idx="4"/>
          </p:nvPr>
        </p:nvSpPr>
        <p:spPr>
          <a:xfrm rot="860453">
            <a:off x="8789270" y="1869148"/>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1" name="Google Shape;761;p66" descr="2016 FirstPhilly Workshop.JPG"/>
          <p:cNvPicPr preferRelativeResize="0"/>
          <p:nvPr/>
        </p:nvPicPr>
        <p:blipFill rotWithShape="1">
          <a:blip r:embed="rId6">
            <a:alphaModFix amt="98000"/>
          </a:blip>
          <a:srcRect l="4789" t="606" b="-7"/>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762" name="Google Shape;762;p66"/>
          <p:cNvSpPr/>
          <p:nvPr/>
        </p:nvSpPr>
        <p:spPr>
          <a:xfrm rot="-2036101" flipH="1">
            <a:off x="3380732" y="1812658"/>
            <a:ext cx="3328065" cy="23819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3" name="Google Shape;763;p66"/>
          <p:cNvSpPr txBox="1">
            <a:spLocks noGrp="1"/>
          </p:cNvSpPr>
          <p:nvPr>
            <p:ph type="body" idx="5"/>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4" name="Google Shape;764;p66"/>
          <p:cNvSpPr>
            <a:spLocks noGrp="1"/>
          </p:cNvSpPr>
          <p:nvPr>
            <p:ph type="pic" idx="6"/>
          </p:nvPr>
        </p:nvSpPr>
        <p:spPr>
          <a:xfrm>
            <a:off x="339604" y="1167672"/>
            <a:ext cx="2871300" cy="24951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2 reading tip more options">
  <p:cSld name="2_2 reading tip more options">
    <p:spTree>
      <p:nvGrpSpPr>
        <p:cNvPr id="1" name="Shape 765"/>
        <p:cNvGrpSpPr/>
        <p:nvPr/>
      </p:nvGrpSpPr>
      <p:grpSpPr>
        <a:xfrm>
          <a:off x="0" y="0"/>
          <a:ext cx="0" cy="0"/>
          <a:chOff x="0" y="0"/>
          <a:chExt cx="0" cy="0"/>
        </a:xfrm>
      </p:grpSpPr>
      <p:sp>
        <p:nvSpPr>
          <p:cNvPr id="766" name="Google Shape;766;p67"/>
          <p:cNvSpPr txBox="1">
            <a:spLocks noGrp="1"/>
          </p:cNvSpPr>
          <p:nvPr>
            <p:ph type="title"/>
          </p:nvPr>
        </p:nvSpPr>
        <p:spPr>
          <a:xfrm>
            <a:off x="3566265" y="138335"/>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67"/>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7"/>
          <p:cNvSpPr txBox="1">
            <a:spLocks noGrp="1"/>
          </p:cNvSpPr>
          <p:nvPr>
            <p:ph type="body" idx="2"/>
          </p:nvPr>
        </p:nvSpPr>
        <p:spPr>
          <a:xfrm>
            <a:off x="214306" y="3352510"/>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9" name="Google Shape;769;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0" name="Google Shape;770;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71" name="Google Shape;771;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72" name="Google Shape;772;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3" name="Google Shape;773;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4" name="Google Shape;774;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5" name="Google Shape;775;p6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76" name="Google Shape;776;p67"/>
          <p:cNvSpPr txBox="1">
            <a:spLocks noGrp="1"/>
          </p:cNvSpPr>
          <p:nvPr>
            <p:ph type="body" idx="3"/>
          </p:nvPr>
        </p:nvSpPr>
        <p:spPr>
          <a:xfrm>
            <a:off x="8463361" y="3092515"/>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67"/>
          <p:cNvSpPr>
            <a:spLocks noGrp="1"/>
          </p:cNvSpPr>
          <p:nvPr>
            <p:ph type="pic" idx="4"/>
          </p:nvPr>
        </p:nvSpPr>
        <p:spPr>
          <a:xfrm>
            <a:off x="355947" y="793031"/>
            <a:ext cx="2871300" cy="2495100"/>
          </a:xfrm>
          <a:prstGeom prst="rect">
            <a:avLst/>
          </a:prstGeom>
          <a:noFill/>
          <a:ln>
            <a:noFill/>
          </a:ln>
        </p:spPr>
      </p:sp>
      <p:sp>
        <p:nvSpPr>
          <p:cNvPr id="778" name="Google Shape;778;p67"/>
          <p:cNvSpPr txBox="1">
            <a:spLocks noGrp="1"/>
          </p:cNvSpPr>
          <p:nvPr>
            <p:ph type="body" idx="5"/>
          </p:nvPr>
        </p:nvSpPr>
        <p:spPr>
          <a:xfrm>
            <a:off x="3728640" y="1818827"/>
            <a:ext cx="4486500" cy="4194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800" b="0" i="0" u="none" strike="noStrike" cap="none">
                <a:solidFill>
                  <a:srgbClr val="006FB6"/>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Title Slide 1">
  <p:cSld name="3_Title Slide 2">
    <p:spTree>
      <p:nvGrpSpPr>
        <p:cNvPr id="1" name="Shape 779"/>
        <p:cNvGrpSpPr/>
        <p:nvPr/>
      </p:nvGrpSpPr>
      <p:grpSpPr>
        <a:xfrm>
          <a:off x="0" y="0"/>
          <a:ext cx="0" cy="0"/>
          <a:chOff x="0" y="0"/>
          <a:chExt cx="0" cy="0"/>
        </a:xfrm>
      </p:grpSpPr>
      <p:sp>
        <p:nvSpPr>
          <p:cNvPr id="780" name="Google Shape;780;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1" name="Google Shape;781;p6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8"/>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68"/>
          <p:cNvSpPr txBox="1">
            <a:spLocks noGrp="1"/>
          </p:cNvSpPr>
          <p:nvPr>
            <p:ph type="body" idx="3"/>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68"/>
          <p:cNvSpPr txBox="1">
            <a:spLocks noGrp="1"/>
          </p:cNvSpPr>
          <p:nvPr>
            <p:ph type="body" idx="4"/>
          </p:nvPr>
        </p:nvSpPr>
        <p:spPr>
          <a:xfrm>
            <a:off x="3790950" y="1947062"/>
            <a:ext cx="3576900" cy="415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5" name="Google Shape;785;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7" name="Google Shape;787;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8" name="Google Shape;788;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9" name="Google Shape;789;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0" name="Google Shape;790;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1" name="Google Shape;791;p6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92" name="Google Shape;792;p68"/>
          <p:cNvSpPr>
            <a:spLocks noGrp="1"/>
          </p:cNvSpPr>
          <p:nvPr>
            <p:ph type="pic" idx="5"/>
          </p:nvPr>
        </p:nvSpPr>
        <p:spPr>
          <a:xfrm>
            <a:off x="7865512" y="1933588"/>
            <a:ext cx="4066200" cy="41520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93"/>
        <p:cNvGrpSpPr/>
        <p:nvPr/>
      </p:nvGrpSpPr>
      <p:grpSpPr>
        <a:xfrm>
          <a:off x="0" y="0"/>
          <a:ext cx="0" cy="0"/>
          <a:chOff x="0" y="0"/>
          <a:chExt cx="0" cy="0"/>
        </a:xfrm>
      </p:grpSpPr>
      <p:sp>
        <p:nvSpPr>
          <p:cNvPr id="794" name="Google Shape;794;p6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95" name="Google Shape;795;p6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96" name="Google Shape;796;p6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97" name="Google Shape;797;p6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98" name="Google Shape;798;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99" name="Google Shape;799;p6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00" name="Google Shape;800;p69"/>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01" name="Google Shape;801;p6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02" name="Google Shape;802;p6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69"/>
          <p:cNvSpPr>
            <a:spLocks noGrp="1"/>
          </p:cNvSpPr>
          <p:nvPr>
            <p:ph type="pic" idx="2"/>
          </p:nvPr>
        </p:nvSpPr>
        <p:spPr>
          <a:xfrm>
            <a:off x="457146" y="524736"/>
            <a:ext cx="2514600" cy="2935200"/>
          </a:xfrm>
          <a:prstGeom prst="rect">
            <a:avLst/>
          </a:prstGeom>
          <a:noFill/>
          <a:ln>
            <a:noFill/>
          </a:ln>
        </p:spPr>
      </p:sp>
      <p:sp>
        <p:nvSpPr>
          <p:cNvPr id="804" name="Google Shape;804;p6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805"/>
        <p:cNvGrpSpPr/>
        <p:nvPr/>
      </p:nvGrpSpPr>
      <p:grpSpPr>
        <a:xfrm>
          <a:off x="0" y="0"/>
          <a:ext cx="0" cy="0"/>
          <a:chOff x="0" y="0"/>
          <a:chExt cx="0" cy="0"/>
        </a:xfrm>
      </p:grpSpPr>
      <p:sp>
        <p:nvSpPr>
          <p:cNvPr id="806" name="Google Shape;806;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7" name="Google Shape;807;p70"/>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70"/>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09" name="Google Shape;809;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0" name="Google Shape;810;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1" name="Google Shape;811;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3" name="Google Shape;813;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4" name="Google Shape;814;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5" name="Google Shape;815;p70"/>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816" name="Google Shape;816;p70"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817" name="Google Shape;817;p70"/>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p70"/>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0"/>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70"/>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22"/>
        <p:cNvGrpSpPr/>
        <p:nvPr/>
      </p:nvGrpSpPr>
      <p:grpSpPr>
        <a:xfrm>
          <a:off x="0" y="0"/>
          <a:ext cx="0" cy="0"/>
          <a:chOff x="0" y="0"/>
          <a:chExt cx="0" cy="0"/>
        </a:xfrm>
      </p:grpSpPr>
      <p:sp>
        <p:nvSpPr>
          <p:cNvPr id="823" name="Google Shape;823;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4" name="Google Shape;824;p71"/>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1"/>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1"/>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27" name="Google Shape;827;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8" name="Google Shape;828;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29" name="Google Shape;829;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0" name="Google Shape;830;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31" name="Google Shape;831;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32" name="Google Shape;832;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33" name="Google Shape;833;p71"/>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834" name="Google Shape;834;p71"/>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71"/>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1"/>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1"/>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8"/>
        <p:cNvGrpSpPr/>
        <p:nvPr/>
      </p:nvGrpSpPr>
      <p:grpSpPr>
        <a:xfrm>
          <a:off x="0" y="0"/>
          <a:ext cx="0" cy="0"/>
          <a:chOff x="0" y="0"/>
          <a:chExt cx="0" cy="0"/>
        </a:xfrm>
      </p:grpSpPr>
      <p:sp>
        <p:nvSpPr>
          <p:cNvPr id="839" name="Google Shape;839;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0" name="Google Shape;840;p72"/>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72"/>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2"/>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72"/>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44" name="Google Shape;844;p7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45" name="Google Shape;845;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46" name="Google Shape;846;p7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7" name="Google Shape;847;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8" name="Google Shape;848;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9" name="Google Shape;849;p7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0" name="Google Shape;850;p72"/>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51"/>
        <p:cNvGrpSpPr/>
        <p:nvPr/>
      </p:nvGrpSpPr>
      <p:grpSpPr>
        <a:xfrm>
          <a:off x="0" y="0"/>
          <a:ext cx="0" cy="0"/>
          <a:chOff x="0" y="0"/>
          <a:chExt cx="0" cy="0"/>
        </a:xfrm>
      </p:grpSpPr>
      <p:sp>
        <p:nvSpPr>
          <p:cNvPr id="852" name="Google Shape;852;p7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3" name="Google Shape;853;p73"/>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854" name="Google Shape;854;p7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5" name="Google Shape;855;p7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6" name="Google Shape;856;p7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7" name="Google Shape;857;p73"/>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58" name="Google Shape;858;p73"/>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59" name="Google Shape;859;p73"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0"/>
        <p:cNvGrpSpPr/>
        <p:nvPr/>
      </p:nvGrpSpPr>
      <p:grpSpPr>
        <a:xfrm>
          <a:off x="0" y="0"/>
          <a:ext cx="0" cy="0"/>
          <a:chOff x="0" y="0"/>
          <a:chExt cx="0" cy="0"/>
        </a:xfrm>
      </p:grpSpPr>
      <p:sp>
        <p:nvSpPr>
          <p:cNvPr id="861" name="Google Shape;861;p7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62" name="Google Shape;862;p7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3" name="Google Shape;863;p7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64" name="Google Shape;864;p7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5" name="Google Shape;865;p7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66" name="Google Shape;866;p7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67" name="Google Shape;867;p7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68" name="Google Shape;868;p74"/>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69"/>
        <p:cNvGrpSpPr/>
        <p:nvPr/>
      </p:nvGrpSpPr>
      <p:grpSpPr>
        <a:xfrm>
          <a:off x="0" y="0"/>
          <a:ext cx="0" cy="0"/>
          <a:chOff x="0" y="0"/>
          <a:chExt cx="0" cy="0"/>
        </a:xfrm>
      </p:grpSpPr>
      <p:sp>
        <p:nvSpPr>
          <p:cNvPr id="870" name="Google Shape;870;p7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1" name="Google Shape;871;p7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72" name="Google Shape;872;p7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73" name="Google Shape;873;p7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4" name="Google Shape;874;p75"/>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75" name="Google Shape;875;p7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76" name="Google Shape;876;p75"/>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77" name="Google Shape;877;p75"/>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78"/>
        <p:cNvGrpSpPr/>
        <p:nvPr/>
      </p:nvGrpSpPr>
      <p:grpSpPr>
        <a:xfrm>
          <a:off x="0" y="0"/>
          <a:ext cx="0" cy="0"/>
          <a:chOff x="0" y="0"/>
          <a:chExt cx="0" cy="0"/>
        </a:xfrm>
      </p:grpSpPr>
      <p:sp>
        <p:nvSpPr>
          <p:cNvPr id="879" name="Google Shape;879;p7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0" name="Google Shape;880;p7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82" name="Google Shape;882;p7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83" name="Google Shape;883;p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84" name="Google Shape;884;p7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85" name="Google Shape;885;p7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86" name="Google Shape;886;p7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87" name="Google Shape;887;p7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76"/>
          <p:cNvSpPr>
            <a:spLocks noGrp="1"/>
          </p:cNvSpPr>
          <p:nvPr>
            <p:ph type="pic" idx="2"/>
          </p:nvPr>
        </p:nvSpPr>
        <p:spPr>
          <a:xfrm>
            <a:off x="457146" y="524736"/>
            <a:ext cx="2514600" cy="2935200"/>
          </a:xfrm>
          <a:prstGeom prst="rect">
            <a:avLst/>
          </a:prstGeom>
          <a:noFill/>
          <a:ln>
            <a:noFill/>
          </a:ln>
        </p:spPr>
      </p:sp>
      <p:sp>
        <p:nvSpPr>
          <p:cNvPr id="889" name="Google Shape;889;p7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894"/>
        <p:cNvGrpSpPr/>
        <p:nvPr/>
      </p:nvGrpSpPr>
      <p:grpSpPr>
        <a:xfrm>
          <a:off x="0" y="0"/>
          <a:ext cx="0" cy="0"/>
          <a:chOff x="0" y="0"/>
          <a:chExt cx="0" cy="0"/>
        </a:xfrm>
      </p:grpSpPr>
      <p:sp>
        <p:nvSpPr>
          <p:cNvPr id="895" name="Google Shape;895;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6" name="Google Shape;896;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97" name="Google Shape;897;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9" name="Google Shape;899;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0" name="Google Shape;900;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1" name="Google Shape;901;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2" name="Google Shape;902;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3" name="Google Shape;903;p7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04" name="Google Shape;904;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05" name="Google Shape;905;p7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06" name="Google Shape;906;p7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07" name="Google Shape;907;p7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08" name="Google Shape;908;p7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09" name="Google Shape;909;p7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10" name="Google Shape;910;p7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11" name="Google Shape;911;p7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12" name="Google Shape;912;p7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13"/>
        <p:cNvGrpSpPr/>
        <p:nvPr/>
      </p:nvGrpSpPr>
      <p:grpSpPr>
        <a:xfrm>
          <a:off x="0" y="0"/>
          <a:ext cx="0" cy="0"/>
          <a:chOff x="0" y="0"/>
          <a:chExt cx="0" cy="0"/>
        </a:xfrm>
      </p:grpSpPr>
      <p:sp>
        <p:nvSpPr>
          <p:cNvPr id="914" name="Google Shape;914;p79"/>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915" name="Google Shape;915;p7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9"/>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79"/>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9" name="Google Shape;919;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0" name="Google Shape;920;p7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1" name="Google Shape;921;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2" name="Google Shape;922;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3" name="Google Shape;923;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4" name="Google Shape;924;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5" name="Google Shape;925;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6" name="Google Shape;926;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7" name="Google Shape;927;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28" name="Google Shape;928;p7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29" name="Google Shape;929;p7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30" name="Google Shape;930;p7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31"/>
        <p:cNvGrpSpPr/>
        <p:nvPr/>
      </p:nvGrpSpPr>
      <p:grpSpPr>
        <a:xfrm>
          <a:off x="0" y="0"/>
          <a:ext cx="0" cy="0"/>
          <a:chOff x="0" y="0"/>
          <a:chExt cx="0" cy="0"/>
        </a:xfrm>
      </p:grpSpPr>
      <p:sp>
        <p:nvSpPr>
          <p:cNvPr id="932" name="Google Shape;932;p8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80"/>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4" name="Google Shape;934;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5" name="Google Shape;935;p80"/>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6" name="Google Shape;936;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37" name="Google Shape;937;p8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8" name="Google Shape;938;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9" name="Google Shape;939;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0" name="Google Shape;940;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1" name="Google Shape;941;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2" name="Google Shape;942;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3" name="Google Shape;94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4" name="Google Shape;94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45" name="Google Shape;945;p8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46" name="Google Shape;946;p8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47" name="Google Shape;947;p8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948" name="Google Shape;948;p8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9"/>
        <p:cNvGrpSpPr/>
        <p:nvPr/>
      </p:nvGrpSpPr>
      <p:grpSpPr>
        <a:xfrm>
          <a:off x="0" y="0"/>
          <a:ext cx="0" cy="0"/>
          <a:chOff x="0" y="0"/>
          <a:chExt cx="0" cy="0"/>
        </a:xfrm>
      </p:grpSpPr>
      <p:sp>
        <p:nvSpPr>
          <p:cNvPr id="950" name="Google Shape;950;p8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8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8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8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8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8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8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9" name="Google Shape;959;p8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60" name="Google Shape;960;p8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1" name="Google Shape;961;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2" name="Google Shape;962;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3" name="Google Shape;963;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4" name="Google Shape;964;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5" name="Google Shape;965;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6" name="Google Shape;966;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7" name="Google Shape;967;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8"/>
        <p:cNvGrpSpPr/>
        <p:nvPr/>
      </p:nvGrpSpPr>
      <p:grpSpPr>
        <a:xfrm>
          <a:off x="0" y="0"/>
          <a:ext cx="0" cy="0"/>
          <a:chOff x="0" y="0"/>
          <a:chExt cx="0" cy="0"/>
        </a:xfrm>
      </p:grpSpPr>
      <p:sp>
        <p:nvSpPr>
          <p:cNvPr id="969" name="Google Shape;969;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0" name="Google Shape;970;p82"/>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971" name="Google Shape;971;p8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972" name="Google Shape;972;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977" name="Google Shape;977;p8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8" name="Google Shape;978;p8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79" name="Google Shape;979;p8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80" name="Google Shape;980;p8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81" name="Google Shape;981;p8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982" name="Google Shape;982;p8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3" name="Google Shape;983;p8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4" name="Google Shape;984;p8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8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8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8"/>
        <p:cNvGrpSpPr/>
        <p:nvPr/>
      </p:nvGrpSpPr>
      <p:grpSpPr>
        <a:xfrm>
          <a:off x="0" y="0"/>
          <a:ext cx="0" cy="0"/>
          <a:chOff x="0" y="0"/>
          <a:chExt cx="0" cy="0"/>
        </a:xfrm>
      </p:grpSpPr>
      <p:pic>
        <p:nvPicPr>
          <p:cNvPr id="989" name="Google Shape;989;p8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990" name="Google Shape;990;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91" name="Google Shape;991;p8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992" name="Google Shape;992;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3" name="Google Shape;993;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4" name="Google Shape;994;p8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6" name="Google Shape;996;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97" name="Google Shape;997;p8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998" name="Google Shape;998;p8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999" name="Google Shape;999;p8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00" name="Google Shape;1000;p8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01" name="Google Shape;1001;p8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2" name="Google Shape;1002;p8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3" name="Google Shape;1003;p8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06"/>
        <p:cNvGrpSpPr/>
        <p:nvPr/>
      </p:nvGrpSpPr>
      <p:grpSpPr>
        <a:xfrm>
          <a:off x="0" y="0"/>
          <a:ext cx="0" cy="0"/>
          <a:chOff x="0" y="0"/>
          <a:chExt cx="0" cy="0"/>
        </a:xfrm>
      </p:grpSpPr>
      <p:sp>
        <p:nvSpPr>
          <p:cNvPr id="1007" name="Google Shape;1007;p84"/>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8" name="Google Shape;1008;p84"/>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84"/>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10" name="Google Shape;1010;p84"/>
          <p:cNvGrpSpPr/>
          <p:nvPr/>
        </p:nvGrpSpPr>
        <p:grpSpPr>
          <a:xfrm>
            <a:off x="1" y="5607273"/>
            <a:ext cx="12196128" cy="83414"/>
            <a:chOff x="-33239" y="5603791"/>
            <a:chExt cx="9147325" cy="83414"/>
          </a:xfrm>
        </p:grpSpPr>
        <p:cxnSp>
          <p:nvCxnSpPr>
            <p:cNvPr id="1011" name="Google Shape;1011;p8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012" name="Google Shape;1012;p8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18"/>
        <p:cNvGrpSpPr/>
        <p:nvPr/>
      </p:nvGrpSpPr>
      <p:grpSpPr>
        <a:xfrm>
          <a:off x="0" y="0"/>
          <a:ext cx="0" cy="0"/>
          <a:chOff x="0" y="0"/>
          <a:chExt cx="0" cy="0"/>
        </a:xfrm>
      </p:grpSpPr>
      <p:pic>
        <p:nvPicPr>
          <p:cNvPr id="1019" name="Google Shape;1019;p86"/>
          <p:cNvPicPr preferRelativeResize="0"/>
          <p:nvPr/>
        </p:nvPicPr>
        <p:blipFill rotWithShape="1">
          <a:blip r:embed="rId2">
            <a:alphaModFix/>
          </a:blip>
          <a:srcRect r="3426" b="1768"/>
          <a:stretch/>
        </p:blipFill>
        <p:spPr>
          <a:xfrm>
            <a:off x="100730" y="1690950"/>
            <a:ext cx="5619569" cy="4136177"/>
          </a:xfrm>
          <a:prstGeom prst="rect">
            <a:avLst/>
          </a:prstGeom>
          <a:noFill/>
          <a:ln>
            <a:noFill/>
          </a:ln>
        </p:spPr>
      </p:pic>
      <p:sp>
        <p:nvSpPr>
          <p:cNvPr id="1020" name="Google Shape;1020;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21" name="Google Shape;1021;p86"/>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022" name="Google Shape;1022;p8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3" name="Google Shape;1023;p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4" name="Google Shape;1024;p8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p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6" name="Google Shape;1026;p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7" name="Google Shape;1027;p8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28" name="Google Shape;1028;p8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29" name="Google Shape;1029;p86"/>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30" name="Google Shape;1030;p8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31" name="Google Shape;1031;p86"/>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2" name="Google Shape;1032;p86"/>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3" name="Google Shape;1033;p86"/>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6"/>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6"/>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036"/>
        <p:cNvGrpSpPr/>
        <p:nvPr/>
      </p:nvGrpSpPr>
      <p:grpSpPr>
        <a:xfrm>
          <a:off x="0" y="0"/>
          <a:ext cx="0" cy="0"/>
          <a:chOff x="0" y="0"/>
          <a:chExt cx="0" cy="0"/>
        </a:xfrm>
      </p:grpSpPr>
      <p:pic>
        <p:nvPicPr>
          <p:cNvPr id="1037" name="Google Shape;1037;p8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38" name="Google Shape;1038;p8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39" name="Google Shape;1039;p8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8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1" name="Google Shape;1041;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2" name="Google Shape;1042;p8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3" name="Google Shape;1043;p8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8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45" name="Google Shape;1045;p8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6" name="Google Shape;1046;p8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7" name="Google Shape;1047;p8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7"/>
          <p:cNvSpPr>
            <a:spLocks noGrp="1"/>
          </p:cNvSpPr>
          <p:nvPr>
            <p:ph type="pic" idx="9"/>
          </p:nvPr>
        </p:nvSpPr>
        <p:spPr>
          <a:xfrm>
            <a:off x="7967502" y="1420398"/>
            <a:ext cx="3962100" cy="3122700"/>
          </a:xfrm>
          <a:prstGeom prst="rect">
            <a:avLst/>
          </a:prstGeom>
          <a:noFill/>
          <a:ln>
            <a:noFill/>
          </a:ln>
        </p:spPr>
      </p:sp>
      <p:sp>
        <p:nvSpPr>
          <p:cNvPr id="1056" name="Google Shape;1056;p8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57"/>
        <p:cNvGrpSpPr/>
        <p:nvPr/>
      </p:nvGrpSpPr>
      <p:grpSpPr>
        <a:xfrm>
          <a:off x="0" y="0"/>
          <a:ext cx="0" cy="0"/>
          <a:chOff x="0" y="0"/>
          <a:chExt cx="0" cy="0"/>
        </a:xfrm>
      </p:grpSpPr>
      <p:pic>
        <p:nvPicPr>
          <p:cNvPr id="1058" name="Google Shape;1058;p8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59" name="Google Shape;1059;p8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0" name="Google Shape;1060;p8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8"/>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62" name="Google Shape;1062;p8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63" name="Google Shape;1063;p8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6" name="Google Shape;1066;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7" name="Google Shape;1067;p8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8" name="Google Shape;1068;p88"/>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9" name="Google Shape;1069;p88"/>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070"/>
        <p:cNvGrpSpPr/>
        <p:nvPr/>
      </p:nvGrpSpPr>
      <p:grpSpPr>
        <a:xfrm>
          <a:off x="0" y="0"/>
          <a:ext cx="0" cy="0"/>
          <a:chOff x="0" y="0"/>
          <a:chExt cx="0" cy="0"/>
        </a:xfrm>
      </p:grpSpPr>
      <p:sp>
        <p:nvSpPr>
          <p:cNvPr id="1071" name="Google Shape;1071;p89"/>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1072" name="Google Shape;1072;p8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9"/>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9"/>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6" name="Google Shape;1076;p89"/>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77" name="Google Shape;1077;p8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78" name="Google Shape;1078;p8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9" name="Google Shape;1079;p8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0" name="Google Shape;1080;p8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2" name="Google Shape;1082;p8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4" name="Google Shape;1084;p8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5" name="Google Shape;1085;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86" name="Google Shape;1086;p89"/>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89"/>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p89"/>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9"/>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1090"/>
        <p:cNvGrpSpPr/>
        <p:nvPr/>
      </p:nvGrpSpPr>
      <p:grpSpPr>
        <a:xfrm>
          <a:off x="0" y="0"/>
          <a:ext cx="0" cy="0"/>
          <a:chOff x="0" y="0"/>
          <a:chExt cx="0" cy="0"/>
        </a:xfrm>
      </p:grpSpPr>
      <p:sp>
        <p:nvSpPr>
          <p:cNvPr id="1091" name="Google Shape;1091;p90"/>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90"/>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90"/>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9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5" name="Google Shape;1095;p9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6" name="Google Shape;1096;p9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7" name="Google Shape;1097;p9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9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9" name="Google Shape;1099;p9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0" name="Google Shape;1100;p9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1" name="Google Shape;1101;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2" name="Google Shape;1102;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3" name="Google Shape;1103;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04" name="Google Shape;1104;p90"/>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p90"/>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6" name="Google Shape;1106;p90"/>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107"/>
        <p:cNvGrpSpPr/>
        <p:nvPr/>
      </p:nvGrpSpPr>
      <p:grpSpPr>
        <a:xfrm>
          <a:off x="0" y="0"/>
          <a:ext cx="0" cy="0"/>
          <a:chOff x="0" y="0"/>
          <a:chExt cx="0" cy="0"/>
        </a:xfrm>
      </p:grpSpPr>
      <p:sp>
        <p:nvSpPr>
          <p:cNvPr id="1108" name="Google Shape;1108;p9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09" name="Google Shape;1109;p9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0" name="Google Shape;1110;p9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1" name="Google Shape;1111;p9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9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3" name="Google Shape;1113;p9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p9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5" name="Google Shape;1115;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6" name="Google Shape;1116;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7" name="Google Shape;1117;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8" name="Google Shape;1118;p91"/>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9" name="Google Shape;1119;p91"/>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20" name="Google Shape;1120;p91"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21"/>
        <p:cNvGrpSpPr/>
        <p:nvPr/>
      </p:nvGrpSpPr>
      <p:grpSpPr>
        <a:xfrm>
          <a:off x="0" y="0"/>
          <a:ext cx="0" cy="0"/>
          <a:chOff x="0" y="0"/>
          <a:chExt cx="0" cy="0"/>
        </a:xfrm>
      </p:grpSpPr>
      <p:pic>
        <p:nvPicPr>
          <p:cNvPr id="1122" name="Google Shape;1122;p92"/>
          <p:cNvPicPr preferRelativeResize="0"/>
          <p:nvPr/>
        </p:nvPicPr>
        <p:blipFill rotWithShape="1">
          <a:blip r:embed="rId2">
            <a:alphaModFix/>
          </a:blip>
          <a:srcRect r="3426" b="1768"/>
          <a:stretch/>
        </p:blipFill>
        <p:spPr>
          <a:xfrm>
            <a:off x="6410030" y="1489638"/>
            <a:ext cx="5619569" cy="4136177"/>
          </a:xfrm>
          <a:prstGeom prst="rect">
            <a:avLst/>
          </a:prstGeom>
          <a:noFill/>
          <a:ln>
            <a:noFill/>
          </a:ln>
        </p:spPr>
      </p:pic>
      <p:sp>
        <p:nvSpPr>
          <p:cNvPr id="1123" name="Google Shape;1123;p9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24" name="Google Shape;1124;p92"/>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25" name="Google Shape;1125;p9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6" name="Google Shape;1126;p9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7" name="Google Shape;1127;p9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8" name="Google Shape;1128;p9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9" name="Google Shape;1129;p9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130" name="Google Shape;1130;p9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31" name="Google Shape;1131;p9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32" name="Google Shape;1132;p9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133" name="Google Shape;1133;p9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34" name="Google Shape;1134;p9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135" name="Google Shape;1135;p9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6" name="Google Shape;1136;p9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7" name="Google Shape;1137;p9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8" name="Google Shape;1138;p9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9" name="Google Shape;1139;p9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9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141"/>
        <p:cNvGrpSpPr/>
        <p:nvPr/>
      </p:nvGrpSpPr>
      <p:grpSpPr>
        <a:xfrm>
          <a:off x="0" y="0"/>
          <a:ext cx="0" cy="0"/>
          <a:chOff x="0" y="0"/>
          <a:chExt cx="0" cy="0"/>
        </a:xfrm>
      </p:grpSpPr>
      <p:sp>
        <p:nvSpPr>
          <p:cNvPr id="1142" name="Google Shape;1142;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3" name="Google Shape;1143;p9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9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45" name="Google Shape;1145;p9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46" name="Google Shape;1146;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7" name="Google Shape;1147;p9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8" name="Google Shape;1148;p9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9" name="Google Shape;1149;p9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0" name="Google Shape;1150;p9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1" name="Google Shape;1151;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2" name="Google Shape;1152;p9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53" name="Google Shape;1153;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54"/>
        <p:cNvGrpSpPr/>
        <p:nvPr/>
      </p:nvGrpSpPr>
      <p:grpSpPr>
        <a:xfrm>
          <a:off x="0" y="0"/>
          <a:ext cx="0" cy="0"/>
          <a:chOff x="0" y="0"/>
          <a:chExt cx="0" cy="0"/>
        </a:xfrm>
      </p:grpSpPr>
      <p:sp>
        <p:nvSpPr>
          <p:cNvPr id="1155" name="Google Shape;1155;p94"/>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94"/>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p94"/>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94"/>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94"/>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94"/>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94"/>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4"/>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64" name="Google Shape;1164;p9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65" name="Google Shape;1165;p9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6" name="Google Shape;1166;p9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7" name="Google Shape;1167;p9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9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9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0" name="Google Shape;1170;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1" name="Google Shape;1171;p9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72" name="Google Shape;1172;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173"/>
        <p:cNvGrpSpPr/>
        <p:nvPr/>
      </p:nvGrpSpPr>
      <p:grpSpPr>
        <a:xfrm>
          <a:off x="0" y="0"/>
          <a:ext cx="0" cy="0"/>
          <a:chOff x="0" y="0"/>
          <a:chExt cx="0" cy="0"/>
        </a:xfrm>
      </p:grpSpPr>
      <p:sp>
        <p:nvSpPr>
          <p:cNvPr id="1174" name="Google Shape;1174;p9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175" name="Google Shape;1175;p9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8" name="Google Shape;1178;p9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79" name="Google Shape;1179;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80" name="Google Shape;1180;p9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1" name="Google Shape;1181;p9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3" name="Google Shape;1183;p9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4" name="Google Shape;1184;p9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5" name="Google Shape;1185;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86" name="Google Shape;1186;p9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87" name="Google Shape;1187;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188" name="Google Shape;1188;p95"/>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189" name="Google Shape;1189;p95"/>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190" name="Google Shape;1190;p95"/>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191"/>
        <p:cNvGrpSpPr/>
        <p:nvPr/>
      </p:nvGrpSpPr>
      <p:grpSpPr>
        <a:xfrm>
          <a:off x="0" y="0"/>
          <a:ext cx="0" cy="0"/>
          <a:chOff x="0" y="0"/>
          <a:chExt cx="0" cy="0"/>
        </a:xfrm>
      </p:grpSpPr>
      <p:sp>
        <p:nvSpPr>
          <p:cNvPr id="1192" name="Google Shape;1192;p9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193" name="Google Shape;1193;p9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5" name="Google Shape;1195;p9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6" name="Google Shape;1196;p9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7" name="Google Shape;1197;p9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98" name="Google Shape;1198;p9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9" name="Google Shape;1199;p9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9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2" name="Google Shape;1202;p9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3" name="Google Shape;1203;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4" name="Google Shape;1204;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05" name="Google Shape;1205;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06" name="Google Shape;1206;p9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207" name="Google Shape;1207;p9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208" name="Google Shape;1208;p96"/>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209"/>
        <p:cNvGrpSpPr/>
        <p:nvPr/>
      </p:nvGrpSpPr>
      <p:grpSpPr>
        <a:xfrm>
          <a:off x="0" y="0"/>
          <a:ext cx="0" cy="0"/>
          <a:chOff x="0" y="0"/>
          <a:chExt cx="0" cy="0"/>
        </a:xfrm>
      </p:grpSpPr>
      <p:sp>
        <p:nvSpPr>
          <p:cNvPr id="1210" name="Google Shape;1210;p9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1" name="Google Shape;1211;p9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2" name="Google Shape;1212;p9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3" name="Google Shape;1213;p9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4" name="Google Shape;1214;p9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p9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6" name="Google Shape;1216;p9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9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9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19" name="Google Shape;1219;p9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0" name="Google Shape;1220;p9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1" name="Google Shape;1221;p9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2" name="Google Shape;1222;p9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3" name="Google Shape;1223;p9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4" name="Google Shape;1224;p9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5" name="Google Shape;1225;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6" name="Google Shape;1226;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27" name="Google Shape;1227;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228"/>
        <p:cNvGrpSpPr/>
        <p:nvPr/>
      </p:nvGrpSpPr>
      <p:grpSpPr>
        <a:xfrm>
          <a:off x="0" y="0"/>
          <a:ext cx="0" cy="0"/>
          <a:chOff x="0" y="0"/>
          <a:chExt cx="0" cy="0"/>
        </a:xfrm>
      </p:grpSpPr>
      <p:pic>
        <p:nvPicPr>
          <p:cNvPr id="1229" name="Google Shape;1229;p9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30" name="Google Shape;1230;p9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1" name="Google Shape;1231;p9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2" name="Google Shape;1232;p9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3" name="Google Shape;1233;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4" name="Google Shape;1234;p9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35" name="Google Shape;1235;p9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6" name="Google Shape;1236;p9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37" name="Google Shape;1237;p9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38" name="Google Shape;1238;p9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9" name="Google Shape;1239;p9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9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1" name="Google Shape;1241;p9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2" name="Google Shape;1242;p9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p9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p9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9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p9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7" name="Google Shape;1247;p98"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248"/>
        <p:cNvGrpSpPr/>
        <p:nvPr/>
      </p:nvGrpSpPr>
      <p:grpSpPr>
        <a:xfrm>
          <a:off x="0" y="0"/>
          <a:ext cx="0" cy="0"/>
          <a:chOff x="0" y="0"/>
          <a:chExt cx="0" cy="0"/>
        </a:xfrm>
      </p:grpSpPr>
      <p:pic>
        <p:nvPicPr>
          <p:cNvPr id="1249" name="Google Shape;1249;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0" name="Google Shape;1250;p9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1" name="Google Shape;1251;p9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2" name="Google Shape;1252;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3" name="Google Shape;1253;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4" name="Google Shape;1254;p9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55" name="Google Shape;1255;p9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6" name="Google Shape;1256;p9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57" name="Google Shape;1257;p9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58" name="Google Shape;1258;p9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9" name="Google Shape;1259;p9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p9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9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9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9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9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9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p9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99"/>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68" name="Google Shape;1268;p99"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1269" name="Google Shape;1269;p99"/>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0" name="Google Shape;1270;p99"/>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1" name="Google Shape;1271;p99"/>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72"/>
        <p:cNvGrpSpPr/>
        <p:nvPr/>
      </p:nvGrpSpPr>
      <p:grpSpPr>
        <a:xfrm>
          <a:off x="0" y="0"/>
          <a:ext cx="0" cy="0"/>
          <a:chOff x="0" y="0"/>
          <a:chExt cx="0" cy="0"/>
        </a:xfrm>
      </p:grpSpPr>
      <p:pic>
        <p:nvPicPr>
          <p:cNvPr id="1273" name="Google Shape;1273;p10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74" name="Google Shape;1274;p10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5" name="Google Shape;1275;p10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6" name="Google Shape;1276;p10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7" name="Google Shape;1277;p10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8" name="Google Shape;1278;p10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9" name="Google Shape;1279;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80" name="Google Shape;1280;p10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81" name="Google Shape;1281;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82" name="Google Shape;1282;p10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3" name="Google Shape;1283;p100"/>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0"/>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285"/>
        <p:cNvGrpSpPr/>
        <p:nvPr/>
      </p:nvGrpSpPr>
      <p:grpSpPr>
        <a:xfrm>
          <a:off x="0" y="0"/>
          <a:ext cx="0" cy="0"/>
          <a:chOff x="0" y="0"/>
          <a:chExt cx="0" cy="0"/>
        </a:xfrm>
      </p:grpSpPr>
      <p:pic>
        <p:nvPicPr>
          <p:cNvPr id="1286" name="Google Shape;1286;p10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87" name="Google Shape;1287;p10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8" name="Google Shape;1288;p10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9" name="Google Shape;1289;p10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0" name="Google Shape;1290;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1" name="Google Shape;1291;p10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92" name="Google Shape;1292;p10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3" name="Google Shape;1293;p10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94" name="Google Shape;1294;p10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95" name="Google Shape;1295;p10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6" name="Google Shape;1296;p101"/>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7" name="Google Shape;1297;p101"/>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298"/>
        <p:cNvGrpSpPr/>
        <p:nvPr/>
      </p:nvGrpSpPr>
      <p:grpSpPr>
        <a:xfrm>
          <a:off x="0" y="0"/>
          <a:ext cx="0" cy="0"/>
          <a:chOff x="0" y="0"/>
          <a:chExt cx="0" cy="0"/>
        </a:xfrm>
      </p:grpSpPr>
      <p:pic>
        <p:nvPicPr>
          <p:cNvPr id="1299" name="Google Shape;1299;p10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00" name="Google Shape;1300;p10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1" name="Google Shape;1301;p10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2" name="Google Shape;1302;p10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3" name="Google Shape;1303;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04" name="Google Shape;1304;p10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05" name="Google Shape;1305;p10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6" name="Google Shape;1306;p10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07" name="Google Shape;1307;p10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08" name="Google Shape;1308;p10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9" name="Google Shape;1309;p102"/>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102"/>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2"/>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2"/>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02"/>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2"/>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2"/>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316"/>
        <p:cNvGrpSpPr/>
        <p:nvPr/>
      </p:nvGrpSpPr>
      <p:grpSpPr>
        <a:xfrm>
          <a:off x="0" y="0"/>
          <a:ext cx="0" cy="0"/>
          <a:chOff x="0" y="0"/>
          <a:chExt cx="0" cy="0"/>
        </a:xfrm>
      </p:grpSpPr>
      <p:pic>
        <p:nvPicPr>
          <p:cNvPr id="1317" name="Google Shape;1317;p10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18" name="Google Shape;1318;p10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p10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0" name="Google Shape;1320;p10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21" name="Google Shape;1321;p10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322" name="Google Shape;1322;p10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3" name="Google Shape;1323;p10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4" name="Google Shape;1324;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25" name="Google Shape;1325;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26" name="Google Shape;1326;p1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7" name="Google Shape;1327;p103"/>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28"/>
        <p:cNvGrpSpPr/>
        <p:nvPr/>
      </p:nvGrpSpPr>
      <p:grpSpPr>
        <a:xfrm>
          <a:off x="0" y="0"/>
          <a:ext cx="0" cy="0"/>
          <a:chOff x="0" y="0"/>
          <a:chExt cx="0" cy="0"/>
        </a:xfrm>
      </p:grpSpPr>
      <p:pic>
        <p:nvPicPr>
          <p:cNvPr id="1329" name="Google Shape;1329;p10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30" name="Google Shape;1330;p10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1" name="Google Shape;1331;p10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2" name="Google Shape;1332;p10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333" name="Google Shape;1333;p10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334" name="Google Shape;1334;p10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5" name="Google Shape;1335;p10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6" name="Google Shape;1336;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37" name="Google Shape;1337;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38" name="Google Shape;1338;p10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9" name="Google Shape;1339;p10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0" name="Google Shape;1340;p10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341"/>
        <p:cNvGrpSpPr/>
        <p:nvPr/>
      </p:nvGrpSpPr>
      <p:grpSpPr>
        <a:xfrm>
          <a:off x="0" y="0"/>
          <a:ext cx="0" cy="0"/>
          <a:chOff x="0" y="0"/>
          <a:chExt cx="0" cy="0"/>
        </a:xfrm>
      </p:grpSpPr>
      <p:sp>
        <p:nvSpPr>
          <p:cNvPr id="1342" name="Google Shape;1342;p105"/>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343" name="Google Shape;1343;p105"/>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350"/>
        <p:cNvGrpSpPr/>
        <p:nvPr/>
      </p:nvGrpSpPr>
      <p:grpSpPr>
        <a:xfrm>
          <a:off x="0" y="0"/>
          <a:ext cx="0" cy="0"/>
          <a:chOff x="0" y="0"/>
          <a:chExt cx="0" cy="0"/>
        </a:xfrm>
      </p:grpSpPr>
      <p:sp>
        <p:nvSpPr>
          <p:cNvPr id="1351" name="Google Shape;1351;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2" name="Google Shape;1352;p107"/>
          <p:cNvSpPr>
            <a:spLocks noGrp="1"/>
          </p:cNvSpPr>
          <p:nvPr>
            <p:ph type="pic" idx="2"/>
          </p:nvPr>
        </p:nvSpPr>
        <p:spPr>
          <a:xfrm>
            <a:off x="8953152" y="1444919"/>
            <a:ext cx="2916900" cy="2596800"/>
          </a:xfrm>
          <a:prstGeom prst="rect">
            <a:avLst/>
          </a:prstGeom>
          <a:noFill/>
          <a:ln>
            <a:noFill/>
          </a:ln>
        </p:spPr>
      </p:sp>
      <p:sp>
        <p:nvSpPr>
          <p:cNvPr id="1353" name="Google Shape;1353;p107"/>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54" name="Google Shape;1354;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5" name="Google Shape;1355;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6" name="Google Shape;1356;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57" name="Google Shape;1357;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58" name="Google Shape;1358;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9" name="Google Shape;1359;p10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0" name="Google Shape;1360;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1" name="Google Shape;1361;p107"/>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362"/>
        <p:cNvGrpSpPr/>
        <p:nvPr/>
      </p:nvGrpSpPr>
      <p:grpSpPr>
        <a:xfrm>
          <a:off x="0" y="0"/>
          <a:ext cx="0" cy="0"/>
          <a:chOff x="0" y="0"/>
          <a:chExt cx="0" cy="0"/>
        </a:xfrm>
      </p:grpSpPr>
      <p:sp>
        <p:nvSpPr>
          <p:cNvPr id="1363" name="Google Shape;1363;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64" name="Google Shape;1364;p108"/>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365" name="Google Shape;1365;p108"/>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6" name="Google Shape;1366;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7" name="Google Shape;1367;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8" name="Google Shape;1368;p10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369" name="Google Shape;1369;p10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370" name="Google Shape;1370;p10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371" name="Google Shape;1371;p108"/>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08"/>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08"/>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08"/>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08"/>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76"/>
        <p:cNvGrpSpPr/>
        <p:nvPr/>
      </p:nvGrpSpPr>
      <p:grpSpPr>
        <a:xfrm>
          <a:off x="0" y="0"/>
          <a:ext cx="0" cy="0"/>
          <a:chOff x="0" y="0"/>
          <a:chExt cx="0" cy="0"/>
        </a:xfrm>
      </p:grpSpPr>
      <p:sp>
        <p:nvSpPr>
          <p:cNvPr id="1377" name="Google Shape;1377;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8" name="Google Shape;1378;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9" name="Google Shape;1379;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0" name="Google Shape;1380;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1" name="Google Shape;1381;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82" name="Google Shape;1382;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3" name="Google Shape;1383;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84" name="Google Shape;1384;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85" name="Google Shape;1385;p109"/>
          <p:cNvSpPr>
            <a:spLocks noGrp="1"/>
          </p:cNvSpPr>
          <p:nvPr>
            <p:ph type="pic" idx="2"/>
          </p:nvPr>
        </p:nvSpPr>
        <p:spPr>
          <a:xfrm>
            <a:off x="9282749" y="1283634"/>
            <a:ext cx="2377500" cy="3173100"/>
          </a:xfrm>
          <a:prstGeom prst="rect">
            <a:avLst/>
          </a:prstGeom>
          <a:noFill/>
          <a:ln>
            <a:noFill/>
          </a:ln>
        </p:spPr>
      </p:sp>
      <p:sp>
        <p:nvSpPr>
          <p:cNvPr id="1386" name="Google Shape;1386;p109"/>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09"/>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8" name="Google Shape;1388;p109"/>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9" name="Google Shape;1389;p109"/>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0" name="Google Shape;1390;p109"/>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91" name="Google Shape;1391;p109"/>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92" name="Google Shape;1392;p109"/>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93" name="Google Shape;1393;p109"/>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94" name="Google Shape;1394;p109"/>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95"/>
        <p:cNvGrpSpPr/>
        <p:nvPr/>
      </p:nvGrpSpPr>
      <p:grpSpPr>
        <a:xfrm>
          <a:off x="0" y="0"/>
          <a:ext cx="0" cy="0"/>
          <a:chOff x="0" y="0"/>
          <a:chExt cx="0" cy="0"/>
        </a:xfrm>
      </p:grpSpPr>
      <p:sp>
        <p:nvSpPr>
          <p:cNvPr id="1396" name="Google Shape;1396;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7" name="Google Shape;1397;p11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8" name="Google Shape;1398;p11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9" name="Google Shape;1399;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00" name="Google Shape;1400;p11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01" name="Google Shape;1401;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02" name="Google Shape;1402;p11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03" name="Google Shape;1403;p11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04" name="Google Shape;1404;p110"/>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5" name="Google Shape;1405;p110"/>
          <p:cNvSpPr>
            <a:spLocks noGrp="1"/>
          </p:cNvSpPr>
          <p:nvPr>
            <p:ph type="pic" idx="2"/>
          </p:nvPr>
        </p:nvSpPr>
        <p:spPr>
          <a:xfrm>
            <a:off x="8832388" y="1251284"/>
            <a:ext cx="3251700" cy="2499000"/>
          </a:xfrm>
          <a:prstGeom prst="rect">
            <a:avLst/>
          </a:prstGeom>
          <a:noFill/>
          <a:ln>
            <a:noFill/>
          </a:ln>
        </p:spPr>
      </p:sp>
      <p:sp>
        <p:nvSpPr>
          <p:cNvPr id="1406" name="Google Shape;1406;p110"/>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407"/>
        <p:cNvGrpSpPr/>
        <p:nvPr/>
      </p:nvGrpSpPr>
      <p:grpSpPr>
        <a:xfrm>
          <a:off x="0" y="0"/>
          <a:ext cx="0" cy="0"/>
          <a:chOff x="0" y="0"/>
          <a:chExt cx="0" cy="0"/>
        </a:xfrm>
      </p:grpSpPr>
      <p:sp>
        <p:nvSpPr>
          <p:cNvPr id="1408" name="Google Shape;1408;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09" name="Google Shape;1409;p11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0" name="Google Shape;1410;p11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1" name="Google Shape;1411;p11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2" name="Google Shape;1412;p11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3" name="Google Shape;1413;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4" name="Google Shape;1414;p11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15" name="Google Shape;1415;p11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6" name="Google Shape;1416;p111"/>
          <p:cNvSpPr>
            <a:spLocks noGrp="1"/>
          </p:cNvSpPr>
          <p:nvPr>
            <p:ph type="pic" idx="2"/>
          </p:nvPr>
        </p:nvSpPr>
        <p:spPr>
          <a:xfrm>
            <a:off x="9093038" y="1058781"/>
            <a:ext cx="2715900" cy="2715900"/>
          </a:xfrm>
          <a:prstGeom prst="rect">
            <a:avLst/>
          </a:prstGeom>
          <a:noFill/>
          <a:ln>
            <a:noFill/>
          </a:ln>
        </p:spPr>
      </p:sp>
      <p:sp>
        <p:nvSpPr>
          <p:cNvPr id="1417" name="Google Shape;1417;p111"/>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8" name="Google Shape;1418;p111"/>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9" name="Google Shape;1419;p111"/>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0" name="Google Shape;1420;p111"/>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1" name="Google Shape;1421;p111"/>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2" name="Google Shape;1422;p111"/>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3" name="Google Shape;1423;p111"/>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24"/>
        <p:cNvGrpSpPr/>
        <p:nvPr/>
      </p:nvGrpSpPr>
      <p:grpSpPr>
        <a:xfrm>
          <a:off x="0" y="0"/>
          <a:ext cx="0" cy="0"/>
          <a:chOff x="0" y="0"/>
          <a:chExt cx="0" cy="0"/>
        </a:xfrm>
      </p:grpSpPr>
      <p:sp>
        <p:nvSpPr>
          <p:cNvPr id="1425" name="Google Shape;1425;p112"/>
          <p:cNvSpPr>
            <a:spLocks noGrp="1"/>
          </p:cNvSpPr>
          <p:nvPr>
            <p:ph type="pic" idx="2"/>
          </p:nvPr>
        </p:nvSpPr>
        <p:spPr>
          <a:xfrm>
            <a:off x="9810967" y="1562916"/>
            <a:ext cx="1152000" cy="1143000"/>
          </a:xfrm>
          <a:prstGeom prst="rect">
            <a:avLst/>
          </a:prstGeom>
          <a:noFill/>
          <a:ln>
            <a:noFill/>
          </a:ln>
        </p:spPr>
      </p:sp>
      <p:sp>
        <p:nvSpPr>
          <p:cNvPr id="1426" name="Google Shape;1426;p112"/>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7" name="Google Shape;1427;p112"/>
          <p:cNvSpPr>
            <a:spLocks noGrp="1"/>
          </p:cNvSpPr>
          <p:nvPr>
            <p:ph type="pic" idx="3"/>
          </p:nvPr>
        </p:nvSpPr>
        <p:spPr>
          <a:xfrm>
            <a:off x="9757009" y="3260706"/>
            <a:ext cx="1216200" cy="987600"/>
          </a:xfrm>
          <a:prstGeom prst="rect">
            <a:avLst/>
          </a:prstGeom>
          <a:noFill/>
          <a:ln>
            <a:noFill/>
          </a:ln>
        </p:spPr>
      </p:sp>
      <p:sp>
        <p:nvSpPr>
          <p:cNvPr id="1428" name="Google Shape;1428;p112"/>
          <p:cNvSpPr>
            <a:spLocks noGrp="1"/>
          </p:cNvSpPr>
          <p:nvPr>
            <p:ph type="pic" idx="4"/>
          </p:nvPr>
        </p:nvSpPr>
        <p:spPr>
          <a:xfrm>
            <a:off x="9810967" y="4777725"/>
            <a:ext cx="1143000" cy="1143000"/>
          </a:xfrm>
          <a:prstGeom prst="rect">
            <a:avLst/>
          </a:prstGeom>
          <a:noFill/>
          <a:ln>
            <a:noFill/>
          </a:ln>
        </p:spPr>
      </p:sp>
      <p:cxnSp>
        <p:nvCxnSpPr>
          <p:cNvPr id="1429" name="Google Shape;1429;p11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0" name="Google Shape;1430;p11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1" name="Google Shape;1431;p11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32" name="Google Shape;1432;p11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33" name="Google Shape;1433;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34" name="Google Shape;1434;p112"/>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35" name="Google Shape;1435;p11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36" name="Google Shape;1436;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37"/>
        <p:cNvGrpSpPr/>
        <p:nvPr/>
      </p:nvGrpSpPr>
      <p:grpSpPr>
        <a:xfrm>
          <a:off x="0" y="0"/>
          <a:ext cx="0" cy="0"/>
          <a:chOff x="0" y="0"/>
          <a:chExt cx="0" cy="0"/>
        </a:xfrm>
      </p:grpSpPr>
      <p:sp>
        <p:nvSpPr>
          <p:cNvPr id="1438" name="Google Shape;1438;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9" name="Google Shape;1439;p11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40" name="Google Shape;1440;p11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41" name="Google Shape;1441;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42" name="Google Shape;1442;p11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43" name="Google Shape;1443;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44" name="Google Shape;1444;p11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45" name="Google Shape;1445;p11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46" name="Google Shape;1446;p113"/>
          <p:cNvSpPr>
            <a:spLocks noGrp="1"/>
          </p:cNvSpPr>
          <p:nvPr>
            <p:ph type="pic" idx="2"/>
          </p:nvPr>
        </p:nvSpPr>
        <p:spPr>
          <a:xfrm>
            <a:off x="9209369" y="1251283"/>
            <a:ext cx="2404500" cy="2949900"/>
          </a:xfrm>
          <a:prstGeom prst="rect">
            <a:avLst/>
          </a:prstGeom>
          <a:noFill/>
          <a:ln>
            <a:noFill/>
          </a:ln>
        </p:spPr>
      </p:sp>
      <p:sp>
        <p:nvSpPr>
          <p:cNvPr id="1447" name="Google Shape;1447;p113"/>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8" name="Google Shape;1448;p113"/>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9" name="Google Shape;1449;p113"/>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50"/>
        <p:cNvGrpSpPr/>
        <p:nvPr/>
      </p:nvGrpSpPr>
      <p:grpSpPr>
        <a:xfrm>
          <a:off x="0" y="0"/>
          <a:ext cx="0" cy="0"/>
          <a:chOff x="0" y="0"/>
          <a:chExt cx="0" cy="0"/>
        </a:xfrm>
      </p:grpSpPr>
      <p:sp>
        <p:nvSpPr>
          <p:cNvPr id="1451" name="Google Shape;1451;p11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2" name="Google Shape;1452;p114"/>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3" name="Google Shape;1453;p114"/>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4" name="Google Shape;1454;p114"/>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5" name="Google Shape;1455;p114"/>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56"/>
        <p:cNvGrpSpPr/>
        <p:nvPr/>
      </p:nvGrpSpPr>
      <p:grpSpPr>
        <a:xfrm>
          <a:off x="0" y="0"/>
          <a:ext cx="0" cy="0"/>
          <a:chOff x="0" y="0"/>
          <a:chExt cx="0" cy="0"/>
        </a:xfrm>
      </p:grpSpPr>
      <p:sp>
        <p:nvSpPr>
          <p:cNvPr id="1457" name="Google Shape;1457;p11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58"/>
        <p:cNvGrpSpPr/>
        <p:nvPr/>
      </p:nvGrpSpPr>
      <p:grpSpPr>
        <a:xfrm>
          <a:off x="0" y="0"/>
          <a:ext cx="0" cy="0"/>
          <a:chOff x="0" y="0"/>
          <a:chExt cx="0" cy="0"/>
        </a:xfrm>
      </p:grpSpPr>
      <p:sp>
        <p:nvSpPr>
          <p:cNvPr id="1459" name="Google Shape;1459;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0" name="Google Shape;1460;p11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61" name="Google Shape;1461;p11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62" name="Google Shape;1462;p11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63" name="Google Shape;1463;p11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64" name="Google Shape;1464;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65" name="Google Shape;1465;p11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66" name="Google Shape;1466;p11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67" name="Google Shape;1467;p116"/>
          <p:cNvSpPr>
            <a:spLocks noGrp="1"/>
          </p:cNvSpPr>
          <p:nvPr>
            <p:ph type="pic" idx="2"/>
          </p:nvPr>
        </p:nvSpPr>
        <p:spPr>
          <a:xfrm>
            <a:off x="8916576" y="1661249"/>
            <a:ext cx="2990100" cy="2715900"/>
          </a:xfrm>
          <a:prstGeom prst="rect">
            <a:avLst/>
          </a:prstGeom>
          <a:noFill/>
          <a:ln>
            <a:noFill/>
          </a:ln>
        </p:spPr>
      </p:sp>
      <p:sp>
        <p:nvSpPr>
          <p:cNvPr id="1468" name="Google Shape;1468;p116"/>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9" name="Google Shape;1469;p116"/>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0" name="Google Shape;1470;p116"/>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1" name="Google Shape;1471;p116"/>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72"/>
        <p:cNvGrpSpPr/>
        <p:nvPr/>
      </p:nvGrpSpPr>
      <p:grpSpPr>
        <a:xfrm>
          <a:off x="0" y="0"/>
          <a:ext cx="0" cy="0"/>
          <a:chOff x="0" y="0"/>
          <a:chExt cx="0" cy="0"/>
        </a:xfrm>
      </p:grpSpPr>
      <p:sp>
        <p:nvSpPr>
          <p:cNvPr id="1473" name="Google Shape;1473;p11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74" name="Google Shape;1474;p11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5" name="Google Shape;1475;p11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6" name="Google Shape;1476;p11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77" name="Google Shape;1477;p11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78" name="Google Shape;1478;p11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79" name="Google Shape;1479;p11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80" name="Google Shape;1480;p11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81" name="Google Shape;1481;p117"/>
          <p:cNvSpPr>
            <a:spLocks noGrp="1"/>
          </p:cNvSpPr>
          <p:nvPr>
            <p:ph type="pic" idx="2"/>
          </p:nvPr>
        </p:nvSpPr>
        <p:spPr>
          <a:xfrm>
            <a:off x="9093038" y="1058781"/>
            <a:ext cx="2715900" cy="2715900"/>
          </a:xfrm>
          <a:prstGeom prst="rect">
            <a:avLst/>
          </a:prstGeom>
          <a:noFill/>
          <a:ln>
            <a:noFill/>
          </a:ln>
        </p:spPr>
      </p:sp>
      <p:sp>
        <p:nvSpPr>
          <p:cNvPr id="1482" name="Google Shape;1482;p11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1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4" name="Google Shape;1484;p11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5" name="Google Shape;1485;p11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6" name="Google Shape;1486;p11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7" name="Google Shape;1487;p11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8" name="Google Shape;1488;p11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89"/>
        <p:cNvGrpSpPr/>
        <p:nvPr/>
      </p:nvGrpSpPr>
      <p:grpSpPr>
        <a:xfrm>
          <a:off x="0" y="0"/>
          <a:ext cx="0" cy="0"/>
          <a:chOff x="0" y="0"/>
          <a:chExt cx="0" cy="0"/>
        </a:xfrm>
      </p:grpSpPr>
      <p:sp>
        <p:nvSpPr>
          <p:cNvPr id="1490" name="Google Shape;1490;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1" name="Google Shape;1491;p118"/>
          <p:cNvSpPr>
            <a:spLocks noGrp="1"/>
          </p:cNvSpPr>
          <p:nvPr>
            <p:ph type="pic" idx="2"/>
          </p:nvPr>
        </p:nvSpPr>
        <p:spPr>
          <a:xfrm>
            <a:off x="9510134" y="1431036"/>
            <a:ext cx="1965900" cy="3996000"/>
          </a:xfrm>
          <a:prstGeom prst="rect">
            <a:avLst/>
          </a:prstGeom>
          <a:noFill/>
          <a:ln>
            <a:noFill/>
          </a:ln>
        </p:spPr>
      </p:sp>
      <p:cxnSp>
        <p:nvCxnSpPr>
          <p:cNvPr id="1492" name="Google Shape;1492;p11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93" name="Google Shape;1493;p11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94" name="Google Shape;1494;p11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95" name="Google Shape;1495;p11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96" name="Google Shape;1496;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97" name="Google Shape;1497;p11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98" name="Google Shape;1498;p11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99" name="Google Shape;1499;p118"/>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0" name="Google Shape;1500;p118"/>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1" name="Google Shape;1501;p118"/>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2" name="Google Shape;1502;p118"/>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3" name="Google Shape;1503;p118"/>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4" name="Google Shape;1504;p118"/>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5" name="Google Shape;1505;p118"/>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6" name="Google Shape;1506;p118"/>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6.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9.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76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43"/>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46" name="Google Shape;446;p43"/>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47" name="Google Shape;447;p43"/>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568" name="Google Shape;568;p5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69" name="Google Shape;569;p5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70" name="Google Shape;570;p5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1" name="Google Shape;571;p51"/>
          <p:cNvSpPr/>
          <p:nvPr/>
        </p:nvSpPr>
        <p:spPr>
          <a:xfrm>
            <a:off x="9220261" y="169846"/>
            <a:ext cx="2816352" cy="8567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Google Shape;730;p6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31" name="Google Shape;731;p6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32" name="Google Shape;732;p64"/>
          <p:cNvPicPr preferRelativeResize="0"/>
          <p:nvPr/>
        </p:nvPicPr>
        <p:blipFill rotWithShape="1">
          <a:blip r:embed="rId14">
            <a:alphaModFix/>
          </a:blip>
          <a:srcRect/>
          <a:stretch/>
        </p:blipFill>
        <p:spPr>
          <a:xfrm>
            <a:off x="9220261" y="169846"/>
            <a:ext cx="2816352" cy="856741"/>
          </a:xfrm>
          <a:prstGeom prst="rect">
            <a:avLst/>
          </a:prstGeom>
          <a:noFill/>
          <a:ln>
            <a:noFill/>
          </a:ln>
        </p:spPr>
      </p:pic>
      <p:sp>
        <p:nvSpPr>
          <p:cNvPr id="733" name="Google Shape;733;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0"/>
        <p:cNvGrpSpPr/>
        <p:nvPr/>
      </p:nvGrpSpPr>
      <p:grpSpPr>
        <a:xfrm>
          <a:off x="0" y="0"/>
          <a:ext cx="0" cy="0"/>
          <a:chOff x="0" y="0"/>
          <a:chExt cx="0" cy="0"/>
        </a:xfrm>
      </p:grpSpPr>
      <p:sp>
        <p:nvSpPr>
          <p:cNvPr id="891" name="Google Shape;891;p77"/>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92" name="Google Shape;892;p77"/>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893" name="Google Shape;893;p77"/>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3"/>
        <p:cNvGrpSpPr/>
        <p:nvPr/>
      </p:nvGrpSpPr>
      <p:grpSpPr>
        <a:xfrm>
          <a:off x="0" y="0"/>
          <a:ext cx="0" cy="0"/>
          <a:chOff x="0" y="0"/>
          <a:chExt cx="0" cy="0"/>
        </a:xfrm>
      </p:grpSpPr>
      <p:sp>
        <p:nvSpPr>
          <p:cNvPr id="1014" name="Google Shape;1014;p85"/>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015" name="Google Shape;1015;p8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016" name="Google Shape;1016;p85"/>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017" name="Google Shape;1017;p85"/>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5"/>
        <p:cNvGrpSpPr/>
        <p:nvPr/>
      </p:nvGrpSpPr>
      <p:grpSpPr>
        <a:xfrm>
          <a:off x="0" y="0"/>
          <a:ext cx="0" cy="0"/>
          <a:chOff x="0" y="0"/>
          <a:chExt cx="0" cy="0"/>
        </a:xfrm>
      </p:grpSpPr>
      <p:sp>
        <p:nvSpPr>
          <p:cNvPr id="1346" name="Google Shape;1346;p106"/>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47" name="Google Shape;1347;p106"/>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348" name="Google Shape;1348;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49" name="Google Shape;1349;p106"/>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46.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9.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19"/>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512" name="Google Shape;1512;p119"/>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Say and Count Syllables</a:t>
            </a:r>
            <a:endParaRPr/>
          </a:p>
        </p:txBody>
      </p:sp>
      <p:sp>
        <p:nvSpPr>
          <p:cNvPr id="1513" name="Google Shape;1513;p119"/>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128"/>
          <p:cNvSpPr txBox="1">
            <a:spLocks noGrp="1"/>
          </p:cNvSpPr>
          <p:nvPr>
            <p:ph type="title"/>
          </p:nvPr>
        </p:nvSpPr>
        <p:spPr>
          <a:xfrm>
            <a:off x="3566265" y="138335"/>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Font typeface="Calibri"/>
              <a:buNone/>
            </a:pPr>
            <a:r>
              <a:rPr lang="en-US"/>
              <a:t>Hear and feel the syllables in the word to count them</a:t>
            </a:r>
            <a:endParaRPr/>
          </a:p>
        </p:txBody>
      </p:sp>
      <p:sp>
        <p:nvSpPr>
          <p:cNvPr id="1608" name="Google Shape;1608;p128"/>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609" name="Google Shape;1609;p128"/>
          <p:cNvSpPr txBox="1">
            <a:spLocks noGrp="1"/>
          </p:cNvSpPr>
          <p:nvPr>
            <p:ph type="body" idx="2"/>
          </p:nvPr>
        </p:nvSpPr>
        <p:spPr>
          <a:xfrm>
            <a:off x="214306" y="3352510"/>
            <a:ext cx="3040200" cy="29937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Use your body to “feel” the beats in the word.</a:t>
            </a:r>
            <a:endParaRPr/>
          </a:p>
          <a:p>
            <a:pPr marL="457200" marR="0" lvl="0" indent="-406400" algn="l" rtl="0">
              <a:lnSpc>
                <a:spcPct val="90000"/>
              </a:lnSpc>
              <a:spcBef>
                <a:spcPts val="1000"/>
              </a:spcBef>
              <a:spcAft>
                <a:spcPts val="0"/>
              </a:spcAft>
              <a:buClr>
                <a:srgbClr val="0771BA"/>
              </a:buClr>
              <a:buSzPts val="2800"/>
              <a:buFont typeface="Arial"/>
              <a:buChar char="•"/>
            </a:pPr>
            <a:r>
              <a:rPr lang="en-US"/>
              <a:t>You can clap, stomp, or snap. Be creative!</a:t>
            </a:r>
            <a:endParaRPr/>
          </a:p>
        </p:txBody>
      </p:sp>
      <p:sp>
        <p:nvSpPr>
          <p:cNvPr id="1610" name="Google Shape;1610;p128"/>
          <p:cNvSpPr txBox="1">
            <a:spLocks noGrp="1"/>
          </p:cNvSpPr>
          <p:nvPr>
            <p:ph type="body" idx="3"/>
          </p:nvPr>
        </p:nvSpPr>
        <p:spPr>
          <a:xfrm>
            <a:off x="8463361" y="3092515"/>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ze/bra</a:t>
            </a:r>
            <a:endParaRPr/>
          </a:p>
        </p:txBody>
      </p:sp>
      <p:pic>
        <p:nvPicPr>
          <p:cNvPr id="1611" name="Google Shape;1611;p128"/>
          <p:cNvPicPr preferRelativeResize="0">
            <a:picLocks noGrp="1"/>
          </p:cNvPicPr>
          <p:nvPr>
            <p:ph type="pic" idx="4"/>
          </p:nvPr>
        </p:nvPicPr>
        <p:blipFill rotWithShape="1">
          <a:blip r:embed="rId3">
            <a:alphaModFix/>
          </a:blip>
          <a:srcRect l="-15208" t="-5137" r="-15221" b="-5127"/>
          <a:stretch/>
        </p:blipFill>
        <p:spPr>
          <a:xfrm>
            <a:off x="355947" y="793031"/>
            <a:ext cx="2871367" cy="2495177"/>
          </a:xfrm>
          <a:prstGeom prst="rect">
            <a:avLst/>
          </a:prstGeom>
          <a:noFill/>
          <a:ln>
            <a:noFill/>
          </a:ln>
        </p:spPr>
      </p:pic>
      <p:pic>
        <p:nvPicPr>
          <p:cNvPr id="1612" name="Google Shape;1612;p128" descr="A child sitting at a desk&#10;&#10;Description automatically generated"/>
          <p:cNvPicPr preferRelativeResize="0">
            <a:picLocks noGrp="1"/>
          </p:cNvPicPr>
          <p:nvPr>
            <p:ph type="body" idx="5"/>
          </p:nvPr>
        </p:nvPicPr>
        <p:blipFill rotWithShape="1">
          <a:blip r:embed="rId4">
            <a:alphaModFix/>
          </a:blip>
          <a:srcRect t="3491" b="20886"/>
          <a:stretch/>
        </p:blipFill>
        <p:spPr>
          <a:xfrm>
            <a:off x="4123381" y="1819275"/>
            <a:ext cx="3697500" cy="4194300"/>
          </a:xfrm>
          <a:prstGeom prst="rect">
            <a:avLst/>
          </a:prstGeom>
          <a:noFill/>
          <a:ln w="22225" cap="flat" cmpd="sng">
            <a:solidFill>
              <a:srgbClr val="666666"/>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2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Let’s practice</a:t>
            </a:r>
            <a:endParaRPr/>
          </a:p>
        </p:txBody>
      </p:sp>
      <p:sp>
        <p:nvSpPr>
          <p:cNvPr id="1618" name="Google Shape;1618;p12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619" name="Google Shape;1619;p129"/>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Place your hand under your chin. As you say the word, notice each time your chin drops. That’s a syllable!</a:t>
            </a:r>
            <a:endParaRPr/>
          </a:p>
        </p:txBody>
      </p:sp>
      <p:sp>
        <p:nvSpPr>
          <p:cNvPr id="1620" name="Google Shape;1620;p129"/>
          <p:cNvSpPr txBox="1">
            <a:spLocks noGrp="1"/>
          </p:cNvSpPr>
          <p:nvPr>
            <p:ph type="body" idx="4"/>
          </p:nvPr>
        </p:nvSpPr>
        <p:spPr>
          <a:xfrm>
            <a:off x="3802043" y="1577339"/>
            <a:ext cx="5041200" cy="4152000"/>
          </a:xfrm>
          <a:prstGeom prst="rect">
            <a:avLst/>
          </a:prstGeom>
          <a:noFill/>
          <a:ln>
            <a:noFill/>
          </a:ln>
        </p:spPr>
        <p:txBody>
          <a:bodyPr spcFirstLastPara="1" wrap="square" lIns="91425" tIns="45700" rIns="91425" bIns="45700" anchor="t" anchorCtr="0">
            <a:noAutofit/>
          </a:bodyPr>
          <a:lstStyle/>
          <a:p>
            <a:pPr marL="508000" lvl="0" indent="-457200" algn="l" rtl="0">
              <a:lnSpc>
                <a:spcPct val="100000"/>
              </a:lnSpc>
              <a:spcBef>
                <a:spcPts val="1000"/>
              </a:spcBef>
              <a:spcAft>
                <a:spcPts val="0"/>
              </a:spcAft>
              <a:buSzPts val="2800"/>
              <a:buFont typeface="Arial"/>
              <a:buChar char="•"/>
            </a:pPr>
            <a:r>
              <a:rPr lang="en-US" sz="4000"/>
              <a:t>bubble</a:t>
            </a:r>
            <a:endParaRPr/>
          </a:p>
          <a:p>
            <a:pPr marL="508000" lvl="0" indent="-457200" algn="l" rtl="0">
              <a:lnSpc>
                <a:spcPct val="100000"/>
              </a:lnSpc>
              <a:spcBef>
                <a:spcPts val="1000"/>
              </a:spcBef>
              <a:spcAft>
                <a:spcPts val="0"/>
              </a:spcAft>
              <a:buSzPts val="2800"/>
              <a:buFont typeface="Arial"/>
              <a:buChar char="•"/>
            </a:pPr>
            <a:r>
              <a:rPr lang="en-US" sz="4000"/>
              <a:t>chicken</a:t>
            </a:r>
            <a:endParaRPr/>
          </a:p>
          <a:p>
            <a:pPr marL="508000" lvl="0" indent="-457200" algn="l" rtl="0">
              <a:lnSpc>
                <a:spcPct val="100000"/>
              </a:lnSpc>
              <a:spcBef>
                <a:spcPts val="1000"/>
              </a:spcBef>
              <a:spcAft>
                <a:spcPts val="0"/>
              </a:spcAft>
              <a:buSzPts val="2800"/>
              <a:buFont typeface="Arial"/>
              <a:buChar char="•"/>
            </a:pPr>
            <a:r>
              <a:rPr lang="en-US" sz="4000"/>
              <a:t>apple</a:t>
            </a:r>
            <a:endParaRPr/>
          </a:p>
          <a:p>
            <a:pPr marL="508000" lvl="0" indent="-457200" algn="l" rtl="0">
              <a:lnSpc>
                <a:spcPct val="100000"/>
              </a:lnSpc>
              <a:spcBef>
                <a:spcPts val="1000"/>
              </a:spcBef>
              <a:spcAft>
                <a:spcPts val="0"/>
              </a:spcAft>
              <a:buSzPts val="2800"/>
              <a:buFont typeface="Arial"/>
              <a:buChar char="•"/>
            </a:pPr>
            <a:r>
              <a:rPr lang="en-US" sz="4000"/>
              <a:t>car</a:t>
            </a:r>
            <a:endParaRPr/>
          </a:p>
          <a:p>
            <a:pPr marL="508000" lvl="0" indent="-457200" algn="l" rtl="0">
              <a:lnSpc>
                <a:spcPct val="100000"/>
              </a:lnSpc>
              <a:spcBef>
                <a:spcPts val="1000"/>
              </a:spcBef>
              <a:spcAft>
                <a:spcPts val="0"/>
              </a:spcAft>
              <a:buSzPts val="2800"/>
              <a:buFont typeface="Arial"/>
              <a:buChar char="•"/>
            </a:pPr>
            <a:r>
              <a:rPr lang="en-US" sz="4000"/>
              <a:t>umbrella</a:t>
            </a:r>
            <a:endParaRPr/>
          </a:p>
          <a:p>
            <a:pPr marL="508000" lvl="0" indent="-457200" algn="l" rtl="0">
              <a:lnSpc>
                <a:spcPct val="100000"/>
              </a:lnSpc>
              <a:spcBef>
                <a:spcPts val="1000"/>
              </a:spcBef>
              <a:spcAft>
                <a:spcPts val="0"/>
              </a:spcAft>
              <a:buSzPts val="2800"/>
              <a:buFont typeface="Arial"/>
              <a:buChar char="•"/>
            </a:pPr>
            <a:r>
              <a:rPr lang="en-US" sz="4000"/>
              <a:t>your child’s name</a:t>
            </a: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a:p>
            <a:pPr marL="508000" lvl="0" indent="-279400" algn="l" rtl="0">
              <a:lnSpc>
                <a:spcPct val="90000"/>
              </a:lnSpc>
              <a:spcBef>
                <a:spcPts val="1000"/>
              </a:spcBef>
              <a:spcAft>
                <a:spcPts val="0"/>
              </a:spcAft>
              <a:buSzPts val="2800"/>
              <a:buFont typeface="Arial"/>
              <a:buNone/>
            </a:pPr>
            <a:endParaRPr/>
          </a:p>
        </p:txBody>
      </p:sp>
      <p:pic>
        <p:nvPicPr>
          <p:cNvPr id="1621" name="Google Shape;1621;p129" descr="Bubbles"/>
          <p:cNvPicPr preferRelativeResize="0"/>
          <p:nvPr/>
        </p:nvPicPr>
        <p:blipFill rotWithShape="1">
          <a:blip r:embed="rId3">
            <a:alphaModFix/>
          </a:blip>
          <a:srcRect/>
          <a:stretch/>
        </p:blipFill>
        <p:spPr>
          <a:xfrm>
            <a:off x="6020890" y="1690392"/>
            <a:ext cx="694568" cy="694568"/>
          </a:xfrm>
          <a:prstGeom prst="rect">
            <a:avLst/>
          </a:prstGeom>
          <a:noFill/>
          <a:ln>
            <a:noFill/>
          </a:ln>
        </p:spPr>
      </p:pic>
      <p:pic>
        <p:nvPicPr>
          <p:cNvPr id="1622" name="Google Shape;1622;p129" descr="Chicken"/>
          <p:cNvPicPr preferRelativeResize="0"/>
          <p:nvPr/>
        </p:nvPicPr>
        <p:blipFill rotWithShape="1">
          <a:blip r:embed="rId4">
            <a:alphaModFix/>
          </a:blip>
          <a:srcRect/>
          <a:stretch/>
        </p:blipFill>
        <p:spPr>
          <a:xfrm>
            <a:off x="6017293" y="2414102"/>
            <a:ext cx="694568" cy="694568"/>
          </a:xfrm>
          <a:prstGeom prst="rect">
            <a:avLst/>
          </a:prstGeom>
          <a:noFill/>
          <a:ln>
            <a:noFill/>
          </a:ln>
        </p:spPr>
      </p:pic>
      <p:pic>
        <p:nvPicPr>
          <p:cNvPr id="1623" name="Google Shape;1623;p129" descr="Apple"/>
          <p:cNvPicPr preferRelativeResize="0"/>
          <p:nvPr/>
        </p:nvPicPr>
        <p:blipFill rotWithShape="1">
          <a:blip r:embed="rId5">
            <a:alphaModFix/>
          </a:blip>
          <a:srcRect/>
          <a:stretch/>
        </p:blipFill>
        <p:spPr>
          <a:xfrm>
            <a:off x="5975317" y="3152813"/>
            <a:ext cx="694568" cy="694568"/>
          </a:xfrm>
          <a:prstGeom prst="rect">
            <a:avLst/>
          </a:prstGeom>
          <a:noFill/>
          <a:ln>
            <a:noFill/>
          </a:ln>
        </p:spPr>
      </p:pic>
      <p:pic>
        <p:nvPicPr>
          <p:cNvPr id="1624" name="Google Shape;1624;p129" descr="Car"/>
          <p:cNvPicPr preferRelativeResize="0"/>
          <p:nvPr/>
        </p:nvPicPr>
        <p:blipFill rotWithShape="1">
          <a:blip r:embed="rId6">
            <a:alphaModFix/>
          </a:blip>
          <a:srcRect/>
          <a:stretch/>
        </p:blipFill>
        <p:spPr>
          <a:xfrm>
            <a:off x="5968179" y="3876523"/>
            <a:ext cx="694568" cy="694568"/>
          </a:xfrm>
          <a:prstGeom prst="rect">
            <a:avLst/>
          </a:prstGeom>
          <a:noFill/>
          <a:ln>
            <a:noFill/>
          </a:ln>
        </p:spPr>
      </p:pic>
      <p:pic>
        <p:nvPicPr>
          <p:cNvPr id="1625" name="Google Shape;1625;p129" descr="Beach umbrella"/>
          <p:cNvPicPr preferRelativeResize="0"/>
          <p:nvPr/>
        </p:nvPicPr>
        <p:blipFill rotWithShape="1">
          <a:blip r:embed="rId7">
            <a:alphaModFix/>
          </a:blip>
          <a:srcRect/>
          <a:stretch/>
        </p:blipFill>
        <p:spPr>
          <a:xfrm>
            <a:off x="6315463" y="4659258"/>
            <a:ext cx="694568" cy="694568"/>
          </a:xfrm>
          <a:prstGeom prst="rect">
            <a:avLst/>
          </a:prstGeom>
          <a:noFill/>
          <a:ln>
            <a:noFill/>
          </a:ln>
        </p:spPr>
      </p:pic>
      <p:pic>
        <p:nvPicPr>
          <p:cNvPr id="1626" name="Google Shape;1626;p129"/>
          <p:cNvPicPr preferRelativeResize="0"/>
          <p:nvPr/>
        </p:nvPicPr>
        <p:blipFill rotWithShape="1">
          <a:blip r:embed="rId8">
            <a:alphaModFix/>
          </a:blip>
          <a:srcRect/>
          <a:stretch/>
        </p:blipFill>
        <p:spPr>
          <a:xfrm>
            <a:off x="8957744" y="1690412"/>
            <a:ext cx="1452940" cy="1135050"/>
          </a:xfrm>
          <a:prstGeom prst="rect">
            <a:avLst/>
          </a:prstGeom>
          <a:noFill/>
          <a:ln>
            <a:noFill/>
          </a:ln>
        </p:spPr>
      </p:pic>
      <p:pic>
        <p:nvPicPr>
          <p:cNvPr id="1627" name="Google Shape;1627;p129"/>
          <p:cNvPicPr preferRelativeResize="0"/>
          <p:nvPr/>
        </p:nvPicPr>
        <p:blipFill rotWithShape="1">
          <a:blip r:embed="rId9">
            <a:alphaModFix/>
          </a:blip>
          <a:srcRect/>
          <a:stretch/>
        </p:blipFill>
        <p:spPr>
          <a:xfrm>
            <a:off x="9025423" y="4329415"/>
            <a:ext cx="1317600" cy="1354250"/>
          </a:xfrm>
          <a:prstGeom prst="rect">
            <a:avLst/>
          </a:prstGeom>
          <a:noFill/>
          <a:ln>
            <a:noFill/>
          </a:ln>
        </p:spPr>
      </p:pic>
      <p:pic>
        <p:nvPicPr>
          <p:cNvPr id="1628" name="Google Shape;1628;p129"/>
          <p:cNvPicPr preferRelativeResize="0"/>
          <p:nvPr/>
        </p:nvPicPr>
        <p:blipFill rotWithShape="1">
          <a:blip r:embed="rId10">
            <a:alphaModFix/>
          </a:blip>
          <a:srcRect/>
          <a:stretch/>
        </p:blipFill>
        <p:spPr>
          <a:xfrm>
            <a:off x="8974811" y="3085826"/>
            <a:ext cx="1418825" cy="1135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634" name="Google Shape;1634;p130"/>
          <p:cNvSpPr txBox="1"/>
          <p:nvPr/>
        </p:nvSpPr>
        <p:spPr>
          <a:xfrm>
            <a:off x="4326096" y="1917450"/>
            <a:ext cx="7401000" cy="791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8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this with books in any language.</a:t>
            </a:r>
            <a:endParaRPr sz="3200" b="0" i="0" u="none" strike="noStrike" cap="none">
              <a:solidFill>
                <a:srgbClr val="006FB6"/>
              </a:solidFill>
              <a:latin typeface="Calibri"/>
              <a:ea typeface="Calibri"/>
              <a:cs typeface="Calibri"/>
              <a:sym typeface="Calibri"/>
            </a:endParaRPr>
          </a:p>
        </p:txBody>
      </p:sp>
      <p:sp>
        <p:nvSpPr>
          <p:cNvPr id="1635" name="Google Shape;1635;p130"/>
          <p:cNvSpPr txBox="1"/>
          <p:nvPr/>
        </p:nvSpPr>
        <p:spPr>
          <a:xfrm>
            <a:off x="4326108" y="3432902"/>
            <a:ext cx="5799600" cy="972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Give a lot of encouragement to help build reading skills.</a:t>
            </a:r>
            <a:endParaRPr sz="3200" b="0" i="0" u="none" strike="noStrike" cap="none">
              <a:solidFill>
                <a:srgbClr val="006FB6"/>
              </a:solidFill>
              <a:latin typeface="Calibri"/>
              <a:ea typeface="Calibri"/>
              <a:cs typeface="Calibri"/>
              <a:sym typeface="Calibri"/>
            </a:endParaRPr>
          </a:p>
        </p:txBody>
      </p:sp>
      <p:pic>
        <p:nvPicPr>
          <p:cNvPr id="1636" name="Google Shape;1636;p130"/>
          <p:cNvPicPr preferRelativeResize="0"/>
          <p:nvPr/>
        </p:nvPicPr>
        <p:blipFill rotWithShape="1">
          <a:blip r:embed="rId3">
            <a:alphaModFix/>
          </a:blip>
          <a:srcRect/>
          <a:stretch/>
        </p:blipFill>
        <p:spPr>
          <a:xfrm>
            <a:off x="1926462" y="3112700"/>
            <a:ext cx="1239220" cy="1226100"/>
          </a:xfrm>
          <a:prstGeom prst="rect">
            <a:avLst/>
          </a:prstGeom>
          <a:noFill/>
          <a:ln>
            <a:noFill/>
          </a:ln>
        </p:spPr>
      </p:pic>
      <p:pic>
        <p:nvPicPr>
          <p:cNvPr id="1637" name="Google Shape;1637;p130"/>
          <p:cNvPicPr preferRelativeResize="0"/>
          <p:nvPr/>
        </p:nvPicPr>
        <p:blipFill rotWithShape="1">
          <a:blip r:embed="rId4">
            <a:alphaModFix/>
          </a:blip>
          <a:srcRect/>
          <a:stretch/>
        </p:blipFill>
        <p:spPr>
          <a:xfrm>
            <a:off x="2045425" y="1803148"/>
            <a:ext cx="1103676" cy="102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131"/>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2800"/>
              <a:buNone/>
            </a:pPr>
            <a:r>
              <a:rPr lang="en-US"/>
              <a:t>Can you clap/snap/stomp out the syllables?</a:t>
            </a:r>
            <a:endParaRPr/>
          </a:p>
        </p:txBody>
      </p:sp>
      <p:sp>
        <p:nvSpPr>
          <p:cNvPr id="1643" name="Google Shape;1643;p131"/>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2800"/>
              <a:buNone/>
            </a:pPr>
            <a:r>
              <a:rPr lang="en-US"/>
              <a:t>How many syllables does your name have?</a:t>
            </a:r>
            <a:endParaRPr/>
          </a:p>
        </p:txBody>
      </p:sp>
      <p:sp>
        <p:nvSpPr>
          <p:cNvPr id="1644" name="Google Shape;1644;p131"/>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2800"/>
              <a:buNone/>
            </a:pPr>
            <a:r>
              <a:rPr lang="en-US"/>
              <a:t>Can you listen very closely for the beats in the word? </a:t>
            </a:r>
            <a:endParaRPr/>
          </a:p>
        </p:txBody>
      </p:sp>
      <p:sp>
        <p:nvSpPr>
          <p:cNvPr id="1645" name="Google Shape;1645;p131"/>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a:t>
            </a:r>
            <a:endParaRPr/>
          </a:p>
        </p:txBody>
      </p:sp>
      <p:pic>
        <p:nvPicPr>
          <p:cNvPr id="1646" name="Google Shape;1646;p131"/>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1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652" name="Google Shape;1652;p132"/>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Hear a word and say the word.</a:t>
            </a:r>
            <a:endParaRPr/>
          </a:p>
        </p:txBody>
      </p:sp>
      <p:sp>
        <p:nvSpPr>
          <p:cNvPr id="1653" name="Google Shape;1653;p132"/>
          <p:cNvSpPr txBox="1">
            <a:spLocks noGrp="1"/>
          </p:cNvSpPr>
          <p:nvPr>
            <p:ph type="body" idx="2"/>
          </p:nvPr>
        </p:nvSpPr>
        <p:spPr>
          <a:xfrm>
            <a:off x="1628000" y="2592250"/>
            <a:ext cx="3610800" cy="10557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87500"/>
              <a:buNone/>
            </a:pPr>
            <a:r>
              <a:rPr lang="en-US" sz="3200"/>
              <a:t>Hear and feel the syllables in the word to count them. </a:t>
            </a:r>
            <a:endParaRPr/>
          </a:p>
        </p:txBody>
      </p:sp>
      <p:sp>
        <p:nvSpPr>
          <p:cNvPr id="1654" name="Google Shape;1654;p13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87500"/>
              <a:buNone/>
            </a:pPr>
            <a:r>
              <a:rPr lang="en-US" sz="3200"/>
              <a:t>Congratulate your child when they keep trying!</a:t>
            </a:r>
            <a:endParaRPr/>
          </a:p>
        </p:txBody>
      </p:sp>
      <p:sp>
        <p:nvSpPr>
          <p:cNvPr id="1655" name="Google Shape;1655;p13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656" name="Google Shape;1656;p13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657" name="Google Shape;1657;p13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658" name="Google Shape;1658;p132"/>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659" name="Google Shape;1659;p132"/>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60" name="Google Shape;1660;p132"/>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666" name="Google Shape;1666;p13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667" name="Google Shape;1667;p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668" name="Google Shape;1668;p133"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13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674" name="Google Shape;1674;p134"/>
          <p:cNvPicPr preferRelativeResize="0">
            <a:picLocks noGrp="1"/>
          </p:cNvPicPr>
          <p:nvPr>
            <p:ph type="body" idx="1"/>
          </p:nvPr>
        </p:nvPicPr>
        <p:blipFill rotWithShape="1">
          <a:blip r:embed="rId3">
            <a:alphaModFix/>
          </a:blip>
          <a:srcRect/>
          <a:stretch/>
        </p:blipFill>
        <p:spPr>
          <a:xfrm>
            <a:off x="1314974" y="1692275"/>
            <a:ext cx="4569300" cy="4067100"/>
          </a:xfrm>
          <a:prstGeom prst="rect">
            <a:avLst/>
          </a:prstGeom>
          <a:noFill/>
          <a:ln>
            <a:noFill/>
          </a:ln>
        </p:spPr>
      </p:pic>
      <p:sp>
        <p:nvSpPr>
          <p:cNvPr id="1675" name="Google Shape;1675;p134"/>
          <p:cNvSpPr txBox="1">
            <a:spLocks noGrp="1"/>
          </p:cNvSpPr>
          <p:nvPr>
            <p:ph type="body" idx="2"/>
          </p:nvPr>
        </p:nvSpPr>
        <p:spPr>
          <a:xfrm>
            <a:off x="5884338" y="1692275"/>
            <a:ext cx="5122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b="1"/>
              <a:t>Questions</a:t>
            </a:r>
            <a:r>
              <a:rPr lang="en-US"/>
              <a:t> and </a:t>
            </a:r>
            <a:r>
              <a:rPr lang="en-US" b="1"/>
              <a:t>meaningful conversations </a:t>
            </a:r>
            <a:r>
              <a:rPr lang="en-US"/>
              <a:t>build the foundation of reading!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681" name="Google Shape;1681;p135"/>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82" name="Google Shape;1682;p13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83" name="Google Shape;1683;p135"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120"/>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Say and Count Syllables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21"/>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524" name="Google Shape;1524;p121"/>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525" name="Google Shape;1525;p121"/>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526" name="Google Shape;1526;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27" name="Google Shape;1527;p121"/>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528" name="Google Shape;1528;p121"/>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29" name="Google Shape;1529;p121"/>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30" name="Google Shape;1530;p121"/>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31" name="Google Shape;1531;p121"/>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32" name="Google Shape;1532;p121"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2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45" name="Google Shape;1545;p12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46" name="Google Shape;1546;p12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47" name="Google Shape;1547;p12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48" name="Google Shape;1548;p123"/>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549" name="Google Shape;1549;p123"/>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550" name="Google Shape;1550;p123"/>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551" name="Google Shape;1551;p123"/>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552" name="Google Shape;1552;p12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553" name="Google Shape;1553;p123"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554" name="Google Shape;1554;p123"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555" name="Google Shape;1555;p123"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556" name="Google Shape;1556;p123"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12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Say and count syllables</a:t>
            </a:r>
            <a:endParaRPr/>
          </a:p>
        </p:txBody>
      </p:sp>
      <p:sp>
        <p:nvSpPr>
          <p:cNvPr id="1562" name="Google Shape;1562;p124"/>
          <p:cNvSpPr txBox="1">
            <a:spLocks noGrp="1"/>
          </p:cNvSpPr>
          <p:nvPr>
            <p:ph type="body" idx="1"/>
          </p:nvPr>
        </p:nvSpPr>
        <p:spPr>
          <a:xfrm>
            <a:off x="9222900" y="4318314"/>
            <a:ext cx="2497200" cy="29082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This helps your child hear sounds in words–an important part  of decoding!</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563" name="Google Shape;1563;p124"/>
          <p:cNvPicPr preferRelativeResize="0">
            <a:picLocks noGrp="1"/>
          </p:cNvPicPr>
          <p:nvPr>
            <p:ph type="pic" idx="2"/>
          </p:nvPr>
        </p:nvPicPr>
        <p:blipFill rotWithShape="1">
          <a:blip r:embed="rId3">
            <a:alphaModFix/>
          </a:blip>
          <a:srcRect/>
          <a:stretch/>
        </p:blipFill>
        <p:spPr>
          <a:xfrm>
            <a:off x="9282749" y="2227616"/>
            <a:ext cx="2377500" cy="1285135"/>
          </a:xfrm>
          <a:prstGeom prst="rect">
            <a:avLst/>
          </a:prstGeom>
          <a:noFill/>
          <a:ln>
            <a:noFill/>
          </a:ln>
        </p:spPr>
      </p:pic>
      <p:sp>
        <p:nvSpPr>
          <p:cNvPr id="1564" name="Google Shape;1564;p12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565" name="Google Shape;1565;p12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566" name="Google Shape;1566;p12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Hear a word.</a:t>
            </a:r>
            <a:endParaRPr/>
          </a:p>
        </p:txBody>
      </p:sp>
      <p:sp>
        <p:nvSpPr>
          <p:cNvPr id="1567" name="Google Shape;1567;p12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Say the word. </a:t>
            </a:r>
            <a:endParaRPr/>
          </a:p>
        </p:txBody>
      </p:sp>
      <p:sp>
        <p:nvSpPr>
          <p:cNvPr id="1568" name="Google Shape;1568;p12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Hear and feel the syllables in the word to count them. </a:t>
            </a:r>
            <a:endParaRPr/>
          </a:p>
        </p:txBody>
      </p:sp>
      <p:sp>
        <p:nvSpPr>
          <p:cNvPr id="1569" name="Google Shape;1569;p12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2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000"/>
              <a:buFont typeface="Arial"/>
              <a:buNone/>
            </a:pPr>
            <a:r>
              <a:rPr lang="en-US"/>
              <a:t>a “beat” in a word.</a:t>
            </a:r>
            <a:endParaRPr/>
          </a:p>
        </p:txBody>
      </p:sp>
      <p:sp>
        <p:nvSpPr>
          <p:cNvPr id="1575" name="Google Shape;1575;p12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76" name="Google Shape;1576;p12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77" name="Google Shape;1577;p12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78" name="Google Shape;1578;p12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Syllable</a:t>
            </a:r>
            <a:endParaRPr b="1"/>
          </a:p>
        </p:txBody>
      </p:sp>
      <p:sp>
        <p:nvSpPr>
          <p:cNvPr id="1579" name="Google Shape;1579;p12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80" name="Google Shape;1580;p12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81" name="Google Shape;1581;p12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82" name="Google Shape;1582;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12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5000"/>
              <a:t>Hear a word</a:t>
            </a:r>
            <a:endParaRPr/>
          </a:p>
        </p:txBody>
      </p:sp>
      <p:sp>
        <p:nvSpPr>
          <p:cNvPr id="1588" name="Google Shape;1588;p126"/>
          <p:cNvSpPr txBox="1">
            <a:spLocks noGrp="1"/>
          </p:cNvSpPr>
          <p:nvPr>
            <p:ph type="body" idx="1"/>
          </p:nvPr>
        </p:nvSpPr>
        <p:spPr>
          <a:xfrm>
            <a:off x="224228" y="3792504"/>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To start, choose the name of a friend or family member.</a:t>
            </a:r>
            <a:endParaRPr/>
          </a:p>
          <a:p>
            <a:pPr marL="457200" marR="0" lvl="0" indent="-406400" algn="l" rtl="0">
              <a:lnSpc>
                <a:spcPct val="90000"/>
              </a:lnSpc>
              <a:spcBef>
                <a:spcPts val="1000"/>
              </a:spcBef>
              <a:spcAft>
                <a:spcPts val="0"/>
              </a:spcAft>
              <a:buClr>
                <a:srgbClr val="0771BA"/>
              </a:buClr>
              <a:buSzPts val="2800"/>
              <a:buFont typeface="Arial"/>
              <a:buChar char="•"/>
            </a:pPr>
            <a:r>
              <a:rPr lang="en-US"/>
              <a:t>Let your child choose the word! </a:t>
            </a:r>
            <a:endParaRPr/>
          </a:p>
        </p:txBody>
      </p:sp>
      <p:pic>
        <p:nvPicPr>
          <p:cNvPr id="1589" name="Google Shape;1589;p126"/>
          <p:cNvPicPr preferRelativeResize="0">
            <a:picLocks noGrp="1"/>
          </p:cNvPicPr>
          <p:nvPr>
            <p:ph type="pic" idx="3"/>
          </p:nvPr>
        </p:nvPicPr>
        <p:blipFill rotWithShape="1">
          <a:blip r:embed="rId3">
            <a:alphaModFix/>
          </a:blip>
          <a:srcRect l="-5816" t="-33394" r="-5814" b="-33411"/>
          <a:stretch/>
        </p:blipFill>
        <p:spPr>
          <a:xfrm>
            <a:off x="728251" y="1112827"/>
            <a:ext cx="1972397" cy="2302325"/>
          </a:xfrm>
          <a:prstGeom prst="rect">
            <a:avLst/>
          </a:prstGeom>
          <a:noFill/>
          <a:ln>
            <a:noFill/>
          </a:ln>
        </p:spPr>
      </p:pic>
      <p:sp>
        <p:nvSpPr>
          <p:cNvPr id="1590" name="Google Shape;1590;p126"/>
          <p:cNvSpPr txBox="1">
            <a:spLocks noGrp="1"/>
          </p:cNvSpPr>
          <p:nvPr>
            <p:ph type="body" idx="4"/>
          </p:nvPr>
        </p:nvSpPr>
        <p:spPr>
          <a:xfrm>
            <a:off x="248443" y="239394"/>
            <a:ext cx="30402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pic>
        <p:nvPicPr>
          <p:cNvPr id="1591" name="Google Shape;1591;p126" descr="A zebra is looking at the camera&#10;&#10;Description automatically generated"/>
          <p:cNvPicPr preferRelativeResize="0"/>
          <p:nvPr/>
        </p:nvPicPr>
        <p:blipFill rotWithShape="1">
          <a:blip r:embed="rId4">
            <a:alphaModFix/>
          </a:blip>
          <a:srcRect/>
          <a:stretch/>
        </p:blipFill>
        <p:spPr>
          <a:xfrm>
            <a:off x="5130492" y="1577339"/>
            <a:ext cx="5461616" cy="4521837"/>
          </a:xfrm>
          <a:prstGeom prst="rect">
            <a:avLst/>
          </a:prstGeom>
          <a:noFill/>
          <a:ln>
            <a:noFill/>
          </a:ln>
        </p:spPr>
      </p:pic>
      <p:cxnSp>
        <p:nvCxnSpPr>
          <p:cNvPr id="1592" name="Google Shape;1592;p126"/>
          <p:cNvCxnSpPr/>
          <p:nvPr/>
        </p:nvCxnSpPr>
        <p:spPr>
          <a:xfrm>
            <a:off x="4565555" y="3470602"/>
            <a:ext cx="2563800" cy="1851600"/>
          </a:xfrm>
          <a:prstGeom prst="straightConnector1">
            <a:avLst/>
          </a:prstGeom>
          <a:noFill/>
          <a:ln w="149225" cap="flat" cmpd="sng">
            <a:solidFill>
              <a:srgbClr val="006FB6"/>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12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sz="5000"/>
              <a:t>Say a word</a:t>
            </a:r>
            <a:endParaRPr/>
          </a:p>
        </p:txBody>
      </p:sp>
      <p:sp>
        <p:nvSpPr>
          <p:cNvPr id="1598" name="Google Shape;1598;p127"/>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200"/>
              <a:t>Tips and tricks</a:t>
            </a:r>
            <a:endParaRPr/>
          </a:p>
        </p:txBody>
      </p:sp>
      <p:sp>
        <p:nvSpPr>
          <p:cNvPr id="1599" name="Google Shape;1599;p127"/>
          <p:cNvSpPr txBox="1">
            <a:spLocks noGrp="1"/>
          </p:cNvSpPr>
          <p:nvPr>
            <p:ph type="body" idx="2"/>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Remember, we are working with </a:t>
            </a:r>
            <a:r>
              <a:rPr lang="en-US" b="1"/>
              <a:t>spoken words</a:t>
            </a:r>
            <a:r>
              <a:rPr lang="en-US"/>
              <a:t>, not written words. </a:t>
            </a:r>
            <a:endParaRPr/>
          </a:p>
          <a:p>
            <a:pPr marL="50800" lvl="0" indent="0" algn="l" rtl="0">
              <a:lnSpc>
                <a:spcPct val="90000"/>
              </a:lnSpc>
              <a:spcBef>
                <a:spcPts val="1000"/>
              </a:spcBef>
              <a:spcAft>
                <a:spcPts val="0"/>
              </a:spcAft>
              <a:buSzPts val="2800"/>
              <a:buNone/>
            </a:pP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600" name="Google Shape;1600;p127"/>
          <p:cNvSpPr txBox="1">
            <a:spLocks noGrp="1"/>
          </p:cNvSpPr>
          <p:nvPr>
            <p:ph type="body" idx="3"/>
          </p:nvPr>
        </p:nvSpPr>
        <p:spPr>
          <a:xfrm rot="-2153673">
            <a:off x="3565351" y="2170329"/>
            <a:ext cx="2721154" cy="1574988"/>
          </a:xfrm>
          <a:prstGeom prst="rect">
            <a:avLst/>
          </a:prstGeom>
          <a:noFill/>
          <a:ln>
            <a:noFill/>
          </a:ln>
        </p:spPr>
        <p:txBody>
          <a:bodyPr spcFirstLastPara="1" wrap="square" lIns="9125" tIns="9125" rIns="9125" bIns="9125" anchor="t"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b="1"/>
              <a:t>Adult: </a:t>
            </a:r>
            <a:r>
              <a:rPr lang="en-US"/>
              <a:t>Let’s play with ‘zebra.’ Did you hear it? Can you say ‘zebra’?</a:t>
            </a:r>
            <a:endParaRPr/>
          </a:p>
        </p:txBody>
      </p:sp>
      <p:sp>
        <p:nvSpPr>
          <p:cNvPr id="1601" name="Google Shape;1601;p127"/>
          <p:cNvSpPr txBox="1">
            <a:spLocks noGrp="1"/>
          </p:cNvSpPr>
          <p:nvPr>
            <p:ph type="body" idx="4"/>
          </p:nvPr>
        </p:nvSpPr>
        <p:spPr>
          <a:xfrm rot="860453">
            <a:off x="8789270" y="1869148"/>
            <a:ext cx="2887476" cy="1828793"/>
          </a:xfrm>
          <a:prstGeom prst="rect">
            <a:avLst/>
          </a:prstGeom>
          <a:noFill/>
          <a:ln>
            <a:noFill/>
          </a:ln>
        </p:spPr>
        <p:txBody>
          <a:bodyPr spcFirstLastPara="1" wrap="square" lIns="9125" tIns="9125" rIns="9125" bIns="9125" anchor="ctr" anchorCtr="0">
            <a:noAutofit/>
          </a:bodyPr>
          <a:lstStyle/>
          <a:p>
            <a:pPr marL="239711" marR="0" lvl="0" indent="-11110" algn="l" rtl="0">
              <a:lnSpc>
                <a:spcPct val="90000"/>
              </a:lnSpc>
              <a:spcBef>
                <a:spcPts val="1000"/>
              </a:spcBef>
              <a:spcAft>
                <a:spcPts val="0"/>
              </a:spcAft>
              <a:buClr>
                <a:srgbClr val="0771BA"/>
              </a:buClr>
              <a:buSzPts val="2800"/>
              <a:buFont typeface="Arial"/>
              <a:buNone/>
            </a:pPr>
            <a:r>
              <a:rPr lang="en-US" b="1"/>
              <a:t>Child: </a:t>
            </a:r>
            <a:r>
              <a:rPr lang="en-US"/>
              <a:t>Zebra.</a:t>
            </a:r>
            <a:endParaRPr/>
          </a:p>
        </p:txBody>
      </p:sp>
      <p:pic>
        <p:nvPicPr>
          <p:cNvPr id="1602" name="Google Shape;1602;p127"/>
          <p:cNvPicPr preferRelativeResize="0">
            <a:picLocks noGrp="1"/>
          </p:cNvPicPr>
          <p:nvPr>
            <p:ph type="pic" idx="6"/>
          </p:nvPr>
        </p:nvPicPr>
        <p:blipFill rotWithShape="1">
          <a:blip r:embed="rId3">
            <a:alphaModFix/>
          </a:blip>
          <a:srcRect l="-10635" t="-15874" r="-10647" b="-15860"/>
          <a:stretch/>
        </p:blipFill>
        <p:spPr>
          <a:xfrm flipH="1">
            <a:off x="612251" y="1404600"/>
            <a:ext cx="2326074" cy="202132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5286</Words>
  <Application>Microsoft Macintosh PowerPoint</Application>
  <PresentationFormat>Widescreen</PresentationFormat>
  <Paragraphs>330</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Custom Design</vt:lpstr>
      <vt:lpstr>Main Slides</vt:lpstr>
      <vt:lpstr>Right Side Bar Slides</vt:lpstr>
      <vt:lpstr>Workshop guide</vt:lpstr>
      <vt:lpstr>Say and Count Syllables</vt:lpstr>
      <vt:lpstr>Agenda</vt:lpstr>
      <vt:lpstr>Family Confidence Survey</vt:lpstr>
      <vt:lpstr>Workshop guidelines</vt:lpstr>
      <vt:lpstr>Say and count syllables</vt:lpstr>
      <vt:lpstr>Check in on literacy terms</vt:lpstr>
      <vt:lpstr>Hear a word</vt:lpstr>
      <vt:lpstr>Say a word</vt:lpstr>
      <vt:lpstr>Hear and feel the syllables in the word to count them</vt:lpstr>
      <vt:lpstr>Let’s practice</vt:lpstr>
      <vt:lpstr>Multilingual families</vt:lpstr>
      <vt:lpstr>Reading = conversation</vt:lpstr>
      <vt:lpstr>Practice time</vt:lpstr>
      <vt:lpstr>Reflect </vt:lpstr>
      <vt:lpstr>Purposeful play -&gt; learning</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2025-01-27T21:24:27Z</dcterms:modified>
</cp:coreProperties>
</file>