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5" r:id="rId4"/>
    <p:sldMasterId id="2147483746" r:id="rId5"/>
    <p:sldMasterId id="2147483747" r:id="rId6"/>
    <p:sldMasterId id="2147483748" r:id="rId7"/>
    <p:sldMasterId id="2147483749" r:id="rId8"/>
    <p:sldMasterId id="2147483750" r:id="rId9"/>
    <p:sldMasterId id="2147483751" r:id="rId10"/>
    <p:sldMasterId id="2147483752" r:id="rId11"/>
    <p:sldMasterId id="2147483753"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rtl="0" algn="l">
              <a:lnSpc>
                <a:spcPct val="100000"/>
              </a:lnSpc>
              <a:spcBef>
                <a:spcPts val="0"/>
              </a:spcBef>
              <a:spcAft>
                <a:spcPts val="0"/>
              </a:spcAft>
              <a:buSzPts val="1400"/>
              <a:buNone/>
            </a:pPr>
            <a:r>
              <a:rPr lang="en-US"/>
              <a:t>This pre-reading workshop focuses on </a:t>
            </a:r>
            <a:r>
              <a:rPr b="1" lang="en-US"/>
              <a:t>counting syllables</a:t>
            </a:r>
            <a:r>
              <a:rPr lang="en-US"/>
              <a:t> in a spoken word. Families learn that a syllable is a beat in a word. A child’s ability to break apart a word into its syllables, or beats, helps develop an awareness of sounds in words, which will later lead to stronger decoding of words when they are ready to start reading. Families learn an easy way to support their child as they count syllables.</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a:p>
          <a:p>
            <a:pPr indent="-279400" lvl="0" marL="457200" marR="0" rtl="0" algn="l">
              <a:lnSpc>
                <a:spcPct val="100000"/>
              </a:lnSpc>
              <a:spcBef>
                <a:spcPts val="0"/>
              </a:spcBef>
              <a:spcAft>
                <a:spcPts val="0"/>
              </a:spcAft>
              <a:buSzPts val="800"/>
              <a:buFont typeface="Calibri"/>
              <a:buChar char="●"/>
            </a:pPr>
            <a:r>
              <a:rPr lang="en-US"/>
              <a:t>Family Workshop</a:t>
            </a:r>
            <a:r>
              <a:rPr b="0" i="0" lang="en-US" sz="1200" u="none" cap="none" strike="noStrike">
                <a:solidFill>
                  <a:schemeClr val="dk1"/>
                </a:solidFill>
                <a:latin typeface="Calibri"/>
                <a:ea typeface="Calibri"/>
                <a:cs typeface="Calibri"/>
                <a:sym typeface="Calibri"/>
              </a:rPr>
              <a:t>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marR="0" rtl="0" algn="l">
              <a:lnSpc>
                <a:spcPct val="100000"/>
              </a:lnSpc>
              <a:spcBef>
                <a:spcPts val="0"/>
              </a:spcBef>
              <a:spcAft>
                <a:spcPts val="0"/>
              </a:spcAft>
              <a:buSzPts val="800"/>
              <a:buFont typeface="Calibri"/>
              <a:buChar char="●"/>
            </a:pPr>
            <a:r>
              <a:rPr lang="en-US"/>
              <a:t>Books or word lists for families to use during practice time. This strategy works with both fiction and nonfiction texts.</a:t>
            </a:r>
            <a:endParaRPr/>
          </a:p>
          <a:p>
            <a:pPr indent="-279400" lvl="0" marL="457200" marR="0" rtl="0" algn="l">
              <a:lnSpc>
                <a:spcPct val="100000"/>
              </a:lnSpc>
              <a:spcBef>
                <a:spcPts val="0"/>
              </a:spcBef>
              <a:spcAft>
                <a:spcPts val="0"/>
              </a:spcAft>
              <a:buSzPts val="800"/>
              <a:buFont typeface="Calibri"/>
              <a:buChar char="●"/>
            </a:pPr>
            <a:r>
              <a:rPr lang="en-US"/>
              <a:t>Projector to display slides</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clapping out syllables in spoken words.</a:t>
            </a:r>
            <a:endParaRPr/>
          </a:p>
          <a:p>
            <a:pPr indent="-298450" lvl="0" marL="457200" rtl="0" algn="l">
              <a:lnSpc>
                <a:spcPct val="100000"/>
              </a:lnSpc>
              <a:spcBef>
                <a:spcPts val="0"/>
              </a:spcBef>
              <a:spcAft>
                <a:spcPts val="0"/>
              </a:spcAft>
              <a:buSzPts val="1100"/>
              <a:buFont typeface="Calibri"/>
              <a:buChar char="•"/>
            </a:pPr>
            <a:r>
              <a:rPr lang="en-US"/>
              <a:t>Preview the light blue slides and choose the ones that are appropriate for your context.</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i="1" lang="en-US"/>
              <a:t>with </a:t>
            </a:r>
            <a:r>
              <a:rPr lang="en-US"/>
              <a:t>families, not </a:t>
            </a:r>
            <a:r>
              <a:rPr i="1" lang="en-US"/>
              <a:t>at</a:t>
            </a:r>
            <a:r>
              <a:rPr lang="en-US"/>
              <a:t> them.</a:t>
            </a:r>
            <a:endParaRPr/>
          </a:p>
          <a:p>
            <a:pPr indent="-298450" lvl="0" marL="457200" rtl="0" algn="l">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a:t>
            </a:r>
            <a:endParaRPr/>
          </a:p>
          <a:p>
            <a:pPr indent="-298450" lvl="1" marL="914400" rtl="0" algn="l">
              <a:lnSpc>
                <a:spcPct val="100000"/>
              </a:lnSpc>
              <a:spcBef>
                <a:spcPts val="0"/>
              </a:spcBef>
              <a:spcAft>
                <a:spcPts val="0"/>
              </a:spcAft>
              <a:buClr>
                <a:schemeClr val="dk1"/>
              </a:buClr>
              <a:buSzPts val="1100"/>
              <a:buFont typeface="Calibri"/>
              <a:buChar char="•"/>
            </a:pPr>
            <a:r>
              <a:rPr lang="en-US"/>
              <a:t>The model word is “zebra.” Consider adding additional words.</a:t>
            </a:r>
            <a:endParaRPr/>
          </a:p>
          <a:p>
            <a:pPr indent="-298450" lvl="1" marL="914400" rtl="0" algn="l">
              <a:lnSpc>
                <a:spcPct val="100000"/>
              </a:lnSpc>
              <a:spcBef>
                <a:spcPts val="0"/>
              </a:spcBef>
              <a:spcAft>
                <a:spcPts val="0"/>
              </a:spcAft>
              <a:buClr>
                <a:schemeClr val="dk1"/>
              </a:buClr>
              <a:buSzPts val="1100"/>
              <a:buFont typeface="Calibri"/>
              <a:buChar char="•"/>
            </a:pPr>
            <a:r>
              <a:rPr lang="en-US"/>
              <a:t>Families need words for practice time. Provide a word list (see ”Ideas to differentiate”) or books for families to find words in during practice time.</a:t>
            </a:r>
            <a:r>
              <a:rPr b="1" lang="en-US"/>
              <a:t> </a:t>
            </a:r>
            <a:endParaRPr/>
          </a:p>
          <a:p>
            <a:pPr indent="0" lvl="0" marL="45720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 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children</a:t>
            </a:r>
            <a:r>
              <a:rPr lang="en-US"/>
              <a:t> add more multisyllabic words.</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 Be mindful that different languages may have different stresses on beats/syllables and levels of complexity of syllables in words that are different than English, so identifying syllables may be challenging for some. To support families consider the following ideas:​ </a:t>
            </a:r>
            <a:endParaRPr/>
          </a:p>
          <a:p>
            <a:pPr indent="-298450" lvl="1" marL="914400" rtl="0" algn="l">
              <a:lnSpc>
                <a:spcPct val="100000"/>
              </a:lnSpc>
              <a:spcBef>
                <a:spcPts val="0"/>
              </a:spcBef>
              <a:spcAft>
                <a:spcPts val="0"/>
              </a:spcAft>
              <a:buSzPts val="1100"/>
              <a:buFont typeface="Calibri"/>
              <a:buChar char="•"/>
            </a:pPr>
            <a:r>
              <a:rPr lang="en-US"/>
              <a:t>Encourage families to practice this strategy with words in the language they are most comfortable with.</a:t>
            </a:r>
            <a:endParaRPr/>
          </a:p>
          <a:p>
            <a:pPr indent="-317500" lvl="1" marL="914400" rtl="0" algn="l">
              <a:lnSpc>
                <a:spcPct val="100000"/>
              </a:lnSpc>
              <a:spcBef>
                <a:spcPts val="0"/>
              </a:spcBef>
              <a:spcAft>
                <a:spcPts val="0"/>
              </a:spcAft>
              <a:buSzPts val="1400"/>
              <a:buChar char="•"/>
            </a:pPr>
            <a:r>
              <a:rPr lang="en-US"/>
              <a:t>Provide a list of words that are already broken up into syllables.</a:t>
            </a:r>
            <a:endParaRPr/>
          </a:p>
          <a:p>
            <a:pPr indent="-298450" lvl="1" marL="914400" rtl="0" algn="l">
              <a:lnSpc>
                <a:spcPct val="100000"/>
              </a:lnSpc>
              <a:spcBef>
                <a:spcPts val="0"/>
              </a:spcBef>
              <a:spcAft>
                <a:spcPts val="0"/>
              </a:spcAft>
              <a:buSzPts val="1100"/>
              <a:buFont typeface="Calibri"/>
              <a:buChar char="•"/>
            </a:pPr>
            <a:r>
              <a:rPr lang="en-US"/>
              <a:t>Remind families that learning to be literate in another language takes time and patience. Stress the important role they play in their child’s development—namely as someone who encourages them to keep trying and keep going. </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Provide longer words for these families to practice with</a:t>
            </a:r>
            <a:r>
              <a:rPr b="1" lang="en-US"/>
              <a:t>.</a:t>
            </a:r>
            <a:endParaRPr/>
          </a:p>
          <a:p>
            <a:pPr indent="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Timing suggestion for a 35 min workshop* </a:t>
            </a:r>
            <a:endParaRPr u="sng"/>
          </a:p>
          <a:p>
            <a:pPr indent="0" lvl="0" marL="0" rtl="0" algn="l">
              <a:lnSpc>
                <a:spcPct val="115000"/>
              </a:lnSpc>
              <a:spcBef>
                <a:spcPts val="0"/>
              </a:spcBef>
              <a:spcAft>
                <a:spcPts val="0"/>
              </a:spcAft>
              <a:buClr>
                <a:schemeClr val="dk1"/>
              </a:buClr>
              <a:buSzPts val="1100"/>
              <a:buFont typeface="Arial"/>
              <a:buNone/>
            </a:pPr>
            <a:r>
              <a:rPr lang="en-US"/>
              <a:t>Welcome: 5 mins</a:t>
            </a:r>
            <a:endParaRPr/>
          </a:p>
          <a:p>
            <a:pPr indent="0" lvl="0" marL="0" rtl="0" algn="l">
              <a:lnSpc>
                <a:spcPct val="115000"/>
              </a:lnSpc>
              <a:spcBef>
                <a:spcPts val="0"/>
              </a:spcBef>
              <a:spcAft>
                <a:spcPts val="0"/>
              </a:spcAft>
              <a:buClr>
                <a:schemeClr val="dk1"/>
              </a:buClr>
              <a:buSzPts val="1100"/>
              <a:buFont typeface="Arial"/>
              <a:buNone/>
            </a:pPr>
            <a:r>
              <a:rPr lang="en-US"/>
              <a:t>Reading tip: 8-10 mins</a:t>
            </a:r>
            <a:endParaRPr/>
          </a:p>
          <a:p>
            <a:pPr indent="0" lvl="0" marL="0" rtl="0" algn="l">
              <a:lnSpc>
                <a:spcPct val="115000"/>
              </a:lnSpc>
              <a:spcBef>
                <a:spcPts val="0"/>
              </a:spcBef>
              <a:spcAft>
                <a:spcPts val="0"/>
              </a:spcAft>
              <a:buClr>
                <a:schemeClr val="dk1"/>
              </a:buClr>
              <a:buSzPts val="1100"/>
              <a:buFont typeface="Arial"/>
              <a:buNone/>
            </a:pPr>
            <a:r>
              <a:rPr lang="en-US"/>
              <a:t>Practice: 5-10 mins</a:t>
            </a:r>
            <a:endParaRPr/>
          </a:p>
          <a:p>
            <a:pPr indent="0" lvl="0" marL="0" rtl="0" algn="l">
              <a:lnSpc>
                <a:spcPct val="115000"/>
              </a:lnSpc>
              <a:spcBef>
                <a:spcPts val="0"/>
              </a:spcBef>
              <a:spcAft>
                <a:spcPts val="0"/>
              </a:spcAft>
              <a:buClr>
                <a:schemeClr val="dk1"/>
              </a:buClr>
              <a:buSzPts val="1100"/>
              <a:buFont typeface="Arial"/>
              <a:buNone/>
            </a:pPr>
            <a:r>
              <a:rPr lang="en-US"/>
              <a:t>Reflection and updates: 10 mins</a:t>
            </a:r>
            <a:endParaRPr/>
          </a:p>
          <a:p>
            <a:pPr indent="0" lvl="0" marL="0" rtl="0" algn="l">
              <a:lnSpc>
                <a:spcPct val="100000"/>
              </a:lnSpc>
              <a:spcBef>
                <a:spcPts val="0"/>
              </a:spcBef>
              <a:spcAft>
                <a:spcPts val="0"/>
              </a:spcAft>
              <a:buClr>
                <a:schemeClr val="dk1"/>
              </a:buClr>
              <a:buSzPts val="1100"/>
              <a:buFont typeface="Arial"/>
              <a:buNone/>
            </a:pPr>
            <a:r>
              <a:rPr lang="en-US"/>
              <a:t>*Springboard Collaborative Family Workshops generally run 60 minutes. Because this is a pre-reading workshop, we suggest a 30-40 minute workshop instead.</a:t>
            </a:r>
            <a:endParaRPr/>
          </a:p>
          <a:p>
            <a:pPr indent="-228600" lvl="0" marL="457200" rtl="0" algn="l">
              <a:lnSpc>
                <a:spcPct val="100000"/>
              </a:lnSpc>
              <a:spcBef>
                <a:spcPts val="0"/>
              </a:spcBef>
              <a:spcAft>
                <a:spcPts val="0"/>
              </a:spcAft>
              <a:buClr>
                <a:schemeClr val="dk1"/>
              </a:buClr>
              <a:buSzPts val="1100"/>
              <a:buFont typeface="Arial"/>
              <a:buNone/>
            </a:pPr>
            <a:r>
              <a:t/>
            </a:r>
            <a:endParaRPr u="sng"/>
          </a:p>
          <a:p>
            <a:pPr indent="0" lvl="0" marL="0" rtl="0" algn="l">
              <a:lnSpc>
                <a:spcPct val="100000"/>
              </a:lnSpc>
              <a:spcBef>
                <a:spcPts val="0"/>
              </a:spcBef>
              <a:spcAft>
                <a:spcPts val="0"/>
              </a:spcAft>
              <a:buClr>
                <a:schemeClr val="dk1"/>
              </a:buClr>
              <a:buSzPts val="1100"/>
              <a:buFont typeface="Arial"/>
              <a:buNone/>
            </a:pPr>
            <a:r>
              <a:rPr lang="en-US"/>
              <a:t>After you use these materials, we want to hear your feedback! Fill out the Family Workshop Facilitator Feedback Form  at </a:t>
            </a:r>
            <a:r>
              <a:rPr lang="en-US" u="sng">
                <a:solidFill>
                  <a:schemeClr val="hlink"/>
                </a:solidFill>
                <a:hlinkClick r:id="rId2"/>
              </a:rPr>
              <a:t>https://bit.ly/SBCfeedbackform</a:t>
            </a:r>
            <a:r>
              <a:rPr lang="en-US"/>
              <a:t>. </a:t>
            </a:r>
            <a:endParaRPr/>
          </a:p>
          <a:p>
            <a:pPr indent="-228600" lvl="0" marL="457200" rtl="0" algn="l">
              <a:lnSpc>
                <a:spcPct val="100000"/>
              </a:lnSpc>
              <a:spcBef>
                <a:spcPts val="0"/>
              </a:spcBef>
              <a:spcAft>
                <a:spcPts val="0"/>
              </a:spcAft>
              <a:buClr>
                <a:schemeClr val="dk1"/>
              </a:buClr>
              <a:buSzPts val="1400"/>
              <a:buFont typeface="Arial"/>
              <a:buNone/>
            </a:pPr>
            <a:r>
              <a:t/>
            </a:r>
            <a:endParaRPr u="sng"/>
          </a:p>
          <a:p>
            <a:pPr indent="-228600" lvl="0" marL="457200" marR="0" rtl="0" algn="l">
              <a:lnSpc>
                <a:spcPct val="100000"/>
              </a:lnSpc>
              <a:spcBef>
                <a:spcPts val="0"/>
              </a:spcBef>
              <a:spcAft>
                <a:spcPts val="0"/>
              </a:spcAft>
              <a:buSzPts val="1400"/>
              <a:buNone/>
            </a:pPr>
            <a:r>
              <a:t/>
            </a:r>
            <a:endParaRPr u="sng"/>
          </a:p>
          <a:p>
            <a:pPr indent="-228600" lvl="0" marL="457200" marR="0" rtl="0" algn="l">
              <a:lnSpc>
                <a:spcPct val="100000"/>
              </a:lnSpc>
              <a:spcBef>
                <a:spcPts val="0"/>
              </a:spcBef>
              <a:spcAft>
                <a:spcPts val="0"/>
              </a:spcAft>
              <a:buSzPts val="1400"/>
              <a:buNone/>
            </a:pPr>
            <a:r>
              <a:t/>
            </a:r>
            <a:endParaRPr/>
          </a:p>
        </p:txBody>
      </p:sp>
      <p:sp>
        <p:nvSpPr>
          <p:cNvPr id="1470" name="Google Shape;1470;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p11: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9" name="Google Shape;1569;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Lead a guided practice </a:t>
            </a:r>
            <a:r>
              <a:rPr b="0" i="0" lang="en-US" sz="1200" u="none" cap="none" strike="noStrike">
                <a:solidFill>
                  <a:schemeClr val="dk1"/>
                </a:solidFill>
                <a:latin typeface="Calibri"/>
                <a:ea typeface="Calibri"/>
                <a:cs typeface="Calibri"/>
                <a:sym typeface="Calibri"/>
              </a:rPr>
              <a:t>for families with the words on the slide.</a:t>
            </a:r>
            <a:endParaRPr/>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b="1" i="0" sz="1200" u="sng"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Let’s practice together. Notice there are pictures on this slide. Remember, we aren’t asking our children to read the written words yet. But they can use these pictures to know the words we’re working on. We’re really focusing on hearing the sounds and breaking apart the beats or syllables in the word. </a:t>
            </a:r>
            <a:endParaRPr/>
          </a:p>
          <a:p>
            <a:pPr indent="0" lvl="0" marL="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Let’s start with your child’s name. Who would like to volunteer? </a:t>
            </a:r>
            <a:r>
              <a:rPr b="0" i="0" lang="en-US" sz="1200" u="none" cap="none" strike="noStrike">
                <a:solidFill>
                  <a:schemeClr val="dk1"/>
                </a:solidFill>
                <a:latin typeface="Calibri"/>
                <a:ea typeface="Calibri"/>
                <a:cs typeface="Calibri"/>
                <a:sym typeface="Calibri"/>
              </a:rPr>
              <a:t>[With the volunteer’s name, clap out the syllables as a group]. </a:t>
            </a:r>
            <a:r>
              <a:rPr b="0" i="1" lang="en-US" sz="1200" u="none" cap="none" strike="noStrike">
                <a:solidFill>
                  <a:schemeClr val="dk1"/>
                </a:solidFill>
                <a:latin typeface="Calibri"/>
                <a:ea typeface="Calibri"/>
                <a:cs typeface="Calibri"/>
                <a:sym typeface="Calibri"/>
              </a:rPr>
              <a:t>Now you try with your child’s name.</a:t>
            </a:r>
            <a:endParaRPr/>
          </a:p>
          <a:p>
            <a:pPr indent="0" lvl="0" marL="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Who would like to show us how to clap their child’s name? </a:t>
            </a:r>
            <a:r>
              <a:rPr b="0" i="0" lang="en-US" sz="1200" u="none" cap="none" strike="noStrike">
                <a:solidFill>
                  <a:schemeClr val="dk1"/>
                </a:solidFill>
                <a:latin typeface="Calibri"/>
                <a:ea typeface="Calibri"/>
                <a:cs typeface="Calibri"/>
                <a:sym typeface="Calibri"/>
              </a:rPr>
              <a:t>[Elicit response].</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Now, everyone start with bubble. Hear it? Now let’s say it together</a:t>
            </a:r>
            <a:r>
              <a:rPr i="1" lang="en-US"/>
              <a:t> </a:t>
            </a:r>
            <a:r>
              <a:rPr b="0" i="0" lang="en-US" sz="1200" u="none" cap="none" strike="noStrike">
                <a:solidFill>
                  <a:schemeClr val="dk1"/>
                </a:solidFill>
                <a:latin typeface="Calibri"/>
                <a:ea typeface="Calibri"/>
                <a:cs typeface="Calibri"/>
                <a:sym typeface="Calibri"/>
              </a:rPr>
              <a:t>[say ‘bubble’]. </a:t>
            </a:r>
            <a:r>
              <a:rPr b="0" i="1" lang="en-US" sz="1200" u="none" cap="none" strike="noStrike">
                <a:solidFill>
                  <a:schemeClr val="dk1"/>
                </a:solidFill>
                <a:latin typeface="Calibri"/>
                <a:ea typeface="Calibri"/>
                <a:cs typeface="Calibri"/>
                <a:sym typeface="Calibri"/>
              </a:rPr>
              <a:t>Now let’s clap it </a:t>
            </a:r>
            <a:r>
              <a:rPr b="0" i="0" lang="en-US" sz="1200" u="none" cap="none" strike="noStrike">
                <a:solidFill>
                  <a:schemeClr val="dk1"/>
                </a:solidFill>
                <a:latin typeface="Calibri"/>
                <a:ea typeface="Calibri"/>
                <a:cs typeface="Calibri"/>
                <a:sym typeface="Calibri"/>
              </a:rPr>
              <a:t>[say bub-ble and clap twice].</a:t>
            </a:r>
            <a:endParaRPr/>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Alright, do the next 4 on your own with your child.</a:t>
            </a:r>
            <a:endParaRPr/>
          </a:p>
          <a:p>
            <a:pPr indent="0" lvl="0" marL="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1" lang="en-US" sz="1200" u="none" cap="none" strike="noStrike">
                <a:solidFill>
                  <a:schemeClr val="dk1"/>
                </a:solidFill>
                <a:latin typeface="Calibri"/>
                <a:ea typeface="Calibri"/>
                <a:cs typeface="Calibri"/>
                <a:sym typeface="Calibri"/>
              </a:rPr>
              <a:t>How did that go?</a:t>
            </a:r>
            <a:r>
              <a:rPr b="0" i="0" lang="en-US" sz="1200" u="none" cap="none" strike="noStrike">
                <a:solidFill>
                  <a:schemeClr val="dk1"/>
                </a:solidFill>
                <a:latin typeface="Calibri"/>
                <a:ea typeface="Calibri"/>
                <a:cs typeface="Calibri"/>
                <a:sym typeface="Calibri"/>
              </a:rPr>
              <a:t> [Elicit responses</a:t>
            </a:r>
            <a:r>
              <a:rPr lang="en-US"/>
              <a:t>].</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1" lang="en-US" sz="1200" u="none" cap="none" strike="noStrike">
                <a:solidFill>
                  <a:schemeClr val="dk1"/>
                </a:solidFill>
                <a:latin typeface="Calibri"/>
                <a:ea typeface="Calibri"/>
                <a:cs typeface="Calibri"/>
                <a:sym typeface="Calibri"/>
              </a:rPr>
              <a:t>If you’re unsure how many syllables something has here are some tips. </a:t>
            </a:r>
            <a:r>
              <a:rPr b="0" i="0" lang="en-US" sz="1200" u="none" cap="none" strike="noStrike">
                <a:solidFill>
                  <a:schemeClr val="dk1"/>
                </a:solidFill>
                <a:latin typeface="Calibri"/>
                <a:ea typeface="Calibri"/>
                <a:cs typeface="Calibri"/>
                <a:sym typeface="Calibri"/>
              </a:rPr>
              <a:t>[Direct them to the tip on the slide</a:t>
            </a:r>
            <a:r>
              <a:rPr lang="en-US"/>
              <a:t>].</a:t>
            </a: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Another way to determine syllables is to identify the vowel SOUNDS in a word. Each syllable in English must have a vowel sound. Keep in mind, though, that the sound might be made by a consonant (like the "y" in baby). So chicken has two vowels sounds (i and e) and two syllables. Umbrella has three vowel sounds and three beats. Once again, this is just for you, the adult, to know. We want children to be able to hear the syllables and not just guess based on the letters they see. </a:t>
            </a:r>
            <a:endParaRPr/>
          </a:p>
          <a:p>
            <a:pPr indent="0" lvl="0" marL="0" marR="0" rtl="0" algn="l">
              <a:lnSpc>
                <a:spcPct val="100000"/>
              </a:lnSpc>
              <a:spcBef>
                <a:spcPts val="0"/>
              </a:spcBef>
              <a:spcAft>
                <a:spcPts val="0"/>
              </a:spcAft>
              <a:buClr>
                <a:srgbClr val="000000"/>
              </a:buClr>
              <a:buSzPts val="1400"/>
              <a:buFont typeface="Arial"/>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u="sng"/>
              <a:t>Sample script in Spanish</a:t>
            </a:r>
            <a:endParaRPr b="1" i="0" sz="1200" u="sng"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Arial"/>
              <a:buNone/>
            </a:pPr>
            <a:r>
              <a:rPr i="1" lang="en-US"/>
              <a:t>Vamos a practicar juntos. Pueden ver que hay dibujos con las palabras porque los niños no están leyendo las palabras escritas, todavía. Pueden usar los dibujos para saber en cuales palabras estamos trabajando. Estamos enfocados en escuchar los sonidos y separar las sílabas en la palabra.  </a:t>
            </a:r>
            <a:endParaRPr/>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Vamos a empezar con el nombre de uno de los niños aquí. ¿Tenemos un voluntario? </a:t>
            </a:r>
            <a:r>
              <a:rPr lang="en-US"/>
              <a:t>[Usando el nombre del voluntario, separa el nombre en sílabas en grupo por batir las palmas]. </a:t>
            </a:r>
            <a:r>
              <a:rPr i="1" lang="en-US"/>
              <a:t>Ahora lo pueden intentar por su parte con el nombre de su hijo. </a:t>
            </a:r>
            <a:endParaRPr/>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¿Alguien quisiera mostrarnos cómo separaron el nombre de su hijo en sílabas? </a:t>
            </a:r>
            <a:r>
              <a:rPr lang="en-US"/>
              <a:t>[Busque un voluntario].</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Ahora, vamos a intentar con “bubble”. ¿Lo escuchan? Vamos a decirlo juntos </a:t>
            </a:r>
            <a:r>
              <a:rPr lang="en-US"/>
              <a:t>[diga “bubble”]. </a:t>
            </a:r>
            <a:r>
              <a:rPr i="1" lang="en-US"/>
              <a:t>Ahora con las manos </a:t>
            </a:r>
            <a:r>
              <a:rPr lang="en-US"/>
              <a:t>[diga “bub-ble” y bata palmas dos veces].</a:t>
            </a:r>
            <a:endParaRPr/>
          </a:p>
          <a:p>
            <a:pPr indent="0" lvl="0" marL="0" rtl="0" algn="l">
              <a:lnSpc>
                <a:spcPct val="100000"/>
              </a:lnSpc>
              <a:spcBef>
                <a:spcPts val="0"/>
              </a:spcBef>
              <a:spcAft>
                <a:spcPts val="0"/>
              </a:spcAft>
              <a:buClr>
                <a:schemeClr val="dk1"/>
              </a:buClr>
              <a:buSzPts val="1400"/>
              <a:buFont typeface="Arial"/>
              <a:buNone/>
            </a:pPr>
            <a:r>
              <a:rPr i="1" lang="en-US"/>
              <a:t>Muy bien. Hagan los próximos 4 con sus hijos. </a:t>
            </a:r>
            <a:endParaRPr/>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¿Cómo les fue?</a:t>
            </a:r>
            <a:r>
              <a:rPr lang="en-US"/>
              <a:t> [Espere para respuestas].</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Si no está seguro del número de sílabas, tengo algunos consejos y trucos. </a:t>
            </a:r>
            <a:r>
              <a:rPr lang="en-US"/>
              <a:t>[Muestrelo en la diapositiva]. </a:t>
            </a:r>
            <a:r>
              <a:rPr i="1" lang="en-US"/>
              <a:t>Una manera de saber cuántas sílabas hay es identificar los SONIDOS de vocales. Cada sílaba en inglés tiene un sonido de vocal. Hay que tener en mente que el sonido puede ser hecho por un consonante (como la “y” en “baby”). Chicken, que es pollo en español, tiene dos sonidos de vocales (i y e) y dos sílabas. Umbrella tiene tres sonidos de vocales y tres sílabas. De nuevo, es información que usted, como el adulto, necesita saber. Queremos que los niños escuchen las sílabas y no adivinen algo por lo que ven con las letras. </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12: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5" name="Google Shape;1585;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317500" lvl="0" marL="457200" rtl="0" algn="l">
              <a:lnSpc>
                <a:spcPct val="100000"/>
              </a:lnSpc>
              <a:spcBef>
                <a:spcPts val="0"/>
              </a:spcBef>
              <a:spcAft>
                <a:spcPts val="0"/>
              </a:spcAft>
              <a:buClr>
                <a:schemeClr val="dk1"/>
              </a:buClr>
              <a:buSzPts val="14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317500" lvl="0" marL="457200" rtl="0" algn="l">
              <a:lnSpc>
                <a:spcPct val="100000"/>
              </a:lnSpc>
              <a:spcBef>
                <a:spcPts val="0"/>
              </a:spcBef>
              <a:spcAft>
                <a:spcPts val="0"/>
              </a:spcAft>
              <a:buClr>
                <a:schemeClr val="dk1"/>
              </a:buClr>
              <a:buSzPts val="14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p13:notes"/>
          <p:cNvSpPr/>
          <p:nvPr>
            <p:ph idx="2" type="sldImg"/>
          </p:nvPr>
        </p:nvSpPr>
        <p:spPr>
          <a:xfrm>
            <a:off x="130629" y="10556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4" name="Google Shape;1594;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The questions you learn today will help you ask questions before your child begins to read on their own so you can help them build important foundational skills.</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think about words and sounds, understand what you’re reading together, and enjoy books and stories. And remember—we can have these playful conversations even without a book! You can work them into your day whenever and wherever—at the grocery store, before bedtime, at bath time, etc.. These questions will help your child practice speaking the language they will soon be reading!</a:t>
            </a:r>
            <a:endParaRPr/>
          </a:p>
          <a:p>
            <a:pPr indent="0" lvl="0" marL="2286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Today we’ve learned questions to help your child build phonological awareness, or the ability to hear and identify the sounds in words, that will later help them to read words on their own.</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que le hagan pensar en palabras y sonidos, entender lo que están leyendo juntos, y disfrutar libros y cuentos. Y acuérdense – podemos tener estas conversaciones divertidas sin un libro. Puede tenerlas en cualquier momento, en donde sea – en el supermercado, antes de dormir, etc. ¡Las preguntas le ayudarán a su hijo practicar cómo hablar el idioma para poder leer en poco tiempo!</a:t>
            </a:r>
            <a:endParaRPr i="1"/>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Hoy hemos aprendido preguntas para ayudar a su hijo para fomentar un conocimiento fonológico. Es decir, la habilidad de escuchar e identificar los sonidos en las palabras. Esto les ayudarán a sus hijos para leer las palabras independientemente en el futuro.</a:t>
            </a:r>
            <a:endParaRPr i="1"/>
          </a:p>
          <a:p>
            <a:pPr indent="0" lvl="0" marL="0" rtl="0" algn="l">
              <a:lnSpc>
                <a:spcPct val="115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p14: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3" name="Google Shape;1603;p14: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p1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Part 4: Reflection &amp; updates </a:t>
            </a:r>
            <a:endParaRPr/>
          </a:p>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617" name="Google Shape;1617;p1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04800" lvl="0" marL="457200" marR="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of the </a:t>
            </a:r>
            <a:r>
              <a:rPr b="1" i="0" lang="en-US" sz="1200" u="none" cap="none" strike="noStrike">
                <a:solidFill>
                  <a:schemeClr val="dk1"/>
                </a:solidFill>
                <a:latin typeface="Calibri"/>
                <a:ea typeface="Calibri"/>
                <a:cs typeface="Calibri"/>
                <a:sym typeface="Calibri"/>
              </a:rPr>
              <a:t>importance of play </a:t>
            </a:r>
            <a:r>
              <a:rPr b="0" i="0" lang="en-US" sz="1200" u="none" cap="none" strike="noStrike">
                <a:solidFill>
                  <a:schemeClr val="dk1"/>
                </a:solidFill>
                <a:latin typeface="Calibri"/>
                <a:ea typeface="Calibri"/>
                <a:cs typeface="Calibri"/>
                <a:sym typeface="Calibri"/>
              </a:rPr>
              <a:t>at this age and how playing with words, letters, sounds, books, etc. is the most effective way to build a foundation of reading.</a:t>
            </a:r>
            <a:endParaRPr/>
          </a:p>
          <a:p>
            <a:pPr indent="-304800" lvl="0" marL="457200" marR="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Explain how today’s reading tip will help readers develop the skills they need to read well</a:t>
            </a:r>
            <a:r>
              <a:rPr b="0" i="0" lang="en-US" sz="1200" u="none" cap="none" strike="noStrike">
                <a:solidFill>
                  <a:schemeClr val="dk1"/>
                </a:solidFill>
                <a:latin typeface="Calibri"/>
                <a:ea typeface="Calibri"/>
                <a:cs typeface="Calibri"/>
                <a:sym typeface="Calibri"/>
              </a:rPr>
              <a:t>.</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en-US" u="sng"/>
              <a:t>Sample script</a:t>
            </a:r>
            <a:endParaRPr b="0" i="1"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Remember, our overall goal is to help your child build a foundation of reading. When your child starts to learn how to read, they will need to:</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 able to figure out the words they are reading. All the fun and playful things we do to help your child learn the sounds in words and to learn new words build toward this skill. Remember, you can do this without a book by just talking and listening to each other.</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 able to understand the story. All the reading and conversations you have will help your child be able to understand a story on their own. Encouraging their imaginations and ability to tell their own stories will help here, too!</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And of course, we are helping our child learn how to engage and enjoy a story every time we tell stories or read books.</a:t>
            </a:r>
            <a:endParaRPr/>
          </a:p>
          <a:p>
            <a:pPr indent="-279400" lvl="0" marL="457200" marR="0" rtl="0" algn="l">
              <a:lnSpc>
                <a:spcPct val="100000"/>
              </a:lnSpc>
              <a:spcBef>
                <a:spcPts val="0"/>
              </a:spcBef>
              <a:spcAft>
                <a:spcPts val="0"/>
              </a:spcAft>
              <a:buClr>
                <a:schemeClr val="dk1"/>
              </a:buClr>
              <a:buSzPts val="800"/>
              <a:buFont typeface="Calibri"/>
              <a:buChar char="●"/>
            </a:pPr>
            <a:r>
              <a:rPr b="0" i="1" lang="en-US" sz="1200" u="none" cap="none" strike="noStrike">
                <a:solidFill>
                  <a:schemeClr val="dk1"/>
                </a:solidFill>
                <a:latin typeface="Calibri"/>
                <a:ea typeface="Calibri"/>
                <a:cs typeface="Calibri"/>
                <a:sym typeface="Calibri"/>
              </a:rPr>
              <a:t>Being able to sound like a storyteller is a skill your child will develop a little later.</a:t>
            </a:r>
            <a:endParaRPr/>
          </a:p>
          <a:p>
            <a:pPr indent="-279400" lvl="0" marL="457200" marR="0" rtl="0" algn="l">
              <a:lnSpc>
                <a:spcPct val="100000"/>
              </a:lnSpc>
              <a:spcBef>
                <a:spcPts val="0"/>
              </a:spcBef>
              <a:spcAft>
                <a:spcPts val="0"/>
              </a:spcAft>
              <a:buClr>
                <a:schemeClr val="dk1"/>
              </a:buClr>
              <a:buSzPts val="800"/>
              <a:buFont typeface="Calibri"/>
              <a:buChar char="●"/>
            </a:pPr>
            <a:r>
              <a:rPr i="1" lang="en-US"/>
              <a:t>Saying and counting the syllables will eventually help your child figure out the word.</a:t>
            </a:r>
            <a:endParaRPr i="1"/>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Font typeface="Calibri"/>
              <a:buNone/>
            </a:pPr>
            <a:r>
              <a:rPr lang="en-US" u="sng"/>
              <a:t>Sample script in Spanish</a:t>
            </a:r>
            <a:endParaRPr b="0" i="1"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i="1" lang="en-US"/>
              <a:t>Recuérdense, nuestra meta en general es ayudarles a sus hijos a construir una base para la lectura. Cuando sus hijos empiezan a leer, tienen que:</a:t>
            </a:r>
            <a:endParaRPr/>
          </a:p>
          <a:p>
            <a:pPr indent="-279400" lvl="0" marL="457200" rtl="0" algn="l">
              <a:lnSpc>
                <a:spcPct val="100000"/>
              </a:lnSpc>
              <a:spcBef>
                <a:spcPts val="0"/>
              </a:spcBef>
              <a:spcAft>
                <a:spcPts val="0"/>
              </a:spcAft>
              <a:buSzPts val="800"/>
              <a:buFont typeface="Calibri"/>
              <a:buChar char="●"/>
            </a:pPr>
            <a:r>
              <a:rPr i="1" lang="en-US"/>
              <a:t>Descifrar las palabras que están leyendo. La diversión y los juegos que hacemos para ayudarles a aprender los sonidos de las palabras y palabras nuevas les lleva a esta destreza. Recuérdense, se puede hacer sin un libro por simplemente hablar juntos y escuchar uno al otro.</a:t>
            </a:r>
            <a:endParaRPr/>
          </a:p>
          <a:p>
            <a:pPr indent="-279400" lvl="0" marL="457200" rtl="0" algn="l">
              <a:lnSpc>
                <a:spcPct val="100000"/>
              </a:lnSpc>
              <a:spcBef>
                <a:spcPts val="0"/>
              </a:spcBef>
              <a:spcAft>
                <a:spcPts val="0"/>
              </a:spcAft>
              <a:buSzPts val="800"/>
              <a:buFont typeface="Calibri"/>
              <a:buChar char="●"/>
            </a:pPr>
            <a:r>
              <a:rPr i="1" lang="en-US"/>
              <a:t>Comprender un cuento. Toda la lectura y las conversaciones que tienen ayudarán a sus hijos para entender el cuento independientemente. Animarlos a usar sus imaginaciones y contar sus propios cuentos les ayudarán con eso también.</a:t>
            </a:r>
            <a:endParaRPr/>
          </a:p>
          <a:p>
            <a:pPr indent="-279400" lvl="0" marL="457200" rtl="0" algn="l">
              <a:lnSpc>
                <a:spcPct val="100000"/>
              </a:lnSpc>
              <a:spcBef>
                <a:spcPts val="0"/>
              </a:spcBef>
              <a:spcAft>
                <a:spcPts val="0"/>
              </a:spcAft>
              <a:buSzPts val="800"/>
              <a:buFont typeface="Calibri"/>
              <a:buChar char="●"/>
            </a:pPr>
            <a:r>
              <a:rPr i="1" lang="en-US"/>
              <a:t>Y por supuesto, estamos ayudando a nuestros hijos a involucrarse con y disfrutar un cuento cada vez que contamos historias o leemos libros.</a:t>
            </a:r>
            <a:endParaRPr/>
          </a:p>
          <a:p>
            <a:pPr indent="-279400" lvl="0" marL="457200" rtl="0" algn="l">
              <a:lnSpc>
                <a:spcPct val="100000"/>
              </a:lnSpc>
              <a:spcBef>
                <a:spcPts val="0"/>
              </a:spcBef>
              <a:spcAft>
                <a:spcPts val="0"/>
              </a:spcAft>
              <a:buSzPts val="800"/>
              <a:buFont typeface="Calibri"/>
              <a:buChar char="●"/>
            </a:pPr>
            <a:r>
              <a:rPr i="1" lang="en-US"/>
              <a:t>La destreza de sonar como un cuentista es una habilidad que su hijos desarrollarán cuando sean más grandes.</a:t>
            </a:r>
            <a:endParaRPr i="1"/>
          </a:p>
          <a:p>
            <a:pPr indent="-279400" lvl="0" marL="457200" rtl="0" algn="l">
              <a:lnSpc>
                <a:spcPct val="100000"/>
              </a:lnSpc>
              <a:spcBef>
                <a:spcPts val="0"/>
              </a:spcBef>
              <a:spcAft>
                <a:spcPts val="0"/>
              </a:spcAft>
              <a:buSzPts val="800"/>
              <a:buFont typeface="Calibri"/>
              <a:buChar char="●"/>
            </a:pPr>
            <a:r>
              <a:rPr i="1" lang="en-US"/>
              <a:t>Decir y contar las sílabas le va a ayudar a su hijo a descifrar las palabras eventualmente. </a:t>
            </a:r>
            <a:endParaRPr i="1"/>
          </a:p>
          <a:p>
            <a:pPr indent="-228600" lvl="0" marL="457200" rtl="0" algn="l">
              <a:lnSpc>
                <a:spcPct val="100000"/>
              </a:lnSpc>
              <a:spcBef>
                <a:spcPts val="0"/>
              </a:spcBef>
              <a:spcAft>
                <a:spcPts val="0"/>
              </a:spcAft>
              <a:buSzPts val="1400"/>
              <a:buNone/>
            </a:pPr>
            <a:br>
              <a:rPr b="0" lang="en-US"/>
            </a:br>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625" name="Google Shape;1625;p16:notes"/>
          <p:cNvSpPr/>
          <p:nvPr>
            <p:ph idx="2" type="sldImg"/>
          </p:nvPr>
        </p:nvSpPr>
        <p:spPr>
          <a:xfrm>
            <a:off x="3533775" y="13811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632" name="Google Shape;1632;p17: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SzPts val="1400"/>
              <a:buChar char="•"/>
            </a:pPr>
            <a:r>
              <a:rPr b="1" lang="en-US"/>
              <a:t>Formally welcome families </a:t>
            </a:r>
            <a:r>
              <a:rPr lang="en-US"/>
              <a:t>and tell them the title of today’s workshop. Do not go into specific steps of the reading tip at this point. </a:t>
            </a:r>
            <a:endParaRPr/>
          </a:p>
          <a:p>
            <a:pPr indent="-317500" lvl="0" marL="457200" rtl="0" algn="l">
              <a:lnSpc>
                <a:spcPct val="100000"/>
              </a:lnSpc>
              <a:spcBef>
                <a:spcPts val="0"/>
              </a:spcBef>
              <a:spcAft>
                <a:spcPts val="0"/>
              </a:spcAft>
              <a:buSzPts val="1400"/>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477" name="Google Shape;1477;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 </a:t>
            </a:r>
            <a:endParaRPr/>
          </a:p>
          <a:p>
            <a:pPr indent="-317500" lvl="0" marL="457200" rtl="0" algn="l">
              <a:lnSpc>
                <a:spcPct val="100000"/>
              </a:lnSpc>
              <a:spcBef>
                <a:spcPts val="0"/>
              </a:spcBef>
              <a:spcAft>
                <a:spcPts val="0"/>
              </a:spcAft>
              <a:buSzPts val="1400"/>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Char char="•"/>
            </a:pPr>
            <a:r>
              <a:rPr lang="en-US"/>
              <a:t>If this is the first or second Family Workshop in a series, explain that the icons for each of the four parts of the Family Workshop also run along the bottom of slides.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482" name="Google Shape;1482;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a:t>
            </a:r>
            <a:r>
              <a:rPr b="1" i="0" lang="en-US" sz="1200" u="none" cap="none" strike="noStrike">
                <a:solidFill>
                  <a:schemeClr val="dk1"/>
                </a:solidFill>
                <a:latin typeface="Calibri"/>
                <a:ea typeface="Calibri"/>
                <a:cs typeface="Calibri"/>
                <a:sym typeface="Calibri"/>
              </a:rPr>
              <a:t>including you, the facilitator</a:t>
            </a:r>
            <a:r>
              <a:rPr b="1" lang="en-US"/>
              <a:t>–</a:t>
            </a:r>
            <a:r>
              <a:rPr b="1" i="0" lang="en-US" sz="1200" u="none" cap="none" strike="noStrike">
                <a:solidFill>
                  <a:schemeClr val="dk1"/>
                </a:solidFill>
                <a:latin typeface="Calibri"/>
                <a:ea typeface="Calibri"/>
                <a:cs typeface="Calibri"/>
                <a:sym typeface="Calibri"/>
              </a:rPr>
              <a:t>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496" name="Google Shape;1496;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Part 2: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a:t>
            </a:r>
            <a:endParaRPr u="sng"/>
          </a:p>
          <a:p>
            <a:pPr indent="0" lvl="0" marL="0" rtl="0" algn="l">
              <a:lnSpc>
                <a:spcPct val="100000"/>
              </a:lnSpc>
              <a:spcBef>
                <a:spcPts val="0"/>
              </a:spcBef>
              <a:spcAft>
                <a:spcPts val="0"/>
              </a:spcAft>
              <a:buClr>
                <a:schemeClr val="dk1"/>
              </a:buClr>
              <a:buSzPts val="1100"/>
              <a:buFont typeface="Arial"/>
              <a:buNone/>
            </a:pPr>
            <a:r>
              <a:rPr i="1" lang="en-US"/>
              <a:t>Here is our tip for the day:</a:t>
            </a:r>
            <a:endParaRPr i="1"/>
          </a:p>
          <a:p>
            <a:pPr indent="-279400" lvl="0" marL="457200" rtl="0" algn="l">
              <a:lnSpc>
                <a:spcPct val="100000"/>
              </a:lnSpc>
              <a:spcBef>
                <a:spcPts val="0"/>
              </a:spcBef>
              <a:spcAft>
                <a:spcPts val="0"/>
              </a:spcAft>
              <a:buSzPts val="800"/>
              <a:buChar char="●"/>
            </a:pPr>
            <a:r>
              <a:rPr i="1" lang="en-US"/>
              <a:t>First, we will pick a word you and your child have heard recently. Start with a shorter word that has only 1 or 2 syllables, or beats, like the word "bird" or "bubble.”</a:t>
            </a:r>
            <a:endParaRPr i="1"/>
          </a:p>
          <a:p>
            <a:pPr indent="-279400" lvl="0" marL="457200" rtl="0" algn="l">
              <a:lnSpc>
                <a:spcPct val="100000"/>
              </a:lnSpc>
              <a:spcBef>
                <a:spcPts val="0"/>
              </a:spcBef>
              <a:spcAft>
                <a:spcPts val="0"/>
              </a:spcAft>
              <a:buSzPts val="800"/>
              <a:buChar char="●"/>
            </a:pPr>
            <a:r>
              <a:rPr i="1" lang="en-US"/>
              <a:t>Then, we say the word. </a:t>
            </a:r>
            <a:endParaRPr i="1"/>
          </a:p>
          <a:p>
            <a:pPr indent="-279400" lvl="0" marL="457200" rtl="0" algn="l">
              <a:lnSpc>
                <a:spcPct val="100000"/>
              </a:lnSpc>
              <a:spcBef>
                <a:spcPts val="0"/>
              </a:spcBef>
              <a:spcAft>
                <a:spcPts val="0"/>
              </a:spcAft>
              <a:buSzPts val="800"/>
              <a:buChar char="●"/>
            </a:pPr>
            <a:r>
              <a:rPr i="1" lang="en-US"/>
              <a:t>Finally, you will help your child “feel” the syllables, or beats, in the word by doing something with their body. </a:t>
            </a:r>
            <a:endParaRPr i="1"/>
          </a:p>
          <a:p>
            <a:pPr indent="0" lvl="0" marL="0" rtl="0" algn="l">
              <a:lnSpc>
                <a:spcPct val="100000"/>
              </a:lnSpc>
              <a:spcBef>
                <a:spcPts val="0"/>
              </a:spcBef>
              <a:spcAft>
                <a:spcPts val="0"/>
              </a:spcAft>
              <a:buClr>
                <a:schemeClr val="dk1"/>
              </a:buClr>
              <a:buSzPts val="1100"/>
              <a:buFont typeface="Arial"/>
              <a:buNone/>
            </a:pPr>
            <a:r>
              <a:rPr i="1" lang="en-US"/>
              <a:t>Why?</a:t>
            </a:r>
            <a:endParaRPr i="1"/>
          </a:p>
          <a:p>
            <a:pPr indent="-279400" lvl="0" marL="457200" rtl="0" algn="l">
              <a:lnSpc>
                <a:spcPct val="100000"/>
              </a:lnSpc>
              <a:spcBef>
                <a:spcPts val="0"/>
              </a:spcBef>
              <a:spcAft>
                <a:spcPts val="0"/>
              </a:spcAft>
              <a:buSzPts val="800"/>
              <a:buChar char="●"/>
            </a:pPr>
            <a:r>
              <a:rPr i="1" lang="en-US"/>
              <a:t>A syllable is a beat in a word. A child’s ability to break apart a word into its syllables, or beats, helps them develop an awareness of sounds in words. Then later when they are trying to figure out how to read a new word sound by sound (we call this “decoding” the words), they will have an easier time focusing on the individual sounds.</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está nuestro consejo de lectura:</a:t>
            </a:r>
            <a:endParaRPr i="1"/>
          </a:p>
          <a:p>
            <a:pPr indent="-279400" lvl="0" marL="457200" rtl="0" algn="l">
              <a:lnSpc>
                <a:spcPct val="100000"/>
              </a:lnSpc>
              <a:spcBef>
                <a:spcPts val="0"/>
              </a:spcBef>
              <a:spcAft>
                <a:spcPts val="0"/>
              </a:spcAft>
              <a:buSzPts val="800"/>
              <a:buChar char="●"/>
            </a:pPr>
            <a:r>
              <a:rPr i="1" lang="en-US"/>
              <a:t>Primero, vamos a escoger una palabra que usted y su hijo han escuchado recientemente. Empezar con una palabra corta, con solamente una o dos sílabas, es una buena idea, como las palabras “sí” o “gato”. </a:t>
            </a:r>
            <a:endParaRPr i="1"/>
          </a:p>
          <a:p>
            <a:pPr indent="-279400" lvl="0" marL="457200" rtl="0" algn="l">
              <a:lnSpc>
                <a:spcPct val="100000"/>
              </a:lnSpc>
              <a:spcBef>
                <a:spcPts val="0"/>
              </a:spcBef>
              <a:spcAft>
                <a:spcPts val="0"/>
              </a:spcAft>
              <a:buSzPts val="800"/>
              <a:buChar char="●"/>
            </a:pPr>
            <a:r>
              <a:rPr i="1" lang="en-US"/>
              <a:t>Luego, van a decir la palabra. </a:t>
            </a:r>
            <a:endParaRPr i="1"/>
          </a:p>
          <a:p>
            <a:pPr indent="-279400" lvl="0" marL="457200" rtl="0" algn="l">
              <a:lnSpc>
                <a:spcPct val="100000"/>
              </a:lnSpc>
              <a:spcBef>
                <a:spcPts val="0"/>
              </a:spcBef>
              <a:spcAft>
                <a:spcPts val="0"/>
              </a:spcAft>
              <a:buSzPts val="800"/>
              <a:buChar char="●"/>
            </a:pPr>
            <a:r>
              <a:rPr i="1" lang="en-US"/>
              <a:t>Finalmente, pueden ayudarles a sus hijos a “sentir” las sílabas en la palabra por mostrar el ritmo con su cuerpo.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279400" lvl="0" marL="457200" rtl="0" algn="l">
              <a:lnSpc>
                <a:spcPct val="100000"/>
              </a:lnSpc>
              <a:spcBef>
                <a:spcPts val="0"/>
              </a:spcBef>
              <a:spcAft>
                <a:spcPts val="0"/>
              </a:spcAft>
              <a:buSzPts val="800"/>
              <a:buChar char="●"/>
            </a:pPr>
            <a:r>
              <a:rPr i="1" lang="en-US"/>
              <a:t>Las sílabas muestran el ritmo de una palabra. Cuando un niño separa una palabra en sílabas, desarrolla un conocimiento de los sonidos de las palabras. Luego, cuando intenta leer una palabra nueva, sonido por sonido (que también se llama “descifrar” las palabras) será más fácil enfocar en los sonidos individuales. </a:t>
            </a:r>
            <a:endParaRPr i="1"/>
          </a:p>
        </p:txBody>
      </p:sp>
      <p:sp>
        <p:nvSpPr>
          <p:cNvPr id="1513" name="Google Shape;1513;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6" name="Google Shape;1526;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8: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9" name="Google Shape;1539;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Mode</a:t>
            </a:r>
            <a:r>
              <a:rPr b="0" i="0" lang="en-US" sz="1200" u="none" cap="none" strike="noStrike">
                <a:solidFill>
                  <a:schemeClr val="dk1"/>
                </a:solidFill>
                <a:latin typeface="Calibri"/>
                <a:ea typeface="Calibri"/>
                <a:cs typeface="Calibri"/>
                <a:sym typeface="Calibri"/>
              </a:rPr>
              <a:t>l for families how to pick a word from a book.</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Feel free to choose a different word or name to use for modeling purposes throughout the steps. Be sure to update in the slides. </a:t>
            </a:r>
            <a:endParaRPr/>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a:t>
            </a:r>
            <a:endParaRPr b="1" u="sng"/>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First, you and your child will identify a word that you have heard in a book or in conversation. For example, you might read the word “zebra” in a book about the zoo. Or you might want to work with your child’s name and the names of friends and family members. </a:t>
            </a:r>
            <a:endParaRPr b="0" i="1"/>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You might want to begin with shorter words with only 1 or 2 syllables, then move on to longer words with 3 or more syllables when your child is ready. </a:t>
            </a:r>
            <a:endParaRPr b="0" i="1"/>
          </a:p>
          <a:p>
            <a:pPr indent="-228600" lvl="0" marL="457200" rtl="0" algn="l">
              <a:lnSpc>
                <a:spcPct val="100000"/>
              </a:lnSpc>
              <a:spcBef>
                <a:spcPts val="0"/>
              </a:spcBef>
              <a:spcAft>
                <a:spcPts val="0"/>
              </a:spcAft>
              <a:buSzPts val="1400"/>
              <a:buNone/>
            </a:pPr>
            <a:r>
              <a:t/>
            </a:r>
            <a:endParaRPr b="0" i="0" sz="1200" u="sng"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Primero, ustedes y sus hijos van a identificar una palabra que han escuchado en un libro o una conversación. Por ejemplo, pueden leer la palabra “cebra” en un libro sobre el zoológico. O tal vez quieren usar el nombre de su hijo o los nombres de amigos y familiares.  </a:t>
            </a:r>
            <a:endParaRPr/>
          </a:p>
          <a:p>
            <a:pPr indent="0" lvl="0" marL="0" rtl="0" algn="l">
              <a:lnSpc>
                <a:spcPct val="100000"/>
              </a:lnSpc>
              <a:spcBef>
                <a:spcPts val="0"/>
              </a:spcBef>
              <a:spcAft>
                <a:spcPts val="0"/>
              </a:spcAft>
              <a:buClr>
                <a:schemeClr val="dk1"/>
              </a:buClr>
              <a:buSzPts val="1400"/>
              <a:buFont typeface="Arial"/>
              <a:buNone/>
            </a:pPr>
            <a:r>
              <a:rPr i="1" lang="en-US"/>
              <a:t>Sería bueno empezar con palabras más cortas con solamente 1 o 2 sílabas, y luego usar palabras más largas con 3 o más sílabas cuando su hijo está listo.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p9: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9" name="Google Shape;1549;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Model </a:t>
            </a:r>
            <a:r>
              <a:rPr b="0" i="0" lang="en-US" sz="1200" u="none" cap="none" strike="noStrike">
                <a:solidFill>
                  <a:schemeClr val="dk1"/>
                </a:solidFill>
                <a:latin typeface="Calibri"/>
                <a:ea typeface="Calibri"/>
                <a:cs typeface="Calibri"/>
                <a:sym typeface="Calibri"/>
              </a:rPr>
              <a:t>for families how to prompt their child to say the word.</a:t>
            </a:r>
            <a:endParaRPr/>
          </a:p>
          <a:p>
            <a:pPr indent="-279400" lvl="1" marL="9144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Make sure parents understand that the focus should be on spoken, not printed, words (even if you choose a word from a book you are reading). </a:t>
            </a:r>
            <a:endParaRPr/>
          </a:p>
          <a:p>
            <a:pPr indent="-228600" lvl="0" marL="457200" marR="0" rtl="0" algn="l">
              <a:lnSpc>
                <a:spcPct val="100000"/>
              </a:lnSpc>
              <a:spcBef>
                <a:spcPts val="0"/>
              </a:spcBef>
              <a:spcAft>
                <a:spcPts val="0"/>
              </a:spcAft>
              <a:buClr>
                <a:srgbClr val="000000"/>
              </a:buClr>
              <a:buSzPts val="1400"/>
              <a:buFont typeface="Arial"/>
              <a:buNone/>
            </a:pPr>
            <a:r>
              <a:t/>
            </a:r>
            <a:endParaRPr u="sng"/>
          </a:p>
          <a:p>
            <a:pPr indent="0" lvl="0" marL="0" marR="0" rtl="0" algn="l">
              <a:lnSpc>
                <a:spcPct val="100000"/>
              </a:lnSpc>
              <a:spcBef>
                <a:spcPts val="0"/>
              </a:spcBef>
              <a:spcAft>
                <a:spcPts val="0"/>
              </a:spcAft>
              <a:buClr>
                <a:srgbClr val="000000"/>
              </a:buClr>
              <a:buSzPts val="1400"/>
              <a:buFont typeface="Arial"/>
              <a:buNone/>
            </a:pPr>
            <a:r>
              <a:rPr lang="en-US" u="sng"/>
              <a:t>Sample script </a:t>
            </a:r>
            <a:endParaRPr b="1" u="sng"/>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Then, have your child say the word</a:t>
            </a: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If you’re using a book, remember, you’re not pointing to the letters or word at this point. This is an about helping your child listen and repeat the word. If it helps, you might ask your child to watch your mouth as you say the word. Then they can say the word back to you.</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u="sng"/>
              <a:t>Sample script in Spanish </a:t>
            </a:r>
            <a:endParaRPr b="1" u="sng"/>
          </a:p>
          <a:p>
            <a:pPr indent="0" lvl="0" marL="0" marR="0" rtl="0" algn="l">
              <a:lnSpc>
                <a:spcPct val="100000"/>
              </a:lnSpc>
              <a:spcBef>
                <a:spcPts val="0"/>
              </a:spcBef>
              <a:spcAft>
                <a:spcPts val="0"/>
              </a:spcAft>
              <a:buClr>
                <a:srgbClr val="000000"/>
              </a:buClr>
              <a:buSzPts val="1400"/>
              <a:buFont typeface="Arial"/>
              <a:buNone/>
            </a:pPr>
            <a:r>
              <a:rPr i="1" lang="en-US"/>
              <a:t>Luego, su hijo va a decir la palabra. Si está usando un libro, en este momento no va a señalar las letras o las palabras. Se trata de ayudarle a su hijo a escuchar y repetir la palabra. Puede ayudarle a observar su boca mientras dice la palabra. Luego puede repetir la palabra.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10:notes"/>
          <p:cNvSpPr/>
          <p:nvPr>
            <p:ph idx="2" type="sldImg"/>
          </p:nvPr>
        </p:nvSpPr>
        <p:spPr>
          <a:xfrm>
            <a:off x="3533775" y="13811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9" name="Google Shape;1559;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Clr>
                <a:schemeClr val="dk1"/>
              </a:buClr>
              <a:buSzPts val="800"/>
              <a:buFont typeface="Calibri"/>
              <a:buChar char="●"/>
            </a:pPr>
            <a:r>
              <a:rPr b="1" i="0" lang="en-US" sz="1200" u="none" cap="none" strike="noStrike">
                <a:solidFill>
                  <a:schemeClr val="dk1"/>
                </a:solidFill>
                <a:latin typeface="Calibri"/>
                <a:ea typeface="Calibri"/>
                <a:cs typeface="Calibri"/>
                <a:sym typeface="Calibri"/>
              </a:rPr>
              <a:t>Model </a:t>
            </a:r>
            <a:r>
              <a:rPr b="0" i="0" lang="en-US" sz="1200" u="none" cap="none" strike="noStrike">
                <a:solidFill>
                  <a:schemeClr val="dk1"/>
                </a:solidFill>
                <a:latin typeface="Calibri"/>
                <a:ea typeface="Calibri"/>
                <a:cs typeface="Calibri"/>
                <a:sym typeface="Calibri"/>
              </a:rPr>
              <a:t>for families how to prompt their child to clap the syllables.</a:t>
            </a:r>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a:t>
            </a:r>
            <a:endParaRPr b="1" u="sng"/>
          </a:p>
          <a:p>
            <a:pPr indent="0" lvl="0" marL="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The last step is to guide your child to “feel” the syllables in the word by clapping, stomping, or snapping (be creative!) out the beats as they segment the word into syllable parts. Count the syllables as you “feel” them together.</a:t>
            </a:r>
            <a:endParaRPr b="0" i="1"/>
          </a:p>
          <a:p>
            <a:pPr indent="0" lvl="0" marL="0" rtl="0" algn="l">
              <a:lnSpc>
                <a:spcPct val="100000"/>
              </a:lnSpc>
              <a:spcBef>
                <a:spcPts val="0"/>
              </a:spcBef>
              <a:spcAft>
                <a:spcPts val="0"/>
              </a:spcAft>
              <a:buSzPts val="1400"/>
              <a:buNone/>
            </a:pPr>
            <a:br>
              <a:rPr lang="en-US"/>
            </a:br>
            <a:r>
              <a:rPr lang="en-US" u="sng"/>
              <a:t>Sample script in Spanish</a:t>
            </a:r>
            <a:endParaRPr b="1" i="0" u="sng"/>
          </a:p>
          <a:p>
            <a:pPr indent="0" lvl="0" marL="0" rtl="0" algn="l">
              <a:lnSpc>
                <a:spcPct val="100000"/>
              </a:lnSpc>
              <a:spcBef>
                <a:spcPts val="0"/>
              </a:spcBef>
              <a:spcAft>
                <a:spcPts val="0"/>
              </a:spcAft>
              <a:buSzPts val="1400"/>
              <a:buNone/>
            </a:pPr>
            <a:r>
              <a:rPr i="1" lang="en-US"/>
              <a:t>El último paso es guiar su hijo a “sentir” las sílabas en la palabra por batir las palmas, pisar fuerte, o chasquear los dedos (¡sean creativos!) para separar la palabras en sílabas. Pueden contar las sílabas mientras las “sienten” juntos.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6.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22.png"/><Relationship Id="rId8" Type="http://schemas.openxmlformats.org/officeDocument/2006/relationships/image" Target="../media/image2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6.png"/><Relationship Id="rId6" Type="http://schemas.openxmlformats.org/officeDocument/2006/relationships/image" Target="../media/image2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6.png"/><Relationship Id="rId6" Type="http://schemas.openxmlformats.org/officeDocument/2006/relationships/image" Target="../media/image2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6.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6.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31.jp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22.png"/><Relationship Id="rId8"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 Id="rId3" Type="http://schemas.openxmlformats.org/officeDocument/2006/relationships/image" Target="../media/image33.jp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2.jp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39.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36.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31.jp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22.png"/><Relationship Id="rId8" Type="http://schemas.openxmlformats.org/officeDocument/2006/relationships/image" Target="../media/image2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33.jp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2.jp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8.jp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0.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26.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4.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8.jpg"/><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25.png"/><Relationship Id="rId7" Type="http://schemas.openxmlformats.org/officeDocument/2006/relationships/image" Target="../media/image22.png"/><Relationship Id="rId8" Type="http://schemas.openxmlformats.org/officeDocument/2006/relationships/image" Target="../media/image27.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6.png"/><Relationship Id="rId6" Type="http://schemas.openxmlformats.org/officeDocument/2006/relationships/image" Target="../media/image28.jp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6.png"/><Relationship Id="rId6" Type="http://schemas.openxmlformats.org/officeDocument/2006/relationships/image" Target="../media/image2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0.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23.png"/><Relationship Id="rId5"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26.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png"/><Relationship Id="rId3" Type="http://schemas.openxmlformats.org/officeDocument/2006/relationships/image" Target="../media/image26.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5.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9.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9" name="Shape 129"/>
        <p:cNvGrpSpPr/>
        <p:nvPr/>
      </p:nvGrpSpPr>
      <p:grpSpPr>
        <a:xfrm>
          <a:off x="0" y="0"/>
          <a:ext cx="0" cy="0"/>
          <a:chOff x="0" y="0"/>
          <a:chExt cx="0" cy="0"/>
        </a:xfrm>
      </p:grpSpPr>
      <p:pic>
        <p:nvPicPr>
          <p:cNvPr id="130" name="Google Shape;130;p14"/>
          <p:cNvPicPr preferRelativeResize="0"/>
          <p:nvPr/>
        </p:nvPicPr>
        <p:blipFill rotWithShape="1">
          <a:blip r:embed="rId2">
            <a:alphaModFix/>
          </a:blip>
          <a:srcRect b="1768" l="0" r="3425" t="0"/>
          <a:stretch/>
        </p:blipFill>
        <p:spPr>
          <a:xfrm>
            <a:off x="6410030" y="1489638"/>
            <a:ext cx="5619569" cy="4136177"/>
          </a:xfrm>
          <a:prstGeom prst="rect">
            <a:avLst/>
          </a:prstGeom>
          <a:noFill/>
          <a:ln>
            <a:noFill/>
          </a:ln>
        </p:spPr>
      </p:pic>
      <p:sp>
        <p:nvSpPr>
          <p:cNvPr id="131" name="Google Shape;131;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2" name="Google Shape;132;p14"/>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133" name="Google Shape;133;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 name="Google Shape;134;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 name="Google Shape;135;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 name="Google Shape;137;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38" name="Google Shape;138;p14"/>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9" name="Google Shape;139;p1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41" name="Google Shape;141;p14"/>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42" name="Google Shape;142;p1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43" name="Google Shape;143;p14"/>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4" name="Google Shape;144;p14"/>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5" name="Google Shape;145;p14"/>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14"/>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14"/>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14"/>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49" name="Shape 149"/>
        <p:cNvGrpSpPr/>
        <p:nvPr/>
      </p:nvGrpSpPr>
      <p:grpSpPr>
        <a:xfrm>
          <a:off x="0" y="0"/>
          <a:ext cx="0" cy="0"/>
          <a:chOff x="0" y="0"/>
          <a:chExt cx="0" cy="0"/>
        </a:xfrm>
      </p:grpSpPr>
      <p:pic>
        <p:nvPicPr>
          <p:cNvPr id="150" name="Google Shape;150;p15"/>
          <p:cNvPicPr preferRelativeResize="0"/>
          <p:nvPr/>
        </p:nvPicPr>
        <p:blipFill rotWithShape="1">
          <a:blip r:embed="rId2">
            <a:alphaModFix/>
          </a:blip>
          <a:srcRect b="1768" l="0" r="3425" t="0"/>
          <a:stretch/>
        </p:blipFill>
        <p:spPr>
          <a:xfrm>
            <a:off x="100730" y="1690950"/>
            <a:ext cx="5619569" cy="4136177"/>
          </a:xfrm>
          <a:prstGeom prst="rect">
            <a:avLst/>
          </a:prstGeom>
          <a:noFill/>
          <a:ln>
            <a:noFill/>
          </a:ln>
        </p:spPr>
      </p:pic>
      <p:sp>
        <p:nvSpPr>
          <p:cNvPr id="151" name="Google Shape;151;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2" name="Google Shape;152;p15"/>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153" name="Google Shape;153;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4" name="Google Shape;154;p1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5" name="Google Shape;155;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6" name="Google Shape;156;p1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7" name="Google Shape;157;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8" name="Google Shape;158;p15"/>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59" name="Google Shape;159;p15"/>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60" name="Google Shape;160;p15"/>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61" name="Google Shape;161;p15"/>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62" name="Google Shape;162;p15"/>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3" name="Google Shape;163;p15"/>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4" name="Google Shape;164;p15"/>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15"/>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p15"/>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67" name="Shape 167"/>
        <p:cNvGrpSpPr/>
        <p:nvPr/>
      </p:nvGrpSpPr>
      <p:grpSpPr>
        <a:xfrm>
          <a:off x="0" y="0"/>
          <a:ext cx="0" cy="0"/>
          <a:chOff x="0" y="0"/>
          <a:chExt cx="0" cy="0"/>
        </a:xfrm>
      </p:grpSpPr>
      <p:sp>
        <p:nvSpPr>
          <p:cNvPr id="168" name="Google Shape;168;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9" name="Google Shape;169;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16"/>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1" name="Google Shape;171;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72" name="Google Shape;172;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3" name="Google Shape;173;p1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74" name="Google Shape;174;p1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75" name="Google Shape;175;p1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6" name="Google Shape;176;p1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7" name="Google Shape;177;p1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78" name="Google Shape;178;p1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79" name="Google Shape;179;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80" name="Shape 180"/>
        <p:cNvGrpSpPr/>
        <p:nvPr/>
      </p:nvGrpSpPr>
      <p:grpSpPr>
        <a:xfrm>
          <a:off x="0" y="0"/>
          <a:ext cx="0" cy="0"/>
          <a:chOff x="0" y="0"/>
          <a:chExt cx="0" cy="0"/>
        </a:xfrm>
      </p:grpSpPr>
      <p:pic>
        <p:nvPicPr>
          <p:cNvPr id="181" name="Google Shape;181;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2" name="Google Shape;182;p1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 name="Google Shape;183;p1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4" name="Google Shape;184;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5" name="Google Shape;185;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86" name="Google Shape;186;p1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87" name="Google Shape;187;p1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8" name="Google Shape;188;p1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89" name="Google Shape;189;p1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90" name="Google Shape;190;p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1" name="Google Shape;191;p1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2" name="Google Shape;192;p17"/>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3" name="Google Shape;193;p17"/>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4" name="Google Shape;194;p17"/>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17"/>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17"/>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17"/>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8" name="Google Shape;198;p17"/>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7"/>
          <p:cNvSpPr/>
          <p:nvPr>
            <p:ph idx="9" type="pic"/>
          </p:nvPr>
        </p:nvSpPr>
        <p:spPr>
          <a:xfrm>
            <a:off x="7967502" y="1420398"/>
            <a:ext cx="3962100" cy="3122700"/>
          </a:xfrm>
          <a:prstGeom prst="rect">
            <a:avLst/>
          </a:prstGeom>
          <a:noFill/>
          <a:ln>
            <a:noFill/>
          </a:ln>
        </p:spPr>
      </p:sp>
      <p:sp>
        <p:nvSpPr>
          <p:cNvPr id="200" name="Google Shape;200;p17"/>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201" name="Shape 201"/>
        <p:cNvGrpSpPr/>
        <p:nvPr/>
      </p:nvGrpSpPr>
      <p:grpSpPr>
        <a:xfrm>
          <a:off x="0" y="0"/>
          <a:ext cx="0" cy="0"/>
          <a:chOff x="0" y="0"/>
          <a:chExt cx="0" cy="0"/>
        </a:xfrm>
      </p:grpSpPr>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4" name="Google Shape;204;p1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06" name="Google Shape;206;p1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207" name="Google Shape;207;p1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8" name="Google Shape;208;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211" name="Google Shape;211;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2" name="Google Shape;212;p18"/>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3" name="Google Shape;213;p18"/>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14" name="Shape 214"/>
        <p:cNvGrpSpPr/>
        <p:nvPr/>
      </p:nvGrpSpPr>
      <p:grpSpPr>
        <a:xfrm>
          <a:off x="0" y="0"/>
          <a:ext cx="0" cy="0"/>
          <a:chOff x="0" y="0"/>
          <a:chExt cx="0" cy="0"/>
        </a:xfrm>
      </p:grpSpPr>
      <p:sp>
        <p:nvSpPr>
          <p:cNvPr id="215" name="Google Shape;215;p1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6" name="Google Shape;216;p1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9" name="Google Shape;219;p19"/>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0" name="Google Shape;220;p19"/>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19"/>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2" name="Google Shape;222;p19"/>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3" name="Google Shape;223;p1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24" name="Google Shape;224;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5" name="Google Shape;225;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6" name="Google Shape;226;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7" name="Google Shape;227;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8" name="Google Shape;228;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9" name="Google Shape;229;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30" name="Google Shape;230;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31" name="Google Shape;231;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32" name="Google Shape;232;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233" name="Shape 233"/>
        <p:cNvGrpSpPr/>
        <p:nvPr/>
      </p:nvGrpSpPr>
      <p:grpSpPr>
        <a:xfrm>
          <a:off x="0" y="0"/>
          <a:ext cx="0" cy="0"/>
          <a:chOff x="0" y="0"/>
          <a:chExt cx="0" cy="0"/>
        </a:xfrm>
      </p:grpSpPr>
      <p:sp>
        <p:nvSpPr>
          <p:cNvPr id="234" name="Google Shape;234;p20"/>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35" name="Google Shape;235;p2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8" name="Google Shape;238;p20"/>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39" name="Google Shape;239;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0" name="Google Shape;240;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1" name="Google Shape;241;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2" name="Google Shape;242;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3" name="Google Shape;243;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4" name="Google Shape;244;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5" name="Google Shape;245;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6" name="Google Shape;246;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47" name="Google Shape;247;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48" name="Google Shape;248;p2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49" name="Google Shape;249;p2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50" name="Google Shape;250;p2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51" name="Shape 251"/>
        <p:cNvGrpSpPr/>
        <p:nvPr/>
      </p:nvGrpSpPr>
      <p:grpSpPr>
        <a:xfrm>
          <a:off x="0" y="0"/>
          <a:ext cx="0" cy="0"/>
          <a:chOff x="0" y="0"/>
          <a:chExt cx="0" cy="0"/>
        </a:xfrm>
      </p:grpSpPr>
      <p:sp>
        <p:nvSpPr>
          <p:cNvPr id="252" name="Google Shape;252;p21"/>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53" name="Google Shape;253;p2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21"/>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5" name="Google Shape;255;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6" name="Google Shape;256;p21"/>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57" name="Google Shape;257;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8" name="Google Shape;258;p2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9" name="Google Shape;259;p2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60" name="Google Shape;260;p2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1" name="Google Shape;261;p2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62" name="Google Shape;262;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63" name="Google Shape;263;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64" name="Google Shape;264;p2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65" name="Google Shape;265;p2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66" name="Google Shape;266;p2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67" name="Google Shape;267;p2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68" name="Google Shape;268;p2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69" name="Shape 269"/>
        <p:cNvGrpSpPr/>
        <p:nvPr/>
      </p:nvGrpSpPr>
      <p:grpSpPr>
        <a:xfrm>
          <a:off x="0" y="0"/>
          <a:ext cx="0" cy="0"/>
          <a:chOff x="0" y="0"/>
          <a:chExt cx="0" cy="0"/>
        </a:xfrm>
      </p:grpSpPr>
      <p:sp>
        <p:nvSpPr>
          <p:cNvPr id="270" name="Google Shape;270;p2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1" name="Google Shape;271;p2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2" name="Google Shape;272;p2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3" name="Google Shape;273;p2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4" name="Google Shape;274;p2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5" name="Google Shape;275;p2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6" name="Google Shape;276;p2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7" name="Google Shape;277;p2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8" name="Google Shape;278;p2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79" name="Google Shape;279;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80" name="Google Shape;280;p2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81" name="Google Shape;281;p2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82" name="Google Shape;282;p2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83" name="Google Shape;283;p2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84" name="Google Shape;284;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85" name="Google Shape;285;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86" name="Google Shape;286;p2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87" name="Google Shape;287;p2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88" name="Shape 288"/>
        <p:cNvGrpSpPr/>
        <p:nvPr/>
      </p:nvGrpSpPr>
      <p:grpSpPr>
        <a:xfrm>
          <a:off x="0" y="0"/>
          <a:ext cx="0" cy="0"/>
          <a:chOff x="0" y="0"/>
          <a:chExt cx="0" cy="0"/>
        </a:xfrm>
      </p:grpSpPr>
      <p:pic>
        <p:nvPicPr>
          <p:cNvPr id="289" name="Google Shape;289;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0" name="Google Shape;290;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1" name="Google Shape;291;p23"/>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2" name="Google Shape;292;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93" name="Google Shape;293;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94" name="Google Shape;294;p2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95" name="Google Shape;295;p23"/>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6" name="Google Shape;296;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97" name="Google Shape;297;p2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98" name="Google Shape;298;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9" name="Google Shape;299;p23"/>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23"/>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23"/>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2" name="Google Shape;302;p23"/>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3" name="Google Shape;303;p23"/>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4" name="Google Shape;304;p23"/>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23"/>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6" name="Google Shape;306;p23"/>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07" name="Google Shape;307;p23"/>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24"/>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2" name="Google Shape;322;p24"/>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3" name="Google Shape;323;p24"/>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4" name="Google Shape;324;p24"/>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5" name="Google Shape;325;p24"/>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6" name="Google Shape;326;p24"/>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7" name="Google Shape;327;p24"/>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328" name="Google Shape;328;p24"/>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329" name="Google Shape;329;p24"/>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 name="Google Shape;330;p24"/>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1" name="Google Shape;331;p24"/>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32" name="Shape 332"/>
        <p:cNvGrpSpPr/>
        <p:nvPr/>
      </p:nvGrpSpPr>
      <p:grpSpPr>
        <a:xfrm>
          <a:off x="0" y="0"/>
          <a:ext cx="0" cy="0"/>
          <a:chOff x="0" y="0"/>
          <a:chExt cx="0" cy="0"/>
        </a:xfrm>
      </p:grpSpPr>
      <p:pic>
        <p:nvPicPr>
          <p:cNvPr id="333" name="Google Shape;333;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34" name="Google Shape;334;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5" name="Google Shape;335;p2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6" name="Google Shape;336;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37" name="Google Shape;337;p2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38" name="Google Shape;338;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39" name="Google Shape;339;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40" name="Google Shape;340;p2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41" name="Google Shape;341;p2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2" name="Google Shape;342;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3" name="Google Shape;343;p25"/>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4" name="Google Shape;344;p25"/>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45" name="Shape 345"/>
        <p:cNvGrpSpPr/>
        <p:nvPr/>
      </p:nvGrpSpPr>
      <p:grpSpPr>
        <a:xfrm>
          <a:off x="0" y="0"/>
          <a:ext cx="0" cy="0"/>
          <a:chOff x="0" y="0"/>
          <a:chExt cx="0" cy="0"/>
        </a:xfrm>
      </p:grpSpPr>
      <p:pic>
        <p:nvPicPr>
          <p:cNvPr id="346" name="Google Shape;346;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7" name="Google Shape;347;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8" name="Google Shape;348;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9" name="Google Shape;349;p2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0" name="Google Shape;350;p2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51" name="Google Shape;351;p2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52" name="Google Shape;352;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3" name="Google Shape;353;p2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4" name="Google Shape;354;p2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55" name="Google Shape;355;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6" name="Google Shape;356;p26"/>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7" name="Google Shape;357;p26"/>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58" name="Shape 358"/>
        <p:cNvGrpSpPr/>
        <p:nvPr/>
      </p:nvGrpSpPr>
      <p:grpSpPr>
        <a:xfrm>
          <a:off x="0" y="0"/>
          <a:ext cx="0" cy="0"/>
          <a:chOff x="0" y="0"/>
          <a:chExt cx="0" cy="0"/>
        </a:xfrm>
      </p:grpSpPr>
      <p:pic>
        <p:nvPicPr>
          <p:cNvPr id="359" name="Google Shape;359;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60" name="Google Shape;360;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61" name="Google Shape;361;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62" name="Google Shape;362;p2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63" name="Google Shape;363;p2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64" name="Google Shape;364;p2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65" name="Google Shape;365;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66" name="Google Shape;366;p2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67" name="Google Shape;367;p2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68" name="Google Shape;368;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9" name="Google Shape;369;p27"/>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27"/>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1" name="Google Shape;371;p27"/>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2" name="Google Shape;372;p27"/>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3" name="Google Shape;373;p27"/>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27"/>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27"/>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76" name="Shape 376"/>
        <p:cNvGrpSpPr/>
        <p:nvPr/>
      </p:nvGrpSpPr>
      <p:grpSpPr>
        <a:xfrm>
          <a:off x="0" y="0"/>
          <a:ext cx="0" cy="0"/>
          <a:chOff x="0" y="0"/>
          <a:chExt cx="0" cy="0"/>
        </a:xfrm>
      </p:grpSpPr>
      <p:pic>
        <p:nvPicPr>
          <p:cNvPr id="377" name="Google Shape;377;p2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78" name="Google Shape;378;p2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79" name="Google Shape;379;p2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0" name="Google Shape;380;p28"/>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81" name="Google Shape;381;p2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82" name="Google Shape;382;p2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3" name="Google Shape;383;p2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4" name="Google Shape;384;p2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85" name="Google Shape;385;p2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86" name="Google Shape;386;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7" name="Google Shape;387;p28"/>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88" name="Shape 388"/>
        <p:cNvGrpSpPr/>
        <p:nvPr/>
      </p:nvGrpSpPr>
      <p:grpSpPr>
        <a:xfrm>
          <a:off x="0" y="0"/>
          <a:ext cx="0" cy="0"/>
          <a:chOff x="0" y="0"/>
          <a:chExt cx="0" cy="0"/>
        </a:xfrm>
      </p:grpSpPr>
      <p:pic>
        <p:nvPicPr>
          <p:cNvPr id="389" name="Google Shape;389;p2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0" name="Google Shape;390;p2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1" name="Google Shape;391;p2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2" name="Google Shape;392;p29"/>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93" name="Google Shape;393;p2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94" name="Google Shape;394;p2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2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6" name="Google Shape;396;p2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7" name="Google Shape;397;p2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98" name="Google Shape;398;p2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9" name="Google Shape;399;p29"/>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0" name="Google Shape;400;p29"/>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401" name="Shape 401"/>
        <p:cNvGrpSpPr/>
        <p:nvPr/>
      </p:nvGrpSpPr>
      <p:grpSpPr>
        <a:xfrm>
          <a:off x="0" y="0"/>
          <a:ext cx="0" cy="0"/>
          <a:chOff x="0" y="0"/>
          <a:chExt cx="0" cy="0"/>
        </a:xfrm>
      </p:grpSpPr>
      <p:sp>
        <p:nvSpPr>
          <p:cNvPr id="402" name="Google Shape;402;p30"/>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403" name="Google Shape;403;p30"/>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3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09" name="Shape 409"/>
        <p:cNvGrpSpPr/>
        <p:nvPr/>
      </p:nvGrpSpPr>
      <p:grpSpPr>
        <a:xfrm>
          <a:off x="0" y="0"/>
          <a:ext cx="0" cy="0"/>
          <a:chOff x="0" y="0"/>
          <a:chExt cx="0" cy="0"/>
        </a:xfrm>
      </p:grpSpPr>
      <p:sp>
        <p:nvSpPr>
          <p:cNvPr id="410" name="Google Shape;410;p3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1" name="Google Shape;411;p3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2" name="Google Shape;412;p3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3" name="Google Shape;413;p3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4" name="Google Shape;414;p3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5" name="Google Shape;415;p3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6" name="Google Shape;416;p3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7" name="Google Shape;417;p3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8" name="Google Shape;418;p3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9" name="Google Shape;419;p3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20" name="Google Shape;420;p3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1" name="Google Shape;421;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22" name="Google Shape;422;p3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3" name="Google Shape;423;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24" name="Google Shape;424;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25" name="Google Shape;425;p3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6" name="Google Shape;426;p3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27" name="Google Shape;427;p3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428" name="Shape 428"/>
        <p:cNvGrpSpPr/>
        <p:nvPr/>
      </p:nvGrpSpPr>
      <p:grpSpPr>
        <a:xfrm>
          <a:off x="0" y="0"/>
          <a:ext cx="0" cy="0"/>
          <a:chOff x="0" y="0"/>
          <a:chExt cx="0" cy="0"/>
        </a:xfrm>
      </p:grpSpPr>
      <p:sp>
        <p:nvSpPr>
          <p:cNvPr id="429" name="Google Shape;429;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0" name="Google Shape;430;p3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31" name="Google Shape;431;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2" name="Google Shape;432;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3" name="Google Shape;433;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6" name="Google Shape;436;p3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37" name="Google Shape;437;p3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38" name="Google Shape;438;p3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39" name="Google Shape;439;p3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0" name="Google Shape;440;p3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1" name="Google Shape;441;p3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2" name="Google Shape;442;p3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3" name="Google Shape;443;p3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4" name="Google Shape;444;p3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5" name="Google Shape;445;p3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6" name="Google Shape;446;p3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7" name="Shape 447"/>
        <p:cNvGrpSpPr/>
        <p:nvPr/>
      </p:nvGrpSpPr>
      <p:grpSpPr>
        <a:xfrm>
          <a:off x="0" y="0"/>
          <a:ext cx="0" cy="0"/>
          <a:chOff x="0" y="0"/>
          <a:chExt cx="0" cy="0"/>
        </a:xfrm>
      </p:grpSpPr>
      <p:sp>
        <p:nvSpPr>
          <p:cNvPr id="448" name="Google Shape;448;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49" name="Google Shape;449;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2" name="Google Shape;452;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3" name="Google Shape;453;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4" name="Google Shape;454;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5" name="Google Shape;455;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7" name="Google Shape;457;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59" name="Google Shape;459;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0" name="Google Shape;460;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1" name="Google Shape;461;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2" name="Google Shape;462;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3" name="Google Shape;463;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4" name="Google Shape;464;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5" name="Shape 465"/>
        <p:cNvGrpSpPr/>
        <p:nvPr/>
      </p:nvGrpSpPr>
      <p:grpSpPr>
        <a:xfrm>
          <a:off x="0" y="0"/>
          <a:ext cx="0" cy="0"/>
          <a:chOff x="0" y="0"/>
          <a:chExt cx="0" cy="0"/>
        </a:xfrm>
      </p:grpSpPr>
      <p:sp>
        <p:nvSpPr>
          <p:cNvPr id="466" name="Google Shape;466;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7" name="Google Shape;467;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9" name="Google Shape;469;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0" name="Google Shape;470;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1" name="Google Shape;471;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2" name="Google Shape;472;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4" name="Google Shape;474;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6" name="Google Shape;476;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7" name="Google Shape;477;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8" name="Google Shape;478;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79" name="Google Shape;479;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0" name="Google Shape;480;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1" name="Google Shape;481;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2" name="Google Shape;482;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83" name="Shape 483"/>
        <p:cNvGrpSpPr/>
        <p:nvPr/>
      </p:nvGrpSpPr>
      <p:grpSpPr>
        <a:xfrm>
          <a:off x="0" y="0"/>
          <a:ext cx="0" cy="0"/>
          <a:chOff x="0" y="0"/>
          <a:chExt cx="0" cy="0"/>
        </a:xfrm>
      </p:grpSpPr>
      <p:sp>
        <p:nvSpPr>
          <p:cNvPr id="484" name="Google Shape;484;p3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85" name="Google Shape;485;p3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pic>
        <p:nvPicPr>
          <p:cNvPr descr="A picture containing text, person, indoor, table&#10;&#10;Description automatically generated" id="486" name="Google Shape;486;p36"/>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87" name="Google Shape;487;p3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88" name="Google Shape;488;p3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89" name="Google Shape;489;p3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90" name="Google Shape;490;p3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91" name="Google Shape;491;p3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92" name="Google Shape;492;p36"/>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3" name="Google Shape;493;p36"/>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94" name="Google Shape;494;p36"/>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95" name="Google Shape;495;p36"/>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96" name="Google Shape;496;p36"/>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97" name="Google Shape;497;p36"/>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8" name="Google Shape;498;p36"/>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9" name="Google Shape;499;p36"/>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0" name="Google Shape;500;p36"/>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1" name="Google Shape;501;p36"/>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2" name="Google Shape;502;p36"/>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503" name="Shape 503"/>
        <p:cNvGrpSpPr/>
        <p:nvPr/>
      </p:nvGrpSpPr>
      <p:grpSpPr>
        <a:xfrm>
          <a:off x="0" y="0"/>
          <a:ext cx="0" cy="0"/>
          <a:chOff x="0" y="0"/>
          <a:chExt cx="0" cy="0"/>
        </a:xfrm>
      </p:grpSpPr>
      <p:pic>
        <p:nvPicPr>
          <p:cNvPr id="504" name="Google Shape;504;p37"/>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505" name="Google Shape;505;p3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06" name="Google Shape;506;p37"/>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507" name="Google Shape;507;p3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08" name="Google Shape;508;p3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09" name="Google Shape;509;p3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0" name="Google Shape;510;p3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11" name="Google Shape;511;p3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12" name="Google Shape;512;p37"/>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513" name="Google Shape;513;p37"/>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514" name="Google Shape;514;p37"/>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515" name="Google Shape;515;p37"/>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516" name="Google Shape;516;p37"/>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7" name="Google Shape;517;p37"/>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8" name="Google Shape;518;p37"/>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9" name="Google Shape;519;p37"/>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0" name="Google Shape;520;p37"/>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21" name="Shape 521"/>
        <p:cNvGrpSpPr/>
        <p:nvPr/>
      </p:nvGrpSpPr>
      <p:grpSpPr>
        <a:xfrm>
          <a:off x="0" y="0"/>
          <a:ext cx="0" cy="0"/>
          <a:chOff x="0" y="0"/>
          <a:chExt cx="0" cy="0"/>
        </a:xfrm>
      </p:grpSpPr>
      <p:sp>
        <p:nvSpPr>
          <p:cNvPr id="522" name="Google Shape;522;p38"/>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3" name="Google Shape;523;p38"/>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4" name="Google Shape;524;p38"/>
          <p:cNvSpPr txBox="1"/>
          <p:nvPr>
            <p:ph idx="2" type="body"/>
          </p:nvPr>
        </p:nvSpPr>
        <p:spPr>
          <a:xfrm>
            <a:off x="0" y="1657350"/>
            <a:ext cx="12192000" cy="35244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525" name="Google Shape;525;p38"/>
          <p:cNvGrpSpPr/>
          <p:nvPr/>
        </p:nvGrpSpPr>
        <p:grpSpPr>
          <a:xfrm>
            <a:off x="1" y="5607273"/>
            <a:ext cx="12196128" cy="83414"/>
            <a:chOff x="-33239" y="5603791"/>
            <a:chExt cx="9147325" cy="83414"/>
          </a:xfrm>
        </p:grpSpPr>
        <p:cxnSp>
          <p:nvCxnSpPr>
            <p:cNvPr id="526" name="Google Shape;526;p38"/>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27" name="Google Shape;527;p38"/>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533" name="Shape 533"/>
        <p:cNvGrpSpPr/>
        <p:nvPr/>
      </p:nvGrpSpPr>
      <p:grpSpPr>
        <a:xfrm>
          <a:off x="0" y="0"/>
          <a:ext cx="0" cy="0"/>
          <a:chOff x="0" y="0"/>
          <a:chExt cx="0" cy="0"/>
        </a:xfrm>
      </p:grpSpPr>
      <p:sp>
        <p:nvSpPr>
          <p:cNvPr id="534" name="Google Shape;534;p4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5" name="Google Shape;535;p4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36" name="Google Shape;536;p4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37" name="Google Shape;537;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38" name="Google Shape;538;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9" name="Google Shape;539;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sp>
        <p:nvSpPr>
          <p:cNvPr id="540" name="Google Shape;540;p40"/>
          <p:cNvSpPr/>
          <p:nvPr/>
        </p:nvSpPr>
        <p:spPr>
          <a:xfrm>
            <a:off x="2477073" y="6324412"/>
            <a:ext cx="529889" cy="4979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40"/>
          <p:cNvSpPr/>
          <p:nvPr/>
        </p:nvSpPr>
        <p:spPr>
          <a:xfrm>
            <a:off x="190275" y="6251086"/>
            <a:ext cx="309931" cy="4939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40"/>
          <p:cNvSpPr/>
          <p:nvPr>
            <p:ph idx="2" type="pic"/>
          </p:nvPr>
        </p:nvSpPr>
        <p:spPr>
          <a:xfrm>
            <a:off x="9282749" y="1283634"/>
            <a:ext cx="2377500" cy="3173100"/>
          </a:xfrm>
          <a:prstGeom prst="rect">
            <a:avLst/>
          </a:prstGeom>
          <a:noFill/>
          <a:ln>
            <a:noFill/>
          </a:ln>
        </p:spPr>
      </p:sp>
      <p:sp>
        <p:nvSpPr>
          <p:cNvPr id="543" name="Google Shape;543;p40"/>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4" name="Google Shape;544;p40"/>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5" name="Google Shape;545;p40"/>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6" name="Google Shape;546;p40"/>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7" name="Google Shape;547;p40"/>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48" name="Google Shape;548;p40"/>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49" name="Google Shape;549;p40"/>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50" name="Google Shape;550;p40"/>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51" name="Google Shape;551;p40"/>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52" name="Shape 552"/>
        <p:cNvGrpSpPr/>
        <p:nvPr/>
      </p:nvGrpSpPr>
      <p:grpSpPr>
        <a:xfrm>
          <a:off x="0" y="0"/>
          <a:ext cx="0" cy="0"/>
          <a:chOff x="0" y="0"/>
          <a:chExt cx="0" cy="0"/>
        </a:xfrm>
      </p:grpSpPr>
      <p:sp>
        <p:nvSpPr>
          <p:cNvPr id="553" name="Google Shape;553;p4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54" name="Google Shape;554;p41"/>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555" name="Google Shape;555;p41"/>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56" name="Google Shape;556;p4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57" name="Google Shape;557;p4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58" name="Google Shape;558;p4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59" name="Google Shape;559;p4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0" name="Google Shape;560;p4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61" name="Google Shape;561;p41"/>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2" name="Google Shape;562;p41"/>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3" name="Google Shape;563;p41"/>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41"/>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41"/>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66" name="Shape 566"/>
        <p:cNvGrpSpPr/>
        <p:nvPr/>
      </p:nvGrpSpPr>
      <p:grpSpPr>
        <a:xfrm>
          <a:off x="0" y="0"/>
          <a:ext cx="0" cy="0"/>
          <a:chOff x="0" y="0"/>
          <a:chExt cx="0" cy="0"/>
        </a:xfrm>
      </p:grpSpPr>
      <p:sp>
        <p:nvSpPr>
          <p:cNvPr id="567" name="Google Shape;567;p4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8" name="Google Shape;568;p4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69" name="Google Shape;569;p4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70" name="Google Shape;570;p4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71" name="Google Shape;571;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72" name="Google Shape;572;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3" name="Google Shape;573;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74" name="Google Shape;574;p42"/>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75" name="Google Shape;575;p42"/>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6" name="Google Shape;576;p42"/>
          <p:cNvSpPr/>
          <p:nvPr>
            <p:ph idx="2" type="pic"/>
          </p:nvPr>
        </p:nvSpPr>
        <p:spPr>
          <a:xfrm>
            <a:off x="8832388" y="1251284"/>
            <a:ext cx="3251700" cy="2499000"/>
          </a:xfrm>
          <a:prstGeom prst="rect">
            <a:avLst/>
          </a:prstGeom>
          <a:noFill/>
          <a:ln>
            <a:noFill/>
          </a:ln>
        </p:spPr>
      </p:sp>
      <p:sp>
        <p:nvSpPr>
          <p:cNvPr id="577" name="Google Shape;577;p42"/>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78" name="Shape 578"/>
        <p:cNvGrpSpPr/>
        <p:nvPr/>
      </p:nvGrpSpPr>
      <p:grpSpPr>
        <a:xfrm>
          <a:off x="0" y="0"/>
          <a:ext cx="0" cy="0"/>
          <a:chOff x="0" y="0"/>
          <a:chExt cx="0" cy="0"/>
        </a:xfrm>
      </p:grpSpPr>
      <p:sp>
        <p:nvSpPr>
          <p:cNvPr id="579" name="Google Shape;579;p4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0" name="Google Shape;580;p4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81" name="Google Shape;581;p4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582" name="Google Shape;582;p4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583" name="Google Shape;583;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84" name="Google Shape;584;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5" name="Google Shape;585;p43"/>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sp>
        <p:nvSpPr>
          <p:cNvPr id="586" name="Google Shape;586;p43"/>
          <p:cNvSpPr/>
          <p:nvPr/>
        </p:nvSpPr>
        <p:spPr>
          <a:xfrm>
            <a:off x="7784915" y="6196177"/>
            <a:ext cx="491968" cy="53617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43"/>
          <p:cNvSpPr/>
          <p:nvPr>
            <p:ph idx="2" type="pic"/>
          </p:nvPr>
        </p:nvSpPr>
        <p:spPr>
          <a:xfrm>
            <a:off x="9093038" y="1058781"/>
            <a:ext cx="2715900" cy="2715900"/>
          </a:xfrm>
          <a:prstGeom prst="rect">
            <a:avLst/>
          </a:prstGeom>
          <a:noFill/>
          <a:ln>
            <a:noFill/>
          </a:ln>
        </p:spPr>
      </p:sp>
      <p:sp>
        <p:nvSpPr>
          <p:cNvPr id="588" name="Google Shape;588;p43"/>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9" name="Google Shape;589;p43"/>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43"/>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43"/>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43"/>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43"/>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3"/>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95" name="Shape 595"/>
        <p:cNvGrpSpPr/>
        <p:nvPr/>
      </p:nvGrpSpPr>
      <p:grpSpPr>
        <a:xfrm>
          <a:off x="0" y="0"/>
          <a:ext cx="0" cy="0"/>
          <a:chOff x="0" y="0"/>
          <a:chExt cx="0" cy="0"/>
        </a:xfrm>
      </p:grpSpPr>
      <p:sp>
        <p:nvSpPr>
          <p:cNvPr id="596" name="Google Shape;596;p4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44"/>
          <p:cNvSpPr/>
          <p:nvPr>
            <p:ph idx="2" type="pic"/>
          </p:nvPr>
        </p:nvSpPr>
        <p:spPr>
          <a:xfrm>
            <a:off x="8953152" y="1444919"/>
            <a:ext cx="2916900" cy="2596800"/>
          </a:xfrm>
          <a:prstGeom prst="rect">
            <a:avLst/>
          </a:prstGeom>
          <a:noFill/>
          <a:ln>
            <a:noFill/>
          </a:ln>
        </p:spPr>
      </p:sp>
      <p:sp>
        <p:nvSpPr>
          <p:cNvPr id="598" name="Google Shape;598;p44"/>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99" name="Google Shape;599;p4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0" name="Google Shape;600;p4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01" name="Google Shape;601;p4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02" name="Google Shape;602;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03" name="Google Shape;603;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4" name="Google Shape;604;p44"/>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05" name="Google Shape;605;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06" name="Google Shape;606;p44"/>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607" name="Shape 607"/>
        <p:cNvGrpSpPr/>
        <p:nvPr/>
      </p:nvGrpSpPr>
      <p:grpSpPr>
        <a:xfrm>
          <a:off x="0" y="0"/>
          <a:ext cx="0" cy="0"/>
          <a:chOff x="0" y="0"/>
          <a:chExt cx="0" cy="0"/>
        </a:xfrm>
      </p:grpSpPr>
      <p:sp>
        <p:nvSpPr>
          <p:cNvPr id="608" name="Google Shape;608;p45"/>
          <p:cNvSpPr/>
          <p:nvPr>
            <p:ph idx="2" type="pic"/>
          </p:nvPr>
        </p:nvSpPr>
        <p:spPr>
          <a:xfrm>
            <a:off x="9810967" y="1562916"/>
            <a:ext cx="1152000" cy="1143000"/>
          </a:xfrm>
          <a:prstGeom prst="rect">
            <a:avLst/>
          </a:prstGeom>
          <a:noFill/>
          <a:ln>
            <a:noFill/>
          </a:ln>
        </p:spPr>
      </p:sp>
      <p:sp>
        <p:nvSpPr>
          <p:cNvPr id="609" name="Google Shape;609;p45"/>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0" name="Google Shape;610;p45"/>
          <p:cNvSpPr/>
          <p:nvPr>
            <p:ph idx="3" type="pic"/>
          </p:nvPr>
        </p:nvSpPr>
        <p:spPr>
          <a:xfrm>
            <a:off x="9757009" y="3260706"/>
            <a:ext cx="1216200" cy="987600"/>
          </a:xfrm>
          <a:prstGeom prst="rect">
            <a:avLst/>
          </a:prstGeom>
          <a:noFill/>
          <a:ln>
            <a:noFill/>
          </a:ln>
        </p:spPr>
      </p:sp>
      <p:sp>
        <p:nvSpPr>
          <p:cNvPr id="611" name="Google Shape;611;p45"/>
          <p:cNvSpPr/>
          <p:nvPr>
            <p:ph idx="4" type="pic"/>
          </p:nvPr>
        </p:nvSpPr>
        <p:spPr>
          <a:xfrm>
            <a:off x="9810967" y="4777725"/>
            <a:ext cx="1143000" cy="1143000"/>
          </a:xfrm>
          <a:prstGeom prst="rect">
            <a:avLst/>
          </a:prstGeom>
          <a:noFill/>
          <a:ln>
            <a:noFill/>
          </a:ln>
        </p:spPr>
      </p:sp>
      <p:cxnSp>
        <p:nvCxnSpPr>
          <p:cNvPr id="612" name="Google Shape;612;p4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3" name="Google Shape;613;p4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14" name="Google Shape;614;p4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15" name="Google Shape;615;p4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16" name="Google Shape;616;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7" name="Google Shape;617;p4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18" name="Google Shape;618;p4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19" name="Google Shape;619;p4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620" name="Shape 620"/>
        <p:cNvGrpSpPr/>
        <p:nvPr/>
      </p:nvGrpSpPr>
      <p:grpSpPr>
        <a:xfrm>
          <a:off x="0" y="0"/>
          <a:ext cx="0" cy="0"/>
          <a:chOff x="0" y="0"/>
          <a:chExt cx="0" cy="0"/>
        </a:xfrm>
      </p:grpSpPr>
      <p:sp>
        <p:nvSpPr>
          <p:cNvPr id="621" name="Google Shape;621;p4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2" name="Google Shape;622;p46"/>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23" name="Google Shape;623;p46"/>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24" name="Google Shape;624;p4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25" name="Google Shape;625;p4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26" name="Google Shape;626;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7" name="Google Shape;627;p4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28" name="Google Shape;628;p46"/>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629" name="Google Shape;629;p46"/>
          <p:cNvSpPr/>
          <p:nvPr>
            <p:ph idx="2" type="pic"/>
          </p:nvPr>
        </p:nvSpPr>
        <p:spPr>
          <a:xfrm>
            <a:off x="9209369" y="1251283"/>
            <a:ext cx="2404500" cy="2949900"/>
          </a:xfrm>
          <a:prstGeom prst="rect">
            <a:avLst/>
          </a:prstGeom>
          <a:noFill/>
          <a:ln>
            <a:noFill/>
          </a:ln>
        </p:spPr>
      </p:sp>
      <p:sp>
        <p:nvSpPr>
          <p:cNvPr id="630" name="Google Shape;630;p46"/>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6"/>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6"/>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33" name="Shape 633"/>
        <p:cNvGrpSpPr/>
        <p:nvPr/>
      </p:nvGrpSpPr>
      <p:grpSpPr>
        <a:xfrm>
          <a:off x="0" y="0"/>
          <a:ext cx="0" cy="0"/>
          <a:chOff x="0" y="0"/>
          <a:chExt cx="0" cy="0"/>
        </a:xfrm>
      </p:grpSpPr>
      <p:sp>
        <p:nvSpPr>
          <p:cNvPr id="634" name="Google Shape;634;p4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5" name="Google Shape;635;p47"/>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6" name="Google Shape;636;p47"/>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7" name="Google Shape;637;p47"/>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8" name="Google Shape;638;p47"/>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39" name="Shape 639"/>
        <p:cNvGrpSpPr/>
        <p:nvPr/>
      </p:nvGrpSpPr>
      <p:grpSpPr>
        <a:xfrm>
          <a:off x="0" y="0"/>
          <a:ext cx="0" cy="0"/>
          <a:chOff x="0" y="0"/>
          <a:chExt cx="0" cy="0"/>
        </a:xfrm>
      </p:grpSpPr>
      <p:sp>
        <p:nvSpPr>
          <p:cNvPr id="640" name="Google Shape;640;p4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41" name="Shape 641"/>
        <p:cNvGrpSpPr/>
        <p:nvPr/>
      </p:nvGrpSpPr>
      <p:grpSpPr>
        <a:xfrm>
          <a:off x="0" y="0"/>
          <a:ext cx="0" cy="0"/>
          <a:chOff x="0" y="0"/>
          <a:chExt cx="0" cy="0"/>
        </a:xfrm>
      </p:grpSpPr>
      <p:sp>
        <p:nvSpPr>
          <p:cNvPr id="642" name="Google Shape;642;p4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43" name="Google Shape;643;p4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44" name="Google Shape;644;p4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45" name="Google Shape;645;p4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46" name="Google Shape;646;p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47" name="Google Shape;64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8" name="Google Shape;648;p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49" name="Google Shape;649;p4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650" name="Google Shape;650;p49"/>
          <p:cNvSpPr/>
          <p:nvPr>
            <p:ph idx="2" type="pic"/>
          </p:nvPr>
        </p:nvSpPr>
        <p:spPr>
          <a:xfrm>
            <a:off x="8916576" y="1661249"/>
            <a:ext cx="2990100" cy="2715900"/>
          </a:xfrm>
          <a:prstGeom prst="rect">
            <a:avLst/>
          </a:prstGeom>
          <a:noFill/>
          <a:ln>
            <a:noFill/>
          </a:ln>
        </p:spPr>
      </p:sp>
      <p:sp>
        <p:nvSpPr>
          <p:cNvPr id="651" name="Google Shape;651;p49"/>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3" name="Google Shape;653;p49"/>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4" name="Google Shape;654;p49"/>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55" name="Shape 655"/>
        <p:cNvGrpSpPr/>
        <p:nvPr/>
      </p:nvGrpSpPr>
      <p:grpSpPr>
        <a:xfrm>
          <a:off x="0" y="0"/>
          <a:ext cx="0" cy="0"/>
          <a:chOff x="0" y="0"/>
          <a:chExt cx="0" cy="0"/>
        </a:xfrm>
      </p:grpSpPr>
      <p:sp>
        <p:nvSpPr>
          <p:cNvPr id="656" name="Google Shape;656;p5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57" name="Google Shape;657;p5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8" name="Google Shape;658;p5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59" name="Google Shape;659;p5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60" name="Google Shape;660;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61" name="Google Shape;661;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62" name="Google Shape;662;p50"/>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63" name="Google Shape;663;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64" name="Google Shape;664;p50"/>
          <p:cNvSpPr/>
          <p:nvPr>
            <p:ph idx="2" type="pic"/>
          </p:nvPr>
        </p:nvSpPr>
        <p:spPr>
          <a:xfrm>
            <a:off x="9093038" y="1058781"/>
            <a:ext cx="2715900" cy="2715900"/>
          </a:xfrm>
          <a:prstGeom prst="rect">
            <a:avLst/>
          </a:prstGeom>
          <a:noFill/>
          <a:ln>
            <a:noFill/>
          </a:ln>
        </p:spPr>
      </p:sp>
      <p:sp>
        <p:nvSpPr>
          <p:cNvPr id="665" name="Google Shape;665;p50"/>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6" name="Google Shape;666;p50"/>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7" name="Google Shape;667;p50"/>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8" name="Google Shape;668;p50"/>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9" name="Google Shape;669;p50"/>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0" name="Google Shape;670;p50"/>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1" name="Google Shape;671;p50"/>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72" name="Shape 672"/>
        <p:cNvGrpSpPr/>
        <p:nvPr/>
      </p:nvGrpSpPr>
      <p:grpSpPr>
        <a:xfrm>
          <a:off x="0" y="0"/>
          <a:ext cx="0" cy="0"/>
          <a:chOff x="0" y="0"/>
          <a:chExt cx="0" cy="0"/>
        </a:xfrm>
      </p:grpSpPr>
      <p:sp>
        <p:nvSpPr>
          <p:cNvPr id="673" name="Google Shape;673;p5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4" name="Google Shape;674;p51"/>
          <p:cNvSpPr/>
          <p:nvPr>
            <p:ph idx="2" type="pic"/>
          </p:nvPr>
        </p:nvSpPr>
        <p:spPr>
          <a:xfrm>
            <a:off x="9510134" y="1431036"/>
            <a:ext cx="1965900" cy="3996000"/>
          </a:xfrm>
          <a:prstGeom prst="rect">
            <a:avLst/>
          </a:prstGeom>
          <a:noFill/>
          <a:ln>
            <a:noFill/>
          </a:ln>
        </p:spPr>
      </p:sp>
      <p:cxnSp>
        <p:nvCxnSpPr>
          <p:cNvPr id="675" name="Google Shape;675;p5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6" name="Google Shape;676;p5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77" name="Google Shape;677;p5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678" name="Google Shape;678;p5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79" name="Google Shape;679;p5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80" name="Google Shape;680;p5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681" name="Google Shape;681;p5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82" name="Google Shape;682;p51"/>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3" name="Google Shape;683;p51"/>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4" name="Google Shape;684;p51"/>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1"/>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1"/>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1"/>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1"/>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9" name="Google Shape;689;p51"/>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95" name="Shape 695"/>
        <p:cNvGrpSpPr/>
        <p:nvPr/>
      </p:nvGrpSpPr>
      <p:grpSpPr>
        <a:xfrm>
          <a:off x="0" y="0"/>
          <a:ext cx="0" cy="0"/>
          <a:chOff x="0" y="0"/>
          <a:chExt cx="0" cy="0"/>
        </a:xfrm>
      </p:grpSpPr>
      <p:sp>
        <p:nvSpPr>
          <p:cNvPr id="696" name="Google Shape;696;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7" name="Google Shape;697;p53"/>
          <p:cNvSpPr txBox="1"/>
          <p:nvPr>
            <p:ph idx="1" type="body"/>
          </p:nvPr>
        </p:nvSpPr>
        <p:spPr>
          <a:xfrm>
            <a:off x="224228" y="3792504"/>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8" name="Google Shape;698;p53"/>
          <p:cNvSpPr txBox="1"/>
          <p:nvPr>
            <p:ph idx="2"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99" name="Google Shape;699;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0" name="Google Shape;700;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01" name="Google Shape;701;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02" name="Google Shape;702;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03" name="Google Shape;703;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4" name="Google Shape;704;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05" name="Google Shape;705;p5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06" name="Google Shape;706;p53"/>
          <p:cNvSpPr/>
          <p:nvPr>
            <p:ph idx="3" type="pic"/>
          </p:nvPr>
        </p:nvSpPr>
        <p:spPr>
          <a:xfrm>
            <a:off x="457146" y="796384"/>
            <a:ext cx="2514600" cy="2935200"/>
          </a:xfrm>
          <a:prstGeom prst="rect">
            <a:avLst/>
          </a:prstGeom>
          <a:noFill/>
          <a:ln>
            <a:noFill/>
          </a:ln>
        </p:spPr>
      </p:sp>
      <p:sp>
        <p:nvSpPr>
          <p:cNvPr id="707" name="Google Shape;707;p53"/>
          <p:cNvSpPr txBox="1"/>
          <p:nvPr>
            <p:ph idx="4"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1_2 Reading tip with pic and conversation bubbles">
    <p:spTree>
      <p:nvGrpSpPr>
        <p:cNvPr id="708" name="Shape 708"/>
        <p:cNvGrpSpPr/>
        <p:nvPr/>
      </p:nvGrpSpPr>
      <p:grpSpPr>
        <a:xfrm>
          <a:off x="0" y="0"/>
          <a:ext cx="0" cy="0"/>
          <a:chOff x="0" y="0"/>
          <a:chExt cx="0" cy="0"/>
        </a:xfrm>
      </p:grpSpPr>
      <p:sp>
        <p:nvSpPr>
          <p:cNvPr id="709" name="Google Shape;709;p5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0" name="Google Shape;710;p54"/>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1" name="Google Shape;711;p54"/>
          <p:cNvSpPr txBox="1"/>
          <p:nvPr>
            <p:ph idx="2"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12" name="Google Shape;712;p5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13" name="Google Shape;713;p5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14" name="Google Shape;714;p5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15" name="Google Shape;715;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6" name="Google Shape;716;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7" name="Google Shape;717;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8" name="Google Shape;718;p5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19" name="Google Shape;719;p54"/>
          <p:cNvSpPr txBox="1"/>
          <p:nvPr>
            <p:ph idx="3" type="body"/>
          </p:nvPr>
        </p:nvSpPr>
        <p:spPr>
          <a:xfrm rot="-2153581">
            <a:off x="3698452" y="2197688"/>
            <a:ext cx="2558532" cy="1574988"/>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54"/>
          <p:cNvSpPr/>
          <p:nvPr/>
        </p:nvSpPr>
        <p:spPr>
          <a:xfrm rot="949913">
            <a:off x="8197946" y="1549935"/>
            <a:ext cx="3910333" cy="2463141"/>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1" name="Google Shape;721;p54"/>
          <p:cNvSpPr txBox="1"/>
          <p:nvPr>
            <p:ph idx="4" type="body"/>
          </p:nvPr>
        </p:nvSpPr>
        <p:spPr>
          <a:xfrm rot="860453">
            <a:off x="8789270" y="1869148"/>
            <a:ext cx="2887476" cy="1828793"/>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2016 FirstPhilly Workshop.JPG" id="722" name="Google Shape;722;p54"/>
          <p:cNvPicPr preferRelativeResize="0"/>
          <p:nvPr/>
        </p:nvPicPr>
        <p:blipFill rotWithShape="1">
          <a:blip r:embed="rId6">
            <a:alphaModFix amt="98000"/>
          </a:blip>
          <a:srcRect b="-6" l="4789" r="0" t="605"/>
          <a:stretch/>
        </p:blipFill>
        <p:spPr>
          <a:xfrm>
            <a:off x="6096000" y="3616575"/>
            <a:ext cx="3680278" cy="2608545"/>
          </a:xfrm>
          <a:prstGeom prst="rect">
            <a:avLst/>
          </a:prstGeom>
          <a:noFill/>
          <a:ln cap="flat" cmpd="sng" w="19050">
            <a:solidFill>
              <a:srgbClr val="666666"/>
            </a:solidFill>
            <a:prstDash val="solid"/>
            <a:round/>
            <a:headEnd len="sm" w="sm" type="none"/>
            <a:tailEnd len="sm" w="sm" type="none"/>
          </a:ln>
        </p:spPr>
      </p:pic>
      <p:sp>
        <p:nvSpPr>
          <p:cNvPr id="723" name="Google Shape;723;p54"/>
          <p:cNvSpPr/>
          <p:nvPr/>
        </p:nvSpPr>
        <p:spPr>
          <a:xfrm flipH="1" rot="-2036101">
            <a:off x="3380732" y="1812658"/>
            <a:ext cx="3328065" cy="23819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4" name="Google Shape;724;p54"/>
          <p:cNvSpPr txBox="1"/>
          <p:nvPr>
            <p:ph idx="5" type="body"/>
          </p:nvPr>
        </p:nvSpPr>
        <p:spPr>
          <a:xfrm>
            <a:off x="9641043" y="5445006"/>
            <a:ext cx="25509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5" name="Google Shape;725;p54"/>
          <p:cNvSpPr/>
          <p:nvPr>
            <p:ph idx="6" type="pic"/>
          </p:nvPr>
        </p:nvSpPr>
        <p:spPr>
          <a:xfrm>
            <a:off x="339604" y="1167672"/>
            <a:ext cx="2871300" cy="24951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2_2 reading tip more options">
    <p:spTree>
      <p:nvGrpSpPr>
        <p:cNvPr id="726" name="Shape 726"/>
        <p:cNvGrpSpPr/>
        <p:nvPr/>
      </p:nvGrpSpPr>
      <p:grpSpPr>
        <a:xfrm>
          <a:off x="0" y="0"/>
          <a:ext cx="0" cy="0"/>
          <a:chOff x="0" y="0"/>
          <a:chExt cx="0" cy="0"/>
        </a:xfrm>
      </p:grpSpPr>
      <p:sp>
        <p:nvSpPr>
          <p:cNvPr id="727" name="Google Shape;727;p55"/>
          <p:cNvSpPr txBox="1"/>
          <p:nvPr>
            <p:ph type="title"/>
          </p:nvPr>
        </p:nvSpPr>
        <p:spPr>
          <a:xfrm>
            <a:off x="3566265" y="138335"/>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8" name="Google Shape;728;p55"/>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9" name="Google Shape;729;p55"/>
          <p:cNvSpPr txBox="1"/>
          <p:nvPr>
            <p:ph idx="2" type="body"/>
          </p:nvPr>
        </p:nvSpPr>
        <p:spPr>
          <a:xfrm>
            <a:off x="214306" y="3352510"/>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30" name="Google Shape;730;p5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31" name="Google Shape;731;p5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32" name="Google Shape;732;p5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33" name="Google Shape;733;p5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34" name="Google Shape;734;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35" name="Google Shape;735;p5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36" name="Google Shape;736;p5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37" name="Google Shape;737;p55"/>
          <p:cNvSpPr txBox="1"/>
          <p:nvPr>
            <p:ph idx="3" type="body"/>
          </p:nvPr>
        </p:nvSpPr>
        <p:spPr>
          <a:xfrm>
            <a:off x="8463361" y="3092515"/>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8" name="Google Shape;738;p55"/>
          <p:cNvSpPr/>
          <p:nvPr>
            <p:ph idx="4" type="pic"/>
          </p:nvPr>
        </p:nvSpPr>
        <p:spPr>
          <a:xfrm>
            <a:off x="355947" y="793031"/>
            <a:ext cx="2871300" cy="2495100"/>
          </a:xfrm>
          <a:prstGeom prst="rect">
            <a:avLst/>
          </a:prstGeom>
          <a:noFill/>
          <a:ln>
            <a:noFill/>
          </a:ln>
        </p:spPr>
      </p:sp>
      <p:sp>
        <p:nvSpPr>
          <p:cNvPr id="739" name="Google Shape;739;p55"/>
          <p:cNvSpPr txBox="1"/>
          <p:nvPr>
            <p:ph idx="5" type="body"/>
          </p:nvPr>
        </p:nvSpPr>
        <p:spPr>
          <a:xfrm>
            <a:off x="3728640" y="1818827"/>
            <a:ext cx="4486500" cy="4194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800" u="none" cap="none" strike="noStrike">
                <a:solidFill>
                  <a:srgbClr val="006FB6"/>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800" u="none" cap="none" strike="noStrike">
                <a:solidFill>
                  <a:srgbClr val="006FB6"/>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800" u="none" cap="none" strike="noStrike">
                <a:solidFill>
                  <a:srgbClr val="006FB6"/>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800" u="none" cap="none" strike="noStrike">
                <a:solidFill>
                  <a:srgbClr val="006FB6"/>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800" u="none" cap="none" strike="noStrike">
                <a:solidFill>
                  <a:srgbClr val="006FB6"/>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3_Title Slide 2">
    <p:spTree>
      <p:nvGrpSpPr>
        <p:cNvPr id="740" name="Shape 740"/>
        <p:cNvGrpSpPr/>
        <p:nvPr/>
      </p:nvGrpSpPr>
      <p:grpSpPr>
        <a:xfrm>
          <a:off x="0" y="0"/>
          <a:ext cx="0" cy="0"/>
          <a:chOff x="0" y="0"/>
          <a:chExt cx="0" cy="0"/>
        </a:xfrm>
      </p:grpSpPr>
      <p:sp>
        <p:nvSpPr>
          <p:cNvPr id="741" name="Google Shape;741;p5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2" name="Google Shape;742;p5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56"/>
          <p:cNvSpPr txBox="1"/>
          <p:nvPr>
            <p:ph idx="2" type="body"/>
          </p:nvPr>
        </p:nvSpPr>
        <p:spPr>
          <a:xfrm>
            <a:off x="260350" y="1577975"/>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4" name="Google Shape;744;p56"/>
          <p:cNvSpPr txBox="1"/>
          <p:nvPr>
            <p:ph idx="3"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5" name="Google Shape;745;p56"/>
          <p:cNvSpPr txBox="1"/>
          <p:nvPr>
            <p:ph idx="4" type="body"/>
          </p:nvPr>
        </p:nvSpPr>
        <p:spPr>
          <a:xfrm>
            <a:off x="3790950" y="1947062"/>
            <a:ext cx="3576900" cy="415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6" name="Google Shape;746;p5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47" name="Google Shape;747;p5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48" name="Google Shape;748;p5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49" name="Google Shape;749;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50" name="Google Shape;750;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51" name="Google Shape;751;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2" name="Google Shape;752;p5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53" name="Google Shape;753;p56"/>
          <p:cNvSpPr/>
          <p:nvPr>
            <p:ph idx="5" type="pic"/>
          </p:nvPr>
        </p:nvSpPr>
        <p:spPr>
          <a:xfrm>
            <a:off x="7865512" y="1933588"/>
            <a:ext cx="4066200" cy="41520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54" name="Shape 754"/>
        <p:cNvGrpSpPr/>
        <p:nvPr/>
      </p:nvGrpSpPr>
      <p:grpSpPr>
        <a:xfrm>
          <a:off x="0" y="0"/>
          <a:ext cx="0" cy="0"/>
          <a:chOff x="0" y="0"/>
          <a:chExt cx="0" cy="0"/>
        </a:xfrm>
      </p:grpSpPr>
      <p:sp>
        <p:nvSpPr>
          <p:cNvPr id="755" name="Google Shape;755;p57"/>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56" name="Google Shape;756;p57"/>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57" name="Google Shape;757;p5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58" name="Google Shape;758;p57"/>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59" name="Google Shape;759;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60" name="Google Shape;760;p5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61" name="Google Shape;761;p5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62" name="Google Shape;762;p57"/>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63" name="Google Shape;763;p57"/>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4" name="Google Shape;764;p57"/>
          <p:cNvSpPr/>
          <p:nvPr>
            <p:ph idx="2" type="pic"/>
          </p:nvPr>
        </p:nvSpPr>
        <p:spPr>
          <a:xfrm>
            <a:off x="457146" y="524736"/>
            <a:ext cx="2514600" cy="2935200"/>
          </a:xfrm>
          <a:prstGeom prst="rect">
            <a:avLst/>
          </a:prstGeom>
          <a:noFill/>
          <a:ln>
            <a:noFill/>
          </a:ln>
        </p:spPr>
      </p:sp>
      <p:sp>
        <p:nvSpPr>
          <p:cNvPr id="765" name="Google Shape;765;p57"/>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66" name="Shape 766"/>
        <p:cNvGrpSpPr/>
        <p:nvPr/>
      </p:nvGrpSpPr>
      <p:grpSpPr>
        <a:xfrm>
          <a:off x="0" y="0"/>
          <a:ext cx="0" cy="0"/>
          <a:chOff x="0" y="0"/>
          <a:chExt cx="0" cy="0"/>
        </a:xfrm>
      </p:grpSpPr>
      <p:sp>
        <p:nvSpPr>
          <p:cNvPr id="767" name="Google Shape;767;p5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8" name="Google Shape;768;p58"/>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9" name="Google Shape;769;p58"/>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70" name="Google Shape;770;p5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71" name="Google Shape;771;p5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72" name="Google Shape;772;p5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73" name="Google Shape;773;p5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74" name="Google Shape;774;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75" name="Google Shape;775;p5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76" name="Google Shape;776;p5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777" name="Google Shape;777;p58"/>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778" name="Google Shape;778;p58"/>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9" name="Google Shape;779;p58"/>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0" name="Google Shape;780;p58"/>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1" name="Google Shape;781;p58"/>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2" name="Google Shape;782;p58"/>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83" name="Shape 783"/>
        <p:cNvGrpSpPr/>
        <p:nvPr/>
      </p:nvGrpSpPr>
      <p:grpSpPr>
        <a:xfrm>
          <a:off x="0" y="0"/>
          <a:ext cx="0" cy="0"/>
          <a:chOff x="0" y="0"/>
          <a:chExt cx="0" cy="0"/>
        </a:xfrm>
      </p:grpSpPr>
      <p:sp>
        <p:nvSpPr>
          <p:cNvPr id="784" name="Google Shape;784;p5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5" name="Google Shape;785;p59"/>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6" name="Google Shape;786;p59"/>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7" name="Google Shape;787;p59"/>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88" name="Google Shape;788;p5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9" name="Google Shape;789;p5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90" name="Google Shape;790;p5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91" name="Google Shape;791;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92" name="Google Shape;792;p5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93" name="Google Shape;793;p5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94" name="Google Shape;794;p5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95" name="Google Shape;795;p59"/>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6" name="Google Shape;796;p59"/>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p59"/>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p59"/>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99" name="Shape 799"/>
        <p:cNvGrpSpPr/>
        <p:nvPr/>
      </p:nvGrpSpPr>
      <p:grpSpPr>
        <a:xfrm>
          <a:off x="0" y="0"/>
          <a:ext cx="0" cy="0"/>
          <a:chOff x="0" y="0"/>
          <a:chExt cx="0" cy="0"/>
        </a:xfrm>
      </p:grpSpPr>
      <p:sp>
        <p:nvSpPr>
          <p:cNvPr id="800" name="Google Shape;800;p6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1" name="Google Shape;801;p60"/>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60"/>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60"/>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4" name="Google Shape;804;p60"/>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05" name="Google Shape;805;p6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06" name="Google Shape;806;p6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07" name="Google Shape;807;p6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08" name="Google Shape;808;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09" name="Google Shape;809;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10" name="Google Shape;810;p6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11" name="Google Shape;811;p6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12" name="Shape 812"/>
        <p:cNvGrpSpPr/>
        <p:nvPr/>
      </p:nvGrpSpPr>
      <p:grpSpPr>
        <a:xfrm>
          <a:off x="0" y="0"/>
          <a:ext cx="0" cy="0"/>
          <a:chOff x="0" y="0"/>
          <a:chExt cx="0" cy="0"/>
        </a:xfrm>
      </p:grpSpPr>
      <p:sp>
        <p:nvSpPr>
          <p:cNvPr id="813" name="Google Shape;813;p6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14" name="Google Shape;814;p61"/>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815" name="Google Shape;815;p6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16" name="Google Shape;816;p6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7" name="Google Shape;817;p6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18" name="Google Shape;818;p61"/>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819" name="Google Shape;819;p61"/>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20" name="Google Shape;820;p61"/>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21" name="Shape 821"/>
        <p:cNvGrpSpPr/>
        <p:nvPr/>
      </p:nvGrpSpPr>
      <p:grpSpPr>
        <a:xfrm>
          <a:off x="0" y="0"/>
          <a:ext cx="0" cy="0"/>
          <a:chOff x="0" y="0"/>
          <a:chExt cx="0" cy="0"/>
        </a:xfrm>
      </p:grpSpPr>
      <p:sp>
        <p:nvSpPr>
          <p:cNvPr id="822" name="Google Shape;822;p6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23" name="Google Shape;823;p6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24" name="Google Shape;824;p6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25" name="Google Shape;825;p6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6" name="Google Shape;826;p6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27" name="Google Shape;827;p6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28" name="Google Shape;828;p6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29" name="Google Shape;829;p6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30" name="Shape 830"/>
        <p:cNvGrpSpPr/>
        <p:nvPr/>
      </p:nvGrpSpPr>
      <p:grpSpPr>
        <a:xfrm>
          <a:off x="0" y="0"/>
          <a:ext cx="0" cy="0"/>
          <a:chOff x="0" y="0"/>
          <a:chExt cx="0" cy="0"/>
        </a:xfrm>
      </p:grpSpPr>
      <p:sp>
        <p:nvSpPr>
          <p:cNvPr id="831" name="Google Shape;831;p6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32" name="Google Shape;832;p6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33" name="Google Shape;833;p6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34" name="Google Shape;834;p6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835" name="Google Shape;835;p63"/>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836" name="Google Shape;836;p6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37" name="Google Shape;837;p6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838" name="Google Shape;838;p63"/>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839" name="Shape 839"/>
        <p:cNvGrpSpPr/>
        <p:nvPr/>
      </p:nvGrpSpPr>
      <p:grpSpPr>
        <a:xfrm>
          <a:off x="0" y="0"/>
          <a:ext cx="0" cy="0"/>
          <a:chOff x="0" y="0"/>
          <a:chExt cx="0" cy="0"/>
        </a:xfrm>
      </p:grpSpPr>
      <p:sp>
        <p:nvSpPr>
          <p:cNvPr id="840" name="Google Shape;840;p64"/>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41" name="Google Shape;841;p64"/>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42" name="Google Shape;842;p64"/>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43" name="Google Shape;843;p64"/>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44" name="Google Shape;844;p6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45" name="Google Shape;845;p64"/>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46" name="Google Shape;846;p64"/>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847" name="Google Shape;847;p64"/>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48" name="Google Shape;848;p64"/>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9" name="Google Shape;849;p64"/>
          <p:cNvSpPr/>
          <p:nvPr>
            <p:ph idx="2" type="pic"/>
          </p:nvPr>
        </p:nvSpPr>
        <p:spPr>
          <a:xfrm>
            <a:off x="457146" y="524736"/>
            <a:ext cx="2514600" cy="2935200"/>
          </a:xfrm>
          <a:prstGeom prst="rect">
            <a:avLst/>
          </a:prstGeom>
          <a:noFill/>
          <a:ln>
            <a:noFill/>
          </a:ln>
        </p:spPr>
      </p:sp>
      <p:sp>
        <p:nvSpPr>
          <p:cNvPr id="850" name="Google Shape;850;p64"/>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855" name="Shape 855"/>
        <p:cNvGrpSpPr/>
        <p:nvPr/>
      </p:nvGrpSpPr>
      <p:grpSpPr>
        <a:xfrm>
          <a:off x="0" y="0"/>
          <a:ext cx="0" cy="0"/>
          <a:chOff x="0" y="0"/>
          <a:chExt cx="0" cy="0"/>
        </a:xfrm>
      </p:grpSpPr>
      <p:sp>
        <p:nvSpPr>
          <p:cNvPr id="856" name="Google Shape;856;p6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57" name="Google Shape;857;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58" name="Google Shape;858;p6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9" name="Google Shape;859;p6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0" name="Google Shape;860;p6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1" name="Google Shape;861;p6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2" name="Google Shape;862;p6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63" name="Google Shape;863;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4" name="Google Shape;864;p6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65" name="Google Shape;865;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66" name="Google Shape;866;p6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67" name="Google Shape;867;p6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68" name="Google Shape;868;p6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69" name="Google Shape;869;p6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70" name="Google Shape;870;p6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71" name="Google Shape;871;p6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72" name="Google Shape;872;p6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873" name="Google Shape;873;p6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874" name="Shape 874"/>
        <p:cNvGrpSpPr/>
        <p:nvPr/>
      </p:nvGrpSpPr>
      <p:grpSpPr>
        <a:xfrm>
          <a:off x="0" y="0"/>
          <a:ext cx="0" cy="0"/>
          <a:chOff x="0" y="0"/>
          <a:chExt cx="0" cy="0"/>
        </a:xfrm>
      </p:grpSpPr>
      <p:sp>
        <p:nvSpPr>
          <p:cNvPr id="875" name="Google Shape;875;p67"/>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876" name="Google Shape;876;p67"/>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7" name="Google Shape;877;p67"/>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8" name="Google Shape;878;p6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9" name="Google Shape;879;p67"/>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0" name="Google Shape;880;p6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81" name="Google Shape;881;p6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2" name="Google Shape;882;p6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3" name="Google Shape;883;p6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4" name="Google Shape;884;p6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85" name="Google Shape;885;p6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86" name="Google Shape;886;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7" name="Google Shape;887;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8" name="Google Shape;888;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89" name="Google Shape;889;p67"/>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90" name="Google Shape;890;p67"/>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91" name="Google Shape;891;p67"/>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892" name="Shape 892"/>
        <p:cNvGrpSpPr/>
        <p:nvPr/>
      </p:nvGrpSpPr>
      <p:grpSpPr>
        <a:xfrm>
          <a:off x="0" y="0"/>
          <a:ext cx="0" cy="0"/>
          <a:chOff x="0" y="0"/>
          <a:chExt cx="0" cy="0"/>
        </a:xfrm>
      </p:grpSpPr>
      <p:sp>
        <p:nvSpPr>
          <p:cNvPr id="893" name="Google Shape;893;p6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4" name="Google Shape;894;p68"/>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5" name="Google Shape;895;p6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6" name="Google Shape;896;p68"/>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97" name="Google Shape;897;p6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98" name="Google Shape;898;p6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99" name="Google Shape;899;p6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0" name="Google Shape;900;p6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1" name="Google Shape;901;p6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2" name="Google Shape;902;p6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03" name="Google Shape;903;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4" name="Google Shape;904;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05" name="Google Shape;905;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06" name="Google Shape;906;p68"/>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07" name="Google Shape;907;p68"/>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08" name="Google Shape;908;p68"/>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909" name="Google Shape;909;p68"/>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10" name="Shape 910"/>
        <p:cNvGrpSpPr/>
        <p:nvPr/>
      </p:nvGrpSpPr>
      <p:grpSpPr>
        <a:xfrm>
          <a:off x="0" y="0"/>
          <a:ext cx="0" cy="0"/>
          <a:chOff x="0" y="0"/>
          <a:chExt cx="0" cy="0"/>
        </a:xfrm>
      </p:grpSpPr>
      <p:sp>
        <p:nvSpPr>
          <p:cNvPr id="911" name="Google Shape;911;p6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6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p6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4" name="Google Shape;914;p6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6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6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6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6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9" name="Google Shape;919;p6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20" name="Google Shape;920;p6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21" name="Google Shape;921;p6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22" name="Google Shape;922;p6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23" name="Google Shape;923;p6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24" name="Google Shape;924;p6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25" name="Google Shape;925;p6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26" name="Google Shape;926;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7" name="Google Shape;927;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28" name="Google Shape;928;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29" name="Shape 929"/>
        <p:cNvGrpSpPr/>
        <p:nvPr/>
      </p:nvGrpSpPr>
      <p:grpSpPr>
        <a:xfrm>
          <a:off x="0" y="0"/>
          <a:ext cx="0" cy="0"/>
          <a:chOff x="0" y="0"/>
          <a:chExt cx="0" cy="0"/>
        </a:xfrm>
      </p:grpSpPr>
      <p:sp>
        <p:nvSpPr>
          <p:cNvPr id="930" name="Google Shape;930;p7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31" name="Google Shape;931;p7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932" name="Google Shape;932;p70"/>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933" name="Google Shape;933;p7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34" name="Google Shape;934;p7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5" name="Google Shape;935;p7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6" name="Google Shape;936;p7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37" name="Google Shape;937;p7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938" name="Google Shape;938;p70"/>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39" name="Google Shape;939;p7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940" name="Google Shape;940;p7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941" name="Google Shape;941;p70"/>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942" name="Google Shape;942;p7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943" name="Google Shape;943;p70"/>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4" name="Google Shape;944;p70"/>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5" name="Google Shape;945;p70"/>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6" name="Google Shape;946;p70"/>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7" name="Google Shape;947;p70"/>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8" name="Google Shape;948;p70"/>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49" name="Shape 949"/>
        <p:cNvGrpSpPr/>
        <p:nvPr/>
      </p:nvGrpSpPr>
      <p:grpSpPr>
        <a:xfrm>
          <a:off x="0" y="0"/>
          <a:ext cx="0" cy="0"/>
          <a:chOff x="0" y="0"/>
          <a:chExt cx="0" cy="0"/>
        </a:xfrm>
      </p:grpSpPr>
      <p:pic>
        <p:nvPicPr>
          <p:cNvPr id="950" name="Google Shape;950;p71"/>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951" name="Google Shape;951;p7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52" name="Google Shape;952;p71"/>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953" name="Google Shape;953;p7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4" name="Google Shape;954;p7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55" name="Google Shape;955;p7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56" name="Google Shape;956;p7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7" name="Google Shape;957;p7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58" name="Google Shape;958;p7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959" name="Google Shape;959;p7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960" name="Google Shape;960;p71"/>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961" name="Google Shape;961;p7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962" name="Google Shape;962;p71"/>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63" name="Google Shape;963;p71"/>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64" name="Google Shape;964;p71"/>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1"/>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71"/>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67" name="Shape 967"/>
        <p:cNvGrpSpPr/>
        <p:nvPr/>
      </p:nvGrpSpPr>
      <p:grpSpPr>
        <a:xfrm>
          <a:off x="0" y="0"/>
          <a:ext cx="0" cy="0"/>
          <a:chOff x="0" y="0"/>
          <a:chExt cx="0" cy="0"/>
        </a:xfrm>
      </p:grpSpPr>
      <p:sp>
        <p:nvSpPr>
          <p:cNvPr id="968" name="Google Shape;968;p72"/>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9" name="Google Shape;969;p72"/>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0" name="Google Shape;970;p72"/>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71" name="Google Shape;971;p72"/>
          <p:cNvGrpSpPr/>
          <p:nvPr/>
        </p:nvGrpSpPr>
        <p:grpSpPr>
          <a:xfrm>
            <a:off x="1" y="5607273"/>
            <a:ext cx="12196128" cy="83414"/>
            <a:chOff x="-33239" y="5603791"/>
            <a:chExt cx="9147325" cy="83414"/>
          </a:xfrm>
        </p:grpSpPr>
        <p:cxnSp>
          <p:nvCxnSpPr>
            <p:cNvPr id="972" name="Google Shape;972;p72"/>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973" name="Google Shape;973;p72"/>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79" name="Shape 979"/>
        <p:cNvGrpSpPr/>
        <p:nvPr/>
      </p:nvGrpSpPr>
      <p:grpSpPr>
        <a:xfrm>
          <a:off x="0" y="0"/>
          <a:ext cx="0" cy="0"/>
          <a:chOff x="0" y="0"/>
          <a:chExt cx="0" cy="0"/>
        </a:xfrm>
      </p:grpSpPr>
      <p:pic>
        <p:nvPicPr>
          <p:cNvPr id="980" name="Google Shape;980;p74"/>
          <p:cNvPicPr preferRelativeResize="0"/>
          <p:nvPr/>
        </p:nvPicPr>
        <p:blipFill rotWithShape="1">
          <a:blip r:embed="rId2">
            <a:alphaModFix/>
          </a:blip>
          <a:srcRect b="1768" l="0" r="3425" t="0"/>
          <a:stretch/>
        </p:blipFill>
        <p:spPr>
          <a:xfrm>
            <a:off x="100730" y="1690950"/>
            <a:ext cx="5619569" cy="4136177"/>
          </a:xfrm>
          <a:prstGeom prst="rect">
            <a:avLst/>
          </a:prstGeom>
          <a:noFill/>
          <a:ln>
            <a:noFill/>
          </a:ln>
        </p:spPr>
      </p:pic>
      <p:sp>
        <p:nvSpPr>
          <p:cNvPr id="981" name="Google Shape;981;p7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82" name="Google Shape;982;p74"/>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983" name="Google Shape;983;p7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4" name="Google Shape;984;p7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5" name="Google Shape;985;p7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6" name="Google Shape;986;p7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87" name="Google Shape;987;p7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88" name="Google Shape;988;p7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989" name="Google Shape;989;p7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990" name="Google Shape;990;p74"/>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991" name="Google Shape;991;p7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992" name="Google Shape;992;p74"/>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93" name="Google Shape;993;p74"/>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94" name="Google Shape;994;p74"/>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5" name="Google Shape;995;p74"/>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6" name="Google Shape;996;p74"/>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997" name="Shape 997"/>
        <p:cNvGrpSpPr/>
        <p:nvPr/>
      </p:nvGrpSpPr>
      <p:grpSpPr>
        <a:xfrm>
          <a:off x="0" y="0"/>
          <a:ext cx="0" cy="0"/>
          <a:chOff x="0" y="0"/>
          <a:chExt cx="0" cy="0"/>
        </a:xfrm>
      </p:grpSpPr>
      <p:pic>
        <p:nvPicPr>
          <p:cNvPr id="998" name="Google Shape;998;p7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999" name="Google Shape;999;p7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00" name="Google Shape;1000;p7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1" name="Google Shape;1001;p7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02" name="Google Shape;1002;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3" name="Google Shape;1003;p7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4" name="Google Shape;1004;p7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05" name="Google Shape;1005;p7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06" name="Google Shape;1006;p7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07" name="Google Shape;1007;p7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8" name="Google Shape;1008;p7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p7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5"/>
          <p:cNvSpPr/>
          <p:nvPr>
            <p:ph idx="9" type="pic"/>
          </p:nvPr>
        </p:nvSpPr>
        <p:spPr>
          <a:xfrm>
            <a:off x="7967502" y="1420398"/>
            <a:ext cx="3962100" cy="3122700"/>
          </a:xfrm>
          <a:prstGeom prst="rect">
            <a:avLst/>
          </a:prstGeom>
          <a:noFill/>
          <a:ln>
            <a:noFill/>
          </a:ln>
        </p:spPr>
      </p:sp>
      <p:sp>
        <p:nvSpPr>
          <p:cNvPr id="1017" name="Google Shape;1017;p75"/>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018" name="Shape 1018"/>
        <p:cNvGrpSpPr/>
        <p:nvPr/>
      </p:nvGrpSpPr>
      <p:grpSpPr>
        <a:xfrm>
          <a:off x="0" y="0"/>
          <a:ext cx="0" cy="0"/>
          <a:chOff x="0" y="0"/>
          <a:chExt cx="0" cy="0"/>
        </a:xfrm>
      </p:grpSpPr>
      <p:pic>
        <p:nvPicPr>
          <p:cNvPr id="1019" name="Google Shape;1019;p7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20" name="Google Shape;1020;p7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1" name="Google Shape;1021;p7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2" name="Google Shape;1022;p7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23" name="Google Shape;1023;p7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24" name="Google Shape;1024;p7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5" name="Google Shape;1025;p7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6" name="Google Shape;1026;p7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27" name="Google Shape;1027;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28" name="Google Shape;1028;p7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9" name="Google Shape;1029;p7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0" name="Google Shape;1030;p7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031" name="Shape 1031"/>
        <p:cNvGrpSpPr/>
        <p:nvPr/>
      </p:nvGrpSpPr>
      <p:grpSpPr>
        <a:xfrm>
          <a:off x="0" y="0"/>
          <a:ext cx="0" cy="0"/>
          <a:chOff x="0" y="0"/>
          <a:chExt cx="0" cy="0"/>
        </a:xfrm>
      </p:grpSpPr>
      <p:sp>
        <p:nvSpPr>
          <p:cNvPr id="1032" name="Google Shape;1032;p77"/>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1033" name="Google Shape;1033;p77"/>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4" name="Google Shape;1034;p77"/>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5" name="Google Shape;1035;p77"/>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6" name="Google Shape;1036;p7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7" name="Google Shape;1037;p77"/>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38" name="Google Shape;1038;p7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39" name="Google Shape;1039;p7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40" name="Google Shape;1040;p7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41" name="Google Shape;1041;p7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42" name="Google Shape;1042;p7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43" name="Google Shape;1043;p7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44" name="Google Shape;1044;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5" name="Google Shape;1045;p7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46" name="Google Shape;1046;p7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47" name="Google Shape;1047;p77"/>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8" name="Google Shape;1048;p77"/>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9" name="Google Shape;1049;p77"/>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0" name="Google Shape;1050;p77"/>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1051" name="Shape 1051"/>
        <p:cNvGrpSpPr/>
        <p:nvPr/>
      </p:nvGrpSpPr>
      <p:grpSpPr>
        <a:xfrm>
          <a:off x="0" y="0"/>
          <a:ext cx="0" cy="0"/>
          <a:chOff x="0" y="0"/>
          <a:chExt cx="0" cy="0"/>
        </a:xfrm>
      </p:grpSpPr>
      <p:sp>
        <p:nvSpPr>
          <p:cNvPr id="1052" name="Google Shape;1052;p78"/>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3" name="Google Shape;1053;p78"/>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4" name="Google Shape;1054;p78"/>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5" name="Google Shape;1055;p78"/>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56" name="Google Shape;1056;p7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57" name="Google Shape;1057;p7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8" name="Google Shape;1058;p7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9" name="Google Shape;1059;p7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0" name="Google Shape;1060;p7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1" name="Google Shape;1061;p7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62" name="Google Shape;1062;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63" name="Google Shape;1063;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64" name="Google Shape;1064;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65" name="Google Shape;1065;p78"/>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6" name="Google Shape;1066;p78"/>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67" name="Google Shape;1067;p78"/>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068" name="Shape 1068"/>
        <p:cNvGrpSpPr/>
        <p:nvPr/>
      </p:nvGrpSpPr>
      <p:grpSpPr>
        <a:xfrm>
          <a:off x="0" y="0"/>
          <a:ext cx="0" cy="0"/>
          <a:chOff x="0" y="0"/>
          <a:chExt cx="0" cy="0"/>
        </a:xfrm>
      </p:grpSpPr>
      <p:sp>
        <p:nvSpPr>
          <p:cNvPr id="1069" name="Google Shape;1069;p7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70" name="Google Shape;1070;p7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71" name="Google Shape;1071;p79"/>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2" name="Google Shape;1072;p7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3" name="Google Shape;1073;p7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4" name="Google Shape;1074;p7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5" name="Google Shape;1075;p7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76" name="Google Shape;1076;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77" name="Google Shape;1077;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8" name="Google Shape;1078;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9" name="Google Shape;1079;p79"/>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0" name="Google Shape;1080;p79"/>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081" name="Google Shape;1081;p79"/>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82" name="Shape 1082"/>
        <p:cNvGrpSpPr/>
        <p:nvPr/>
      </p:nvGrpSpPr>
      <p:grpSpPr>
        <a:xfrm>
          <a:off x="0" y="0"/>
          <a:ext cx="0" cy="0"/>
          <a:chOff x="0" y="0"/>
          <a:chExt cx="0" cy="0"/>
        </a:xfrm>
      </p:grpSpPr>
      <p:pic>
        <p:nvPicPr>
          <p:cNvPr id="1083" name="Google Shape;1083;p80"/>
          <p:cNvPicPr preferRelativeResize="0"/>
          <p:nvPr/>
        </p:nvPicPr>
        <p:blipFill rotWithShape="1">
          <a:blip r:embed="rId2">
            <a:alphaModFix/>
          </a:blip>
          <a:srcRect b="1768" l="0" r="3425" t="0"/>
          <a:stretch/>
        </p:blipFill>
        <p:spPr>
          <a:xfrm>
            <a:off x="6410030" y="1489638"/>
            <a:ext cx="5619569" cy="4136177"/>
          </a:xfrm>
          <a:prstGeom prst="rect">
            <a:avLst/>
          </a:prstGeom>
          <a:noFill/>
          <a:ln>
            <a:noFill/>
          </a:ln>
        </p:spPr>
      </p:pic>
      <p:sp>
        <p:nvSpPr>
          <p:cNvPr id="1084" name="Google Shape;1084;p8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85" name="Google Shape;1085;p80"/>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1086" name="Google Shape;1086;p8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7" name="Google Shape;1087;p8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8" name="Google Shape;1088;p8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9" name="Google Shape;1089;p8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0" name="Google Shape;1090;p8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1091" name="Google Shape;1091;p80"/>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92" name="Google Shape;1092;p80"/>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1093" name="Google Shape;1093;p80"/>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1094" name="Google Shape;1094;p80"/>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1095" name="Google Shape;1095;p80"/>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1096" name="Google Shape;1096;p80"/>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7" name="Google Shape;1097;p80"/>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8" name="Google Shape;1098;p80"/>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9" name="Google Shape;1099;p80"/>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0" name="Google Shape;1100;p80"/>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1" name="Google Shape;1101;p80"/>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102" name="Shape 1102"/>
        <p:cNvGrpSpPr/>
        <p:nvPr/>
      </p:nvGrpSpPr>
      <p:grpSpPr>
        <a:xfrm>
          <a:off x="0" y="0"/>
          <a:ext cx="0" cy="0"/>
          <a:chOff x="0" y="0"/>
          <a:chExt cx="0" cy="0"/>
        </a:xfrm>
      </p:grpSpPr>
      <p:sp>
        <p:nvSpPr>
          <p:cNvPr id="1103" name="Google Shape;1103;p8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4" name="Google Shape;1104;p81"/>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5" name="Google Shape;1105;p81"/>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06" name="Google Shape;1106;p8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07" name="Google Shape;1107;p8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8" name="Google Shape;1108;p8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9" name="Google Shape;1109;p8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0" name="Google Shape;1110;p8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1" name="Google Shape;1111;p8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2" name="Google Shape;1112;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13" name="Google Shape;1113;p8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114" name="Google Shape;1114;p8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115" name="Shape 1115"/>
        <p:cNvGrpSpPr/>
        <p:nvPr/>
      </p:nvGrpSpPr>
      <p:grpSpPr>
        <a:xfrm>
          <a:off x="0" y="0"/>
          <a:ext cx="0" cy="0"/>
          <a:chOff x="0" y="0"/>
          <a:chExt cx="0" cy="0"/>
        </a:xfrm>
      </p:grpSpPr>
      <p:sp>
        <p:nvSpPr>
          <p:cNvPr id="1116" name="Google Shape;1116;p82"/>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7" name="Google Shape;1117;p82"/>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8" name="Google Shape;1118;p82"/>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9" name="Google Shape;1119;p82"/>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0" name="Google Shape;1120;p82"/>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1" name="Google Shape;1121;p82"/>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2" name="Google Shape;1122;p82"/>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82"/>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8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25" name="Google Shape;1125;p8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26" name="Google Shape;1126;p8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7" name="Google Shape;1127;p8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8" name="Google Shape;1128;p8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9" name="Google Shape;1129;p8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0" name="Google Shape;1130;p8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1" name="Google Shape;1131;p8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32" name="Google Shape;1132;p8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33" name="Google Shape;1133;p8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134" name="Shape 1134"/>
        <p:cNvGrpSpPr/>
        <p:nvPr/>
      </p:nvGrpSpPr>
      <p:grpSpPr>
        <a:xfrm>
          <a:off x="0" y="0"/>
          <a:ext cx="0" cy="0"/>
          <a:chOff x="0" y="0"/>
          <a:chExt cx="0" cy="0"/>
        </a:xfrm>
      </p:grpSpPr>
      <p:sp>
        <p:nvSpPr>
          <p:cNvPr id="1135" name="Google Shape;1135;p83"/>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136" name="Google Shape;1136;p83"/>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p83"/>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p8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9" name="Google Shape;1139;p83"/>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0" name="Google Shape;1140;p8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41" name="Google Shape;1141;p8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2" name="Google Shape;1142;p8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3" name="Google Shape;1143;p8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4" name="Google Shape;1144;p8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5" name="Google Shape;1145;p8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6" name="Google Shape;1146;p8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47" name="Google Shape;1147;p8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48" name="Google Shape;1148;p8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149" name="Google Shape;1149;p83"/>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150" name="Google Shape;1150;p83"/>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151" name="Google Shape;1151;p83"/>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1152" name="Shape 1152"/>
        <p:cNvGrpSpPr/>
        <p:nvPr/>
      </p:nvGrpSpPr>
      <p:grpSpPr>
        <a:xfrm>
          <a:off x="0" y="0"/>
          <a:ext cx="0" cy="0"/>
          <a:chOff x="0" y="0"/>
          <a:chExt cx="0" cy="0"/>
        </a:xfrm>
      </p:grpSpPr>
      <p:sp>
        <p:nvSpPr>
          <p:cNvPr id="1153" name="Google Shape;1153;p8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154" name="Google Shape;1154;p8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5" name="Google Shape;1155;p8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6" name="Google Shape;1156;p8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7" name="Google Shape;1157;p8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58" name="Google Shape;1158;p8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59" name="Google Shape;1159;p8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0" name="Google Shape;1160;p8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1" name="Google Shape;1161;p8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2" name="Google Shape;1162;p8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3" name="Google Shape;1163;p8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4" name="Google Shape;1164;p8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65" name="Google Shape;1165;p8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66" name="Google Shape;1166;p8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167" name="Google Shape;1167;p84"/>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168" name="Google Shape;1168;p84"/>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169" name="Google Shape;1169;p84"/>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170" name="Shape 1170"/>
        <p:cNvGrpSpPr/>
        <p:nvPr/>
      </p:nvGrpSpPr>
      <p:grpSpPr>
        <a:xfrm>
          <a:off x="0" y="0"/>
          <a:ext cx="0" cy="0"/>
          <a:chOff x="0" y="0"/>
          <a:chExt cx="0" cy="0"/>
        </a:xfrm>
      </p:grpSpPr>
      <p:sp>
        <p:nvSpPr>
          <p:cNvPr id="1171" name="Google Shape;1171;p85"/>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2" name="Google Shape;1172;p85"/>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3" name="Google Shape;1173;p85"/>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4" name="Google Shape;1174;p85"/>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5" name="Google Shape;1175;p85"/>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p85"/>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7" name="Google Shape;1177;p85"/>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8" name="Google Shape;1178;p85"/>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9" name="Google Shape;1179;p8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80" name="Google Shape;1180;p8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1" name="Google Shape;1181;p8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2" name="Google Shape;1182;p8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83" name="Google Shape;1183;p8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4" name="Google Shape;1184;p8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5" name="Google Shape;1185;p8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86" name="Google Shape;1186;p8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87" name="Google Shape;1187;p8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88" name="Google Shape;1188;p8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189" name="Shape 1189"/>
        <p:cNvGrpSpPr/>
        <p:nvPr/>
      </p:nvGrpSpPr>
      <p:grpSpPr>
        <a:xfrm>
          <a:off x="0" y="0"/>
          <a:ext cx="0" cy="0"/>
          <a:chOff x="0" y="0"/>
          <a:chExt cx="0" cy="0"/>
        </a:xfrm>
      </p:grpSpPr>
      <p:pic>
        <p:nvPicPr>
          <p:cNvPr id="1190" name="Google Shape;1190;p8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91" name="Google Shape;1191;p8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2" name="Google Shape;1192;p8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3" name="Google Shape;1193;p8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94" name="Google Shape;1194;p8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95" name="Google Shape;1195;p8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96" name="Google Shape;1196;p8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7" name="Google Shape;1197;p8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98" name="Google Shape;1198;p8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99" name="Google Shape;1199;p8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0" name="Google Shape;1200;p86"/>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1" name="Google Shape;1201;p86"/>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2" name="Google Shape;1202;p86"/>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3" name="Google Shape;1203;p86"/>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4" name="Google Shape;1204;p86"/>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5" name="Google Shape;1205;p86"/>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p86"/>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7" name="Google Shape;1207;p86"/>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208" name="Google Shape;1208;p86"/>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209" name="Shape 1209"/>
        <p:cNvGrpSpPr/>
        <p:nvPr/>
      </p:nvGrpSpPr>
      <p:grpSpPr>
        <a:xfrm>
          <a:off x="0" y="0"/>
          <a:ext cx="0" cy="0"/>
          <a:chOff x="0" y="0"/>
          <a:chExt cx="0" cy="0"/>
        </a:xfrm>
      </p:grpSpPr>
      <p:pic>
        <p:nvPicPr>
          <p:cNvPr id="1210" name="Google Shape;1210;p8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11" name="Google Shape;1211;p8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2" name="Google Shape;1212;p8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3" name="Google Shape;1213;p8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4" name="Google Shape;1214;p8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15" name="Google Shape;1215;p8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216" name="Google Shape;1216;p8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7" name="Google Shape;1217;p8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218" name="Google Shape;1218;p8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219" name="Google Shape;1219;p8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20" name="Google Shape;1220;p8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1" name="Google Shape;1221;p87"/>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2" name="Google Shape;1222;p87"/>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3" name="Google Shape;1223;p87"/>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87"/>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p87"/>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6" name="Google Shape;1226;p87"/>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7" name="Google Shape;1227;p87"/>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8" name="Google Shape;1228;p87"/>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229" name="Google Shape;1229;p87"/>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1230" name="Google Shape;1230;p87"/>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1" name="Google Shape;1231;p87"/>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2" name="Google Shape;1232;p87"/>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233" name="Shape 1233"/>
        <p:cNvGrpSpPr/>
        <p:nvPr/>
      </p:nvGrpSpPr>
      <p:grpSpPr>
        <a:xfrm>
          <a:off x="0" y="0"/>
          <a:ext cx="0" cy="0"/>
          <a:chOff x="0" y="0"/>
          <a:chExt cx="0" cy="0"/>
        </a:xfrm>
      </p:grpSpPr>
      <p:pic>
        <p:nvPicPr>
          <p:cNvPr id="1234" name="Google Shape;1234;p8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35" name="Google Shape;1235;p8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6" name="Google Shape;1236;p8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7" name="Google Shape;1237;p8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8" name="Google Shape;1238;p8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9" name="Google Shape;1239;p8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0" name="Google Shape;1240;p8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1" name="Google Shape;1241;p8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42" name="Google Shape;1242;p8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43" name="Google Shape;1243;p8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4" name="Google Shape;1244;p88"/>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5" name="Google Shape;1245;p88"/>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246" name="Shape 1246"/>
        <p:cNvGrpSpPr/>
        <p:nvPr/>
      </p:nvGrpSpPr>
      <p:grpSpPr>
        <a:xfrm>
          <a:off x="0" y="0"/>
          <a:ext cx="0" cy="0"/>
          <a:chOff x="0" y="0"/>
          <a:chExt cx="0" cy="0"/>
        </a:xfrm>
      </p:grpSpPr>
      <p:pic>
        <p:nvPicPr>
          <p:cNvPr id="1247" name="Google Shape;1247;p8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48" name="Google Shape;1248;p8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9" name="Google Shape;1249;p89"/>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50" name="Google Shape;1250;p8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1" name="Google Shape;1251;p8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52" name="Google Shape;1252;p89"/>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253" name="Google Shape;1253;p89"/>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4" name="Google Shape;1254;p8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255" name="Google Shape;1255;p89"/>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256" name="Google Shape;1256;p8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7" name="Google Shape;1257;p89"/>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8" name="Google Shape;1258;p89"/>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259" name="Shape 1259"/>
        <p:cNvGrpSpPr/>
        <p:nvPr/>
      </p:nvGrpSpPr>
      <p:grpSpPr>
        <a:xfrm>
          <a:off x="0" y="0"/>
          <a:ext cx="0" cy="0"/>
          <a:chOff x="0" y="0"/>
          <a:chExt cx="0" cy="0"/>
        </a:xfrm>
      </p:grpSpPr>
      <p:pic>
        <p:nvPicPr>
          <p:cNvPr id="1260" name="Google Shape;1260;p9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61" name="Google Shape;1261;p9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2" name="Google Shape;1262;p9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3" name="Google Shape;1263;p9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4" name="Google Shape;1264;p9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65" name="Google Shape;1265;p9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266" name="Google Shape;1266;p9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7" name="Google Shape;1267;p9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268" name="Google Shape;1268;p9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269" name="Google Shape;1269;p9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0" name="Google Shape;1270;p90"/>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p90"/>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2" name="Google Shape;1272;p90"/>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3" name="Google Shape;1273;p90"/>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4" name="Google Shape;1274;p90"/>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5" name="Google Shape;1275;p90"/>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6" name="Google Shape;1276;p90"/>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277" name="Shape 1277"/>
        <p:cNvGrpSpPr/>
        <p:nvPr/>
      </p:nvGrpSpPr>
      <p:grpSpPr>
        <a:xfrm>
          <a:off x="0" y="0"/>
          <a:ext cx="0" cy="0"/>
          <a:chOff x="0" y="0"/>
          <a:chExt cx="0" cy="0"/>
        </a:xfrm>
      </p:grpSpPr>
      <p:pic>
        <p:nvPicPr>
          <p:cNvPr id="1278" name="Google Shape;1278;p9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79" name="Google Shape;1279;p9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0" name="Google Shape;1280;p9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1" name="Google Shape;1281;p91"/>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282" name="Google Shape;1282;p91"/>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283" name="Google Shape;1283;p9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4" name="Google Shape;1284;p9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85" name="Google Shape;1285;p9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86" name="Google Shape;1286;p9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87" name="Google Shape;1287;p9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8" name="Google Shape;1288;p91"/>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289" name="Shape 1289"/>
        <p:cNvGrpSpPr/>
        <p:nvPr/>
      </p:nvGrpSpPr>
      <p:grpSpPr>
        <a:xfrm>
          <a:off x="0" y="0"/>
          <a:ext cx="0" cy="0"/>
          <a:chOff x="0" y="0"/>
          <a:chExt cx="0" cy="0"/>
        </a:xfrm>
      </p:grpSpPr>
      <p:pic>
        <p:nvPicPr>
          <p:cNvPr id="1290" name="Google Shape;1290;p9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291" name="Google Shape;1291;p9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2" name="Google Shape;1292;p9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3" name="Google Shape;1293;p92"/>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294" name="Google Shape;1294;p9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295" name="Google Shape;1295;p9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96" name="Google Shape;1296;p9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7" name="Google Shape;1297;p9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98" name="Google Shape;1298;p9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99" name="Google Shape;1299;p9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0" name="Google Shape;1300;p92"/>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1" name="Google Shape;1301;p92"/>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302" name="Shape 1302"/>
        <p:cNvGrpSpPr/>
        <p:nvPr/>
      </p:nvGrpSpPr>
      <p:grpSpPr>
        <a:xfrm>
          <a:off x="0" y="0"/>
          <a:ext cx="0" cy="0"/>
          <a:chOff x="0" y="0"/>
          <a:chExt cx="0" cy="0"/>
        </a:xfrm>
      </p:grpSpPr>
      <p:sp>
        <p:nvSpPr>
          <p:cNvPr id="1303" name="Google Shape;1303;p93"/>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1304" name="Google Shape;1304;p93"/>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5" name="Google Shape;1305;p9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311" name="Shape 1311"/>
        <p:cNvGrpSpPr/>
        <p:nvPr/>
      </p:nvGrpSpPr>
      <p:grpSpPr>
        <a:xfrm>
          <a:off x="0" y="0"/>
          <a:ext cx="0" cy="0"/>
          <a:chOff x="0" y="0"/>
          <a:chExt cx="0" cy="0"/>
        </a:xfrm>
      </p:grpSpPr>
      <p:sp>
        <p:nvSpPr>
          <p:cNvPr id="1312" name="Google Shape;1312;p9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3" name="Google Shape;1313;p95"/>
          <p:cNvSpPr/>
          <p:nvPr>
            <p:ph idx="2" type="pic"/>
          </p:nvPr>
        </p:nvSpPr>
        <p:spPr>
          <a:xfrm>
            <a:off x="8953152" y="1444919"/>
            <a:ext cx="2916900" cy="2596800"/>
          </a:xfrm>
          <a:prstGeom prst="rect">
            <a:avLst/>
          </a:prstGeom>
          <a:noFill/>
          <a:ln>
            <a:noFill/>
          </a:ln>
        </p:spPr>
      </p:sp>
      <p:sp>
        <p:nvSpPr>
          <p:cNvPr id="1314" name="Google Shape;1314;p95"/>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15" name="Google Shape;1315;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6" name="Google Shape;1316;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17" name="Google Shape;1317;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18" name="Google Shape;1318;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19" name="Google Shape;1319;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0" name="Google Shape;1320;p9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21" name="Google Shape;1321;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22" name="Google Shape;1322;p95"/>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323" name="Shape 1323"/>
        <p:cNvGrpSpPr/>
        <p:nvPr/>
      </p:nvGrpSpPr>
      <p:grpSpPr>
        <a:xfrm>
          <a:off x="0" y="0"/>
          <a:ext cx="0" cy="0"/>
          <a:chOff x="0" y="0"/>
          <a:chExt cx="0" cy="0"/>
        </a:xfrm>
      </p:grpSpPr>
      <p:sp>
        <p:nvSpPr>
          <p:cNvPr id="1324" name="Google Shape;1324;p9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325" name="Google Shape;1325;p96"/>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326" name="Google Shape;1326;p96"/>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27" name="Google Shape;1327;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8" name="Google Shape;1328;p96"/>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9" name="Google Shape;1329;p96"/>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330" name="Google Shape;1330;p96"/>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31" name="Google Shape;1331;p96"/>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332" name="Google Shape;1332;p96"/>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96"/>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96"/>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96"/>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96"/>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337" name="Shape 1337"/>
        <p:cNvGrpSpPr/>
        <p:nvPr/>
      </p:nvGrpSpPr>
      <p:grpSpPr>
        <a:xfrm>
          <a:off x="0" y="0"/>
          <a:ext cx="0" cy="0"/>
          <a:chOff x="0" y="0"/>
          <a:chExt cx="0" cy="0"/>
        </a:xfrm>
      </p:grpSpPr>
      <p:sp>
        <p:nvSpPr>
          <p:cNvPr id="1338" name="Google Shape;1338;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39" name="Google Shape;1339;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40" name="Google Shape;1340;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41" name="Google Shape;1341;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42" name="Google Shape;1342;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43" name="Google Shape;1343;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4" name="Google Shape;1344;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45" name="Google Shape;1345;p9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46" name="Google Shape;1346;p97"/>
          <p:cNvSpPr/>
          <p:nvPr>
            <p:ph idx="2" type="pic"/>
          </p:nvPr>
        </p:nvSpPr>
        <p:spPr>
          <a:xfrm>
            <a:off x="9282749" y="1283634"/>
            <a:ext cx="2377500" cy="3173100"/>
          </a:xfrm>
          <a:prstGeom prst="rect">
            <a:avLst/>
          </a:prstGeom>
          <a:noFill/>
          <a:ln>
            <a:noFill/>
          </a:ln>
        </p:spPr>
      </p:sp>
      <p:sp>
        <p:nvSpPr>
          <p:cNvPr id="1347" name="Google Shape;1347;p97"/>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8" name="Google Shape;1348;p9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9" name="Google Shape;1349;p97"/>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0" name="Google Shape;1350;p9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1" name="Google Shape;1351;p9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2" name="Google Shape;1352;p97"/>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3" name="Google Shape;1353;p9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4" name="Google Shape;1354;p97"/>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355" name="Google Shape;1355;p9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356" name="Shape 1356"/>
        <p:cNvGrpSpPr/>
        <p:nvPr/>
      </p:nvGrpSpPr>
      <p:grpSpPr>
        <a:xfrm>
          <a:off x="0" y="0"/>
          <a:ext cx="0" cy="0"/>
          <a:chOff x="0" y="0"/>
          <a:chExt cx="0" cy="0"/>
        </a:xfrm>
      </p:grpSpPr>
      <p:sp>
        <p:nvSpPr>
          <p:cNvPr id="1357" name="Google Shape;1357;p9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58" name="Google Shape;1358;p9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59" name="Google Shape;1359;p9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60" name="Google Shape;1360;p9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61" name="Google Shape;1361;p9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62" name="Google Shape;1362;p9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63" name="Google Shape;1363;p9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64" name="Google Shape;1364;p98"/>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65" name="Google Shape;1365;p98"/>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6" name="Google Shape;1366;p98"/>
          <p:cNvSpPr/>
          <p:nvPr>
            <p:ph idx="2" type="pic"/>
          </p:nvPr>
        </p:nvSpPr>
        <p:spPr>
          <a:xfrm>
            <a:off x="8832388" y="1251284"/>
            <a:ext cx="3251700" cy="2499000"/>
          </a:xfrm>
          <a:prstGeom prst="rect">
            <a:avLst/>
          </a:prstGeom>
          <a:noFill/>
          <a:ln>
            <a:noFill/>
          </a:ln>
        </p:spPr>
      </p:sp>
      <p:sp>
        <p:nvSpPr>
          <p:cNvPr id="1367" name="Google Shape;1367;p98"/>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368" name="Shape 1368"/>
        <p:cNvGrpSpPr/>
        <p:nvPr/>
      </p:nvGrpSpPr>
      <p:grpSpPr>
        <a:xfrm>
          <a:off x="0" y="0"/>
          <a:ext cx="0" cy="0"/>
          <a:chOff x="0" y="0"/>
          <a:chExt cx="0" cy="0"/>
        </a:xfrm>
      </p:grpSpPr>
      <p:sp>
        <p:nvSpPr>
          <p:cNvPr id="1369" name="Google Shape;1369;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70" name="Google Shape;1370;p9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1" name="Google Shape;1371;p9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72" name="Google Shape;1372;p9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73" name="Google Shape;1373;p9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74" name="Google Shape;1374;p9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75" name="Google Shape;1375;p99"/>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76" name="Google Shape;1376;p9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77" name="Google Shape;1377;p99"/>
          <p:cNvSpPr/>
          <p:nvPr>
            <p:ph idx="2" type="pic"/>
          </p:nvPr>
        </p:nvSpPr>
        <p:spPr>
          <a:xfrm>
            <a:off x="9093038" y="1058781"/>
            <a:ext cx="2715900" cy="2715900"/>
          </a:xfrm>
          <a:prstGeom prst="rect">
            <a:avLst/>
          </a:prstGeom>
          <a:noFill/>
          <a:ln>
            <a:noFill/>
          </a:ln>
        </p:spPr>
      </p:sp>
      <p:sp>
        <p:nvSpPr>
          <p:cNvPr id="1378" name="Google Shape;1378;p99"/>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9" name="Google Shape;1379;p99"/>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0" name="Google Shape;1380;p99"/>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1" name="Google Shape;1381;p99"/>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2" name="Google Shape;1382;p99"/>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3" name="Google Shape;1383;p99"/>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4" name="Google Shape;1384;p99"/>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385" name="Shape 1385"/>
        <p:cNvGrpSpPr/>
        <p:nvPr/>
      </p:nvGrpSpPr>
      <p:grpSpPr>
        <a:xfrm>
          <a:off x="0" y="0"/>
          <a:ext cx="0" cy="0"/>
          <a:chOff x="0" y="0"/>
          <a:chExt cx="0" cy="0"/>
        </a:xfrm>
      </p:grpSpPr>
      <p:sp>
        <p:nvSpPr>
          <p:cNvPr id="1386" name="Google Shape;1386;p100"/>
          <p:cNvSpPr/>
          <p:nvPr>
            <p:ph idx="2" type="pic"/>
          </p:nvPr>
        </p:nvSpPr>
        <p:spPr>
          <a:xfrm>
            <a:off x="9810967" y="1562916"/>
            <a:ext cx="1152000" cy="1143000"/>
          </a:xfrm>
          <a:prstGeom prst="rect">
            <a:avLst/>
          </a:prstGeom>
          <a:noFill/>
          <a:ln>
            <a:noFill/>
          </a:ln>
        </p:spPr>
      </p:sp>
      <p:sp>
        <p:nvSpPr>
          <p:cNvPr id="1387" name="Google Shape;1387;p100"/>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8" name="Google Shape;1388;p100"/>
          <p:cNvSpPr/>
          <p:nvPr>
            <p:ph idx="3" type="pic"/>
          </p:nvPr>
        </p:nvSpPr>
        <p:spPr>
          <a:xfrm>
            <a:off x="9757009" y="3260706"/>
            <a:ext cx="1216200" cy="987600"/>
          </a:xfrm>
          <a:prstGeom prst="rect">
            <a:avLst/>
          </a:prstGeom>
          <a:noFill/>
          <a:ln>
            <a:noFill/>
          </a:ln>
        </p:spPr>
      </p:sp>
      <p:sp>
        <p:nvSpPr>
          <p:cNvPr id="1389" name="Google Shape;1389;p100"/>
          <p:cNvSpPr/>
          <p:nvPr>
            <p:ph idx="4" type="pic"/>
          </p:nvPr>
        </p:nvSpPr>
        <p:spPr>
          <a:xfrm>
            <a:off x="9810967" y="4777725"/>
            <a:ext cx="1143000" cy="1143000"/>
          </a:xfrm>
          <a:prstGeom prst="rect">
            <a:avLst/>
          </a:prstGeom>
          <a:noFill/>
          <a:ln>
            <a:noFill/>
          </a:ln>
        </p:spPr>
      </p:sp>
      <p:cxnSp>
        <p:nvCxnSpPr>
          <p:cNvPr id="1390" name="Google Shape;1390;p10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91" name="Google Shape;1391;p10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92" name="Google Shape;1392;p10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93" name="Google Shape;1393;p10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94" name="Google Shape;1394;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95" name="Google Shape;1395;p100"/>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96" name="Google Shape;1396;p10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97" name="Google Shape;1397;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398" name="Shape 1398"/>
        <p:cNvGrpSpPr/>
        <p:nvPr/>
      </p:nvGrpSpPr>
      <p:grpSpPr>
        <a:xfrm>
          <a:off x="0" y="0"/>
          <a:ext cx="0" cy="0"/>
          <a:chOff x="0" y="0"/>
          <a:chExt cx="0" cy="0"/>
        </a:xfrm>
      </p:grpSpPr>
      <p:sp>
        <p:nvSpPr>
          <p:cNvPr id="1399" name="Google Shape;1399;p10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00" name="Google Shape;1400;p101"/>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01" name="Google Shape;1401;p101"/>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02" name="Google Shape;1402;p10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03" name="Google Shape;1403;p10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04" name="Google Shape;1404;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05" name="Google Shape;1405;p10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06" name="Google Shape;1406;p101"/>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407" name="Google Shape;1407;p101"/>
          <p:cNvSpPr/>
          <p:nvPr>
            <p:ph idx="2" type="pic"/>
          </p:nvPr>
        </p:nvSpPr>
        <p:spPr>
          <a:xfrm>
            <a:off x="9209369" y="1251283"/>
            <a:ext cx="2404500" cy="2949900"/>
          </a:xfrm>
          <a:prstGeom prst="rect">
            <a:avLst/>
          </a:prstGeom>
          <a:noFill/>
          <a:ln>
            <a:noFill/>
          </a:ln>
        </p:spPr>
      </p:sp>
      <p:sp>
        <p:nvSpPr>
          <p:cNvPr id="1408" name="Google Shape;1408;p101"/>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9" name="Google Shape;1409;p101"/>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0" name="Google Shape;1410;p101"/>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11" name="Shape 1411"/>
        <p:cNvGrpSpPr/>
        <p:nvPr/>
      </p:nvGrpSpPr>
      <p:grpSpPr>
        <a:xfrm>
          <a:off x="0" y="0"/>
          <a:ext cx="0" cy="0"/>
          <a:chOff x="0" y="0"/>
          <a:chExt cx="0" cy="0"/>
        </a:xfrm>
      </p:grpSpPr>
      <p:sp>
        <p:nvSpPr>
          <p:cNvPr id="1412" name="Google Shape;1412;p10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3" name="Google Shape;1413;p102"/>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4" name="Google Shape;1414;p102"/>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5" name="Google Shape;1415;p102"/>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6" name="Google Shape;1416;p102"/>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17" name="Shape 1417"/>
        <p:cNvGrpSpPr/>
        <p:nvPr/>
      </p:nvGrpSpPr>
      <p:grpSpPr>
        <a:xfrm>
          <a:off x="0" y="0"/>
          <a:ext cx="0" cy="0"/>
          <a:chOff x="0" y="0"/>
          <a:chExt cx="0" cy="0"/>
        </a:xfrm>
      </p:grpSpPr>
      <p:sp>
        <p:nvSpPr>
          <p:cNvPr id="1418" name="Google Shape;1418;p10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419" name="Shape 1419"/>
        <p:cNvGrpSpPr/>
        <p:nvPr/>
      </p:nvGrpSpPr>
      <p:grpSpPr>
        <a:xfrm>
          <a:off x="0" y="0"/>
          <a:ext cx="0" cy="0"/>
          <a:chOff x="0" y="0"/>
          <a:chExt cx="0" cy="0"/>
        </a:xfrm>
      </p:grpSpPr>
      <p:sp>
        <p:nvSpPr>
          <p:cNvPr id="1420" name="Google Shape;1420;p10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21" name="Google Shape;1421;p10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22" name="Google Shape;1422;p10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423" name="Google Shape;1423;p10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24" name="Google Shape;1424;p10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425" name="Google Shape;1425;p10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26" name="Google Shape;1426;p10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427" name="Google Shape;1427;p104"/>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428" name="Google Shape;1428;p104"/>
          <p:cNvSpPr/>
          <p:nvPr>
            <p:ph idx="2" type="pic"/>
          </p:nvPr>
        </p:nvSpPr>
        <p:spPr>
          <a:xfrm>
            <a:off x="8916576" y="1661249"/>
            <a:ext cx="2990100" cy="2715900"/>
          </a:xfrm>
          <a:prstGeom prst="rect">
            <a:avLst/>
          </a:prstGeom>
          <a:noFill/>
          <a:ln>
            <a:noFill/>
          </a:ln>
        </p:spPr>
      </p:sp>
      <p:sp>
        <p:nvSpPr>
          <p:cNvPr id="1429" name="Google Shape;1429;p104"/>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0" name="Google Shape;1430;p104"/>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1" name="Google Shape;1431;p104"/>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2" name="Google Shape;1432;p104"/>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433" name="Shape 1433"/>
        <p:cNvGrpSpPr/>
        <p:nvPr/>
      </p:nvGrpSpPr>
      <p:grpSpPr>
        <a:xfrm>
          <a:off x="0" y="0"/>
          <a:ext cx="0" cy="0"/>
          <a:chOff x="0" y="0"/>
          <a:chExt cx="0" cy="0"/>
        </a:xfrm>
      </p:grpSpPr>
      <p:sp>
        <p:nvSpPr>
          <p:cNvPr id="1434" name="Google Shape;1434;p10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35" name="Google Shape;1435;p10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6" name="Google Shape;1436;p10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37" name="Google Shape;1437;p10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38" name="Google Shape;1438;p10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39" name="Google Shape;1439;p10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40" name="Google Shape;1440;p10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441" name="Google Shape;1441;p10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42" name="Google Shape;1442;p105"/>
          <p:cNvSpPr/>
          <p:nvPr>
            <p:ph idx="2" type="pic"/>
          </p:nvPr>
        </p:nvSpPr>
        <p:spPr>
          <a:xfrm>
            <a:off x="9093038" y="1058781"/>
            <a:ext cx="2715900" cy="2715900"/>
          </a:xfrm>
          <a:prstGeom prst="rect">
            <a:avLst/>
          </a:prstGeom>
          <a:noFill/>
          <a:ln>
            <a:noFill/>
          </a:ln>
        </p:spPr>
      </p:sp>
      <p:sp>
        <p:nvSpPr>
          <p:cNvPr id="1443" name="Google Shape;1443;p10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4" name="Google Shape;1444;p10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5" name="Google Shape;1445;p10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6" name="Google Shape;1446;p10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7" name="Google Shape;1447;p10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8" name="Google Shape;1448;p10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9" name="Google Shape;1449;p10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450" name="Shape 1450"/>
        <p:cNvGrpSpPr/>
        <p:nvPr/>
      </p:nvGrpSpPr>
      <p:grpSpPr>
        <a:xfrm>
          <a:off x="0" y="0"/>
          <a:ext cx="0" cy="0"/>
          <a:chOff x="0" y="0"/>
          <a:chExt cx="0" cy="0"/>
        </a:xfrm>
      </p:grpSpPr>
      <p:sp>
        <p:nvSpPr>
          <p:cNvPr id="1451" name="Google Shape;1451;p10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2" name="Google Shape;1452;p106"/>
          <p:cNvSpPr/>
          <p:nvPr>
            <p:ph idx="2" type="pic"/>
          </p:nvPr>
        </p:nvSpPr>
        <p:spPr>
          <a:xfrm>
            <a:off x="9510134" y="1431036"/>
            <a:ext cx="1965900" cy="3996000"/>
          </a:xfrm>
          <a:prstGeom prst="rect">
            <a:avLst/>
          </a:prstGeom>
          <a:noFill/>
          <a:ln>
            <a:noFill/>
          </a:ln>
        </p:spPr>
      </p:sp>
      <p:cxnSp>
        <p:nvCxnSpPr>
          <p:cNvPr id="1453" name="Google Shape;1453;p10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4" name="Google Shape;1454;p10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5" name="Google Shape;1455;p10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456" name="Google Shape;1456;p10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457" name="Google Shape;1457;p10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458" name="Google Shape;1458;p10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459" name="Google Shape;1459;p10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460" name="Google Shape;1460;p106"/>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1" name="Google Shape;1461;p106"/>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2" name="Google Shape;1462;p106"/>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3" name="Google Shape;1463;p106"/>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4" name="Google Shape;1464;p106"/>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5" name="Google Shape;1465;p106"/>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6" name="Google Shape;1466;p106"/>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7" name="Google Shape;1467;p106"/>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22" Type="http://schemas.openxmlformats.org/officeDocument/2006/relationships/slideLayout" Target="../slideLayouts/slideLayout27.xml"/><Relationship Id="rId10" Type="http://schemas.openxmlformats.org/officeDocument/2006/relationships/slideLayout" Target="../slideLayouts/slideLayout15.xml"/><Relationship Id="rId21" Type="http://schemas.openxmlformats.org/officeDocument/2006/relationships/slideLayout" Target="../slideLayouts/slideLayout26.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23" Type="http://schemas.openxmlformats.org/officeDocument/2006/relationships/theme" Target="../theme/theme1.xml"/><Relationship Id="rId1" Type="http://schemas.openxmlformats.org/officeDocument/2006/relationships/image" Target="../media/image3.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theme" Target="../theme/theme9.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theme" Target="../theme/theme8.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image" Target="../media/image3.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3.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9" Type="http://schemas.openxmlformats.org/officeDocument/2006/relationships/theme" Target="../theme/theme7.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84.xml"/><Relationship Id="rId11" Type="http://schemas.openxmlformats.org/officeDocument/2006/relationships/slideLayout" Target="../slideLayouts/slideLayout75.xml"/><Relationship Id="rId22" Type="http://schemas.openxmlformats.org/officeDocument/2006/relationships/theme" Target="../theme/theme5.xml"/><Relationship Id="rId10" Type="http://schemas.openxmlformats.org/officeDocument/2006/relationships/slideLayout" Target="../slideLayouts/slideLayout74.xml"/><Relationship Id="rId21" Type="http://schemas.openxmlformats.org/officeDocument/2006/relationships/slideLayout" Target="../slideLayouts/slideLayout85.xml"/><Relationship Id="rId13" Type="http://schemas.openxmlformats.org/officeDocument/2006/relationships/slideLayout" Target="../slideLayouts/slideLayout77.xml"/><Relationship Id="rId12" Type="http://schemas.openxmlformats.org/officeDocument/2006/relationships/slideLayout" Target="../slideLayouts/slideLayout76.xml"/><Relationship Id="rId1" Type="http://schemas.openxmlformats.org/officeDocument/2006/relationships/image" Target="../media/image3.png"/><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5" Type="http://schemas.openxmlformats.org/officeDocument/2006/relationships/slideLayout" Target="../slideLayouts/slideLayout79.xml"/><Relationship Id="rId14" Type="http://schemas.openxmlformats.org/officeDocument/2006/relationships/slideLayout" Target="../slideLayouts/slideLayout78.xml"/><Relationship Id="rId17" Type="http://schemas.openxmlformats.org/officeDocument/2006/relationships/slideLayout" Target="../slideLayouts/slideLayout81.xml"/><Relationship Id="rId16" Type="http://schemas.openxmlformats.org/officeDocument/2006/relationships/slideLayout" Target="../slideLayouts/slideLayout80.xml"/><Relationship Id="rId5" Type="http://schemas.openxmlformats.org/officeDocument/2006/relationships/slideLayout" Target="../slideLayouts/slideLayout69.xml"/><Relationship Id="rId19" Type="http://schemas.openxmlformats.org/officeDocument/2006/relationships/slideLayout" Target="../slideLayouts/slideLayout83.xml"/><Relationship Id="rId6" Type="http://schemas.openxmlformats.org/officeDocument/2006/relationships/slideLayout" Target="../slideLayouts/slideLayout70.xml"/><Relationship Id="rId18" Type="http://schemas.openxmlformats.org/officeDocument/2006/relationships/slideLayout" Target="../slideLayouts/slideLayout82.xml"/><Relationship Id="rId7" Type="http://schemas.openxmlformats.org/officeDocument/2006/relationships/slideLayout" Target="../slideLayouts/slideLayout71.xml"/><Relationship Id="rId8"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5.xml"/><Relationship Id="rId10" Type="http://schemas.openxmlformats.org/officeDocument/2006/relationships/slideLayout" Target="../slideLayouts/slideLayout94.xml"/><Relationship Id="rId13" Type="http://schemas.openxmlformats.org/officeDocument/2006/relationships/slideLayout" Target="../slideLayouts/slideLayout97.xml"/><Relationship Id="rId12" Type="http://schemas.openxmlformats.org/officeDocument/2006/relationships/slideLayout" Target="../slideLayouts/slideLayout96.xml"/><Relationship Id="rId1" Type="http://schemas.openxmlformats.org/officeDocument/2006/relationships/image" Target="../media/image3.png"/><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6.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sp>
        <p:nvSpPr>
          <p:cNvPr id="406" name="Google Shape;406;p31"/>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07" name="Google Shape;407;p31"/>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408" name="Google Shape;408;p3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p39"/>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530" name="Google Shape;530;p39"/>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531" name="Google Shape;531;p3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2" name="Google Shape;532;p39"/>
          <p:cNvSpPr/>
          <p:nvPr/>
        </p:nvSpPr>
        <p:spPr>
          <a:xfrm>
            <a:off x="9220261" y="169846"/>
            <a:ext cx="2816352" cy="8567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0" name="Shape 690"/>
        <p:cNvGrpSpPr/>
        <p:nvPr/>
      </p:nvGrpSpPr>
      <p:grpSpPr>
        <a:xfrm>
          <a:off x="0" y="0"/>
          <a:ext cx="0" cy="0"/>
          <a:chOff x="0" y="0"/>
          <a:chExt cx="0" cy="0"/>
        </a:xfrm>
      </p:grpSpPr>
      <p:sp>
        <p:nvSpPr>
          <p:cNvPr id="691" name="Google Shape;691;p52"/>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92" name="Google Shape;692;p5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93" name="Google Shape;693;p5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94" name="Google Shape;694;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1" name="Shape 851"/>
        <p:cNvGrpSpPr/>
        <p:nvPr/>
      </p:nvGrpSpPr>
      <p:grpSpPr>
        <a:xfrm>
          <a:off x="0" y="0"/>
          <a:ext cx="0" cy="0"/>
          <a:chOff x="0" y="0"/>
          <a:chExt cx="0" cy="0"/>
        </a:xfrm>
      </p:grpSpPr>
      <p:sp>
        <p:nvSpPr>
          <p:cNvPr id="852" name="Google Shape;852;p65"/>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853" name="Google Shape;853;p65"/>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854" name="Google Shape;854;p65"/>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6" r:id="rId2"/>
    <p:sldLayoutId id="2147483707" r:id="rId3"/>
    <p:sldLayoutId id="2147483708" r:id="rId4"/>
    <p:sldLayoutId id="2147483709" r:id="rId5"/>
    <p:sldLayoutId id="2147483710" r:id="rId6"/>
    <p:sldLayoutId id="2147483711" r:id="rId7"/>
    <p:sldLayoutId id="2147483712"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4" name="Shape 974"/>
        <p:cNvGrpSpPr/>
        <p:nvPr/>
      </p:nvGrpSpPr>
      <p:grpSpPr>
        <a:xfrm>
          <a:off x="0" y="0"/>
          <a:ext cx="0" cy="0"/>
          <a:chOff x="0" y="0"/>
          <a:chExt cx="0" cy="0"/>
        </a:xfrm>
      </p:grpSpPr>
      <p:sp>
        <p:nvSpPr>
          <p:cNvPr id="975" name="Google Shape;975;p73"/>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976" name="Google Shape;976;p73"/>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977" name="Google Shape;977;p73"/>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978" name="Google Shape;978;p73"/>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6" name="Shape 1306"/>
        <p:cNvGrpSpPr/>
        <p:nvPr/>
      </p:nvGrpSpPr>
      <p:grpSpPr>
        <a:xfrm>
          <a:off x="0" y="0"/>
          <a:ext cx="0" cy="0"/>
          <a:chOff x="0" y="0"/>
          <a:chExt cx="0" cy="0"/>
        </a:xfrm>
      </p:grpSpPr>
      <p:sp>
        <p:nvSpPr>
          <p:cNvPr id="1307" name="Google Shape;1307;p94"/>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308" name="Google Shape;1308;p94"/>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309" name="Google Shape;1309;p9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10" name="Google Shape;1310;p94"/>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0" Type="http://schemas.openxmlformats.org/officeDocument/2006/relationships/image" Target="../media/image64.png"/><Relationship Id="rId1" Type="http://schemas.openxmlformats.org/officeDocument/2006/relationships/slideLayout" Target="../slideLayouts/slideLayout50.xml"/><Relationship Id="rId2" Type="http://schemas.openxmlformats.org/officeDocument/2006/relationships/notesSlide" Target="../notesSlides/notesSlide10.xml"/><Relationship Id="rId3" Type="http://schemas.openxmlformats.org/officeDocument/2006/relationships/image" Target="../media/image58.png"/><Relationship Id="rId4" Type="http://schemas.openxmlformats.org/officeDocument/2006/relationships/image" Target="../media/image56.png"/><Relationship Id="rId9" Type="http://schemas.openxmlformats.org/officeDocument/2006/relationships/image" Target="../media/image51.png"/><Relationship Id="rId5" Type="http://schemas.openxmlformats.org/officeDocument/2006/relationships/image" Target="../media/image57.png"/><Relationship Id="rId6" Type="http://schemas.openxmlformats.org/officeDocument/2006/relationships/image" Target="../media/image65.png"/><Relationship Id="rId7" Type="http://schemas.openxmlformats.org/officeDocument/2006/relationships/image" Target="../media/image62.png"/><Relationship Id="rId8" Type="http://schemas.openxmlformats.org/officeDocument/2006/relationships/image" Target="../media/image6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1.xml"/><Relationship Id="rId3" Type="http://schemas.openxmlformats.org/officeDocument/2006/relationships/image" Target="../media/image7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2.xml"/><Relationship Id="rId3"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3.xml"/><Relationship Id="rId3" Type="http://schemas.openxmlformats.org/officeDocument/2006/relationships/image" Target="../media/image5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4.xml"/><Relationship Id="rId3"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5.xml"/><Relationship Id="rId3" Type="http://schemas.openxmlformats.org/officeDocument/2006/relationships/image" Target="../media/image6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16.xml"/><Relationship Id="rId3" Type="http://schemas.openxmlformats.org/officeDocument/2006/relationships/image" Target="../media/image55.png"/><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1.jpg"/><Relationship Id="rId4" Type="http://schemas.openxmlformats.org/officeDocument/2006/relationships/image" Target="../media/image43.jpg"/><Relationship Id="rId5" Type="http://schemas.openxmlformats.org/officeDocument/2006/relationships/image" Target="../media/image45.jpg"/><Relationship Id="rId6" Type="http://schemas.openxmlformats.org/officeDocument/2006/relationships/image" Target="../media/image40.jpg"/><Relationship Id="rId7"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44.png"/><Relationship Id="rId4" Type="http://schemas.openxmlformats.org/officeDocument/2006/relationships/image" Target="../media/image48.png"/><Relationship Id="rId5" Type="http://schemas.openxmlformats.org/officeDocument/2006/relationships/image" Target="../media/image46.png"/><Relationship Id="rId6"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xml"/><Relationship Id="rId3" Type="http://schemas.openxmlformats.org/officeDocument/2006/relationships/image" Target="../media/image67.png"/><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xml"/><Relationship Id="rId3" Type="http://schemas.openxmlformats.org/officeDocument/2006/relationships/image" Target="../media/image6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 Id="rId3" Type="http://schemas.openxmlformats.org/officeDocument/2006/relationships/image" Target="../media/image51.png"/><Relationship Id="rId4" Type="http://schemas.openxmlformats.org/officeDocument/2006/relationships/image" Target="../media/image5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1" name="Shape 1471"/>
        <p:cNvGrpSpPr/>
        <p:nvPr/>
      </p:nvGrpSpPr>
      <p:grpSpPr>
        <a:xfrm>
          <a:off x="0" y="0"/>
          <a:ext cx="0" cy="0"/>
          <a:chOff x="0" y="0"/>
          <a:chExt cx="0" cy="0"/>
        </a:xfrm>
      </p:grpSpPr>
      <p:sp>
        <p:nvSpPr>
          <p:cNvPr id="1472" name="Google Shape;1472;p107"/>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473" name="Google Shape;1473;p107"/>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Say and Count Syllables</a:t>
            </a:r>
            <a:endParaRPr/>
          </a:p>
        </p:txBody>
      </p:sp>
      <p:sp>
        <p:nvSpPr>
          <p:cNvPr id="1474" name="Google Shape;1474;p107"/>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sz="5000"/>
              <a:t>Let’s practice</a:t>
            </a:r>
            <a:endParaRPr/>
          </a:p>
        </p:txBody>
      </p:sp>
      <p:sp>
        <p:nvSpPr>
          <p:cNvPr id="1572" name="Google Shape;1572;p11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Tips and tricks</a:t>
            </a:r>
            <a:endParaRPr/>
          </a:p>
        </p:txBody>
      </p:sp>
      <p:sp>
        <p:nvSpPr>
          <p:cNvPr id="1573" name="Google Shape;1573;p116"/>
          <p:cNvSpPr txBox="1"/>
          <p:nvPr>
            <p:ph idx="2" type="body"/>
          </p:nvPr>
        </p:nvSpPr>
        <p:spPr>
          <a:xfrm>
            <a:off x="260350" y="1577975"/>
            <a:ext cx="30885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Place your hand under your chin. As you say the word, notice each time your chin drops. That’s a syllable!</a:t>
            </a:r>
            <a:endParaRPr/>
          </a:p>
        </p:txBody>
      </p:sp>
      <p:sp>
        <p:nvSpPr>
          <p:cNvPr id="1574" name="Google Shape;1574;p116"/>
          <p:cNvSpPr txBox="1"/>
          <p:nvPr>
            <p:ph idx="4" type="body"/>
          </p:nvPr>
        </p:nvSpPr>
        <p:spPr>
          <a:xfrm>
            <a:off x="3802043" y="1577339"/>
            <a:ext cx="5041200" cy="4152000"/>
          </a:xfrm>
          <a:prstGeom prst="rect">
            <a:avLst/>
          </a:prstGeom>
          <a:noFill/>
          <a:ln>
            <a:noFill/>
          </a:ln>
        </p:spPr>
        <p:txBody>
          <a:bodyPr anchorCtr="0" anchor="t" bIns="45700" lIns="91425" spcFirstLastPara="1" rIns="91425" wrap="square" tIns="45700">
            <a:noAutofit/>
          </a:bodyPr>
          <a:lstStyle/>
          <a:p>
            <a:pPr indent="-457200" lvl="0" marL="508000" rtl="0" algn="l">
              <a:lnSpc>
                <a:spcPct val="100000"/>
              </a:lnSpc>
              <a:spcBef>
                <a:spcPts val="1000"/>
              </a:spcBef>
              <a:spcAft>
                <a:spcPts val="0"/>
              </a:spcAft>
              <a:buSzPts val="2800"/>
              <a:buFont typeface="Arial"/>
              <a:buChar char="•"/>
            </a:pPr>
            <a:r>
              <a:rPr lang="en-US" sz="4000"/>
              <a:t>bubble</a:t>
            </a:r>
            <a:endParaRPr/>
          </a:p>
          <a:p>
            <a:pPr indent="-457200" lvl="0" marL="508000" rtl="0" algn="l">
              <a:lnSpc>
                <a:spcPct val="100000"/>
              </a:lnSpc>
              <a:spcBef>
                <a:spcPts val="1000"/>
              </a:spcBef>
              <a:spcAft>
                <a:spcPts val="0"/>
              </a:spcAft>
              <a:buSzPts val="2800"/>
              <a:buFont typeface="Arial"/>
              <a:buChar char="•"/>
            </a:pPr>
            <a:r>
              <a:rPr lang="en-US" sz="4000"/>
              <a:t>chicken</a:t>
            </a:r>
            <a:endParaRPr/>
          </a:p>
          <a:p>
            <a:pPr indent="-457200" lvl="0" marL="508000" rtl="0" algn="l">
              <a:lnSpc>
                <a:spcPct val="100000"/>
              </a:lnSpc>
              <a:spcBef>
                <a:spcPts val="1000"/>
              </a:spcBef>
              <a:spcAft>
                <a:spcPts val="0"/>
              </a:spcAft>
              <a:buSzPts val="2800"/>
              <a:buFont typeface="Arial"/>
              <a:buChar char="•"/>
            </a:pPr>
            <a:r>
              <a:rPr lang="en-US" sz="4000"/>
              <a:t>apple</a:t>
            </a:r>
            <a:endParaRPr/>
          </a:p>
          <a:p>
            <a:pPr indent="-457200" lvl="0" marL="508000" rtl="0" algn="l">
              <a:lnSpc>
                <a:spcPct val="100000"/>
              </a:lnSpc>
              <a:spcBef>
                <a:spcPts val="1000"/>
              </a:spcBef>
              <a:spcAft>
                <a:spcPts val="0"/>
              </a:spcAft>
              <a:buSzPts val="2800"/>
              <a:buFont typeface="Arial"/>
              <a:buChar char="•"/>
            </a:pPr>
            <a:r>
              <a:rPr lang="en-US" sz="4000"/>
              <a:t>car</a:t>
            </a:r>
            <a:endParaRPr/>
          </a:p>
          <a:p>
            <a:pPr indent="-457200" lvl="0" marL="508000" rtl="0" algn="l">
              <a:lnSpc>
                <a:spcPct val="100000"/>
              </a:lnSpc>
              <a:spcBef>
                <a:spcPts val="1000"/>
              </a:spcBef>
              <a:spcAft>
                <a:spcPts val="0"/>
              </a:spcAft>
              <a:buSzPts val="2800"/>
              <a:buFont typeface="Arial"/>
              <a:buChar char="•"/>
            </a:pPr>
            <a:r>
              <a:rPr lang="en-US" sz="4000"/>
              <a:t>umbrella</a:t>
            </a:r>
            <a:endParaRPr/>
          </a:p>
          <a:p>
            <a:pPr indent="-457200" lvl="0" marL="508000" rtl="0" algn="l">
              <a:lnSpc>
                <a:spcPct val="100000"/>
              </a:lnSpc>
              <a:spcBef>
                <a:spcPts val="1000"/>
              </a:spcBef>
              <a:spcAft>
                <a:spcPts val="0"/>
              </a:spcAft>
              <a:buSzPts val="2800"/>
              <a:buFont typeface="Arial"/>
              <a:buChar char="•"/>
            </a:pPr>
            <a:r>
              <a:rPr lang="en-US" sz="4000"/>
              <a:t>your child’s name</a:t>
            </a:r>
            <a:endParaRPr/>
          </a:p>
          <a:p>
            <a:pPr indent="-279400" lvl="0" marL="508000" rtl="0" algn="l">
              <a:lnSpc>
                <a:spcPct val="90000"/>
              </a:lnSpc>
              <a:spcBef>
                <a:spcPts val="1000"/>
              </a:spcBef>
              <a:spcAft>
                <a:spcPts val="0"/>
              </a:spcAft>
              <a:buSzPts val="2800"/>
              <a:buFont typeface="Arial"/>
              <a:buNone/>
            </a:pPr>
            <a:r>
              <a:t/>
            </a:r>
            <a:endParaRPr/>
          </a:p>
          <a:p>
            <a:pPr indent="-279400" lvl="0" marL="508000" rtl="0" algn="l">
              <a:lnSpc>
                <a:spcPct val="90000"/>
              </a:lnSpc>
              <a:spcBef>
                <a:spcPts val="1000"/>
              </a:spcBef>
              <a:spcAft>
                <a:spcPts val="0"/>
              </a:spcAft>
              <a:buSzPts val="2800"/>
              <a:buFont typeface="Arial"/>
              <a:buNone/>
            </a:pPr>
            <a:r>
              <a:t/>
            </a:r>
            <a:endParaRPr/>
          </a:p>
          <a:p>
            <a:pPr indent="-279400" lvl="0" marL="508000" rtl="0" algn="l">
              <a:lnSpc>
                <a:spcPct val="90000"/>
              </a:lnSpc>
              <a:spcBef>
                <a:spcPts val="1000"/>
              </a:spcBef>
              <a:spcAft>
                <a:spcPts val="0"/>
              </a:spcAft>
              <a:buSzPts val="2800"/>
              <a:buFont typeface="Arial"/>
              <a:buNone/>
            </a:pPr>
            <a:r>
              <a:t/>
            </a:r>
            <a:endParaRPr/>
          </a:p>
          <a:p>
            <a:pPr indent="-279400" lvl="0" marL="508000" rtl="0" algn="l">
              <a:lnSpc>
                <a:spcPct val="90000"/>
              </a:lnSpc>
              <a:spcBef>
                <a:spcPts val="1000"/>
              </a:spcBef>
              <a:spcAft>
                <a:spcPts val="0"/>
              </a:spcAft>
              <a:buSzPts val="2800"/>
              <a:buFont typeface="Arial"/>
              <a:buNone/>
            </a:pPr>
            <a:r>
              <a:t/>
            </a:r>
            <a:endParaRPr/>
          </a:p>
        </p:txBody>
      </p:sp>
      <p:pic>
        <p:nvPicPr>
          <p:cNvPr descr="Bubbles" id="1575" name="Google Shape;1575;p116"/>
          <p:cNvPicPr preferRelativeResize="0"/>
          <p:nvPr/>
        </p:nvPicPr>
        <p:blipFill rotWithShape="1">
          <a:blip r:embed="rId3">
            <a:alphaModFix/>
          </a:blip>
          <a:srcRect b="0" l="0" r="0" t="0"/>
          <a:stretch/>
        </p:blipFill>
        <p:spPr>
          <a:xfrm>
            <a:off x="6020890" y="1690392"/>
            <a:ext cx="694568" cy="694568"/>
          </a:xfrm>
          <a:prstGeom prst="rect">
            <a:avLst/>
          </a:prstGeom>
          <a:noFill/>
          <a:ln>
            <a:noFill/>
          </a:ln>
        </p:spPr>
      </p:pic>
      <p:pic>
        <p:nvPicPr>
          <p:cNvPr descr="Chicken" id="1576" name="Google Shape;1576;p116"/>
          <p:cNvPicPr preferRelativeResize="0"/>
          <p:nvPr/>
        </p:nvPicPr>
        <p:blipFill rotWithShape="1">
          <a:blip r:embed="rId4">
            <a:alphaModFix/>
          </a:blip>
          <a:srcRect b="0" l="0" r="0" t="0"/>
          <a:stretch/>
        </p:blipFill>
        <p:spPr>
          <a:xfrm>
            <a:off x="6017293" y="2414102"/>
            <a:ext cx="694568" cy="694568"/>
          </a:xfrm>
          <a:prstGeom prst="rect">
            <a:avLst/>
          </a:prstGeom>
          <a:noFill/>
          <a:ln>
            <a:noFill/>
          </a:ln>
        </p:spPr>
      </p:pic>
      <p:pic>
        <p:nvPicPr>
          <p:cNvPr descr="Apple" id="1577" name="Google Shape;1577;p116"/>
          <p:cNvPicPr preferRelativeResize="0"/>
          <p:nvPr/>
        </p:nvPicPr>
        <p:blipFill rotWithShape="1">
          <a:blip r:embed="rId5">
            <a:alphaModFix/>
          </a:blip>
          <a:srcRect b="0" l="0" r="0" t="0"/>
          <a:stretch/>
        </p:blipFill>
        <p:spPr>
          <a:xfrm>
            <a:off x="5975317" y="3152813"/>
            <a:ext cx="694568" cy="694568"/>
          </a:xfrm>
          <a:prstGeom prst="rect">
            <a:avLst/>
          </a:prstGeom>
          <a:noFill/>
          <a:ln>
            <a:noFill/>
          </a:ln>
        </p:spPr>
      </p:pic>
      <p:pic>
        <p:nvPicPr>
          <p:cNvPr descr="Car" id="1578" name="Google Shape;1578;p116"/>
          <p:cNvPicPr preferRelativeResize="0"/>
          <p:nvPr/>
        </p:nvPicPr>
        <p:blipFill rotWithShape="1">
          <a:blip r:embed="rId6">
            <a:alphaModFix/>
          </a:blip>
          <a:srcRect b="0" l="0" r="0" t="0"/>
          <a:stretch/>
        </p:blipFill>
        <p:spPr>
          <a:xfrm>
            <a:off x="5968179" y="3876523"/>
            <a:ext cx="694568" cy="694568"/>
          </a:xfrm>
          <a:prstGeom prst="rect">
            <a:avLst/>
          </a:prstGeom>
          <a:noFill/>
          <a:ln>
            <a:noFill/>
          </a:ln>
        </p:spPr>
      </p:pic>
      <p:pic>
        <p:nvPicPr>
          <p:cNvPr descr="Beach umbrella" id="1579" name="Google Shape;1579;p116"/>
          <p:cNvPicPr preferRelativeResize="0"/>
          <p:nvPr/>
        </p:nvPicPr>
        <p:blipFill rotWithShape="1">
          <a:blip r:embed="rId7">
            <a:alphaModFix/>
          </a:blip>
          <a:srcRect b="0" l="0" r="0" t="0"/>
          <a:stretch/>
        </p:blipFill>
        <p:spPr>
          <a:xfrm>
            <a:off x="6315463" y="4659258"/>
            <a:ext cx="694568" cy="694568"/>
          </a:xfrm>
          <a:prstGeom prst="rect">
            <a:avLst/>
          </a:prstGeom>
          <a:noFill/>
          <a:ln>
            <a:noFill/>
          </a:ln>
        </p:spPr>
      </p:pic>
      <p:pic>
        <p:nvPicPr>
          <p:cNvPr id="1580" name="Google Shape;1580;p116"/>
          <p:cNvPicPr preferRelativeResize="0"/>
          <p:nvPr/>
        </p:nvPicPr>
        <p:blipFill rotWithShape="1">
          <a:blip r:embed="rId8">
            <a:alphaModFix/>
          </a:blip>
          <a:srcRect b="0" l="0" r="0" t="0"/>
          <a:stretch/>
        </p:blipFill>
        <p:spPr>
          <a:xfrm>
            <a:off x="8957744" y="1690412"/>
            <a:ext cx="1452940" cy="1135050"/>
          </a:xfrm>
          <a:prstGeom prst="rect">
            <a:avLst/>
          </a:prstGeom>
          <a:noFill/>
          <a:ln>
            <a:noFill/>
          </a:ln>
        </p:spPr>
      </p:pic>
      <p:pic>
        <p:nvPicPr>
          <p:cNvPr id="1581" name="Google Shape;1581;p116"/>
          <p:cNvPicPr preferRelativeResize="0"/>
          <p:nvPr/>
        </p:nvPicPr>
        <p:blipFill rotWithShape="1">
          <a:blip r:embed="rId9">
            <a:alphaModFix/>
          </a:blip>
          <a:srcRect b="0" l="0" r="0" t="0"/>
          <a:stretch/>
        </p:blipFill>
        <p:spPr>
          <a:xfrm>
            <a:off x="9025423" y="4329415"/>
            <a:ext cx="1317600" cy="1354250"/>
          </a:xfrm>
          <a:prstGeom prst="rect">
            <a:avLst/>
          </a:prstGeom>
          <a:noFill/>
          <a:ln>
            <a:noFill/>
          </a:ln>
        </p:spPr>
      </p:pic>
      <p:pic>
        <p:nvPicPr>
          <p:cNvPr id="1582" name="Google Shape;1582;p116"/>
          <p:cNvPicPr preferRelativeResize="0"/>
          <p:nvPr/>
        </p:nvPicPr>
        <p:blipFill rotWithShape="1">
          <a:blip r:embed="rId10">
            <a:alphaModFix/>
          </a:blip>
          <a:srcRect b="0" l="0" r="0" t="0"/>
          <a:stretch/>
        </p:blipFill>
        <p:spPr>
          <a:xfrm>
            <a:off x="8974811" y="3085826"/>
            <a:ext cx="1418825" cy="1135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1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588" name="Google Shape;1588;p117"/>
          <p:cNvSpPr txBox="1"/>
          <p:nvPr/>
        </p:nvSpPr>
        <p:spPr>
          <a:xfrm>
            <a:off x="4326096" y="1917450"/>
            <a:ext cx="7401000" cy="791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8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Use this with books in any language.</a:t>
            </a:r>
            <a:endParaRPr b="0" i="0" sz="3200" u="none" cap="none" strike="noStrike">
              <a:solidFill>
                <a:srgbClr val="006FB6"/>
              </a:solidFill>
              <a:latin typeface="Calibri"/>
              <a:ea typeface="Calibri"/>
              <a:cs typeface="Calibri"/>
              <a:sym typeface="Calibri"/>
            </a:endParaRPr>
          </a:p>
        </p:txBody>
      </p:sp>
      <p:sp>
        <p:nvSpPr>
          <p:cNvPr id="1589" name="Google Shape;1589;p117"/>
          <p:cNvSpPr txBox="1"/>
          <p:nvPr/>
        </p:nvSpPr>
        <p:spPr>
          <a:xfrm>
            <a:off x="4326108" y="3432902"/>
            <a:ext cx="5799600" cy="972300"/>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1000"/>
              </a:spcBef>
              <a:spcAft>
                <a:spcPts val="0"/>
              </a:spcAft>
              <a:buClr>
                <a:srgbClr val="000000"/>
              </a:buClr>
              <a:buSzPct val="108108"/>
              <a:buFont typeface="Arial"/>
              <a:buNone/>
            </a:pPr>
            <a:r>
              <a:rPr b="0" i="0" lang="en-US" sz="3200" u="none" cap="none" strike="noStrike">
                <a:solidFill>
                  <a:srgbClr val="006FB6"/>
                </a:solidFill>
                <a:latin typeface="Calibri"/>
                <a:ea typeface="Calibri"/>
                <a:cs typeface="Calibri"/>
                <a:sym typeface="Calibri"/>
              </a:rPr>
              <a:t>Give a lot of encouragement to help build reading skills.</a:t>
            </a:r>
            <a:endParaRPr b="0" i="0" sz="3200" u="none" cap="none" strike="noStrike">
              <a:solidFill>
                <a:srgbClr val="006FB6"/>
              </a:solidFill>
              <a:latin typeface="Calibri"/>
              <a:ea typeface="Calibri"/>
              <a:cs typeface="Calibri"/>
              <a:sym typeface="Calibri"/>
            </a:endParaRPr>
          </a:p>
        </p:txBody>
      </p:sp>
      <p:pic>
        <p:nvPicPr>
          <p:cNvPr id="1590" name="Google Shape;1590;p117"/>
          <p:cNvPicPr preferRelativeResize="0"/>
          <p:nvPr/>
        </p:nvPicPr>
        <p:blipFill rotWithShape="1">
          <a:blip r:embed="rId3">
            <a:alphaModFix/>
          </a:blip>
          <a:srcRect b="0" l="0" r="0" t="0"/>
          <a:stretch/>
        </p:blipFill>
        <p:spPr>
          <a:xfrm>
            <a:off x="1926462" y="3112700"/>
            <a:ext cx="1239220" cy="1226100"/>
          </a:xfrm>
          <a:prstGeom prst="rect">
            <a:avLst/>
          </a:prstGeom>
          <a:noFill/>
          <a:ln>
            <a:noFill/>
          </a:ln>
        </p:spPr>
      </p:pic>
      <p:pic>
        <p:nvPicPr>
          <p:cNvPr id="1591" name="Google Shape;1591;p117"/>
          <p:cNvPicPr preferRelativeResize="0"/>
          <p:nvPr/>
        </p:nvPicPr>
        <p:blipFill rotWithShape="1">
          <a:blip r:embed="rId4">
            <a:alphaModFix/>
          </a:blip>
          <a:srcRect b="0" l="0" r="0" t="0"/>
          <a:stretch/>
        </p:blipFill>
        <p:spPr>
          <a:xfrm>
            <a:off x="2045425" y="1803148"/>
            <a:ext cx="1103676" cy="1020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118"/>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800"/>
              <a:buNone/>
            </a:pPr>
            <a:r>
              <a:rPr lang="en-US"/>
              <a:t>Can you clap/snap/stomp out the syllables?</a:t>
            </a:r>
            <a:endParaRPr/>
          </a:p>
        </p:txBody>
      </p:sp>
      <p:sp>
        <p:nvSpPr>
          <p:cNvPr id="1597" name="Google Shape;1597;p118"/>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800"/>
              <a:buNone/>
            </a:pPr>
            <a:r>
              <a:rPr lang="en-US"/>
              <a:t>How many syllables does your name have?</a:t>
            </a:r>
            <a:endParaRPr/>
          </a:p>
        </p:txBody>
      </p:sp>
      <p:sp>
        <p:nvSpPr>
          <p:cNvPr id="1598" name="Google Shape;1598;p118"/>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2800"/>
              <a:buNone/>
            </a:pPr>
            <a:r>
              <a:rPr lang="en-US"/>
              <a:t>Can you listen very closely for the beats in the word? </a:t>
            </a:r>
            <a:endParaRPr/>
          </a:p>
        </p:txBody>
      </p:sp>
      <p:sp>
        <p:nvSpPr>
          <p:cNvPr id="1599" name="Google Shape;1599;p118"/>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a:t>
            </a:r>
            <a:endParaRPr/>
          </a:p>
        </p:txBody>
      </p:sp>
      <p:pic>
        <p:nvPicPr>
          <p:cNvPr id="1600" name="Google Shape;1600;p118"/>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1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606" name="Google Shape;1606;p119"/>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Hear a word and say the word.</a:t>
            </a:r>
            <a:endParaRPr/>
          </a:p>
        </p:txBody>
      </p:sp>
      <p:sp>
        <p:nvSpPr>
          <p:cNvPr id="1607" name="Google Shape;1607;p119"/>
          <p:cNvSpPr txBox="1"/>
          <p:nvPr>
            <p:ph idx="2" type="body"/>
          </p:nvPr>
        </p:nvSpPr>
        <p:spPr>
          <a:xfrm>
            <a:off x="1628000" y="2592250"/>
            <a:ext cx="3610800" cy="10557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0"/>
              </a:spcBef>
              <a:spcAft>
                <a:spcPts val="0"/>
              </a:spcAft>
              <a:buSzPct val="87500"/>
              <a:buNone/>
            </a:pPr>
            <a:r>
              <a:rPr lang="en-US" sz="3200"/>
              <a:t>Hear and feel the syllables in the word to count them. </a:t>
            </a:r>
            <a:endParaRPr/>
          </a:p>
        </p:txBody>
      </p:sp>
      <p:sp>
        <p:nvSpPr>
          <p:cNvPr id="1608" name="Google Shape;1608;p119"/>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0"/>
              </a:spcBef>
              <a:spcAft>
                <a:spcPts val="0"/>
              </a:spcAft>
              <a:buSzPct val="87500"/>
              <a:buNone/>
            </a:pPr>
            <a:r>
              <a:rPr lang="en-US" sz="3200"/>
              <a:t>Congratulate your child when they keep trying!</a:t>
            </a:r>
            <a:endParaRPr/>
          </a:p>
        </p:txBody>
      </p:sp>
      <p:sp>
        <p:nvSpPr>
          <p:cNvPr id="1609" name="Google Shape;1609;p11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610" name="Google Shape;1610;p119"/>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611" name="Google Shape;1611;p11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612" name="Google Shape;1612;p119"/>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613" name="Google Shape;1613;p119"/>
          <p:cNvSpPr/>
          <p:nvPr>
            <p:ph idx="9" type="pic"/>
          </p:nvPr>
        </p:nvSpPr>
        <p:spPr>
          <a:xfrm>
            <a:off x="7967502" y="1420398"/>
            <a:ext cx="3962100" cy="3122700"/>
          </a:xfrm>
          <a:prstGeom prst="rect">
            <a:avLst/>
          </a:prstGeom>
          <a:noFill/>
          <a:ln>
            <a:noFill/>
          </a:ln>
        </p:spPr>
      </p:sp>
      <p:pic>
        <p:nvPicPr>
          <p:cNvPr id="1614" name="Google Shape;1614;p119"/>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12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620" name="Google Shape;1620;p12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621" name="Google Shape;1621;p12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622" name="Google Shape;1622;p120"/>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1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Purposeful play -&gt; learning</a:t>
            </a:r>
            <a:endParaRPr/>
          </a:p>
        </p:txBody>
      </p:sp>
      <p:pic>
        <p:nvPicPr>
          <p:cNvPr id="1628" name="Google Shape;1628;p121"/>
          <p:cNvPicPr preferRelativeResize="0"/>
          <p:nvPr>
            <p:ph idx="1" type="body"/>
          </p:nvPr>
        </p:nvPicPr>
        <p:blipFill rotWithShape="1">
          <a:blip r:embed="rId3">
            <a:alphaModFix/>
          </a:blip>
          <a:srcRect b="0" l="0" r="0" t="0"/>
          <a:stretch/>
        </p:blipFill>
        <p:spPr>
          <a:xfrm>
            <a:off x="1314974" y="1692275"/>
            <a:ext cx="4569300" cy="4067100"/>
          </a:xfrm>
          <a:prstGeom prst="rect">
            <a:avLst/>
          </a:prstGeom>
          <a:noFill/>
          <a:ln>
            <a:noFill/>
          </a:ln>
        </p:spPr>
      </p:pic>
      <p:sp>
        <p:nvSpPr>
          <p:cNvPr id="1629" name="Google Shape;1629;p121"/>
          <p:cNvSpPr txBox="1"/>
          <p:nvPr>
            <p:ph idx="2" type="body"/>
          </p:nvPr>
        </p:nvSpPr>
        <p:spPr>
          <a:xfrm>
            <a:off x="5884338" y="1692275"/>
            <a:ext cx="5122500" cy="410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b="1" lang="en-US"/>
              <a:t>Questions</a:t>
            </a:r>
            <a:r>
              <a:rPr lang="en-US"/>
              <a:t> and </a:t>
            </a:r>
            <a:r>
              <a:rPr b="1" lang="en-US"/>
              <a:t>meaningful conversations </a:t>
            </a:r>
            <a:r>
              <a:rPr lang="en-US"/>
              <a:t>build the foundation of reading!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sp>
        <p:nvSpPr>
          <p:cNvPr id="1634" name="Google Shape;1634;p12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635" name="Google Shape;1635;p122"/>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636" name="Google Shape;1636;p122"/>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637" name="Google Shape;1637;p122"/>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108"/>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Say and Count Syllables</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109"/>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485" name="Google Shape;1485;p109"/>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486" name="Google Shape;1486;p109"/>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487" name="Google Shape;1487;p10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488" name="Google Shape;1488;p109"/>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489" name="Google Shape;1489;p109"/>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490" name="Google Shape;1490;p109"/>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491" name="Google Shape;1491;p109"/>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492" name="Google Shape;1492;p109"/>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493" name="Google Shape;1493;p109"/>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11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499" name="Google Shape;1499;p11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500" name="Google Shape;1500;p11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501" name="Google Shape;1501;p11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502" name="Google Shape;1502;p110"/>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503" name="Google Shape;1503;p110"/>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504" name="Google Shape;1504;p110"/>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505" name="Google Shape;1505;p110"/>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506" name="Google Shape;1506;p11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507" name="Google Shape;1507;p110"/>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508" name="Google Shape;1508;p110"/>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509" name="Google Shape;1509;p110"/>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510" name="Google Shape;1510;p110"/>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11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Say and count syllables</a:t>
            </a:r>
            <a:endParaRPr/>
          </a:p>
        </p:txBody>
      </p:sp>
      <p:sp>
        <p:nvSpPr>
          <p:cNvPr id="1516" name="Google Shape;1516;p111"/>
          <p:cNvSpPr txBox="1"/>
          <p:nvPr>
            <p:ph idx="1" type="body"/>
          </p:nvPr>
        </p:nvSpPr>
        <p:spPr>
          <a:xfrm>
            <a:off x="9222900" y="4318314"/>
            <a:ext cx="2497200" cy="290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This helps your child hear sounds in words–an important part  of decoding!</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517" name="Google Shape;1517;p111"/>
          <p:cNvPicPr preferRelativeResize="0"/>
          <p:nvPr>
            <p:ph idx="2" type="pic"/>
          </p:nvPr>
        </p:nvPicPr>
        <p:blipFill rotWithShape="1">
          <a:blip r:embed="rId3">
            <a:alphaModFix/>
          </a:blip>
          <a:srcRect b="0" l="0" r="0" t="0"/>
          <a:stretch/>
        </p:blipFill>
        <p:spPr>
          <a:xfrm>
            <a:off x="9282749" y="2227616"/>
            <a:ext cx="2377500" cy="1285135"/>
          </a:xfrm>
          <a:prstGeom prst="rect">
            <a:avLst/>
          </a:prstGeom>
          <a:noFill/>
          <a:ln>
            <a:noFill/>
          </a:ln>
        </p:spPr>
      </p:pic>
      <p:sp>
        <p:nvSpPr>
          <p:cNvPr id="1518" name="Google Shape;1518;p11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519" name="Google Shape;1519;p11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520" name="Google Shape;1520;p11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Hear a word.</a:t>
            </a:r>
            <a:endParaRPr/>
          </a:p>
        </p:txBody>
      </p:sp>
      <p:sp>
        <p:nvSpPr>
          <p:cNvPr id="1521" name="Google Shape;1521;p11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Say the word. </a:t>
            </a:r>
            <a:endParaRPr/>
          </a:p>
        </p:txBody>
      </p:sp>
      <p:sp>
        <p:nvSpPr>
          <p:cNvPr id="1522" name="Google Shape;1522;p11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Hear and feel the syllables in the word to count them. </a:t>
            </a:r>
            <a:endParaRPr/>
          </a:p>
        </p:txBody>
      </p:sp>
      <p:sp>
        <p:nvSpPr>
          <p:cNvPr id="1523" name="Google Shape;1523;p11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112"/>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3000"/>
              <a:buFont typeface="Arial"/>
              <a:buNone/>
            </a:pPr>
            <a:r>
              <a:rPr lang="en-US"/>
              <a:t>a “beat” in a word.</a:t>
            </a:r>
            <a:endParaRPr/>
          </a:p>
        </p:txBody>
      </p:sp>
      <p:sp>
        <p:nvSpPr>
          <p:cNvPr id="1529" name="Google Shape;1529;p112"/>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530" name="Google Shape;1530;p112"/>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531" name="Google Shape;1531;p112"/>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532" name="Google Shape;1532;p112"/>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Syllable</a:t>
            </a:r>
            <a:endParaRPr b="1"/>
          </a:p>
        </p:txBody>
      </p:sp>
      <p:sp>
        <p:nvSpPr>
          <p:cNvPr id="1533" name="Google Shape;1533;p112"/>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534" name="Google Shape;1534;p112"/>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535" name="Google Shape;1535;p112"/>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536" name="Google Shape;1536;p1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11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sz="5000"/>
              <a:t>Hear a word</a:t>
            </a:r>
            <a:endParaRPr/>
          </a:p>
        </p:txBody>
      </p:sp>
      <p:sp>
        <p:nvSpPr>
          <p:cNvPr id="1542" name="Google Shape;1542;p113"/>
          <p:cNvSpPr txBox="1"/>
          <p:nvPr>
            <p:ph idx="1" type="body"/>
          </p:nvPr>
        </p:nvSpPr>
        <p:spPr>
          <a:xfrm>
            <a:off x="224228" y="3792504"/>
            <a:ext cx="30885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To start, choose the name of a friend or family member.</a:t>
            </a:r>
            <a:endParaRPr/>
          </a:p>
          <a:p>
            <a:pPr indent="-406400" lvl="0" marL="457200" marR="0" rtl="0" algn="l">
              <a:lnSpc>
                <a:spcPct val="90000"/>
              </a:lnSpc>
              <a:spcBef>
                <a:spcPts val="1000"/>
              </a:spcBef>
              <a:spcAft>
                <a:spcPts val="0"/>
              </a:spcAft>
              <a:buClr>
                <a:srgbClr val="0771BA"/>
              </a:buClr>
              <a:buSzPts val="2800"/>
              <a:buFont typeface="Arial"/>
              <a:buChar char="•"/>
            </a:pPr>
            <a:r>
              <a:rPr lang="en-US"/>
              <a:t>Let your child choose the word! </a:t>
            </a:r>
            <a:endParaRPr/>
          </a:p>
        </p:txBody>
      </p:sp>
      <p:pic>
        <p:nvPicPr>
          <p:cNvPr id="1543" name="Google Shape;1543;p113"/>
          <p:cNvPicPr preferRelativeResize="0"/>
          <p:nvPr>
            <p:ph idx="3" type="pic"/>
          </p:nvPr>
        </p:nvPicPr>
        <p:blipFill rotWithShape="1">
          <a:blip r:embed="rId3">
            <a:alphaModFix/>
          </a:blip>
          <a:srcRect b="-33411" l="-5815" r="-5814" t="-33394"/>
          <a:stretch/>
        </p:blipFill>
        <p:spPr>
          <a:xfrm>
            <a:off x="728251" y="1112827"/>
            <a:ext cx="1972397" cy="2302325"/>
          </a:xfrm>
          <a:prstGeom prst="rect">
            <a:avLst/>
          </a:prstGeom>
          <a:noFill/>
          <a:ln>
            <a:noFill/>
          </a:ln>
        </p:spPr>
      </p:pic>
      <p:sp>
        <p:nvSpPr>
          <p:cNvPr id="1544" name="Google Shape;1544;p113"/>
          <p:cNvSpPr txBox="1"/>
          <p:nvPr>
            <p:ph idx="4"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Tips and tricks</a:t>
            </a:r>
            <a:endParaRPr/>
          </a:p>
        </p:txBody>
      </p:sp>
      <p:pic>
        <p:nvPicPr>
          <p:cNvPr descr="A zebra is looking at the camera&#10;&#10;Description automatically generated" id="1545" name="Google Shape;1545;p113"/>
          <p:cNvPicPr preferRelativeResize="0"/>
          <p:nvPr/>
        </p:nvPicPr>
        <p:blipFill rotWithShape="1">
          <a:blip r:embed="rId4">
            <a:alphaModFix/>
          </a:blip>
          <a:srcRect b="0" l="0" r="0" t="0"/>
          <a:stretch/>
        </p:blipFill>
        <p:spPr>
          <a:xfrm>
            <a:off x="5130492" y="1577339"/>
            <a:ext cx="5461616" cy="4521837"/>
          </a:xfrm>
          <a:prstGeom prst="rect">
            <a:avLst/>
          </a:prstGeom>
          <a:noFill/>
          <a:ln>
            <a:noFill/>
          </a:ln>
        </p:spPr>
      </p:pic>
      <p:cxnSp>
        <p:nvCxnSpPr>
          <p:cNvPr id="1546" name="Google Shape;1546;p113"/>
          <p:cNvCxnSpPr/>
          <p:nvPr/>
        </p:nvCxnSpPr>
        <p:spPr>
          <a:xfrm>
            <a:off x="4565555" y="3470602"/>
            <a:ext cx="2563800" cy="1851600"/>
          </a:xfrm>
          <a:prstGeom prst="straightConnector1">
            <a:avLst/>
          </a:prstGeom>
          <a:noFill/>
          <a:ln cap="flat" cmpd="sng" w="149225">
            <a:solidFill>
              <a:srgbClr val="006FB6"/>
            </a:solidFill>
            <a:prstDash val="solid"/>
            <a:round/>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0" name="Shape 1550"/>
        <p:cNvGrpSpPr/>
        <p:nvPr/>
      </p:nvGrpSpPr>
      <p:grpSpPr>
        <a:xfrm>
          <a:off x="0" y="0"/>
          <a:ext cx="0" cy="0"/>
          <a:chOff x="0" y="0"/>
          <a:chExt cx="0" cy="0"/>
        </a:xfrm>
      </p:grpSpPr>
      <p:sp>
        <p:nvSpPr>
          <p:cNvPr id="1551" name="Google Shape;1551;p11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Calibri"/>
              <a:buNone/>
            </a:pPr>
            <a:r>
              <a:rPr lang="en-US" sz="5000"/>
              <a:t>Say a word</a:t>
            </a:r>
            <a:endParaRPr/>
          </a:p>
        </p:txBody>
      </p:sp>
      <p:sp>
        <p:nvSpPr>
          <p:cNvPr id="1552" name="Google Shape;1552;p114"/>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Tips and tricks</a:t>
            </a:r>
            <a:endParaRPr/>
          </a:p>
        </p:txBody>
      </p:sp>
      <p:sp>
        <p:nvSpPr>
          <p:cNvPr id="1553" name="Google Shape;1553;p114"/>
          <p:cNvSpPr txBox="1"/>
          <p:nvPr>
            <p:ph idx="2"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Remember, we are working with </a:t>
            </a:r>
            <a:r>
              <a:rPr b="1" lang="en-US"/>
              <a:t>spoken words</a:t>
            </a:r>
            <a:r>
              <a:rPr lang="en-US"/>
              <a:t>, not written words. </a:t>
            </a:r>
            <a:endParaRPr/>
          </a:p>
          <a:p>
            <a:pPr indent="0" lvl="0" marL="50800" rtl="0" algn="l">
              <a:lnSpc>
                <a:spcPct val="90000"/>
              </a:lnSpc>
              <a:spcBef>
                <a:spcPts val="1000"/>
              </a:spcBef>
              <a:spcAft>
                <a:spcPts val="0"/>
              </a:spcAft>
              <a:buSzPts val="2800"/>
              <a:buNone/>
            </a:pPr>
            <a:r>
              <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554" name="Google Shape;1554;p114"/>
          <p:cNvSpPr txBox="1"/>
          <p:nvPr>
            <p:ph idx="3" type="body"/>
          </p:nvPr>
        </p:nvSpPr>
        <p:spPr>
          <a:xfrm rot="-2153673">
            <a:off x="3565351" y="2170329"/>
            <a:ext cx="2721154" cy="1574988"/>
          </a:xfrm>
          <a:prstGeom prst="rect">
            <a:avLst/>
          </a:prstGeom>
          <a:noFill/>
          <a:ln>
            <a:noFill/>
          </a:ln>
        </p:spPr>
        <p:txBody>
          <a:bodyPr anchorCtr="0" anchor="t" bIns="9125" lIns="9125" spcFirstLastPara="1" rIns="9125" wrap="square" tIns="9125">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t>Adult: </a:t>
            </a:r>
            <a:r>
              <a:rPr lang="en-US"/>
              <a:t>Let’s play with ‘zebra.’ Did you hear it? Can you say ‘zebra’?</a:t>
            </a:r>
            <a:endParaRPr/>
          </a:p>
        </p:txBody>
      </p:sp>
      <p:sp>
        <p:nvSpPr>
          <p:cNvPr id="1555" name="Google Shape;1555;p114"/>
          <p:cNvSpPr txBox="1"/>
          <p:nvPr>
            <p:ph idx="4" type="body"/>
          </p:nvPr>
        </p:nvSpPr>
        <p:spPr>
          <a:xfrm rot="860453">
            <a:off x="8789270" y="1869148"/>
            <a:ext cx="2887476" cy="1828793"/>
          </a:xfrm>
          <a:prstGeom prst="rect">
            <a:avLst/>
          </a:prstGeom>
          <a:noFill/>
          <a:ln>
            <a:noFill/>
          </a:ln>
        </p:spPr>
        <p:txBody>
          <a:bodyPr anchorCtr="0" anchor="ctr" bIns="9125" lIns="9125" spcFirstLastPara="1" rIns="9125" wrap="square" tIns="9125">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t>Child: </a:t>
            </a:r>
            <a:r>
              <a:rPr lang="en-US"/>
              <a:t>Zebra.</a:t>
            </a:r>
            <a:endParaRPr/>
          </a:p>
        </p:txBody>
      </p:sp>
      <p:pic>
        <p:nvPicPr>
          <p:cNvPr id="1556" name="Google Shape;1556;p114"/>
          <p:cNvPicPr preferRelativeResize="0"/>
          <p:nvPr>
            <p:ph idx="6" type="pic"/>
          </p:nvPr>
        </p:nvPicPr>
        <p:blipFill rotWithShape="1">
          <a:blip r:embed="rId3">
            <a:alphaModFix/>
          </a:blip>
          <a:srcRect b="-15860" l="-10635" r="-10647" t="-15874"/>
          <a:stretch/>
        </p:blipFill>
        <p:spPr>
          <a:xfrm flipH="1">
            <a:off x="612251" y="1404600"/>
            <a:ext cx="2326074" cy="2021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115"/>
          <p:cNvSpPr txBox="1"/>
          <p:nvPr>
            <p:ph type="title"/>
          </p:nvPr>
        </p:nvSpPr>
        <p:spPr>
          <a:xfrm>
            <a:off x="3566265" y="138335"/>
            <a:ext cx="5683500" cy="15774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Font typeface="Calibri"/>
              <a:buNone/>
            </a:pPr>
            <a:r>
              <a:rPr lang="en-US"/>
              <a:t>Hear and feel the syllables in the word to count them</a:t>
            </a:r>
            <a:endParaRPr/>
          </a:p>
        </p:txBody>
      </p:sp>
      <p:sp>
        <p:nvSpPr>
          <p:cNvPr id="1562" name="Google Shape;1562;p115"/>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sz="3200"/>
              <a:t>Tips and tricks</a:t>
            </a:r>
            <a:endParaRPr/>
          </a:p>
        </p:txBody>
      </p:sp>
      <p:sp>
        <p:nvSpPr>
          <p:cNvPr id="1563" name="Google Shape;1563;p115"/>
          <p:cNvSpPr txBox="1"/>
          <p:nvPr>
            <p:ph idx="2" type="body"/>
          </p:nvPr>
        </p:nvSpPr>
        <p:spPr>
          <a:xfrm>
            <a:off x="214306" y="3352510"/>
            <a:ext cx="3040200" cy="29937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Use your body to “feel” the beats in the word.</a:t>
            </a:r>
            <a:endParaRPr/>
          </a:p>
          <a:p>
            <a:pPr indent="-406400" lvl="0" marL="457200" marR="0" rtl="0" algn="l">
              <a:lnSpc>
                <a:spcPct val="90000"/>
              </a:lnSpc>
              <a:spcBef>
                <a:spcPts val="1000"/>
              </a:spcBef>
              <a:spcAft>
                <a:spcPts val="0"/>
              </a:spcAft>
              <a:buClr>
                <a:srgbClr val="0771BA"/>
              </a:buClr>
              <a:buSzPts val="2800"/>
              <a:buFont typeface="Arial"/>
              <a:buChar char="•"/>
            </a:pPr>
            <a:r>
              <a:rPr lang="en-US"/>
              <a:t>You can clap, stomp, or snap. Be creative!</a:t>
            </a:r>
            <a:endParaRPr/>
          </a:p>
        </p:txBody>
      </p:sp>
      <p:sp>
        <p:nvSpPr>
          <p:cNvPr id="1564" name="Google Shape;1564;p115"/>
          <p:cNvSpPr txBox="1"/>
          <p:nvPr>
            <p:ph idx="3" type="body"/>
          </p:nvPr>
        </p:nvSpPr>
        <p:spPr>
          <a:xfrm>
            <a:off x="8463361" y="3092515"/>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ze/bra</a:t>
            </a:r>
            <a:endParaRPr/>
          </a:p>
        </p:txBody>
      </p:sp>
      <p:pic>
        <p:nvPicPr>
          <p:cNvPr id="1565" name="Google Shape;1565;p115"/>
          <p:cNvPicPr preferRelativeResize="0"/>
          <p:nvPr>
            <p:ph idx="4" type="pic"/>
          </p:nvPr>
        </p:nvPicPr>
        <p:blipFill rotWithShape="1">
          <a:blip r:embed="rId3">
            <a:alphaModFix/>
          </a:blip>
          <a:srcRect b="-5127" l="-15208" r="-15221" t="-5137"/>
          <a:stretch/>
        </p:blipFill>
        <p:spPr>
          <a:xfrm>
            <a:off x="355947" y="793031"/>
            <a:ext cx="2871367" cy="2495177"/>
          </a:xfrm>
          <a:prstGeom prst="rect">
            <a:avLst/>
          </a:prstGeom>
          <a:noFill/>
          <a:ln>
            <a:noFill/>
          </a:ln>
        </p:spPr>
      </p:pic>
      <p:pic>
        <p:nvPicPr>
          <p:cNvPr descr="A child sitting at a desk&#10;&#10;Description automatically generated" id="1566" name="Google Shape;1566;p115"/>
          <p:cNvPicPr preferRelativeResize="0"/>
          <p:nvPr>
            <p:ph idx="5" type="body"/>
          </p:nvPr>
        </p:nvPicPr>
        <p:blipFill rotWithShape="1">
          <a:blip r:embed="rId4">
            <a:alphaModFix/>
          </a:blip>
          <a:srcRect b="20886" l="0" r="0" t="3491"/>
          <a:stretch/>
        </p:blipFill>
        <p:spPr>
          <a:xfrm>
            <a:off x="4123381" y="1819275"/>
            <a:ext cx="3697500" cy="4194300"/>
          </a:xfrm>
          <a:prstGeom prst="rect">
            <a:avLst/>
          </a:prstGeom>
          <a:noFill/>
          <a:ln cap="flat" cmpd="sng" w="22225">
            <a:solidFill>
              <a:srgbClr val="666666"/>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