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54" r:id="rId4"/>
    <p:sldMasterId id="2147483755" r:id="rId5"/>
    <p:sldMasterId id="2147483756" r:id="rId6"/>
    <p:sldMasterId id="2147483757" r:id="rId7"/>
    <p:sldMasterId id="2147483758" r:id="rId8"/>
    <p:sldMasterId id="2147483759" r:id="rId9"/>
    <p:sldMasterId id="2147483760" r:id="rId10"/>
    <p:sldMasterId id="2147483761" r:id="rId11"/>
    <p:sldMasterId id="2147483762"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6.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3" name="Shape 1603"/>
        <p:cNvGrpSpPr/>
        <p:nvPr/>
      </p:nvGrpSpPr>
      <p:grpSpPr>
        <a:xfrm>
          <a:off x="0" y="0"/>
          <a:ext cx="0" cy="0"/>
          <a:chOff x="0" y="0"/>
          <a:chExt cx="0" cy="0"/>
        </a:xfrm>
      </p:grpSpPr>
      <p:sp>
        <p:nvSpPr>
          <p:cNvPr id="1604" name="Google Shape;1604;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US"/>
              <a:t>Copyright 2022 Springboard Collaborative, all rights reserved.</a:t>
            </a:r>
            <a:endParaRPr/>
          </a:p>
          <a:p>
            <a:pPr indent="-228600" lvl="0" marL="457200" rtl="0" algn="l">
              <a:lnSpc>
                <a:spcPct val="100000"/>
              </a:lnSpc>
              <a:spcBef>
                <a:spcPts val="0"/>
              </a:spcBef>
              <a:spcAft>
                <a:spcPts val="0"/>
              </a:spcAft>
              <a:buClr>
                <a:schemeClr val="dk1"/>
              </a:buClr>
              <a:buSzPts val="1400"/>
              <a:buFont typeface="Arial"/>
              <a:buNone/>
            </a:pPr>
            <a:r>
              <a:t/>
            </a:r>
            <a:endParaRPr b="1"/>
          </a:p>
          <a:p>
            <a:pPr indent="0" lvl="0" marL="0" rtl="0" algn="l">
              <a:lnSpc>
                <a:spcPct val="100000"/>
              </a:lnSpc>
              <a:spcBef>
                <a:spcPts val="0"/>
              </a:spcBef>
              <a:spcAft>
                <a:spcPts val="0"/>
              </a:spcAft>
              <a:buClr>
                <a:schemeClr val="dk1"/>
              </a:buClr>
              <a:buSzPts val="1400"/>
              <a:buFont typeface="Arial"/>
              <a:buNone/>
            </a:pPr>
            <a:r>
              <a:rPr b="1" lang="en-US"/>
              <a:t>Overview and rationale</a:t>
            </a:r>
            <a:endParaRPr/>
          </a:p>
          <a:p>
            <a:pPr indent="0" lvl="0" marL="0" rtl="0" algn="l">
              <a:lnSpc>
                <a:spcPct val="100000"/>
              </a:lnSpc>
              <a:spcBef>
                <a:spcPts val="0"/>
              </a:spcBef>
              <a:spcAft>
                <a:spcPts val="0"/>
              </a:spcAft>
              <a:buClr>
                <a:schemeClr val="dk1"/>
              </a:buClr>
              <a:buSzPts val="1400"/>
              <a:buFont typeface="Arial"/>
              <a:buNone/>
            </a:pPr>
            <a:r>
              <a:rPr lang="en-US"/>
              <a:t>This pre-reading workshop focuses on </a:t>
            </a:r>
            <a:r>
              <a:rPr b="1" lang="en-US"/>
              <a:t>counting syllables</a:t>
            </a:r>
            <a:r>
              <a:rPr lang="en-US"/>
              <a:t> in a spoken word. Families learn that a syllable is a beat in a word. A child’s ability to break apart a word into its syllables, or beats, helps develop an awareness of sounds in words, which will later lead to stronger decoding of words when they are ready to start reading. Families learn an easy way to support their child as they count syllables.</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en-US"/>
              <a:t>Materials</a:t>
            </a:r>
            <a:r>
              <a:rPr lang="en-US"/>
              <a:t> </a:t>
            </a:r>
            <a:endParaRPr/>
          </a:p>
          <a:p>
            <a:pPr indent="-279400" lvl="0" marL="457200" rtl="0" algn="l">
              <a:lnSpc>
                <a:spcPct val="100000"/>
              </a:lnSpc>
              <a:spcBef>
                <a:spcPts val="0"/>
              </a:spcBef>
              <a:spcAft>
                <a:spcPts val="0"/>
              </a:spcAft>
              <a:buClr>
                <a:schemeClr val="dk1"/>
              </a:buClr>
              <a:buSzPts val="800"/>
              <a:buFont typeface="Calibri"/>
              <a:buChar char="●"/>
            </a:pPr>
            <a:r>
              <a:rPr lang="en-US"/>
              <a:t>Corresponding Reading Tip Sheet (in the languages the families need)</a:t>
            </a:r>
            <a:endParaRPr/>
          </a:p>
          <a:p>
            <a:pPr indent="-279400" lvl="0" marL="457200" rtl="0" algn="l">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indent="-279400" lvl="0" marL="457200" rtl="0" algn="l">
              <a:lnSpc>
                <a:spcPct val="100000"/>
              </a:lnSpc>
              <a:spcBef>
                <a:spcPts val="0"/>
              </a:spcBef>
              <a:spcAft>
                <a:spcPts val="0"/>
              </a:spcAft>
              <a:buClr>
                <a:schemeClr val="dk1"/>
              </a:buClr>
              <a:buSzPts val="800"/>
              <a:buFont typeface="Calibri"/>
              <a:buChar char="●"/>
            </a:pPr>
            <a:r>
              <a:rPr lang="en-US"/>
              <a:t>Books or word lists for families to use during practice time. This strategy works with both fiction and nonfiction texts.</a:t>
            </a:r>
            <a:endParaRPr/>
          </a:p>
          <a:p>
            <a:pPr indent="-279400" lvl="0" marL="457200" rtl="0" algn="l">
              <a:lnSpc>
                <a:spcPct val="100000"/>
              </a:lnSpc>
              <a:spcBef>
                <a:spcPts val="0"/>
              </a:spcBef>
              <a:spcAft>
                <a:spcPts val="0"/>
              </a:spcAft>
              <a:buClr>
                <a:schemeClr val="dk1"/>
              </a:buClr>
              <a:buSzPts val="800"/>
              <a:buFont typeface="Calibri"/>
              <a:buChar char="●"/>
            </a:pPr>
            <a:r>
              <a:rPr lang="en-US"/>
              <a:t>Projector to display slides</a:t>
            </a:r>
            <a:endParaRPr/>
          </a:p>
          <a:p>
            <a:pPr indent="-279400" lvl="0" marL="457200" rtl="0" algn="l">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indent="-279400" lvl="0" marL="457200" rtl="0" algn="l">
              <a:lnSpc>
                <a:spcPct val="100000"/>
              </a:lnSpc>
              <a:spcBef>
                <a:spcPts val="0"/>
              </a:spcBef>
              <a:spcAft>
                <a:spcPts val="0"/>
              </a:spcAft>
              <a:buClr>
                <a:schemeClr val="dk1"/>
              </a:buClr>
              <a:buSzPts val="800"/>
              <a:buFont typeface="Calibri"/>
              <a:buChar char="●"/>
            </a:pPr>
            <a:r>
              <a:rPr lang="en-US"/>
              <a:t>Name tags (optional but highly recommended)</a:t>
            </a:r>
            <a:endParaRPr/>
          </a:p>
          <a:p>
            <a:pPr indent="0" lvl="0" marL="45720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en-US"/>
              <a:t>Facilitation notes</a:t>
            </a:r>
            <a:endParaRPr/>
          </a:p>
          <a:p>
            <a:pPr indent="0" lvl="0" marL="0" rtl="0" algn="l">
              <a:lnSpc>
                <a:spcPct val="100000"/>
              </a:lnSpc>
              <a:spcBef>
                <a:spcPts val="0"/>
              </a:spcBef>
              <a:spcAft>
                <a:spcPts val="0"/>
              </a:spcAft>
              <a:buClr>
                <a:schemeClr val="dk1"/>
              </a:buClr>
              <a:buSzPts val="1400"/>
              <a:buFont typeface="Arial"/>
              <a:buNone/>
            </a:pPr>
            <a:r>
              <a:rPr lang="en-US" u="sng"/>
              <a:t>To prepare</a:t>
            </a:r>
            <a:endParaRPr/>
          </a:p>
          <a:p>
            <a:pPr indent="-298450" lvl="0" marL="457200" rtl="0" algn="l">
              <a:lnSpc>
                <a:spcPct val="100000"/>
              </a:lnSpc>
              <a:spcBef>
                <a:spcPts val="0"/>
              </a:spcBef>
              <a:spcAft>
                <a:spcPts val="0"/>
              </a:spcAft>
              <a:buClr>
                <a:schemeClr val="dk1"/>
              </a:buClr>
              <a:buSzPts val="1100"/>
              <a:buFont typeface="Calibri"/>
              <a:buChar char="•"/>
            </a:pPr>
            <a:r>
              <a:rPr lang="en-US"/>
              <a:t>In this workshop, you will model clapping out syllables in spoken words.</a:t>
            </a:r>
            <a:endParaRPr/>
          </a:p>
          <a:p>
            <a:pPr indent="-298450" lvl="0" marL="457200" rtl="0" algn="l">
              <a:lnSpc>
                <a:spcPct val="100000"/>
              </a:lnSpc>
              <a:spcBef>
                <a:spcPts val="0"/>
              </a:spcBef>
              <a:spcAft>
                <a:spcPts val="0"/>
              </a:spcAft>
              <a:buClr>
                <a:schemeClr val="dk1"/>
              </a:buClr>
              <a:buSzPts val="1100"/>
              <a:buFont typeface="Calibri"/>
              <a:buChar char="•"/>
            </a:pPr>
            <a:r>
              <a:rPr lang="en-US"/>
              <a:t>Preview the light blue slides and choose the ones that are appropriate for your context.</a:t>
            </a:r>
            <a:endParaRPr/>
          </a:p>
          <a:p>
            <a:pPr indent="-298450" lvl="0" marL="457200" rtl="0" algn="l">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a:t>
            </a:r>
            <a:r>
              <a:rPr i="1" lang="en-US"/>
              <a:t>with </a:t>
            </a:r>
            <a:r>
              <a:rPr lang="en-US"/>
              <a:t>families, not </a:t>
            </a:r>
            <a:r>
              <a:rPr i="1" lang="en-US"/>
              <a:t>at</a:t>
            </a:r>
            <a:r>
              <a:rPr lang="en-US"/>
              <a:t> them.</a:t>
            </a:r>
            <a:endParaRPr/>
          </a:p>
          <a:p>
            <a:pPr indent="-298450" lvl="0" marL="457200" rtl="0" algn="l">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a:t>
            </a:r>
            <a:endParaRPr/>
          </a:p>
          <a:p>
            <a:pPr indent="-298450" lvl="1" marL="914400" rtl="0" algn="l">
              <a:lnSpc>
                <a:spcPct val="100000"/>
              </a:lnSpc>
              <a:spcBef>
                <a:spcPts val="0"/>
              </a:spcBef>
              <a:spcAft>
                <a:spcPts val="0"/>
              </a:spcAft>
              <a:buClr>
                <a:schemeClr val="dk1"/>
              </a:buClr>
              <a:buSzPts val="1100"/>
              <a:buFont typeface="Calibri"/>
              <a:buChar char="•"/>
            </a:pPr>
            <a:r>
              <a:rPr lang="en-US"/>
              <a:t>The model word is “zebra.” Consider adding additional words.</a:t>
            </a:r>
            <a:endParaRPr/>
          </a:p>
          <a:p>
            <a:pPr indent="-298450" lvl="1" marL="914400" rtl="0" algn="l">
              <a:lnSpc>
                <a:spcPct val="100000"/>
              </a:lnSpc>
              <a:spcBef>
                <a:spcPts val="0"/>
              </a:spcBef>
              <a:spcAft>
                <a:spcPts val="0"/>
              </a:spcAft>
              <a:buClr>
                <a:schemeClr val="dk1"/>
              </a:buClr>
              <a:buSzPts val="1100"/>
              <a:buFont typeface="Calibri"/>
              <a:buChar char="•"/>
            </a:pPr>
            <a:r>
              <a:rPr lang="en-US"/>
              <a:t>Families need words for practice time. Provide a word list (see ”Ideas to differentiate”) or books for families to find words in during practice time.</a:t>
            </a:r>
            <a:r>
              <a:rPr b="1" lang="en-US"/>
              <a:t> </a:t>
            </a:r>
            <a:endParaRPr/>
          </a:p>
          <a:p>
            <a:pPr indent="0" lvl="0" marL="45720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During workshop</a:t>
            </a:r>
            <a:endParaRPr/>
          </a:p>
          <a:p>
            <a:pPr indent="-298450" lvl="0" marL="457200" rtl="0" algn="l">
              <a:lnSpc>
                <a:spcPct val="100000"/>
              </a:lnSpc>
              <a:spcBef>
                <a:spcPts val="0"/>
              </a:spcBef>
              <a:spcAft>
                <a:spcPts val="0"/>
              </a:spcAft>
              <a:buClr>
                <a:schemeClr val="dk1"/>
              </a:buClr>
              <a:buSzPts val="1100"/>
              <a:buFont typeface="Calibri"/>
              <a:buChar char="•"/>
            </a:pPr>
            <a:r>
              <a:rPr lang="en-US"/>
              <a:t>Take time to build rapport as a group and individually with families. Little things like learning family members’ names and greeting them at the door go a long way.</a:t>
            </a:r>
            <a:endParaRPr/>
          </a:p>
          <a:p>
            <a:pPr indent="-298450" lvl="0" marL="457200" rtl="0" algn="l">
              <a:lnSpc>
                <a:spcPct val="100000"/>
              </a:lnSpc>
              <a:spcBef>
                <a:spcPts val="0"/>
              </a:spcBef>
              <a:spcAft>
                <a:spcPts val="0"/>
              </a:spcAft>
              <a:buClr>
                <a:schemeClr val="dk1"/>
              </a:buClr>
              <a:buSzPts val="1100"/>
              <a:buFont typeface="Calibri"/>
              <a:buChar char="•"/>
            </a:pPr>
            <a:r>
              <a:rPr lang="en-US"/>
              <a:t>Keep pace so that families have time to practice the tip and also reflect. Being able to practice and reflect helps families internalize the strategy.</a:t>
            </a:r>
            <a:endParaRPr/>
          </a:p>
          <a:p>
            <a:pPr indent="-298450" lvl="0" marL="457200" rtl="0" algn="l">
              <a:lnSpc>
                <a:spcPct val="100000"/>
              </a:lnSpc>
              <a:spcBef>
                <a:spcPts val="0"/>
              </a:spcBef>
              <a:spcAft>
                <a:spcPts val="0"/>
              </a:spcAft>
              <a:buClr>
                <a:schemeClr val="dk1"/>
              </a:buClr>
              <a:buSzPts val="1100"/>
              <a:buFont typeface="Calibri"/>
              <a:buChar char="•"/>
            </a:pPr>
            <a:r>
              <a:rPr lang="en-US"/>
              <a:t>Circulate and check in with families individually during practice time. See “Practice time” slide for more specific suggestions.</a:t>
            </a:r>
            <a:endParaRPr/>
          </a:p>
          <a:p>
            <a:pPr indent="-228600" lvl="0" marL="457200" rtl="0" algn="l">
              <a:lnSpc>
                <a:spcPct val="100000"/>
              </a:lnSpc>
              <a:spcBef>
                <a:spcPts val="0"/>
              </a:spcBef>
              <a:spcAft>
                <a:spcPts val="0"/>
              </a:spcAft>
              <a:buClr>
                <a:schemeClr val="dk1"/>
              </a:buClr>
              <a:buSzPts val="1400"/>
              <a:buFont typeface="Arial"/>
              <a:buNone/>
            </a:pPr>
            <a:r>
              <a:t/>
            </a:r>
            <a:endParaRPr u="sng"/>
          </a:p>
          <a:p>
            <a:pPr indent="0" lvl="0" marL="0" rtl="0" algn="l">
              <a:lnSpc>
                <a:spcPct val="100000"/>
              </a:lnSpc>
              <a:spcBef>
                <a:spcPts val="0"/>
              </a:spcBef>
              <a:spcAft>
                <a:spcPts val="0"/>
              </a:spcAft>
              <a:buClr>
                <a:schemeClr val="dk1"/>
              </a:buClr>
              <a:buSzPts val="1400"/>
              <a:buFont typeface="Arial"/>
              <a:buNone/>
            </a:pPr>
            <a:r>
              <a:rPr lang="en-US" u="sng"/>
              <a:t>Ideas to differentiate </a:t>
            </a:r>
            <a:endParaRPr/>
          </a:p>
          <a:p>
            <a:pPr indent="-298450" lvl="0" marL="457200" rtl="0" algn="l">
              <a:lnSpc>
                <a:spcPct val="100000"/>
              </a:lnSpc>
              <a:spcBef>
                <a:spcPts val="0"/>
              </a:spcBef>
              <a:spcAft>
                <a:spcPts val="0"/>
              </a:spcAft>
              <a:buClr>
                <a:schemeClr val="dk1"/>
              </a:buClr>
              <a:buSzPts val="1100"/>
              <a:buFont typeface="Calibri"/>
              <a:buChar char="•"/>
            </a:pPr>
            <a:r>
              <a:rPr lang="en-US"/>
              <a:t>Preview “Check in on literacy terms” and adjust terms or definitions, as needed.</a:t>
            </a:r>
            <a:endParaRPr/>
          </a:p>
          <a:p>
            <a:pPr indent="-298450" lvl="0" marL="457200" rtl="0" algn="l">
              <a:lnSpc>
                <a:spcPct val="100000"/>
              </a:lnSpc>
              <a:spcBef>
                <a:spcPts val="0"/>
              </a:spcBef>
              <a:spcAft>
                <a:spcPts val="0"/>
              </a:spcAft>
              <a:buClr>
                <a:schemeClr val="dk1"/>
              </a:buClr>
              <a:buSzPts val="1100"/>
              <a:buFont typeface="Calibri"/>
              <a:buChar char="•"/>
            </a:pPr>
            <a:r>
              <a:rPr lang="en-US"/>
              <a:t>If teaching this workshop to families with </a:t>
            </a:r>
            <a:r>
              <a:rPr b="1" lang="en-US"/>
              <a:t>older children</a:t>
            </a:r>
            <a:r>
              <a:rPr lang="en-US"/>
              <a:t> add more multisyllabic words.</a:t>
            </a:r>
            <a:endParaRPr/>
          </a:p>
          <a:p>
            <a:pPr indent="-298450" lvl="0" marL="457200" rtl="0" algn="l">
              <a:lnSpc>
                <a:spcPct val="100000"/>
              </a:lnSpc>
              <a:spcBef>
                <a:spcPts val="0"/>
              </a:spcBef>
              <a:spcAft>
                <a:spcPts val="0"/>
              </a:spcAft>
              <a:buClr>
                <a:schemeClr val="dk1"/>
              </a:buClr>
              <a:buSzPts val="1100"/>
              <a:buFont typeface="Calibri"/>
              <a:buChar char="•"/>
            </a:pPr>
            <a:r>
              <a:rPr lang="en-US"/>
              <a:t>If teaching this workshop to</a:t>
            </a:r>
            <a:r>
              <a:rPr b="1" lang="en-US"/>
              <a:t> Multilingual families</a:t>
            </a:r>
            <a:r>
              <a:rPr lang="en-US"/>
              <a:t>: Be mindful that different languages may have different stresses on beats/syllables and levels of complexity of syllables in words that are different than English, so identifying syllables may be challenging for some. To support families consider the following ideas:​ </a:t>
            </a:r>
            <a:endParaRPr/>
          </a:p>
          <a:p>
            <a:pPr indent="-298450" lvl="1" marL="914400" rtl="0" algn="l">
              <a:lnSpc>
                <a:spcPct val="100000"/>
              </a:lnSpc>
              <a:spcBef>
                <a:spcPts val="0"/>
              </a:spcBef>
              <a:spcAft>
                <a:spcPts val="0"/>
              </a:spcAft>
              <a:buClr>
                <a:schemeClr val="dk1"/>
              </a:buClr>
              <a:buSzPts val="1100"/>
              <a:buFont typeface="Calibri"/>
              <a:buChar char="•"/>
            </a:pPr>
            <a:r>
              <a:rPr lang="en-US"/>
              <a:t>Encourage families to practice this strategy with words in the language they are most comfortable with.</a:t>
            </a:r>
            <a:endParaRPr/>
          </a:p>
          <a:p>
            <a:pPr indent="-317500" lvl="1" marL="914400" rtl="0" algn="l">
              <a:lnSpc>
                <a:spcPct val="100000"/>
              </a:lnSpc>
              <a:spcBef>
                <a:spcPts val="0"/>
              </a:spcBef>
              <a:spcAft>
                <a:spcPts val="0"/>
              </a:spcAft>
              <a:buClr>
                <a:schemeClr val="dk1"/>
              </a:buClr>
              <a:buSzPts val="1400"/>
              <a:buChar char="•"/>
            </a:pPr>
            <a:r>
              <a:rPr lang="en-US"/>
              <a:t>Provide a list of words that are already broken up into syllables.</a:t>
            </a:r>
            <a:endParaRPr/>
          </a:p>
          <a:p>
            <a:pPr indent="-298450" lvl="1" marL="914400" rtl="0" algn="l">
              <a:lnSpc>
                <a:spcPct val="100000"/>
              </a:lnSpc>
              <a:spcBef>
                <a:spcPts val="0"/>
              </a:spcBef>
              <a:spcAft>
                <a:spcPts val="0"/>
              </a:spcAft>
              <a:buClr>
                <a:schemeClr val="dk1"/>
              </a:buClr>
              <a:buSzPts val="1100"/>
              <a:buFont typeface="Calibri"/>
              <a:buChar char="•"/>
            </a:pPr>
            <a:r>
              <a:rPr lang="en-US"/>
              <a:t>Remind families that learning to be literate in another language takes time and patience. Stress the important role they play in their child’s development—namely as someone who encourages them to keep trying and keep going. </a:t>
            </a:r>
            <a:endParaRPr/>
          </a:p>
          <a:p>
            <a:pPr indent="-317500" lvl="0" marL="457200" rtl="0" algn="l">
              <a:lnSpc>
                <a:spcPct val="100000"/>
              </a:lnSpc>
              <a:spcBef>
                <a:spcPts val="0"/>
              </a:spcBef>
              <a:spcAft>
                <a:spcPts val="0"/>
              </a:spcAft>
              <a:buClr>
                <a:schemeClr val="dk1"/>
              </a:buClr>
              <a:buSzPts val="1400"/>
              <a:buChar char="•"/>
            </a:pPr>
            <a:r>
              <a:rPr lang="en-US"/>
              <a:t>If families are </a:t>
            </a:r>
            <a:r>
              <a:rPr b="1" lang="en-US"/>
              <a:t>familiar with this workshop</a:t>
            </a:r>
            <a:r>
              <a:rPr lang="en-US"/>
              <a:t>, consider how you might leverage their experience. Ask families to share how they helped their child internalize the steps. Provide longer words for these families to practice with</a:t>
            </a:r>
            <a:r>
              <a:rPr b="1" lang="en-US"/>
              <a:t>.</a:t>
            </a:r>
            <a:endParaRPr/>
          </a:p>
          <a:p>
            <a:pPr indent="0" lvl="0" marL="45720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Timing suggestion for a 35 min workshop* </a:t>
            </a:r>
            <a:endParaRPr u="sng"/>
          </a:p>
          <a:p>
            <a:pPr indent="0" lvl="0" marL="0" rtl="0" algn="l">
              <a:lnSpc>
                <a:spcPct val="115000"/>
              </a:lnSpc>
              <a:spcBef>
                <a:spcPts val="0"/>
              </a:spcBef>
              <a:spcAft>
                <a:spcPts val="0"/>
              </a:spcAft>
              <a:buClr>
                <a:schemeClr val="dk1"/>
              </a:buClr>
              <a:buSzPts val="1100"/>
              <a:buFont typeface="Arial"/>
              <a:buNone/>
            </a:pPr>
            <a:r>
              <a:rPr lang="en-US"/>
              <a:t>Welcome: 5 mins</a:t>
            </a:r>
            <a:endParaRPr/>
          </a:p>
          <a:p>
            <a:pPr indent="0" lvl="0" marL="0" rtl="0" algn="l">
              <a:lnSpc>
                <a:spcPct val="115000"/>
              </a:lnSpc>
              <a:spcBef>
                <a:spcPts val="0"/>
              </a:spcBef>
              <a:spcAft>
                <a:spcPts val="0"/>
              </a:spcAft>
              <a:buClr>
                <a:schemeClr val="dk1"/>
              </a:buClr>
              <a:buSzPts val="1100"/>
              <a:buFont typeface="Arial"/>
              <a:buNone/>
            </a:pPr>
            <a:r>
              <a:rPr lang="en-US"/>
              <a:t>Reading tip: 8-10 mins</a:t>
            </a:r>
            <a:endParaRPr/>
          </a:p>
          <a:p>
            <a:pPr indent="0" lvl="0" marL="0" rtl="0" algn="l">
              <a:lnSpc>
                <a:spcPct val="115000"/>
              </a:lnSpc>
              <a:spcBef>
                <a:spcPts val="0"/>
              </a:spcBef>
              <a:spcAft>
                <a:spcPts val="0"/>
              </a:spcAft>
              <a:buClr>
                <a:schemeClr val="dk1"/>
              </a:buClr>
              <a:buSzPts val="1100"/>
              <a:buFont typeface="Arial"/>
              <a:buNone/>
            </a:pPr>
            <a:r>
              <a:rPr lang="en-US"/>
              <a:t>Practice: 5-10 mins</a:t>
            </a:r>
            <a:endParaRPr/>
          </a:p>
          <a:p>
            <a:pPr indent="0" lvl="0" marL="0" rtl="0" algn="l">
              <a:lnSpc>
                <a:spcPct val="115000"/>
              </a:lnSpc>
              <a:spcBef>
                <a:spcPts val="0"/>
              </a:spcBef>
              <a:spcAft>
                <a:spcPts val="0"/>
              </a:spcAft>
              <a:buClr>
                <a:schemeClr val="dk1"/>
              </a:buClr>
              <a:buSzPts val="1100"/>
              <a:buFont typeface="Arial"/>
              <a:buNone/>
            </a:pPr>
            <a:r>
              <a:rPr lang="en-US"/>
              <a:t>Reflection and updates: 10 mins</a:t>
            </a:r>
            <a:endParaRPr/>
          </a:p>
          <a:p>
            <a:pPr indent="0" lvl="0" marL="0" rtl="0" algn="l">
              <a:lnSpc>
                <a:spcPct val="100000"/>
              </a:lnSpc>
              <a:spcBef>
                <a:spcPts val="0"/>
              </a:spcBef>
              <a:spcAft>
                <a:spcPts val="0"/>
              </a:spcAft>
              <a:buClr>
                <a:schemeClr val="dk1"/>
              </a:buClr>
              <a:buSzPts val="1100"/>
              <a:buFont typeface="Arial"/>
              <a:buNone/>
            </a:pPr>
            <a:r>
              <a:rPr lang="en-US"/>
              <a:t>*Springboard Collaborative Family Workshops generally run 60 minutes. Because this is a pre-reading workshop, we suggest a 30-40 minute workshop instead.</a:t>
            </a:r>
            <a:endParaRPr/>
          </a:p>
          <a:p>
            <a:pPr indent="-228600" lvl="0" marL="457200" rtl="0" algn="l">
              <a:lnSpc>
                <a:spcPct val="100000"/>
              </a:lnSpc>
              <a:spcBef>
                <a:spcPts val="0"/>
              </a:spcBef>
              <a:spcAft>
                <a:spcPts val="0"/>
              </a:spcAft>
              <a:buClr>
                <a:schemeClr val="dk1"/>
              </a:buClr>
              <a:buSzPts val="1100"/>
              <a:buFont typeface="Arial"/>
              <a:buNone/>
            </a:pPr>
            <a:r>
              <a:t/>
            </a:r>
            <a:endParaRPr u="sng"/>
          </a:p>
          <a:p>
            <a:pPr indent="0" lvl="0" marL="0" rtl="0" algn="l">
              <a:lnSpc>
                <a:spcPct val="100000"/>
              </a:lnSpc>
              <a:spcBef>
                <a:spcPts val="0"/>
              </a:spcBef>
              <a:spcAft>
                <a:spcPts val="0"/>
              </a:spcAft>
              <a:buClr>
                <a:schemeClr val="dk1"/>
              </a:buClr>
              <a:buSzPts val="1100"/>
              <a:buFont typeface="Arial"/>
              <a:buNone/>
            </a:pPr>
            <a:r>
              <a:rPr lang="en-US"/>
              <a:t>After you use these materials, we want to hear your feedback! Fill out the Family Workshop Facilitator Feedback Form  at </a:t>
            </a:r>
            <a:r>
              <a:rPr lang="en-US" u="sng">
                <a:solidFill>
                  <a:schemeClr val="hlink"/>
                </a:solidFill>
                <a:hlinkClick r:id="rId2"/>
              </a:rPr>
              <a:t>https://bit.ly/SBCfeedbackform</a:t>
            </a:r>
            <a:r>
              <a:rPr lang="en-US"/>
              <a:t>. </a:t>
            </a:r>
            <a:endParaRPr/>
          </a:p>
          <a:p>
            <a:pPr indent="-228600" lvl="0" marL="457200" rtl="0" algn="l">
              <a:lnSpc>
                <a:spcPct val="100000"/>
              </a:lnSpc>
              <a:spcBef>
                <a:spcPts val="0"/>
              </a:spcBef>
              <a:spcAft>
                <a:spcPts val="0"/>
              </a:spcAft>
              <a:buClr>
                <a:schemeClr val="dk1"/>
              </a:buClr>
              <a:buSzPts val="1400"/>
              <a:buFont typeface="Arial"/>
              <a:buNone/>
            </a:pPr>
            <a:r>
              <a:t/>
            </a:r>
            <a:endParaRPr u="sng"/>
          </a:p>
          <a:p>
            <a:pPr indent="-228600" lvl="0" marL="457200" rtl="0" algn="l">
              <a:lnSpc>
                <a:spcPct val="100000"/>
              </a:lnSpc>
              <a:spcBef>
                <a:spcPts val="0"/>
              </a:spcBef>
              <a:spcAft>
                <a:spcPts val="0"/>
              </a:spcAft>
              <a:buClr>
                <a:schemeClr val="dk1"/>
              </a:buClr>
              <a:buSzPts val="1400"/>
              <a:buFont typeface="Arial"/>
              <a:buNone/>
            </a:pPr>
            <a:r>
              <a:t/>
            </a:r>
            <a:endParaRPr u="sng"/>
          </a:p>
          <a:p>
            <a:pPr indent="-228600" lvl="0" marL="457200" marR="0" rtl="0" algn="l">
              <a:lnSpc>
                <a:spcPct val="100000"/>
              </a:lnSpc>
              <a:spcBef>
                <a:spcPts val="0"/>
              </a:spcBef>
              <a:spcAft>
                <a:spcPts val="0"/>
              </a:spcAft>
              <a:buSzPts val="1400"/>
              <a:buNone/>
            </a:pPr>
            <a:r>
              <a:t/>
            </a:r>
            <a:endParaRPr/>
          </a:p>
        </p:txBody>
      </p:sp>
      <p:sp>
        <p:nvSpPr>
          <p:cNvPr id="1605" name="Google Shape;1605;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2" name="Shape 1702"/>
        <p:cNvGrpSpPr/>
        <p:nvPr/>
      </p:nvGrpSpPr>
      <p:grpSpPr>
        <a:xfrm>
          <a:off x="0" y="0"/>
          <a:ext cx="0" cy="0"/>
          <a:chOff x="0" y="0"/>
          <a:chExt cx="0" cy="0"/>
        </a:xfrm>
      </p:grpSpPr>
      <p:sp>
        <p:nvSpPr>
          <p:cNvPr id="1703" name="Google Shape;1703;p11: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4" name="Google Shape;1704;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79400" lvl="0" marL="457200" marR="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Lead a guided practice </a:t>
            </a:r>
            <a:r>
              <a:rPr b="0" i="0" lang="en-US" sz="1200" u="none" cap="none" strike="noStrike">
                <a:solidFill>
                  <a:schemeClr val="dk1"/>
                </a:solidFill>
                <a:latin typeface="Calibri"/>
                <a:ea typeface="Calibri"/>
                <a:cs typeface="Calibri"/>
                <a:sym typeface="Calibri"/>
              </a:rPr>
              <a:t>for families with the words on the slide.</a:t>
            </a:r>
            <a:endParaRPr/>
          </a:p>
          <a:p>
            <a:pPr indent="-228600" lvl="0" marL="45720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a:t>
            </a:r>
            <a:endParaRPr b="1" i="0" sz="1200" u="sng"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Let’s practice together. Notice there are pictures on this slide. Remember, we aren’t asking our children to read the written words, yet. But they can use these pictures to know the words we’re working on. We’re really focusing on hearing the sounds and breaking apart the beats or syllables in the word. </a:t>
            </a:r>
            <a:endParaRPr/>
          </a:p>
          <a:p>
            <a:pPr indent="0" lvl="0" marL="0" rtl="0" algn="l">
              <a:lnSpc>
                <a:spcPct val="100000"/>
              </a:lnSpc>
              <a:spcBef>
                <a:spcPts val="0"/>
              </a:spcBef>
              <a:spcAft>
                <a:spcPts val="0"/>
              </a:spcAft>
              <a:buSzPts val="1400"/>
              <a:buNone/>
            </a:pPr>
            <a:r>
              <a:t/>
            </a:r>
            <a:endParaRPr b="0" i="1"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Let’s start with your child’s name. Who would like to volunteer? </a:t>
            </a:r>
            <a:r>
              <a:rPr b="0" i="0" lang="en-US" sz="1200" u="none" cap="none" strike="noStrike">
                <a:solidFill>
                  <a:schemeClr val="dk1"/>
                </a:solidFill>
                <a:latin typeface="Calibri"/>
                <a:ea typeface="Calibri"/>
                <a:cs typeface="Calibri"/>
                <a:sym typeface="Calibri"/>
              </a:rPr>
              <a:t>[With the volunteer’s name, clap out the syllables as a group]. </a:t>
            </a:r>
            <a:r>
              <a:rPr b="0" i="1" lang="en-US" sz="1200" u="none" cap="none" strike="noStrike">
                <a:solidFill>
                  <a:schemeClr val="dk1"/>
                </a:solidFill>
                <a:latin typeface="Calibri"/>
                <a:ea typeface="Calibri"/>
                <a:cs typeface="Calibri"/>
                <a:sym typeface="Calibri"/>
              </a:rPr>
              <a:t>Now you try with your child’s name.</a:t>
            </a:r>
            <a:endParaRPr/>
          </a:p>
          <a:p>
            <a:pPr indent="0" lvl="0" marL="0" rtl="0" algn="l">
              <a:lnSpc>
                <a:spcPct val="100000"/>
              </a:lnSpc>
              <a:spcBef>
                <a:spcPts val="0"/>
              </a:spcBef>
              <a:spcAft>
                <a:spcPts val="0"/>
              </a:spcAft>
              <a:buSzPts val="1400"/>
              <a:buNone/>
            </a:pPr>
            <a:r>
              <a:t/>
            </a:r>
            <a:endParaRPr b="0" i="1"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Who would like to show us how to clap their child’s name? </a:t>
            </a:r>
            <a:r>
              <a:rPr b="0" i="0" lang="en-US" sz="1200" u="none" cap="none" strike="noStrike">
                <a:solidFill>
                  <a:schemeClr val="dk1"/>
                </a:solidFill>
                <a:latin typeface="Calibri"/>
                <a:ea typeface="Calibri"/>
                <a:cs typeface="Calibri"/>
                <a:sym typeface="Calibri"/>
              </a:rPr>
              <a:t>[Elicit response]</a:t>
            </a:r>
            <a:endParaRPr b="0" i="1"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1"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Now, everyone start with bubble. Hear it? Now let’s say it together. </a:t>
            </a:r>
            <a:r>
              <a:rPr b="0" i="0" lang="en-US" sz="1200" u="none" cap="none" strike="noStrike">
                <a:solidFill>
                  <a:schemeClr val="dk1"/>
                </a:solidFill>
                <a:latin typeface="Calibri"/>
                <a:ea typeface="Calibri"/>
                <a:cs typeface="Calibri"/>
                <a:sym typeface="Calibri"/>
              </a:rPr>
              <a:t>[say ‘bubble’] </a:t>
            </a:r>
            <a:r>
              <a:rPr b="0" i="1" lang="en-US" sz="1200" u="none" cap="none" strike="noStrike">
                <a:solidFill>
                  <a:schemeClr val="dk1"/>
                </a:solidFill>
                <a:latin typeface="Calibri"/>
                <a:ea typeface="Calibri"/>
                <a:cs typeface="Calibri"/>
                <a:sym typeface="Calibri"/>
              </a:rPr>
              <a:t>Now let’s clap it </a:t>
            </a:r>
            <a:r>
              <a:rPr b="0" i="0" lang="en-US" sz="1200" u="none" cap="none" strike="noStrike">
                <a:solidFill>
                  <a:schemeClr val="dk1"/>
                </a:solidFill>
                <a:latin typeface="Calibri"/>
                <a:ea typeface="Calibri"/>
                <a:cs typeface="Calibri"/>
                <a:sym typeface="Calibri"/>
              </a:rPr>
              <a:t>[say bub-ble and clap twice].</a:t>
            </a:r>
            <a:endParaRPr/>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Alright, do the next 4 on your own with your child.</a:t>
            </a:r>
            <a:endParaRPr/>
          </a:p>
          <a:p>
            <a:pPr indent="0" lvl="0" marL="0" rtl="0" algn="l">
              <a:lnSpc>
                <a:spcPct val="100000"/>
              </a:lnSpc>
              <a:spcBef>
                <a:spcPts val="0"/>
              </a:spcBef>
              <a:spcAft>
                <a:spcPts val="0"/>
              </a:spcAft>
              <a:buSzPts val="1400"/>
              <a:buNone/>
            </a:pPr>
            <a:r>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1" lang="en-US" sz="1200" u="none" cap="none" strike="noStrike">
                <a:solidFill>
                  <a:schemeClr val="dk1"/>
                </a:solidFill>
                <a:latin typeface="Calibri"/>
                <a:ea typeface="Calibri"/>
                <a:cs typeface="Calibri"/>
                <a:sym typeface="Calibri"/>
              </a:rPr>
              <a:t>How did that go?</a:t>
            </a:r>
            <a:r>
              <a:rPr b="0" i="0" lang="en-US" sz="1200" u="none" cap="none" strike="noStrike">
                <a:solidFill>
                  <a:schemeClr val="dk1"/>
                </a:solidFill>
                <a:latin typeface="Calibri"/>
                <a:ea typeface="Calibri"/>
                <a:cs typeface="Calibri"/>
                <a:sym typeface="Calibri"/>
              </a:rPr>
              <a:t> [Elicit responses.]</a:t>
            </a:r>
            <a:endParaRPr b="0" i="1"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1" lang="en-US" sz="1200" u="none" cap="none" strike="noStrike">
                <a:solidFill>
                  <a:schemeClr val="dk1"/>
                </a:solidFill>
                <a:latin typeface="Calibri"/>
                <a:ea typeface="Calibri"/>
                <a:cs typeface="Calibri"/>
                <a:sym typeface="Calibri"/>
              </a:rPr>
              <a:t>If you’re unsure how many syllables something has here are some tips. </a:t>
            </a:r>
            <a:r>
              <a:rPr b="0" i="0" lang="en-US" sz="1200" u="none" cap="none" strike="noStrike">
                <a:solidFill>
                  <a:schemeClr val="dk1"/>
                </a:solidFill>
                <a:latin typeface="Calibri"/>
                <a:ea typeface="Calibri"/>
                <a:cs typeface="Calibri"/>
                <a:sym typeface="Calibri"/>
              </a:rPr>
              <a:t>[Direct them to the tip on the slide.] </a:t>
            </a:r>
            <a:r>
              <a:rPr b="0" i="1" lang="en-US" sz="1200" u="none" cap="none" strike="noStrike">
                <a:solidFill>
                  <a:schemeClr val="dk1"/>
                </a:solidFill>
                <a:latin typeface="Calibri"/>
                <a:ea typeface="Calibri"/>
                <a:cs typeface="Calibri"/>
                <a:sym typeface="Calibri"/>
              </a:rPr>
              <a:t>Another way to determine syllables is to identify the vowel SOUNDS in a word. Each syllable in English must have a vowel sound. Keep in mind, though, that the sound might be made by a consonant (like the "y" in baby). So chicken has two vowels sounds (i and e) and two syllables. Umbrella has three vowel sounds and three beats. Once again, this is just for you, the adult, to know. We want children to be able to hear the syllables and not just guess based on the letters they see. </a:t>
            </a:r>
            <a:endParaRPr/>
          </a:p>
          <a:p>
            <a:pPr indent="0" lvl="0" marL="0" marR="0" rtl="0" algn="l">
              <a:lnSpc>
                <a:spcPct val="100000"/>
              </a:lnSpc>
              <a:spcBef>
                <a:spcPts val="0"/>
              </a:spcBef>
              <a:spcAft>
                <a:spcPts val="0"/>
              </a:spcAft>
              <a:buClr>
                <a:srgbClr val="000000"/>
              </a:buClr>
              <a:buSzPts val="1400"/>
              <a:buFont typeface="Arial"/>
              <a:buNone/>
            </a:pPr>
            <a:r>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u="sng"/>
              <a:t>Sample script in Spanish</a:t>
            </a:r>
            <a:endParaRPr b="1" i="0" sz="1200" u="sng"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i="1" lang="en-US"/>
              <a:t>Vamos a practicar juntos. Pueden ver que hay dibujos con las palabras porque los niños no están leyendo las palabras escritas, todavía. Pueden usar los dibujos para saber en cuales palabras estamos trabajando. Estamos enfocados en escuchar los sonidos y separar las sílabas en la palabra.  </a:t>
            </a:r>
            <a:endParaRPr/>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Vamos a empezar con el nombre de uno de los niños aquí. ¿Tenemos un voluntario? </a:t>
            </a:r>
            <a:r>
              <a:rPr lang="en-US"/>
              <a:t>[Usando el nombre del voluntario, separa el nombre en sílabas en grupo por batir las palmas]. </a:t>
            </a:r>
            <a:r>
              <a:rPr i="1" lang="en-US"/>
              <a:t>Ahora lo pueden intentar por su parte con el nombre de su hijo. </a:t>
            </a:r>
            <a:endParaRPr/>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¿Alguien quisiera mostrarnos cómo separaron el nombre de su hijo en sílabas? </a:t>
            </a:r>
            <a:r>
              <a:rPr lang="en-US"/>
              <a:t>[Busque un voluntario]</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Ahora, vamos a intentar con “bubble”. ¿Lo escuchan? Vamos a decirlo juntos. </a:t>
            </a:r>
            <a:r>
              <a:rPr lang="en-US"/>
              <a:t>[Diga “bubble”] </a:t>
            </a:r>
            <a:r>
              <a:rPr i="1" lang="en-US"/>
              <a:t>Ahora con las manos </a:t>
            </a:r>
            <a:r>
              <a:rPr lang="en-US"/>
              <a:t>[Diga “bub-ble” y bata palmas dos veces].</a:t>
            </a:r>
            <a:endParaRPr/>
          </a:p>
          <a:p>
            <a:pPr indent="0" lvl="0" marL="0" rtl="0" algn="l">
              <a:lnSpc>
                <a:spcPct val="100000"/>
              </a:lnSpc>
              <a:spcBef>
                <a:spcPts val="0"/>
              </a:spcBef>
              <a:spcAft>
                <a:spcPts val="0"/>
              </a:spcAft>
              <a:buClr>
                <a:schemeClr val="dk1"/>
              </a:buClr>
              <a:buSzPts val="1400"/>
              <a:buFont typeface="Arial"/>
              <a:buNone/>
            </a:pPr>
            <a:r>
              <a:rPr i="1" lang="en-US"/>
              <a:t>Muy bien. Hagan los próximos 4 con sus hijos. </a:t>
            </a:r>
            <a:endParaRPr/>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¿Cómo les fue?</a:t>
            </a:r>
            <a:r>
              <a:rPr lang="en-US"/>
              <a:t> [Espere para respuestas]</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Si no está seguro del número de sílabas, tengo algunos consejos y trucos. </a:t>
            </a:r>
            <a:r>
              <a:rPr lang="en-US"/>
              <a:t>[Muestrelo en la diapositiva.] </a:t>
            </a:r>
            <a:r>
              <a:rPr i="1" lang="en-US"/>
              <a:t>Una manera de saber cuántas sílabas hay es identificar los SONIDOS de vocales. Cada sílaba en inglés tiene un sonido de vocal. Hay que tener en mente que el sonido puede ser hecho por un consonante (como la “y” en “baby”). Chicken, que es pollo en español, tiene dos sonidos de vocales (i y e) y dos sílabas. Umbrella tiene tres sonidos de vocales y tres sílabas. De nuevo, es información que usted, como el adulto, necesita saber. Queremos que los niños escuchen las sílabas y no adivinen algo por lo que ven con las letras. </a:t>
            </a:r>
            <a:endParaRPr sz="1100">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8" name="Shape 1718"/>
        <p:cNvGrpSpPr/>
        <p:nvPr/>
      </p:nvGrpSpPr>
      <p:grpSpPr>
        <a:xfrm>
          <a:off x="0" y="0"/>
          <a:ext cx="0" cy="0"/>
          <a:chOff x="0" y="0"/>
          <a:chExt cx="0" cy="0"/>
        </a:xfrm>
      </p:grpSpPr>
      <p:sp>
        <p:nvSpPr>
          <p:cNvPr id="1719" name="Google Shape;1719;p12: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0" name="Google Shape;1720;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317500" lvl="0" marL="457200" rtl="0" algn="l">
              <a:lnSpc>
                <a:spcPct val="100000"/>
              </a:lnSpc>
              <a:spcBef>
                <a:spcPts val="0"/>
              </a:spcBef>
              <a:spcAft>
                <a:spcPts val="0"/>
              </a:spcAft>
              <a:buClr>
                <a:schemeClr val="dk1"/>
              </a:buClr>
              <a:buSzPts val="14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317500" lvl="0" marL="457200" rtl="0" algn="l">
              <a:lnSpc>
                <a:spcPct val="100000"/>
              </a:lnSpc>
              <a:spcBef>
                <a:spcPts val="0"/>
              </a:spcBef>
              <a:spcAft>
                <a:spcPts val="0"/>
              </a:spcAft>
              <a:buClr>
                <a:schemeClr val="dk1"/>
              </a:buClr>
              <a:buSzPts val="14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7" name="Shape 1727"/>
        <p:cNvGrpSpPr/>
        <p:nvPr/>
      </p:nvGrpSpPr>
      <p:grpSpPr>
        <a:xfrm>
          <a:off x="0" y="0"/>
          <a:ext cx="0" cy="0"/>
          <a:chOff x="0" y="0"/>
          <a:chExt cx="0" cy="0"/>
        </a:xfrm>
      </p:grpSpPr>
      <p:sp>
        <p:nvSpPr>
          <p:cNvPr id="1728" name="Google Shape;1728;p13:notes"/>
          <p:cNvSpPr/>
          <p:nvPr>
            <p:ph idx="2" type="sldImg"/>
          </p:nvPr>
        </p:nvSpPr>
        <p:spPr>
          <a:xfrm>
            <a:off x="130629" y="10556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9" name="Google Shape;1729;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The questions you learn today will help you ask questions before your child begins to read on their own so you can help them build important foundational skills.</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At Springboard, the most important thing we want you to leave with is: to ALWAYS ASK QUESTIONS. You want to ask your child questions to help them think about words and sounds, understand what you’re reading together, and enjoy books and stories. And remember—we can have these playful conversations even without a book! You can work them into your day whenever and wherever—at the grocery store, before bedtime, at bath time, etc.. These questions will help your child practice speaking the language they will soon be reading!</a:t>
            </a:r>
            <a:endParaRPr/>
          </a:p>
          <a:p>
            <a:pPr indent="0" lvl="0" marL="2286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i="1" lang="en-US"/>
              <a:t>Today we’ve learned questions to help your child build phonological awareness, or the ability to hear and identify the sounds in words, that will later help them to read words on their own.</a:t>
            </a:r>
            <a:endParaRPr i="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in Spanish</a:t>
            </a:r>
            <a:endParaRPr/>
          </a:p>
          <a:p>
            <a:pPr indent="0" lvl="0" marL="0" rtl="0" algn="l">
              <a:lnSpc>
                <a:spcPct val="100000"/>
              </a:lnSpc>
              <a:spcBef>
                <a:spcPts val="0"/>
              </a:spcBef>
              <a:spcAft>
                <a:spcPts val="0"/>
              </a:spcAft>
              <a:buSzPts val="1400"/>
              <a:buNone/>
            </a:pPr>
            <a:r>
              <a:rPr i="1" lang="en-US"/>
              <a:t>En Springboard, lo más importante con lo que queremos que se vaya es: QUE SIEMPRE HAGA PREGUNTAS. Quiere hacerle preguntas a su hijo que le hagan pensar en palabras y sonidos, entender lo que están leyendo juntos, y disfrutar libros y cuentos. Y acuérdense – podemos tener estas conversaciones divertidas sin un libro. Puede tenerlas en cualquier momento, en donde sea – en el supermercado, antes de dormir, etc. ¡Las preguntas le ayudarán a su hijo practicar cómo hablar el idioma para poder leer en poco tiempo!</a:t>
            </a:r>
            <a:endParaRPr i="1"/>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i="1" lang="en-US"/>
              <a:t>Hoy hemos aprendido preguntas para ayudar a su hijo para fomentar un conocimiento fonológico. Es decir, la habilidad de escuchar e identificar los sonidos en las palabras. Esto les ayudarán a sus hijos para leer las palabras independientemente en el futuro.</a:t>
            </a:r>
            <a:endParaRPr i="1"/>
          </a:p>
          <a:p>
            <a:pPr indent="0" lvl="0" marL="0" rtl="0" algn="l">
              <a:lnSpc>
                <a:spcPct val="115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6" name="Shape 1736"/>
        <p:cNvGrpSpPr/>
        <p:nvPr/>
      </p:nvGrpSpPr>
      <p:grpSpPr>
        <a:xfrm>
          <a:off x="0" y="0"/>
          <a:ext cx="0" cy="0"/>
          <a:chOff x="0" y="0"/>
          <a:chExt cx="0" cy="0"/>
        </a:xfrm>
      </p:grpSpPr>
      <p:sp>
        <p:nvSpPr>
          <p:cNvPr id="1737" name="Google Shape;1737;p1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8" name="Google Shape;1738;p1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 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Check in on the goal of </a:t>
            </a:r>
            <a:r>
              <a:rPr b="1" lang="en-US"/>
              <a:t>Family Workshop</a:t>
            </a:r>
            <a:r>
              <a:rPr b="1" lang="en-US" sz="1200">
                <a:solidFill>
                  <a:schemeClr val="dk1"/>
                </a:solidFill>
                <a:latin typeface="Calibri"/>
                <a:ea typeface="Calibri"/>
                <a:cs typeface="Calibri"/>
                <a:sym typeface="Calibri"/>
              </a:rPr>
              <a:t>s.</a:t>
            </a:r>
            <a:r>
              <a:rPr lang="en-US" sz="1200">
                <a:solidFill>
                  <a:schemeClr val="dk1"/>
                </a:solidFill>
                <a:latin typeface="Calibri"/>
                <a:ea typeface="Calibri"/>
                <a:cs typeface="Calibri"/>
                <a:sym typeface="Calibri"/>
              </a:rPr>
              <a:t>​</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“Do you feel ready</a:t>
            </a:r>
            <a:r>
              <a:rPr lang="en-US"/>
              <a:t>…</a:t>
            </a:r>
            <a:r>
              <a:rPr lang="en-US" sz="1200">
                <a:solidFill>
                  <a:schemeClr val="dk1"/>
                </a:solidFill>
                <a:latin typeface="Calibri"/>
                <a:ea typeface="Calibri"/>
                <a:cs typeface="Calibri"/>
                <a:sym typeface="Calibri"/>
              </a:rPr>
              <a:t>”?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sum up the steps of the reading tip and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752" name="Google Shape;1752;p15: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8" name="Shape 1758"/>
        <p:cNvGrpSpPr/>
        <p:nvPr/>
      </p:nvGrpSpPr>
      <p:grpSpPr>
        <a:xfrm>
          <a:off x="0" y="0"/>
          <a:ext cx="0" cy="0"/>
          <a:chOff x="0" y="0"/>
          <a:chExt cx="0" cy="0"/>
        </a:xfrm>
      </p:grpSpPr>
      <p:sp>
        <p:nvSpPr>
          <p:cNvPr id="1759" name="Google Shape;1759;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of the </a:t>
            </a:r>
            <a:r>
              <a:rPr b="1" i="0" lang="en-US" sz="1200" u="none" cap="none" strike="noStrike">
                <a:solidFill>
                  <a:schemeClr val="dk1"/>
                </a:solidFill>
                <a:latin typeface="Calibri"/>
                <a:ea typeface="Calibri"/>
                <a:cs typeface="Calibri"/>
                <a:sym typeface="Calibri"/>
              </a:rPr>
              <a:t>importance of play </a:t>
            </a:r>
            <a:r>
              <a:rPr b="0" i="0" lang="en-US" sz="1200" u="none" cap="none" strike="noStrike">
                <a:solidFill>
                  <a:schemeClr val="dk1"/>
                </a:solidFill>
                <a:latin typeface="Calibri"/>
                <a:ea typeface="Calibri"/>
                <a:cs typeface="Calibri"/>
                <a:sym typeface="Calibri"/>
              </a:rPr>
              <a:t>at this age and how playing with words, letters, sounds, books, etc. is the most effective way to build a foundation of reading.</a:t>
            </a:r>
            <a:endParaRPr/>
          </a:p>
          <a:p>
            <a:pPr indent="-304800" lvl="0" marL="457200" marR="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Explain how today’s reading tip will help readers develop the skills they need to read well</a:t>
            </a:r>
            <a:r>
              <a:rPr b="0" i="0" lang="en-US" sz="1200" u="none" cap="none" strike="noStrike">
                <a:solidFill>
                  <a:schemeClr val="dk1"/>
                </a:solidFill>
                <a:latin typeface="Calibri"/>
                <a:ea typeface="Calibri"/>
                <a:cs typeface="Calibri"/>
                <a:sym typeface="Calibri"/>
              </a:rPr>
              <a:t>.</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u="sng"/>
              <a:t>Sample script</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Remember, our overall goal is to help your child build a foundation of reading. When your child starts to learn how to read, they will need to:</a:t>
            </a:r>
            <a:endParaRPr/>
          </a:p>
          <a:p>
            <a:pPr indent="-279400" lvl="0" marL="457200" marR="0" rtl="0" algn="l">
              <a:lnSpc>
                <a:spcPct val="100000"/>
              </a:lnSpc>
              <a:spcBef>
                <a:spcPts val="0"/>
              </a:spcBef>
              <a:spcAft>
                <a:spcPts val="0"/>
              </a:spcAft>
              <a:buClr>
                <a:schemeClr val="dk1"/>
              </a:buClr>
              <a:buSzPts val="800"/>
              <a:buFont typeface="Calibri"/>
              <a:buChar char="●"/>
            </a:pPr>
            <a:r>
              <a:rPr b="0" i="1" lang="en-US" sz="1200" u="none" cap="none" strike="noStrike">
                <a:solidFill>
                  <a:schemeClr val="dk1"/>
                </a:solidFill>
                <a:latin typeface="Calibri"/>
                <a:ea typeface="Calibri"/>
                <a:cs typeface="Calibri"/>
                <a:sym typeface="Calibri"/>
              </a:rPr>
              <a:t>Be able to figure out the words they are reading. All the fun and playful things we do to help your child learn the sounds in words, and new words build toward this skill. Remember, you can do this without a book by just talking and listening to each other.</a:t>
            </a:r>
            <a:endParaRPr/>
          </a:p>
          <a:p>
            <a:pPr indent="-279400" lvl="0" marL="457200" marR="0" rtl="0" algn="l">
              <a:lnSpc>
                <a:spcPct val="100000"/>
              </a:lnSpc>
              <a:spcBef>
                <a:spcPts val="0"/>
              </a:spcBef>
              <a:spcAft>
                <a:spcPts val="0"/>
              </a:spcAft>
              <a:buClr>
                <a:schemeClr val="dk1"/>
              </a:buClr>
              <a:buSzPts val="800"/>
              <a:buFont typeface="Calibri"/>
              <a:buChar char="●"/>
            </a:pPr>
            <a:r>
              <a:rPr b="0" i="1" lang="en-US" sz="1200" u="none" cap="none" strike="noStrike">
                <a:solidFill>
                  <a:schemeClr val="dk1"/>
                </a:solidFill>
                <a:latin typeface="Calibri"/>
                <a:ea typeface="Calibri"/>
                <a:cs typeface="Calibri"/>
                <a:sym typeface="Calibri"/>
              </a:rPr>
              <a:t>Be able to understand the story. All the reading and conversations you have will help your child be able to understand a story on their own. Encouraging their imaginations and ability to tell their own stories will help here, too!</a:t>
            </a:r>
            <a:endParaRPr/>
          </a:p>
          <a:p>
            <a:pPr indent="-279400" lvl="0" marL="457200" marR="0" rtl="0" algn="l">
              <a:lnSpc>
                <a:spcPct val="100000"/>
              </a:lnSpc>
              <a:spcBef>
                <a:spcPts val="0"/>
              </a:spcBef>
              <a:spcAft>
                <a:spcPts val="0"/>
              </a:spcAft>
              <a:buClr>
                <a:schemeClr val="dk1"/>
              </a:buClr>
              <a:buSzPts val="800"/>
              <a:buFont typeface="Calibri"/>
              <a:buChar char="●"/>
            </a:pPr>
            <a:r>
              <a:rPr b="0" i="1" lang="en-US" sz="1200" u="none" cap="none" strike="noStrike">
                <a:solidFill>
                  <a:schemeClr val="dk1"/>
                </a:solidFill>
                <a:latin typeface="Calibri"/>
                <a:ea typeface="Calibri"/>
                <a:cs typeface="Calibri"/>
                <a:sym typeface="Calibri"/>
              </a:rPr>
              <a:t>And of course, we are helping our child learn how to engage and enjoy in a story every time we tell stories or read books.</a:t>
            </a:r>
            <a:endParaRPr/>
          </a:p>
          <a:p>
            <a:pPr indent="-279400" lvl="0" marL="457200" marR="0" rtl="0" algn="l">
              <a:lnSpc>
                <a:spcPct val="100000"/>
              </a:lnSpc>
              <a:spcBef>
                <a:spcPts val="0"/>
              </a:spcBef>
              <a:spcAft>
                <a:spcPts val="0"/>
              </a:spcAft>
              <a:buClr>
                <a:schemeClr val="dk1"/>
              </a:buClr>
              <a:buSzPts val="800"/>
              <a:buFont typeface="Calibri"/>
              <a:buChar char="●"/>
            </a:pPr>
            <a:r>
              <a:rPr b="0" i="1" lang="en-US" sz="1200" u="none" cap="none" strike="noStrike">
                <a:solidFill>
                  <a:schemeClr val="dk1"/>
                </a:solidFill>
                <a:latin typeface="Calibri"/>
                <a:ea typeface="Calibri"/>
                <a:cs typeface="Calibri"/>
                <a:sym typeface="Calibri"/>
              </a:rPr>
              <a:t>Being able to sound like a storyteller is a skill your child will develop a little later.</a:t>
            </a:r>
            <a:endParaRPr/>
          </a:p>
          <a:p>
            <a:pPr indent="-279400" lvl="0" marL="457200" rtl="0" algn="l">
              <a:lnSpc>
                <a:spcPct val="100000"/>
              </a:lnSpc>
              <a:spcBef>
                <a:spcPts val="0"/>
              </a:spcBef>
              <a:spcAft>
                <a:spcPts val="0"/>
              </a:spcAft>
              <a:buClr>
                <a:schemeClr val="dk1"/>
              </a:buClr>
              <a:buSzPts val="800"/>
              <a:buFont typeface="Calibri"/>
              <a:buChar char="●"/>
            </a:pPr>
            <a:r>
              <a:rPr i="1" lang="en-US"/>
              <a:t>Saying and counting the syllables will eventually help your child figure out the word.</a:t>
            </a:r>
            <a:endParaRPr i="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Recuérdense, nuestra meta en general es ayudarles a sus hijos a construir una base para la lectura. Cuando sus hijos empiezan a leer, tienen que:</a:t>
            </a:r>
            <a:endParaRPr/>
          </a:p>
          <a:p>
            <a:pPr indent="-279400" lvl="0" marL="457200" rtl="0" algn="l">
              <a:lnSpc>
                <a:spcPct val="100000"/>
              </a:lnSpc>
              <a:spcBef>
                <a:spcPts val="0"/>
              </a:spcBef>
              <a:spcAft>
                <a:spcPts val="0"/>
              </a:spcAft>
              <a:buClr>
                <a:schemeClr val="dk1"/>
              </a:buClr>
              <a:buSzPts val="800"/>
              <a:buFont typeface="Calibri"/>
              <a:buChar char="●"/>
            </a:pPr>
            <a:r>
              <a:rPr i="1" lang="en-US"/>
              <a:t>Descifrar las palabras que están leyendo. La diversión y los juegos que hacemos para ayudarles a aprender los sonidos de las palabras y palabras nuevas les lleva a esta destreza. Recuérdense, se puede hacer sin un libro por simplemente hablar juntos y escuchar uno al otro.</a:t>
            </a:r>
            <a:endParaRPr/>
          </a:p>
          <a:p>
            <a:pPr indent="-279400" lvl="0" marL="457200" rtl="0" algn="l">
              <a:lnSpc>
                <a:spcPct val="100000"/>
              </a:lnSpc>
              <a:spcBef>
                <a:spcPts val="0"/>
              </a:spcBef>
              <a:spcAft>
                <a:spcPts val="0"/>
              </a:spcAft>
              <a:buClr>
                <a:schemeClr val="dk1"/>
              </a:buClr>
              <a:buSzPts val="800"/>
              <a:buFont typeface="Calibri"/>
              <a:buChar char="●"/>
            </a:pPr>
            <a:r>
              <a:rPr i="1" lang="en-US"/>
              <a:t>Comprender un cuento. Toda la lectura y las conversaciones que tienen ayudarán a sus hijos para entender el cuento independientemente. Animarlos a usar sus imaginaciones y contar sus propios cuentos les ayudarán con eso también.</a:t>
            </a:r>
            <a:endParaRPr/>
          </a:p>
          <a:p>
            <a:pPr indent="-279400" lvl="0" marL="457200" rtl="0" algn="l">
              <a:lnSpc>
                <a:spcPct val="100000"/>
              </a:lnSpc>
              <a:spcBef>
                <a:spcPts val="0"/>
              </a:spcBef>
              <a:spcAft>
                <a:spcPts val="0"/>
              </a:spcAft>
              <a:buClr>
                <a:schemeClr val="dk1"/>
              </a:buClr>
              <a:buSzPts val="800"/>
              <a:buFont typeface="Calibri"/>
              <a:buChar char="●"/>
            </a:pPr>
            <a:r>
              <a:rPr i="1" lang="en-US"/>
              <a:t>Y, por supuesto, estamos ayudando a nuestros hijos a involucrarse con y disfrutar un cuento cada vez que contamos historias o leemos libros.</a:t>
            </a:r>
            <a:endParaRPr/>
          </a:p>
          <a:p>
            <a:pPr indent="-279400" lvl="0" marL="457200" rtl="0" algn="l">
              <a:lnSpc>
                <a:spcPct val="100000"/>
              </a:lnSpc>
              <a:spcBef>
                <a:spcPts val="0"/>
              </a:spcBef>
              <a:spcAft>
                <a:spcPts val="0"/>
              </a:spcAft>
              <a:buClr>
                <a:schemeClr val="dk1"/>
              </a:buClr>
              <a:buSzPts val="800"/>
              <a:buFont typeface="Calibri"/>
              <a:buChar char="●"/>
            </a:pPr>
            <a:r>
              <a:rPr i="1" lang="en-US"/>
              <a:t>La destreza de sonar como un cuentista es una habilidad que su hijos desarrollarán cuando sean más grandes.</a:t>
            </a:r>
            <a:endParaRPr i="1"/>
          </a:p>
          <a:p>
            <a:pPr indent="-279400" lvl="0" marL="457200" rtl="0" algn="l">
              <a:lnSpc>
                <a:spcPct val="100000"/>
              </a:lnSpc>
              <a:spcBef>
                <a:spcPts val="0"/>
              </a:spcBef>
              <a:spcAft>
                <a:spcPts val="0"/>
              </a:spcAft>
              <a:buClr>
                <a:schemeClr val="dk1"/>
              </a:buClr>
              <a:buSzPts val="800"/>
              <a:buFont typeface="Calibri"/>
              <a:buChar char="●"/>
            </a:pPr>
            <a:r>
              <a:rPr i="1" lang="en-US"/>
              <a:t>Decir y contar las sílabas le va a ayudar a su hijo a descifrar las palabras eventualmente. </a:t>
            </a:r>
            <a:endParaRPr i="1"/>
          </a:p>
          <a:p>
            <a:pPr indent="-228600" lvl="0" marL="457200" rtl="0" algn="l">
              <a:lnSpc>
                <a:spcPct val="100000"/>
              </a:lnSpc>
              <a:spcBef>
                <a:spcPts val="0"/>
              </a:spcBef>
              <a:spcAft>
                <a:spcPts val="0"/>
              </a:spcAft>
              <a:buSzPts val="1400"/>
              <a:buNone/>
            </a:pPr>
            <a:br>
              <a:rPr b="0" lang="en-US"/>
            </a:b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760" name="Google Shape;1760;p16:notes"/>
          <p:cNvSpPr/>
          <p:nvPr>
            <p:ph idx="2" type="sldImg"/>
          </p:nvPr>
        </p:nvSpPr>
        <p:spPr>
          <a:xfrm>
            <a:off x="3533775" y="13811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5" name="Shape 1765"/>
        <p:cNvGrpSpPr/>
        <p:nvPr/>
      </p:nvGrpSpPr>
      <p:grpSpPr>
        <a:xfrm>
          <a:off x="0" y="0"/>
          <a:ext cx="0" cy="0"/>
          <a:chOff x="0" y="0"/>
          <a:chExt cx="0" cy="0"/>
        </a:xfrm>
      </p:grpSpPr>
      <p:sp>
        <p:nvSpPr>
          <p:cNvPr id="1766" name="Google Shape;1766;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767" name="Google Shape;1767;p17: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0" name="Shape 1610"/>
        <p:cNvGrpSpPr/>
        <p:nvPr/>
      </p:nvGrpSpPr>
      <p:grpSpPr>
        <a:xfrm>
          <a:off x="0" y="0"/>
          <a:ext cx="0" cy="0"/>
          <a:chOff x="0" y="0"/>
          <a:chExt cx="0" cy="0"/>
        </a:xfrm>
      </p:grpSpPr>
      <p:sp>
        <p:nvSpPr>
          <p:cNvPr id="1611" name="Google Shape;1611;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317500" lvl="0" marL="457200" rtl="0" algn="l">
              <a:lnSpc>
                <a:spcPct val="100000"/>
              </a:lnSpc>
              <a:spcBef>
                <a:spcPts val="0"/>
              </a:spcBef>
              <a:spcAft>
                <a:spcPts val="0"/>
              </a:spcAft>
              <a:buSzPts val="1400"/>
              <a:buChar char="•"/>
            </a:pPr>
            <a:r>
              <a:rPr b="1" lang="en-US"/>
              <a:t>Formally welcome families, </a:t>
            </a:r>
            <a:r>
              <a:rPr lang="en-US"/>
              <a:t>and tell them the title of today’s workshop. Do not go into specific steps of the reading tip at this point. </a:t>
            </a:r>
            <a:endParaRPr/>
          </a:p>
          <a:p>
            <a:pPr indent="-317500" lvl="0" marL="457200" rtl="0" algn="l">
              <a:lnSpc>
                <a:spcPct val="100000"/>
              </a:lnSpc>
              <a:spcBef>
                <a:spcPts val="0"/>
              </a:spcBef>
              <a:spcAft>
                <a:spcPts val="0"/>
              </a:spcAft>
              <a:buSzPts val="1400"/>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612" name="Google Shape;1612;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5" name="Shape 1615"/>
        <p:cNvGrpSpPr/>
        <p:nvPr/>
      </p:nvGrpSpPr>
      <p:grpSpPr>
        <a:xfrm>
          <a:off x="0" y="0"/>
          <a:ext cx="0" cy="0"/>
          <a:chOff x="0" y="0"/>
          <a:chExt cx="0" cy="0"/>
        </a:xfrm>
      </p:grpSpPr>
      <p:sp>
        <p:nvSpPr>
          <p:cNvPr id="1616" name="Google Shape;1616;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 </a:t>
            </a:r>
            <a:endParaRPr/>
          </a:p>
          <a:p>
            <a:pPr indent="-317500" lvl="0" marL="457200" rtl="0" algn="l">
              <a:lnSpc>
                <a:spcPct val="100000"/>
              </a:lnSpc>
              <a:spcBef>
                <a:spcPts val="0"/>
              </a:spcBef>
              <a:spcAft>
                <a:spcPts val="0"/>
              </a:spcAft>
              <a:buSzPts val="1400"/>
              <a:buChar char="•"/>
            </a:pPr>
            <a:r>
              <a:rPr b="1" lang="en-US"/>
              <a:t>Provide an overview of what families </a:t>
            </a:r>
            <a:r>
              <a:rPr lang="en-US"/>
              <a:t>will be doing today (and at every Family Workshop).</a:t>
            </a:r>
            <a:endParaRPr/>
          </a:p>
          <a:p>
            <a:pPr indent="-317500" lvl="1" marL="914400" rtl="0" algn="l">
              <a:lnSpc>
                <a:spcPct val="100000"/>
              </a:lnSpc>
              <a:spcBef>
                <a:spcPts val="0"/>
              </a:spcBef>
              <a:spcAft>
                <a:spcPts val="0"/>
              </a:spcAft>
              <a:buSzPts val="1400"/>
              <a:buChar char="•"/>
            </a:pPr>
            <a:r>
              <a:rPr lang="en-US"/>
              <a:t>If this is the first or second Family Workshop in a series, explain that the icons for each of the four parts of the Family Workshop also run along the bottom of slides. ​ </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617" name="Google Shape;1617;p3: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9" name="Shape 1629"/>
        <p:cNvGrpSpPr/>
        <p:nvPr/>
      </p:nvGrpSpPr>
      <p:grpSpPr>
        <a:xfrm>
          <a:off x="0" y="0"/>
          <a:ext cx="0" cy="0"/>
          <a:chOff x="0" y="0"/>
          <a:chExt cx="0" cy="0"/>
        </a:xfrm>
      </p:grpSpPr>
      <p:sp>
        <p:nvSpPr>
          <p:cNvPr id="1630" name="Google Shape;1630;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 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631" name="Google Shape;1631;p5: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6" name="Shape 1646"/>
        <p:cNvGrpSpPr/>
        <p:nvPr/>
      </p:nvGrpSpPr>
      <p:grpSpPr>
        <a:xfrm>
          <a:off x="0" y="0"/>
          <a:ext cx="0" cy="0"/>
          <a:chOff x="0" y="0"/>
          <a:chExt cx="0" cy="0"/>
        </a:xfrm>
      </p:grpSpPr>
      <p:sp>
        <p:nvSpPr>
          <p:cNvPr id="1647" name="Google Shape;1647;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US"/>
              <a:t>Part 2: Reading tip</a:t>
            </a:r>
            <a:endParaRPr b="1"/>
          </a:p>
          <a:p>
            <a:pPr indent="0" lvl="0" marL="0" rtl="0" algn="l">
              <a:lnSpc>
                <a:spcPct val="100000"/>
              </a:lnSpc>
              <a:spcBef>
                <a:spcPts val="0"/>
              </a:spcBef>
              <a:spcAft>
                <a:spcPts val="0"/>
              </a:spcAft>
              <a:buClr>
                <a:schemeClr val="dk1"/>
              </a:buClr>
              <a:buSzPts val="1100"/>
              <a:buFont typeface="Arial"/>
              <a:buNone/>
            </a:pPr>
            <a:r>
              <a:t/>
            </a:r>
            <a:endParaRPr/>
          </a:p>
          <a:p>
            <a:pPr indent="-279400" lvl="0" marL="457200" rtl="0" algn="l">
              <a:lnSpc>
                <a:spcPct val="100000"/>
              </a:lnSpc>
              <a:spcBef>
                <a:spcPts val="0"/>
              </a:spcBef>
              <a:spcAft>
                <a:spcPts val="0"/>
              </a:spcAft>
              <a:buSzPts val="800"/>
              <a:buChar char="●"/>
            </a:pPr>
            <a:r>
              <a:rPr b="1" lang="en-US"/>
              <a:t>Introduce the 3 parts of the reading tip.</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a:t>
            </a:r>
            <a:endParaRPr u="sng"/>
          </a:p>
          <a:p>
            <a:pPr indent="0" lvl="0" marL="0" rtl="0" algn="l">
              <a:lnSpc>
                <a:spcPct val="100000"/>
              </a:lnSpc>
              <a:spcBef>
                <a:spcPts val="0"/>
              </a:spcBef>
              <a:spcAft>
                <a:spcPts val="0"/>
              </a:spcAft>
              <a:buClr>
                <a:schemeClr val="dk1"/>
              </a:buClr>
              <a:buSzPts val="1100"/>
              <a:buFont typeface="Arial"/>
              <a:buNone/>
            </a:pPr>
            <a:r>
              <a:rPr i="1" lang="en-US"/>
              <a:t>Here is our tip for the day:</a:t>
            </a:r>
            <a:endParaRPr i="1"/>
          </a:p>
          <a:p>
            <a:pPr indent="-279400" lvl="0" marL="457200" rtl="0" algn="l">
              <a:lnSpc>
                <a:spcPct val="100000"/>
              </a:lnSpc>
              <a:spcBef>
                <a:spcPts val="0"/>
              </a:spcBef>
              <a:spcAft>
                <a:spcPts val="0"/>
              </a:spcAft>
              <a:buSzPts val="800"/>
              <a:buChar char="●"/>
            </a:pPr>
            <a:r>
              <a:rPr i="1" lang="en-US"/>
              <a:t>First, we will pick a word you and your child have heard recently. Start with a shorter word that has only 1 or 2 syllables, or beats, like the word "bird" or "bubble”.</a:t>
            </a:r>
            <a:endParaRPr i="1"/>
          </a:p>
          <a:p>
            <a:pPr indent="-279400" lvl="0" marL="457200" rtl="0" algn="l">
              <a:lnSpc>
                <a:spcPct val="100000"/>
              </a:lnSpc>
              <a:spcBef>
                <a:spcPts val="0"/>
              </a:spcBef>
              <a:spcAft>
                <a:spcPts val="0"/>
              </a:spcAft>
              <a:buSzPts val="800"/>
              <a:buChar char="●"/>
            </a:pPr>
            <a:r>
              <a:rPr i="1" lang="en-US"/>
              <a:t>Then, we say the word. </a:t>
            </a:r>
            <a:endParaRPr i="1"/>
          </a:p>
          <a:p>
            <a:pPr indent="-279400" lvl="0" marL="457200" rtl="0" algn="l">
              <a:lnSpc>
                <a:spcPct val="100000"/>
              </a:lnSpc>
              <a:spcBef>
                <a:spcPts val="0"/>
              </a:spcBef>
              <a:spcAft>
                <a:spcPts val="0"/>
              </a:spcAft>
              <a:buSzPts val="800"/>
              <a:buChar char="●"/>
            </a:pPr>
            <a:r>
              <a:rPr i="1" lang="en-US"/>
              <a:t>Finally, you will help your child “feel” the syllables, or beats, in the word by doing something with their body. </a:t>
            </a:r>
            <a:endParaRPr i="1"/>
          </a:p>
          <a:p>
            <a:pPr indent="0" lvl="0" marL="0" rtl="0" algn="l">
              <a:lnSpc>
                <a:spcPct val="100000"/>
              </a:lnSpc>
              <a:spcBef>
                <a:spcPts val="0"/>
              </a:spcBef>
              <a:spcAft>
                <a:spcPts val="0"/>
              </a:spcAft>
              <a:buClr>
                <a:schemeClr val="dk1"/>
              </a:buClr>
              <a:buSzPts val="1100"/>
              <a:buFont typeface="Arial"/>
              <a:buNone/>
            </a:pPr>
            <a:r>
              <a:rPr i="1" lang="en-US"/>
              <a:t>Why?</a:t>
            </a:r>
            <a:endParaRPr i="1"/>
          </a:p>
          <a:p>
            <a:pPr indent="-279400" lvl="0" marL="457200" rtl="0" algn="l">
              <a:lnSpc>
                <a:spcPct val="100000"/>
              </a:lnSpc>
              <a:spcBef>
                <a:spcPts val="0"/>
              </a:spcBef>
              <a:spcAft>
                <a:spcPts val="0"/>
              </a:spcAft>
              <a:buSzPts val="800"/>
              <a:buChar char="●"/>
            </a:pPr>
            <a:r>
              <a:rPr i="1" lang="en-US"/>
              <a:t>A syllable is a beat in a word. A child’s ability to break apart a word into its syllables, or beats, helps them develop an awareness of sounds in words. Then, later, when they are trying to figure out how to read a new word, sound by sound (we call this “decoding” the words) they will have an easier time focusing in on the individual sounds.</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está nuestro consejo de lectura:</a:t>
            </a:r>
            <a:endParaRPr i="1"/>
          </a:p>
          <a:p>
            <a:pPr indent="-279400" lvl="0" marL="457200" rtl="0" algn="l">
              <a:lnSpc>
                <a:spcPct val="100000"/>
              </a:lnSpc>
              <a:spcBef>
                <a:spcPts val="0"/>
              </a:spcBef>
              <a:spcAft>
                <a:spcPts val="0"/>
              </a:spcAft>
              <a:buSzPts val="800"/>
              <a:buChar char="●"/>
            </a:pPr>
            <a:r>
              <a:rPr i="1" lang="en-US"/>
              <a:t>Primero, vamos a escoger una palabra que usted y su hijo han escuchado recientemente. Empezar con una palabra corta, con solamente una o dos sílabas, es una buena idea, como las palabras “sí” o “gato”. </a:t>
            </a:r>
            <a:endParaRPr i="1"/>
          </a:p>
          <a:p>
            <a:pPr indent="-279400" lvl="0" marL="457200" rtl="0" algn="l">
              <a:lnSpc>
                <a:spcPct val="100000"/>
              </a:lnSpc>
              <a:spcBef>
                <a:spcPts val="0"/>
              </a:spcBef>
              <a:spcAft>
                <a:spcPts val="0"/>
              </a:spcAft>
              <a:buSzPts val="800"/>
              <a:buChar char="●"/>
            </a:pPr>
            <a:r>
              <a:rPr i="1" lang="en-US"/>
              <a:t>Luego, van a decir la palabra. </a:t>
            </a:r>
            <a:endParaRPr i="1"/>
          </a:p>
          <a:p>
            <a:pPr indent="-279400" lvl="0" marL="457200" rtl="0" algn="l">
              <a:lnSpc>
                <a:spcPct val="100000"/>
              </a:lnSpc>
              <a:spcBef>
                <a:spcPts val="0"/>
              </a:spcBef>
              <a:spcAft>
                <a:spcPts val="0"/>
              </a:spcAft>
              <a:buSzPts val="800"/>
              <a:buChar char="●"/>
            </a:pPr>
            <a:r>
              <a:rPr i="1" lang="en-US"/>
              <a:t>Finalmente, pueden ayudarles a sus hijos a “sentir” las sílabas en la palabra por mostrar el ritmo con su cuerpo. </a:t>
            </a:r>
            <a:endParaRPr i="1"/>
          </a:p>
          <a:p>
            <a:pPr indent="0" lvl="0" marL="0" rtl="0" algn="l">
              <a:lnSpc>
                <a:spcPct val="100000"/>
              </a:lnSpc>
              <a:spcBef>
                <a:spcPts val="0"/>
              </a:spcBef>
              <a:spcAft>
                <a:spcPts val="0"/>
              </a:spcAft>
              <a:buClr>
                <a:schemeClr val="dk1"/>
              </a:buClr>
              <a:buSzPts val="1100"/>
              <a:buFont typeface="Arial"/>
              <a:buNone/>
            </a:pPr>
            <a:r>
              <a:rPr i="1" lang="en-US"/>
              <a:t>¿Por qué?</a:t>
            </a:r>
            <a:endParaRPr i="1"/>
          </a:p>
          <a:p>
            <a:pPr indent="-279400" lvl="0" marL="457200" rtl="0" algn="l">
              <a:lnSpc>
                <a:spcPct val="100000"/>
              </a:lnSpc>
              <a:spcBef>
                <a:spcPts val="0"/>
              </a:spcBef>
              <a:spcAft>
                <a:spcPts val="0"/>
              </a:spcAft>
              <a:buSzPts val="800"/>
              <a:buChar char="●"/>
            </a:pPr>
            <a:r>
              <a:rPr i="1" lang="en-US"/>
              <a:t>Las sílabas muestran el ritmo de una palabra. Cuando un niño separa una palabra en sílabas, desarrolla un conocimiento de los sonidos de las palabras. Luego, cuando intenta leer una palabra nueva, sonido por sonido (que también se llama “descifrar” las palabras) será más fácil enfocar en los sonidos individuales. </a:t>
            </a:r>
            <a:endParaRPr i="1"/>
          </a:p>
        </p:txBody>
      </p:sp>
      <p:sp>
        <p:nvSpPr>
          <p:cNvPr id="1648" name="Google Shape;1648;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p7: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1" name="Google Shape;1661;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400"/>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2" name="Shape 1672"/>
        <p:cNvGrpSpPr/>
        <p:nvPr/>
      </p:nvGrpSpPr>
      <p:grpSpPr>
        <a:xfrm>
          <a:off x="0" y="0"/>
          <a:ext cx="0" cy="0"/>
          <a:chOff x="0" y="0"/>
          <a:chExt cx="0" cy="0"/>
        </a:xfrm>
      </p:grpSpPr>
      <p:sp>
        <p:nvSpPr>
          <p:cNvPr id="1673" name="Google Shape;1673;p8: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4" name="Google Shape;1674;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79400" lvl="0" marL="457200" marR="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Mode</a:t>
            </a:r>
            <a:r>
              <a:rPr b="0" i="0" lang="en-US" sz="1200" u="none" cap="none" strike="noStrike">
                <a:solidFill>
                  <a:schemeClr val="dk1"/>
                </a:solidFill>
                <a:latin typeface="Calibri"/>
                <a:ea typeface="Calibri"/>
                <a:cs typeface="Calibri"/>
                <a:sym typeface="Calibri"/>
              </a:rPr>
              <a:t>l for families how to pick a word from a book.</a:t>
            </a:r>
            <a:endParaRPr/>
          </a:p>
          <a:p>
            <a:pPr indent="-279400" lvl="1" marL="9144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Feel free to choose a different word or name to use for modeling purposes throughout the steps. Be sure to update in the slides. </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u="sng"/>
              <a:t>Sample script </a:t>
            </a:r>
            <a:endParaRPr b="1" u="sng"/>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First, you and your child will identify a word that you have heard in a book or in conversation. For example, you might read the word “zebra” in a book about the zoo. Or you might want to work with your child’s name and the names of friends and family members. </a:t>
            </a:r>
            <a:endParaRPr b="0" i="1"/>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You might want to begin with shorter words with only 1 or 2 syllables, then move on to longer words with 3 or more syllables when your child is ready. </a:t>
            </a:r>
            <a:endParaRPr b="0" i="1"/>
          </a:p>
          <a:p>
            <a:pPr indent="-228600" lvl="0" marL="457200" rtl="0" algn="l">
              <a:lnSpc>
                <a:spcPct val="100000"/>
              </a:lnSpc>
              <a:spcBef>
                <a:spcPts val="0"/>
              </a:spcBef>
              <a:spcAft>
                <a:spcPts val="0"/>
              </a:spcAft>
              <a:buSzPts val="1400"/>
              <a:buNone/>
            </a:pPr>
            <a:r>
              <a:t/>
            </a:r>
            <a:endParaRPr b="0" i="0" sz="1200" u="sng"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Primero, ustedes y sus hijos van a identificar una palabra que han escuchado en un libro o una conversación. Por ejemplo, pueden leer la palabra “cebra” en un libro sobre el zoológico. O tal vez quieren usar el nombre de su hijo o los nombres de amigos y familiares.  </a:t>
            </a:r>
            <a:endParaRPr/>
          </a:p>
          <a:p>
            <a:pPr indent="0" lvl="0" marL="0" rtl="0" algn="l">
              <a:lnSpc>
                <a:spcPct val="100000"/>
              </a:lnSpc>
              <a:spcBef>
                <a:spcPts val="0"/>
              </a:spcBef>
              <a:spcAft>
                <a:spcPts val="0"/>
              </a:spcAft>
              <a:buClr>
                <a:schemeClr val="dk1"/>
              </a:buClr>
              <a:buSzPts val="1400"/>
              <a:buFont typeface="Arial"/>
              <a:buNone/>
            </a:pPr>
            <a:r>
              <a:rPr i="1" lang="en-US"/>
              <a:t>Sería bueno empezar con palabras más cortas con solamente 1 o 2 sílabas, y luego usar palabras más largas con 3 o más sílabas cuando su hijo está listo.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2" name="Shape 1682"/>
        <p:cNvGrpSpPr/>
        <p:nvPr/>
      </p:nvGrpSpPr>
      <p:grpSpPr>
        <a:xfrm>
          <a:off x="0" y="0"/>
          <a:ext cx="0" cy="0"/>
          <a:chOff x="0" y="0"/>
          <a:chExt cx="0" cy="0"/>
        </a:xfrm>
      </p:grpSpPr>
      <p:sp>
        <p:nvSpPr>
          <p:cNvPr id="1683" name="Google Shape;1683;p9: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4" name="Google Shape;1684;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79400" lvl="0" marL="457200" marR="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Model </a:t>
            </a:r>
            <a:r>
              <a:rPr b="0" i="0" lang="en-US" sz="1200" u="none" cap="none" strike="noStrike">
                <a:solidFill>
                  <a:schemeClr val="dk1"/>
                </a:solidFill>
                <a:latin typeface="Calibri"/>
                <a:ea typeface="Calibri"/>
                <a:cs typeface="Calibri"/>
                <a:sym typeface="Calibri"/>
              </a:rPr>
              <a:t>for families how to prompt their child to say the word.</a:t>
            </a:r>
            <a:endParaRPr/>
          </a:p>
          <a:p>
            <a:pPr indent="-279400" lvl="1" marL="9144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Make sure parents understand that the focus should be on spoken, not printed, words (even if you choose a word from a book you are reading). </a:t>
            </a:r>
            <a:endParaRPr/>
          </a:p>
          <a:p>
            <a:pPr indent="-228600" lvl="0" marL="457200" marR="0" rtl="0" algn="l">
              <a:lnSpc>
                <a:spcPct val="100000"/>
              </a:lnSpc>
              <a:spcBef>
                <a:spcPts val="0"/>
              </a:spcBef>
              <a:spcAft>
                <a:spcPts val="0"/>
              </a:spcAft>
              <a:buClr>
                <a:srgbClr val="000000"/>
              </a:buClr>
              <a:buSzPts val="1400"/>
              <a:buFont typeface="Arial"/>
              <a:buNone/>
            </a:pPr>
            <a:r>
              <a:t/>
            </a:r>
            <a:endParaRPr u="sng"/>
          </a:p>
          <a:p>
            <a:pPr indent="0" lvl="0" marL="0" marR="0" rtl="0" algn="l">
              <a:lnSpc>
                <a:spcPct val="100000"/>
              </a:lnSpc>
              <a:spcBef>
                <a:spcPts val="0"/>
              </a:spcBef>
              <a:spcAft>
                <a:spcPts val="0"/>
              </a:spcAft>
              <a:buClr>
                <a:srgbClr val="000000"/>
              </a:buClr>
              <a:buSzPts val="1400"/>
              <a:buFont typeface="Arial"/>
              <a:buNone/>
            </a:pPr>
            <a:r>
              <a:rPr lang="en-US" u="sng"/>
              <a:t>Sample script </a:t>
            </a:r>
            <a:endParaRPr b="1" u="sng"/>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Then, have your child say the word</a:t>
            </a:r>
            <a:r>
              <a:rPr b="0" i="0" lang="en-US" sz="1200" u="none" cap="none" strike="noStrike">
                <a:solidFill>
                  <a:schemeClr val="dk1"/>
                </a:solidFill>
                <a:latin typeface="Calibri"/>
                <a:ea typeface="Calibri"/>
                <a:cs typeface="Calibri"/>
                <a:sym typeface="Calibri"/>
              </a:rPr>
              <a:t>. </a:t>
            </a:r>
            <a:r>
              <a:rPr b="0" i="1" lang="en-US" sz="1200" u="none" cap="none" strike="noStrike">
                <a:solidFill>
                  <a:schemeClr val="dk1"/>
                </a:solidFill>
                <a:latin typeface="Calibri"/>
                <a:ea typeface="Calibri"/>
                <a:cs typeface="Calibri"/>
                <a:sym typeface="Calibri"/>
              </a:rPr>
              <a:t>If you’re using a book, remember, you’re not pointing to the letters or word at this point. This is an about helping your child listen and repeat the word. If it helps, you might ask your child to watch your mouth as you say the word. Then they can say the word back to you.</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u="sng"/>
              <a:t>Sample script in Spanish </a:t>
            </a:r>
            <a:endParaRPr b="1" u="sng"/>
          </a:p>
          <a:p>
            <a:pPr indent="0" lvl="0" marL="0" marR="0" rtl="0" algn="l">
              <a:lnSpc>
                <a:spcPct val="100000"/>
              </a:lnSpc>
              <a:spcBef>
                <a:spcPts val="0"/>
              </a:spcBef>
              <a:spcAft>
                <a:spcPts val="0"/>
              </a:spcAft>
              <a:buClr>
                <a:srgbClr val="000000"/>
              </a:buClr>
              <a:buSzPts val="1400"/>
              <a:buFont typeface="Arial"/>
              <a:buNone/>
            </a:pPr>
            <a:r>
              <a:rPr i="1" lang="en-US"/>
              <a:t>Luego, su hijo va a decir la palabra. Si está usando un libro, en este momento no va a señalar las letras o las palabras. Se trata de ayudarle a su hijo a escuchar y repetir la palabra. Puede ayudarle a observar su boca mientras dice la palabra. Luego puede repetir la palabra.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2" name="Shape 1692"/>
        <p:cNvGrpSpPr/>
        <p:nvPr/>
      </p:nvGrpSpPr>
      <p:grpSpPr>
        <a:xfrm>
          <a:off x="0" y="0"/>
          <a:ext cx="0" cy="0"/>
          <a:chOff x="0" y="0"/>
          <a:chExt cx="0" cy="0"/>
        </a:xfrm>
      </p:grpSpPr>
      <p:sp>
        <p:nvSpPr>
          <p:cNvPr id="1693" name="Google Shape;1693;p10:notes"/>
          <p:cNvSpPr/>
          <p:nvPr>
            <p:ph idx="2" type="sldImg"/>
          </p:nvPr>
        </p:nvSpPr>
        <p:spPr>
          <a:xfrm>
            <a:off x="3533775" y="13811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4" name="Google Shape;1694;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79400" lvl="0" marL="457200" marR="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Model </a:t>
            </a:r>
            <a:r>
              <a:rPr b="0" i="0" lang="en-US" sz="1200" u="none" cap="none" strike="noStrike">
                <a:solidFill>
                  <a:schemeClr val="dk1"/>
                </a:solidFill>
                <a:latin typeface="Calibri"/>
                <a:ea typeface="Calibri"/>
                <a:cs typeface="Calibri"/>
                <a:sym typeface="Calibri"/>
              </a:rPr>
              <a:t>for families how to prompt their child to clap the syllables.</a:t>
            </a:r>
            <a:endParaRPr/>
          </a:p>
          <a:p>
            <a:pPr indent="-228600" lvl="0" marL="45720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a:t>
            </a:r>
            <a:endParaRPr b="1" u="sng"/>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The last step is to guide your child to “feel” the syllables in the word by clapping, stomping, or snapping (be creative!) out the beats as they segment the word into syllable parts. Count the syllables as you “feel” them together.</a:t>
            </a:r>
            <a:endParaRPr b="0" i="1"/>
          </a:p>
          <a:p>
            <a:pPr indent="0" lvl="0" marL="0" rtl="0" algn="l">
              <a:lnSpc>
                <a:spcPct val="100000"/>
              </a:lnSpc>
              <a:spcBef>
                <a:spcPts val="0"/>
              </a:spcBef>
              <a:spcAft>
                <a:spcPts val="0"/>
              </a:spcAft>
              <a:buSzPts val="1400"/>
              <a:buNone/>
            </a:pPr>
            <a:br>
              <a:rPr lang="en-US"/>
            </a:br>
            <a:r>
              <a:rPr lang="en-US" u="sng"/>
              <a:t>Sample script in Spanish</a:t>
            </a:r>
            <a:endParaRPr b="1" i="0" u="sng"/>
          </a:p>
          <a:p>
            <a:pPr indent="0" lvl="0" marL="0" rtl="0" algn="l">
              <a:lnSpc>
                <a:spcPct val="100000"/>
              </a:lnSpc>
              <a:spcBef>
                <a:spcPts val="0"/>
              </a:spcBef>
              <a:spcAft>
                <a:spcPts val="0"/>
              </a:spcAft>
              <a:buSzPts val="1400"/>
              <a:buNone/>
            </a:pPr>
            <a:r>
              <a:rPr i="1" lang="en-US"/>
              <a:t>El último paso es guiar su hijo a “sentir” las sílabas en la palabra por batir las palmas, pisar fuerte, o chasquear los dedos (¡sean creativos!) para separar la palabras en sílabas. Pueden contar las sílabas mientras las “sienten” juntos.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26.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1.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1.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24.png"/><Relationship Id="rId7" Type="http://schemas.openxmlformats.org/officeDocument/2006/relationships/image" Target="../media/image23.png"/><Relationship Id="rId8" Type="http://schemas.openxmlformats.org/officeDocument/2006/relationships/image" Target="../media/image2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28.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2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30.jpg"/><Relationship Id="rId5" Type="http://schemas.openxmlformats.org/officeDocument/2006/relationships/image" Target="../media/image8.png"/><Relationship Id="rId6" Type="http://schemas.openxmlformats.org/officeDocument/2006/relationships/image" Target="../media/image24.png"/><Relationship Id="rId7" Type="http://schemas.openxmlformats.org/officeDocument/2006/relationships/image" Target="../media/image23.png"/><Relationship Id="rId8"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 Id="rId3" Type="http://schemas.openxmlformats.org/officeDocument/2006/relationships/image" Target="../media/image33.jp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1.jpg"/><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1.png"/><Relationship Id="rId6" Type="http://schemas.openxmlformats.org/officeDocument/2006/relationships/image" Target="../media/image38.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1.png"/><Relationship Id="rId6" Type="http://schemas.openxmlformats.org/officeDocument/2006/relationships/image" Target="../media/image39.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12.png"/><Relationship Id="rId4" Type="http://schemas.openxmlformats.org/officeDocument/2006/relationships/image" Target="../media/image21.png"/><Relationship Id="rId5" Type="http://schemas.openxmlformats.org/officeDocument/2006/relationships/image" Target="../media/image20.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6.jpg"/><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26.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6.jpg"/><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24.png"/><Relationship Id="rId7" Type="http://schemas.openxmlformats.org/officeDocument/2006/relationships/image" Target="../media/image23.png"/><Relationship Id="rId8" Type="http://schemas.openxmlformats.org/officeDocument/2006/relationships/image" Target="../media/image2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2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28.jp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1.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26.jp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8.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40.jp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7.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24.png"/><Relationship Id="rId7" Type="http://schemas.openxmlformats.org/officeDocument/2006/relationships/image" Target="../media/image23.png"/><Relationship Id="rId8" Type="http://schemas.openxmlformats.org/officeDocument/2006/relationships/image" Target="../media/image25.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28.jp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28.jp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1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2.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1.png"/><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1.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1.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1.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1.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520" name="Shape 1520"/>
        <p:cNvGrpSpPr/>
        <p:nvPr/>
      </p:nvGrpSpPr>
      <p:grpSpPr>
        <a:xfrm>
          <a:off x="0" y="0"/>
          <a:ext cx="0" cy="0"/>
          <a:chOff x="0" y="0"/>
          <a:chExt cx="0" cy="0"/>
        </a:xfrm>
      </p:grpSpPr>
      <p:sp>
        <p:nvSpPr>
          <p:cNvPr id="1521" name="Google Shape;1521;p109"/>
          <p:cNvSpPr/>
          <p:nvPr>
            <p:ph idx="2" type="pic"/>
          </p:nvPr>
        </p:nvSpPr>
        <p:spPr>
          <a:xfrm>
            <a:off x="9810967" y="1562916"/>
            <a:ext cx="1152000" cy="1143000"/>
          </a:xfrm>
          <a:prstGeom prst="rect">
            <a:avLst/>
          </a:prstGeom>
          <a:noFill/>
          <a:ln>
            <a:noFill/>
          </a:ln>
        </p:spPr>
      </p:sp>
      <p:sp>
        <p:nvSpPr>
          <p:cNvPr id="1522" name="Google Shape;1522;p109"/>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3" name="Google Shape;1523;p109"/>
          <p:cNvSpPr/>
          <p:nvPr>
            <p:ph idx="3" type="pic"/>
          </p:nvPr>
        </p:nvSpPr>
        <p:spPr>
          <a:xfrm>
            <a:off x="9757009" y="3260706"/>
            <a:ext cx="1216200" cy="987600"/>
          </a:xfrm>
          <a:prstGeom prst="rect">
            <a:avLst/>
          </a:prstGeom>
          <a:noFill/>
          <a:ln>
            <a:noFill/>
          </a:ln>
        </p:spPr>
      </p:sp>
      <p:sp>
        <p:nvSpPr>
          <p:cNvPr id="1524" name="Google Shape;1524;p109"/>
          <p:cNvSpPr/>
          <p:nvPr>
            <p:ph idx="4" type="pic"/>
          </p:nvPr>
        </p:nvSpPr>
        <p:spPr>
          <a:xfrm>
            <a:off x="9810967" y="4777725"/>
            <a:ext cx="1143000" cy="1143000"/>
          </a:xfrm>
          <a:prstGeom prst="rect">
            <a:avLst/>
          </a:prstGeom>
          <a:noFill/>
          <a:ln>
            <a:noFill/>
          </a:ln>
        </p:spPr>
      </p:sp>
      <p:cxnSp>
        <p:nvCxnSpPr>
          <p:cNvPr id="1525" name="Google Shape;1525;p109"/>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26" name="Google Shape;1526;p10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27" name="Google Shape;1527;p109"/>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528" name="Google Shape;1528;p10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529" name="Google Shape;1529;p10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530" name="Google Shape;1530;p109"/>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531" name="Google Shape;1531;p10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532" name="Google Shape;1532;p10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533" name="Shape 1533"/>
        <p:cNvGrpSpPr/>
        <p:nvPr/>
      </p:nvGrpSpPr>
      <p:grpSpPr>
        <a:xfrm>
          <a:off x="0" y="0"/>
          <a:ext cx="0" cy="0"/>
          <a:chOff x="0" y="0"/>
          <a:chExt cx="0" cy="0"/>
        </a:xfrm>
      </p:grpSpPr>
      <p:sp>
        <p:nvSpPr>
          <p:cNvPr id="1534" name="Google Shape;1534;p11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535" name="Google Shape;1535;p11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36" name="Google Shape;1536;p11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537" name="Google Shape;1537;p11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38" name="Google Shape;1538;p11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539" name="Google Shape;1539;p11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540" name="Google Shape;1540;p11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541" name="Google Shape;1541;p110"/>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542" name="Google Shape;1542;p110"/>
          <p:cNvSpPr/>
          <p:nvPr>
            <p:ph idx="2" type="pic"/>
          </p:nvPr>
        </p:nvSpPr>
        <p:spPr>
          <a:xfrm>
            <a:off x="9209369" y="1251283"/>
            <a:ext cx="2404500" cy="2949900"/>
          </a:xfrm>
          <a:prstGeom prst="rect">
            <a:avLst/>
          </a:prstGeom>
          <a:noFill/>
          <a:ln>
            <a:noFill/>
          </a:ln>
        </p:spPr>
      </p:sp>
      <p:sp>
        <p:nvSpPr>
          <p:cNvPr id="1543" name="Google Shape;1543;p110"/>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4" name="Google Shape;1544;p110"/>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5" name="Google Shape;1545;p110"/>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46" name="Shape 1546"/>
        <p:cNvGrpSpPr/>
        <p:nvPr/>
      </p:nvGrpSpPr>
      <p:grpSpPr>
        <a:xfrm>
          <a:off x="0" y="0"/>
          <a:ext cx="0" cy="0"/>
          <a:chOff x="0" y="0"/>
          <a:chExt cx="0" cy="0"/>
        </a:xfrm>
      </p:grpSpPr>
      <p:sp>
        <p:nvSpPr>
          <p:cNvPr id="1547" name="Google Shape;1547;p11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8" name="Google Shape;1548;p111"/>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9" name="Google Shape;1549;p111"/>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0" name="Google Shape;1550;p111"/>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1" name="Google Shape;1551;p111"/>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52" name="Shape 1552"/>
        <p:cNvGrpSpPr/>
        <p:nvPr/>
      </p:nvGrpSpPr>
      <p:grpSpPr>
        <a:xfrm>
          <a:off x="0" y="0"/>
          <a:ext cx="0" cy="0"/>
          <a:chOff x="0" y="0"/>
          <a:chExt cx="0" cy="0"/>
        </a:xfrm>
      </p:grpSpPr>
      <p:sp>
        <p:nvSpPr>
          <p:cNvPr id="1553" name="Google Shape;1553;p11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554" name="Shape 1554"/>
        <p:cNvGrpSpPr/>
        <p:nvPr/>
      </p:nvGrpSpPr>
      <p:grpSpPr>
        <a:xfrm>
          <a:off x="0" y="0"/>
          <a:ext cx="0" cy="0"/>
          <a:chOff x="0" y="0"/>
          <a:chExt cx="0" cy="0"/>
        </a:xfrm>
      </p:grpSpPr>
      <p:sp>
        <p:nvSpPr>
          <p:cNvPr id="1555" name="Google Shape;1555;p11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556" name="Google Shape;1556;p113"/>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57" name="Google Shape;1557;p113"/>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558" name="Google Shape;1558;p11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59" name="Google Shape;1559;p11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560" name="Google Shape;1560;p11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561" name="Google Shape;1561;p11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562" name="Google Shape;1562;p113"/>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563" name="Google Shape;1563;p113"/>
          <p:cNvSpPr/>
          <p:nvPr>
            <p:ph idx="2" type="pic"/>
          </p:nvPr>
        </p:nvSpPr>
        <p:spPr>
          <a:xfrm>
            <a:off x="8916576" y="1661249"/>
            <a:ext cx="2990100" cy="2715900"/>
          </a:xfrm>
          <a:prstGeom prst="rect">
            <a:avLst/>
          </a:prstGeom>
          <a:noFill/>
          <a:ln>
            <a:noFill/>
          </a:ln>
        </p:spPr>
      </p:sp>
      <p:sp>
        <p:nvSpPr>
          <p:cNvPr id="1564" name="Google Shape;1564;p113"/>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5" name="Google Shape;1565;p113"/>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6" name="Google Shape;1566;p113"/>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7" name="Google Shape;1567;p113"/>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568" name="Shape 1568"/>
        <p:cNvGrpSpPr/>
        <p:nvPr/>
      </p:nvGrpSpPr>
      <p:grpSpPr>
        <a:xfrm>
          <a:off x="0" y="0"/>
          <a:ext cx="0" cy="0"/>
          <a:chOff x="0" y="0"/>
          <a:chExt cx="0" cy="0"/>
        </a:xfrm>
      </p:grpSpPr>
      <p:sp>
        <p:nvSpPr>
          <p:cNvPr id="1569" name="Google Shape;1569;p114"/>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570" name="Google Shape;1570;p114"/>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71" name="Google Shape;1571;p114"/>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72" name="Google Shape;1572;p114"/>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573" name="Google Shape;1573;p11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574" name="Google Shape;1574;p11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575" name="Google Shape;1575;p114"/>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576" name="Google Shape;1576;p11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577" name="Google Shape;1577;p114"/>
          <p:cNvSpPr/>
          <p:nvPr>
            <p:ph idx="2" type="pic"/>
          </p:nvPr>
        </p:nvSpPr>
        <p:spPr>
          <a:xfrm>
            <a:off x="9093038" y="1058781"/>
            <a:ext cx="2715900" cy="2715900"/>
          </a:xfrm>
          <a:prstGeom prst="rect">
            <a:avLst/>
          </a:prstGeom>
          <a:noFill/>
          <a:ln>
            <a:noFill/>
          </a:ln>
        </p:spPr>
      </p:sp>
      <p:sp>
        <p:nvSpPr>
          <p:cNvPr id="1578" name="Google Shape;1578;p114"/>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9" name="Google Shape;1579;p114"/>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0" name="Google Shape;1580;p114"/>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1" name="Google Shape;1581;p114"/>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2" name="Google Shape;1582;p114"/>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3" name="Google Shape;1583;p114"/>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4" name="Google Shape;1584;p114"/>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585" name="Shape 1585"/>
        <p:cNvGrpSpPr/>
        <p:nvPr/>
      </p:nvGrpSpPr>
      <p:grpSpPr>
        <a:xfrm>
          <a:off x="0" y="0"/>
          <a:ext cx="0" cy="0"/>
          <a:chOff x="0" y="0"/>
          <a:chExt cx="0" cy="0"/>
        </a:xfrm>
      </p:grpSpPr>
      <p:sp>
        <p:nvSpPr>
          <p:cNvPr id="1586" name="Google Shape;1586;p11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7" name="Google Shape;1587;p115"/>
          <p:cNvSpPr/>
          <p:nvPr>
            <p:ph idx="2" type="pic"/>
          </p:nvPr>
        </p:nvSpPr>
        <p:spPr>
          <a:xfrm>
            <a:off x="9510134" y="1431036"/>
            <a:ext cx="1965900" cy="3996000"/>
          </a:xfrm>
          <a:prstGeom prst="rect">
            <a:avLst/>
          </a:prstGeom>
          <a:noFill/>
          <a:ln>
            <a:noFill/>
          </a:ln>
        </p:spPr>
      </p:sp>
      <p:cxnSp>
        <p:nvCxnSpPr>
          <p:cNvPr id="1588" name="Google Shape;1588;p11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89" name="Google Shape;1589;p11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90" name="Google Shape;1590;p11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591" name="Google Shape;1591;p11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592" name="Google Shape;1592;p11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593" name="Google Shape;1593;p115"/>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594" name="Google Shape;1594;p11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595" name="Google Shape;1595;p115"/>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6" name="Google Shape;1596;p115"/>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7" name="Google Shape;1597;p115"/>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8" name="Google Shape;1598;p115"/>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9" name="Google Shape;1599;p115"/>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0" name="Google Shape;1600;p115"/>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1" name="Google Shape;1601;p115"/>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2" name="Google Shape;1602;p115"/>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3" name="Shape 163"/>
        <p:cNvGrpSpPr/>
        <p:nvPr/>
      </p:nvGrpSpPr>
      <p:grpSpPr>
        <a:xfrm>
          <a:off x="0" y="0"/>
          <a:ext cx="0" cy="0"/>
          <a:chOff x="0" y="0"/>
          <a:chExt cx="0" cy="0"/>
        </a:xfrm>
      </p:grpSpPr>
      <p:pic>
        <p:nvPicPr>
          <p:cNvPr id="164" name="Google Shape;164;p1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65" name="Google Shape;165;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6" name="Google Shape;166;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7" name="Google Shape;167;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8" name="Google Shape;168;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69" name="Google Shape;169;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0" name="Google Shape;170;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1" name="Google Shape;171;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2" name="Google Shape;172;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3" name="Google Shape;173;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4" name="Google Shape;174;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 name="Google Shape;175;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6" name="Shape 176"/>
        <p:cNvGrpSpPr/>
        <p:nvPr/>
      </p:nvGrpSpPr>
      <p:grpSpPr>
        <a:xfrm>
          <a:off x="0" y="0"/>
          <a:ext cx="0" cy="0"/>
          <a:chOff x="0" y="0"/>
          <a:chExt cx="0" cy="0"/>
        </a:xfrm>
      </p:grpSpPr>
      <p:sp>
        <p:nvSpPr>
          <p:cNvPr id="177" name="Google Shape;177;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 name="Google Shape;178;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6" name="Google Shape;186;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7" name="Google Shape;187;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8" name="Google Shape;188;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0" name="Google Shape;190;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2" name="Google Shape;192;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3" name="Google Shape;193;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4" name="Google Shape;194;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5" name="Shape 195"/>
        <p:cNvGrpSpPr/>
        <p:nvPr/>
      </p:nvGrpSpPr>
      <p:grpSpPr>
        <a:xfrm>
          <a:off x="0" y="0"/>
          <a:ext cx="0" cy="0"/>
          <a:chOff x="0" y="0"/>
          <a:chExt cx="0" cy="0"/>
        </a:xfrm>
      </p:grpSpPr>
      <p:sp>
        <p:nvSpPr>
          <p:cNvPr id="196" name="Google Shape;196;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7" name="Google Shape;197;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8" name="Google Shape;198;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0" name="Google Shape;200;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1" name="Google Shape;201;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2" name="Google Shape;202;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3" name="Google Shape;203;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5" name="Google Shape;205;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7" name="Google Shape;207;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8" name="Google Shape;208;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09" name="Google Shape;209;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0" name="Google Shape;210;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1" name="Google Shape;211;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2" name="Google Shape;212;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3" name="Shape 213"/>
        <p:cNvGrpSpPr/>
        <p:nvPr/>
      </p:nvGrpSpPr>
      <p:grpSpPr>
        <a:xfrm>
          <a:off x="0" y="0"/>
          <a:ext cx="0" cy="0"/>
          <a:chOff x="0" y="0"/>
          <a:chExt cx="0" cy="0"/>
        </a:xfrm>
      </p:grpSpPr>
      <p:sp>
        <p:nvSpPr>
          <p:cNvPr id="214" name="Google Shape;214;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5" name="Google Shape;215;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6" name="Google Shape;216;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8" name="Google Shape;218;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19" name="Google Shape;219;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0" name="Google Shape;220;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1" name="Google Shape;221;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3" name="Google Shape;223;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5" name="Google Shape;225;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6" name="Google Shape;226;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7" name="Google Shape;227;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8" name="Google Shape;228;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29" name="Google Shape;229;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0" name="Google Shape;230;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1" name="Shape 231"/>
        <p:cNvGrpSpPr/>
        <p:nvPr/>
      </p:nvGrpSpPr>
      <p:grpSpPr>
        <a:xfrm>
          <a:off x="0" y="0"/>
          <a:ext cx="0" cy="0"/>
          <a:chOff x="0" y="0"/>
          <a:chExt cx="0" cy="0"/>
        </a:xfrm>
      </p:grpSpPr>
      <p:sp>
        <p:nvSpPr>
          <p:cNvPr id="232" name="Google Shape;232;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3" name="Google Shape;233;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1" name="Google Shape;241;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2" name="Google Shape;242;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3" name="Google Shape;243;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5" name="Google Shape;245;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7" name="Google Shape;247;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49" name="Google Shape;249;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0" name="Shape 250"/>
        <p:cNvGrpSpPr/>
        <p:nvPr/>
      </p:nvGrpSpPr>
      <p:grpSpPr>
        <a:xfrm>
          <a:off x="0" y="0"/>
          <a:ext cx="0" cy="0"/>
          <a:chOff x="0" y="0"/>
          <a:chExt cx="0" cy="0"/>
        </a:xfrm>
      </p:grpSpPr>
      <p:pic>
        <p:nvPicPr>
          <p:cNvPr id="251" name="Google Shape;251;p2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52" name="Google Shape;252;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3" name="Google Shape;253;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4" name="Google Shape;254;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5" name="Google Shape;255;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6" name="Google Shape;256;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7" name="Google Shape;257;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8" name="Google Shape;258;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59" name="Google Shape;259;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0" name="Google Shape;260;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1" name="Google Shape;261;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2" name="Google Shape;262;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69" name="Google Shape;269;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0" name="Shape 270"/>
        <p:cNvGrpSpPr/>
        <p:nvPr/>
      </p:nvGrpSpPr>
      <p:grpSpPr>
        <a:xfrm>
          <a:off x="0" y="0"/>
          <a:ext cx="0" cy="0"/>
          <a:chOff x="0" y="0"/>
          <a:chExt cx="0" cy="0"/>
        </a:xfrm>
      </p:grpSpPr>
      <p:pic>
        <p:nvPicPr>
          <p:cNvPr id="271" name="Google Shape;271;p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72" name="Google Shape;272;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3" name="Google Shape;273;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4" name="Google Shape;274;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5" name="Google Shape;275;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6" name="Google Shape;276;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7" name="Google Shape;277;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8" name="Google Shape;278;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79" name="Google Shape;279;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0" name="Google Shape;280;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1" name="Google Shape;281;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2" name="Google Shape;282;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0" name="Google Shape;290;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1" name="Google Shape;291;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2" name="Google Shape;292;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4" name="Shape 294"/>
        <p:cNvGrpSpPr/>
        <p:nvPr/>
      </p:nvGrpSpPr>
      <p:grpSpPr>
        <a:xfrm>
          <a:off x="0" y="0"/>
          <a:ext cx="0" cy="0"/>
          <a:chOff x="0" y="0"/>
          <a:chExt cx="0" cy="0"/>
        </a:xfrm>
      </p:grpSpPr>
      <p:pic>
        <p:nvPicPr>
          <p:cNvPr id="295" name="Google Shape;295;p2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96" name="Google Shape;296;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7" name="Google Shape;297;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8" name="Google Shape;298;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0" name="Google Shape;300;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1" name="Google Shape;301;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2" name="Google Shape;302;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3" name="Google Shape;303;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4" name="Google Shape;304;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5" name="Google Shape;305;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6" name="Google Shape;306;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7" name="Shape 307"/>
        <p:cNvGrpSpPr/>
        <p:nvPr/>
      </p:nvGrpSpPr>
      <p:grpSpPr>
        <a:xfrm>
          <a:off x="0" y="0"/>
          <a:ext cx="0" cy="0"/>
          <a:chOff x="0" y="0"/>
          <a:chExt cx="0" cy="0"/>
        </a:xfrm>
      </p:grpSpPr>
      <p:pic>
        <p:nvPicPr>
          <p:cNvPr id="308" name="Google Shape;308;p2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09" name="Google Shape;309;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0" name="Google Shape;310;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1" name="Google Shape;311;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2" name="Google Shape;312;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3" name="Google Shape;313;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4" name="Google Shape;314;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5" name="Google Shape;315;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6" name="Google Shape;316;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7" name="Google Shape;317;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8" name="Google Shape;318;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9" name="Google Shape;319;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0" name="Shape 320"/>
        <p:cNvGrpSpPr/>
        <p:nvPr/>
      </p:nvGrpSpPr>
      <p:grpSpPr>
        <a:xfrm>
          <a:off x="0" y="0"/>
          <a:ext cx="0" cy="0"/>
          <a:chOff x="0" y="0"/>
          <a:chExt cx="0" cy="0"/>
        </a:xfrm>
      </p:grpSpPr>
      <p:pic>
        <p:nvPicPr>
          <p:cNvPr id="321" name="Google Shape;321;p2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22" name="Google Shape;322;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3" name="Google Shape;323;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4" name="Google Shape;324;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5" name="Google Shape;325;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6" name="Google Shape;326;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7" name="Google Shape;327;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8" name="Google Shape;328;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29" name="Google Shape;329;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0" name="Google Shape;330;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1" name="Google Shape;331;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2" name="Google Shape;332;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8" name="Shape 338"/>
        <p:cNvGrpSpPr/>
        <p:nvPr/>
      </p:nvGrpSpPr>
      <p:grpSpPr>
        <a:xfrm>
          <a:off x="0" y="0"/>
          <a:ext cx="0" cy="0"/>
          <a:chOff x="0" y="0"/>
          <a:chExt cx="0" cy="0"/>
        </a:xfrm>
      </p:grpSpPr>
      <p:pic>
        <p:nvPicPr>
          <p:cNvPr id="339" name="Google Shape;339;p2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40" name="Google Shape;340;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1" name="Google Shape;341;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2" name="Google Shape;342;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3" name="Google Shape;343;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4" name="Google Shape;344;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5" name="Google Shape;345;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6" name="Google Shape;346;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7" name="Google Shape;347;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8" name="Google Shape;348;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9" name="Google Shape;349;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0" name="Shape 350"/>
        <p:cNvGrpSpPr/>
        <p:nvPr/>
      </p:nvGrpSpPr>
      <p:grpSpPr>
        <a:xfrm>
          <a:off x="0" y="0"/>
          <a:ext cx="0" cy="0"/>
          <a:chOff x="0" y="0"/>
          <a:chExt cx="0" cy="0"/>
        </a:xfrm>
      </p:grpSpPr>
      <p:pic>
        <p:nvPicPr>
          <p:cNvPr id="351" name="Google Shape;351;p2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52" name="Google Shape;352;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3" name="Google Shape;353;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4" name="Google Shape;354;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5" name="Google Shape;355;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6" name="Google Shape;356;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7" name="Google Shape;357;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8" name="Google Shape;358;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59" name="Google Shape;359;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0" name="Google Shape;360;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1" name="Google Shape;361;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2" name="Google Shape;362;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3" name="Shape 363"/>
        <p:cNvGrpSpPr/>
        <p:nvPr/>
      </p:nvGrpSpPr>
      <p:grpSpPr>
        <a:xfrm>
          <a:off x="0" y="0"/>
          <a:ext cx="0" cy="0"/>
          <a:chOff x="0" y="0"/>
          <a:chExt cx="0" cy="0"/>
        </a:xfrm>
      </p:grpSpPr>
      <p:sp>
        <p:nvSpPr>
          <p:cNvPr id="364" name="Google Shape;364;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5" name="Google Shape;365;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6" name="Google Shape;366;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1" name="Shape 371"/>
        <p:cNvGrpSpPr/>
        <p:nvPr/>
      </p:nvGrpSpPr>
      <p:grpSpPr>
        <a:xfrm>
          <a:off x="0" y="0"/>
          <a:ext cx="0" cy="0"/>
          <a:chOff x="0" y="0"/>
          <a:chExt cx="0" cy="0"/>
        </a:xfrm>
      </p:grpSpPr>
      <p:sp>
        <p:nvSpPr>
          <p:cNvPr id="372" name="Google Shape;372;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3" name="Google Shape;373;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1" name="Google Shape;381;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2" name="Google Shape;382;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3" name="Google Shape;383;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5" name="Google Shape;385;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7" name="Google Shape;387;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8" name="Google Shape;388;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89" name="Google Shape;389;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90" name="Shape 390"/>
        <p:cNvGrpSpPr/>
        <p:nvPr/>
      </p:nvGrpSpPr>
      <p:grpSpPr>
        <a:xfrm>
          <a:off x="0" y="0"/>
          <a:ext cx="0" cy="0"/>
          <a:chOff x="0" y="0"/>
          <a:chExt cx="0" cy="0"/>
        </a:xfrm>
      </p:grpSpPr>
      <p:sp>
        <p:nvSpPr>
          <p:cNvPr id="391" name="Google Shape;391;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2" name="Google Shape;392;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3" name="Google Shape;393;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4" name="Google Shape;394;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5" name="Google Shape;395;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6" name="Google Shape;396;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7" name="Google Shape;397;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8" name="Google Shape;398;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99" name="Google Shape;399;p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00" name="Google Shape;400;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01" name="Google Shape;401;p3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2" name="Google Shape;402;p3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3" name="Google Shape;403;p3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4" name="Google Shape;404;p3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5" name="Google Shape;405;p3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6" name="Google Shape;406;p3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7" name="Google Shape;407;p3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8" name="Google Shape;408;p3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09" name="Shape 409"/>
        <p:cNvGrpSpPr/>
        <p:nvPr/>
      </p:nvGrpSpPr>
      <p:grpSpPr>
        <a:xfrm>
          <a:off x="0" y="0"/>
          <a:ext cx="0" cy="0"/>
          <a:chOff x="0" y="0"/>
          <a:chExt cx="0" cy="0"/>
        </a:xfrm>
      </p:grpSpPr>
      <p:sp>
        <p:nvSpPr>
          <p:cNvPr id="410" name="Google Shape;410;p32"/>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11" name="Google Shape;411;p32"/>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2" name="Google Shape;412;p32"/>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3" name="Google Shape;413;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4" name="Google Shape;414;p32"/>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15" name="Google Shape;415;p3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16" name="Google Shape;416;p3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8" name="Google Shape;418;p3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9" name="Google Shape;419;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0" name="Google Shape;420;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21" name="Google Shape;421;p3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22" name="Google Shape;422;p3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23" name="Google Shape;423;p3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24" name="Google Shape;424;p32"/>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25" name="Google Shape;425;p32"/>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26" name="Google Shape;426;p32"/>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27" name="Shape 427"/>
        <p:cNvGrpSpPr/>
        <p:nvPr/>
      </p:nvGrpSpPr>
      <p:grpSpPr>
        <a:xfrm>
          <a:off x="0" y="0"/>
          <a:ext cx="0" cy="0"/>
          <a:chOff x="0" y="0"/>
          <a:chExt cx="0" cy="0"/>
        </a:xfrm>
      </p:grpSpPr>
      <p:sp>
        <p:nvSpPr>
          <p:cNvPr id="428" name="Google Shape;428;p33"/>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9" name="Google Shape;429;p33"/>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0" name="Google Shape;430;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1" name="Google Shape;431;p33"/>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32" name="Google Shape;432;p3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33" name="Google Shape;433;p33"/>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4" name="Google Shape;434;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5" name="Google Shape;435;p3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6" name="Google Shape;436;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7" name="Google Shape;437;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8" name="Google Shape;438;p3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39" name="Google Shape;439;p3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40" name="Google Shape;440;p3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41" name="Google Shape;441;p33"/>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42" name="Google Shape;442;p33"/>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43" name="Google Shape;443;p33"/>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44" name="Google Shape;444;p33"/>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45" name="Shape 445"/>
        <p:cNvGrpSpPr/>
        <p:nvPr/>
      </p:nvGrpSpPr>
      <p:grpSpPr>
        <a:xfrm>
          <a:off x="0" y="0"/>
          <a:ext cx="0" cy="0"/>
          <a:chOff x="0" y="0"/>
          <a:chExt cx="0" cy="0"/>
        </a:xfrm>
      </p:grpSpPr>
      <p:sp>
        <p:nvSpPr>
          <p:cNvPr id="446" name="Google Shape;446;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7" name="Google Shape;447;p3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48" name="Google Shape;448;p34"/>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49" name="Google Shape;449;p3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0" name="Google Shape;450;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1" name="Google Shape;451;p3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2" name="Google Shape;452;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3" name="Google Shape;453;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54" name="Google Shape;454;p34"/>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55" name="Google Shape;455;p34"/>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56" name="Google Shape;456;p34"/>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57" name="Google Shape;457;p34"/>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58" name="Google Shape;458;p34"/>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59" name="Google Shape;459;p34"/>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0" name="Google Shape;460;p34"/>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1" name="Google Shape;461;p34"/>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2" name="Google Shape;462;p34"/>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3" name="Google Shape;463;p34"/>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4" name="Google Shape;464;p34"/>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65" name="Shape 465"/>
        <p:cNvGrpSpPr/>
        <p:nvPr/>
      </p:nvGrpSpPr>
      <p:grpSpPr>
        <a:xfrm>
          <a:off x="0" y="0"/>
          <a:ext cx="0" cy="0"/>
          <a:chOff x="0" y="0"/>
          <a:chExt cx="0" cy="0"/>
        </a:xfrm>
      </p:grpSpPr>
      <p:pic>
        <p:nvPicPr>
          <p:cNvPr id="466" name="Google Shape;466;p35"/>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67" name="Google Shape;467;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68" name="Google Shape;468;p35"/>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69" name="Google Shape;469;p3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0" name="Google Shape;470;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1" name="Google Shape;471;p3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2" name="Google Shape;472;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3" name="Google Shape;473;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4" name="Google Shape;474;p35"/>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75" name="Google Shape;475;p35"/>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76" name="Google Shape;476;p35"/>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77" name="Google Shape;477;p35"/>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78" name="Google Shape;478;p35"/>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9" name="Google Shape;479;p35"/>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0" name="Google Shape;480;p35"/>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1" name="Google Shape;481;p35"/>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2" name="Google Shape;482;p35"/>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3" name="Shape 483"/>
        <p:cNvGrpSpPr/>
        <p:nvPr/>
      </p:nvGrpSpPr>
      <p:grpSpPr>
        <a:xfrm>
          <a:off x="0" y="0"/>
          <a:ext cx="0" cy="0"/>
          <a:chOff x="0" y="0"/>
          <a:chExt cx="0" cy="0"/>
        </a:xfrm>
      </p:grpSpPr>
      <p:sp>
        <p:nvSpPr>
          <p:cNvPr id="484" name="Google Shape;484;p3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5" name="Google Shape;485;p3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6" name="Google Shape;486;p36"/>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7" name="Google Shape;487;p36"/>
          <p:cNvGrpSpPr/>
          <p:nvPr/>
        </p:nvGrpSpPr>
        <p:grpSpPr>
          <a:xfrm>
            <a:off x="1" y="5607273"/>
            <a:ext cx="12196128" cy="83414"/>
            <a:chOff x="-33239" y="5603791"/>
            <a:chExt cx="9147325" cy="83414"/>
          </a:xfrm>
        </p:grpSpPr>
        <p:cxnSp>
          <p:nvCxnSpPr>
            <p:cNvPr id="488" name="Google Shape;488;p3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89" name="Google Shape;489;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5" name="Shape 495"/>
        <p:cNvGrpSpPr/>
        <p:nvPr/>
      </p:nvGrpSpPr>
      <p:grpSpPr>
        <a:xfrm>
          <a:off x="0" y="0"/>
          <a:ext cx="0" cy="0"/>
          <a:chOff x="0" y="0"/>
          <a:chExt cx="0" cy="0"/>
        </a:xfrm>
      </p:grpSpPr>
      <p:sp>
        <p:nvSpPr>
          <p:cNvPr id="496" name="Google Shape;496;p3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7" name="Google Shape;497;p3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98" name="Google Shape;498;p3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499" name="Google Shape;499;p3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00" name="Google Shape;500;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1" name="Google Shape;501;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2" name="Google Shape;502;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3" name="Google Shape;503;p38"/>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04" name="Google Shape;504;p38"/>
          <p:cNvSpPr/>
          <p:nvPr>
            <p:ph idx="2" type="pic"/>
          </p:nvPr>
        </p:nvSpPr>
        <p:spPr>
          <a:xfrm>
            <a:off x="9282749" y="1283634"/>
            <a:ext cx="2377500" cy="3173100"/>
          </a:xfrm>
          <a:prstGeom prst="rect">
            <a:avLst/>
          </a:prstGeom>
          <a:noFill/>
          <a:ln>
            <a:noFill/>
          </a:ln>
        </p:spPr>
      </p:sp>
      <p:sp>
        <p:nvSpPr>
          <p:cNvPr id="505" name="Google Shape;505;p38"/>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6" name="Google Shape;506;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7" name="Google Shape;507;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0" name="Google Shape;510;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14" name="Shape 514"/>
        <p:cNvGrpSpPr/>
        <p:nvPr/>
      </p:nvGrpSpPr>
      <p:grpSpPr>
        <a:xfrm>
          <a:off x="0" y="0"/>
          <a:ext cx="0" cy="0"/>
          <a:chOff x="0" y="0"/>
          <a:chExt cx="0" cy="0"/>
        </a:xfrm>
      </p:grpSpPr>
      <p:sp>
        <p:nvSpPr>
          <p:cNvPr id="515" name="Google Shape;515;p3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16" name="Google Shape;516;p39"/>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517" name="Google Shape;517;p39"/>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18" name="Google Shape;518;p3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19" name="Google Shape;519;p3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20" name="Google Shape;520;p39"/>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21" name="Google Shape;521;p39"/>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22" name="Google Shape;522;p39"/>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23" name="Google Shape;523;p39"/>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4" name="Google Shape;524;p39"/>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39"/>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6" name="Google Shape;526;p39"/>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39"/>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28" name="Shape 528"/>
        <p:cNvGrpSpPr/>
        <p:nvPr/>
      </p:nvGrpSpPr>
      <p:grpSpPr>
        <a:xfrm>
          <a:off x="0" y="0"/>
          <a:ext cx="0" cy="0"/>
          <a:chOff x="0" y="0"/>
          <a:chExt cx="0" cy="0"/>
        </a:xfrm>
      </p:grpSpPr>
      <p:sp>
        <p:nvSpPr>
          <p:cNvPr id="529" name="Google Shape;529;p4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0" name="Google Shape;530;p4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31" name="Google Shape;531;p4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32" name="Google Shape;532;p4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33" name="Google Shape;533;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4" name="Google Shape;534;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5" name="Google Shape;535;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6" name="Google Shape;536;p40"/>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37" name="Google Shape;537;p40"/>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8" name="Google Shape;538;p40"/>
          <p:cNvSpPr/>
          <p:nvPr>
            <p:ph idx="2" type="pic"/>
          </p:nvPr>
        </p:nvSpPr>
        <p:spPr>
          <a:xfrm>
            <a:off x="8832388" y="1251284"/>
            <a:ext cx="3251700" cy="2499000"/>
          </a:xfrm>
          <a:prstGeom prst="rect">
            <a:avLst/>
          </a:prstGeom>
          <a:noFill/>
          <a:ln>
            <a:noFill/>
          </a:ln>
        </p:spPr>
      </p:sp>
      <p:sp>
        <p:nvSpPr>
          <p:cNvPr id="539" name="Google Shape;539;p40"/>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40" name="Shape 540"/>
        <p:cNvGrpSpPr/>
        <p:nvPr/>
      </p:nvGrpSpPr>
      <p:grpSpPr>
        <a:xfrm>
          <a:off x="0" y="0"/>
          <a:ext cx="0" cy="0"/>
          <a:chOff x="0" y="0"/>
          <a:chExt cx="0" cy="0"/>
        </a:xfrm>
      </p:grpSpPr>
      <p:sp>
        <p:nvSpPr>
          <p:cNvPr id="541" name="Google Shape;541;p4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2" name="Google Shape;542;p4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43" name="Google Shape;543;p4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44" name="Google Shape;544;p4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545" name="Google Shape;545;p4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46" name="Google Shape;546;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7" name="Google Shape;547;p41"/>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548" name="Google Shape;548;p4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49" name="Google Shape;549;p41"/>
          <p:cNvSpPr/>
          <p:nvPr>
            <p:ph idx="2" type="pic"/>
          </p:nvPr>
        </p:nvSpPr>
        <p:spPr>
          <a:xfrm>
            <a:off x="9093038" y="1058781"/>
            <a:ext cx="2715900" cy="2715900"/>
          </a:xfrm>
          <a:prstGeom prst="rect">
            <a:avLst/>
          </a:prstGeom>
          <a:noFill/>
          <a:ln>
            <a:noFill/>
          </a:ln>
        </p:spPr>
      </p:sp>
      <p:sp>
        <p:nvSpPr>
          <p:cNvPr id="550" name="Google Shape;550;p41"/>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1" name="Google Shape;551;p41"/>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41"/>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4" name="Google Shape;554;p41"/>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41"/>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6" name="Google Shape;556;p41"/>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57" name="Shape 557"/>
        <p:cNvGrpSpPr/>
        <p:nvPr/>
      </p:nvGrpSpPr>
      <p:grpSpPr>
        <a:xfrm>
          <a:off x="0" y="0"/>
          <a:ext cx="0" cy="0"/>
          <a:chOff x="0" y="0"/>
          <a:chExt cx="0" cy="0"/>
        </a:xfrm>
      </p:grpSpPr>
      <p:sp>
        <p:nvSpPr>
          <p:cNvPr id="558" name="Google Shape;558;p4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9" name="Google Shape;559;p42"/>
          <p:cNvSpPr/>
          <p:nvPr>
            <p:ph idx="2" type="pic"/>
          </p:nvPr>
        </p:nvSpPr>
        <p:spPr>
          <a:xfrm>
            <a:off x="8953152" y="1444919"/>
            <a:ext cx="2916900" cy="2596800"/>
          </a:xfrm>
          <a:prstGeom prst="rect">
            <a:avLst/>
          </a:prstGeom>
          <a:noFill/>
          <a:ln>
            <a:noFill/>
          </a:ln>
        </p:spPr>
      </p:sp>
      <p:sp>
        <p:nvSpPr>
          <p:cNvPr id="560" name="Google Shape;560;p42"/>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61" name="Google Shape;561;p4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62" name="Google Shape;562;p4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63" name="Google Shape;563;p4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564" name="Google Shape;564;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5" name="Google Shape;565;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6" name="Google Shape;566;p42"/>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567" name="Google Shape;567;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8" name="Google Shape;568;p42"/>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69" name="Shape 569"/>
        <p:cNvGrpSpPr/>
        <p:nvPr/>
      </p:nvGrpSpPr>
      <p:grpSpPr>
        <a:xfrm>
          <a:off x="0" y="0"/>
          <a:ext cx="0" cy="0"/>
          <a:chOff x="0" y="0"/>
          <a:chExt cx="0" cy="0"/>
        </a:xfrm>
      </p:grpSpPr>
      <p:sp>
        <p:nvSpPr>
          <p:cNvPr id="570" name="Google Shape;570;p43"/>
          <p:cNvSpPr/>
          <p:nvPr>
            <p:ph idx="2" type="pic"/>
          </p:nvPr>
        </p:nvSpPr>
        <p:spPr>
          <a:xfrm>
            <a:off x="9810967" y="1562916"/>
            <a:ext cx="1152000" cy="1143000"/>
          </a:xfrm>
          <a:prstGeom prst="rect">
            <a:avLst/>
          </a:prstGeom>
          <a:noFill/>
          <a:ln>
            <a:noFill/>
          </a:ln>
        </p:spPr>
      </p:sp>
      <p:sp>
        <p:nvSpPr>
          <p:cNvPr id="571" name="Google Shape;571;p43"/>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2" name="Google Shape;572;p43"/>
          <p:cNvSpPr/>
          <p:nvPr>
            <p:ph idx="3" type="pic"/>
          </p:nvPr>
        </p:nvSpPr>
        <p:spPr>
          <a:xfrm>
            <a:off x="9757009" y="3260706"/>
            <a:ext cx="1216200" cy="987600"/>
          </a:xfrm>
          <a:prstGeom prst="rect">
            <a:avLst/>
          </a:prstGeom>
          <a:noFill/>
          <a:ln>
            <a:noFill/>
          </a:ln>
        </p:spPr>
      </p:sp>
      <p:sp>
        <p:nvSpPr>
          <p:cNvPr id="573" name="Google Shape;573;p43"/>
          <p:cNvSpPr/>
          <p:nvPr>
            <p:ph idx="4" type="pic"/>
          </p:nvPr>
        </p:nvSpPr>
        <p:spPr>
          <a:xfrm>
            <a:off x="9810967" y="4777725"/>
            <a:ext cx="1143000" cy="1143000"/>
          </a:xfrm>
          <a:prstGeom prst="rect">
            <a:avLst/>
          </a:prstGeom>
          <a:noFill/>
          <a:ln>
            <a:noFill/>
          </a:ln>
        </p:spPr>
      </p:sp>
      <p:cxnSp>
        <p:nvCxnSpPr>
          <p:cNvPr id="574" name="Google Shape;574;p43"/>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75" name="Google Shape;575;p4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577" name="Google Shape;577;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8" name="Google Shape;578;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9" name="Google Shape;579;p43"/>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580" name="Google Shape;580;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1" name="Google Shape;581;p4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82" name="Shape 582"/>
        <p:cNvGrpSpPr/>
        <p:nvPr/>
      </p:nvGrpSpPr>
      <p:grpSpPr>
        <a:xfrm>
          <a:off x="0" y="0"/>
          <a:ext cx="0" cy="0"/>
          <a:chOff x="0" y="0"/>
          <a:chExt cx="0" cy="0"/>
        </a:xfrm>
      </p:grpSpPr>
      <p:sp>
        <p:nvSpPr>
          <p:cNvPr id="583" name="Google Shape;583;p4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4" name="Google Shape;584;p4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85" name="Google Shape;585;p4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86" name="Google Shape;586;p4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87" name="Google Shape;587;p4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8" name="Google Shape;588;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9" name="Google Shape;589;p4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90" name="Google Shape;590;p44"/>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91" name="Google Shape;591;p44"/>
          <p:cNvSpPr/>
          <p:nvPr>
            <p:ph idx="2" type="pic"/>
          </p:nvPr>
        </p:nvSpPr>
        <p:spPr>
          <a:xfrm>
            <a:off x="9209369" y="1251283"/>
            <a:ext cx="2404500" cy="2949900"/>
          </a:xfrm>
          <a:prstGeom prst="rect">
            <a:avLst/>
          </a:prstGeom>
          <a:noFill/>
          <a:ln>
            <a:noFill/>
          </a:ln>
        </p:spPr>
      </p:sp>
      <p:sp>
        <p:nvSpPr>
          <p:cNvPr id="592" name="Google Shape;592;p44"/>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44"/>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44"/>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5" name="Shape 595"/>
        <p:cNvGrpSpPr/>
        <p:nvPr/>
      </p:nvGrpSpPr>
      <p:grpSpPr>
        <a:xfrm>
          <a:off x="0" y="0"/>
          <a:ext cx="0" cy="0"/>
          <a:chOff x="0" y="0"/>
          <a:chExt cx="0" cy="0"/>
        </a:xfrm>
      </p:grpSpPr>
      <p:sp>
        <p:nvSpPr>
          <p:cNvPr id="596" name="Google Shape;596;p4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7" name="Google Shape;597;p45"/>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8" name="Google Shape;598;p45"/>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45"/>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45"/>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1" name="Shape 601"/>
        <p:cNvGrpSpPr/>
        <p:nvPr/>
      </p:nvGrpSpPr>
      <p:grpSpPr>
        <a:xfrm>
          <a:off x="0" y="0"/>
          <a:ext cx="0" cy="0"/>
          <a:chOff x="0" y="0"/>
          <a:chExt cx="0" cy="0"/>
        </a:xfrm>
      </p:grpSpPr>
      <p:sp>
        <p:nvSpPr>
          <p:cNvPr id="602" name="Google Shape;602;p46"/>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03" name="Shape 603"/>
        <p:cNvGrpSpPr/>
        <p:nvPr/>
      </p:nvGrpSpPr>
      <p:grpSpPr>
        <a:xfrm>
          <a:off x="0" y="0"/>
          <a:ext cx="0" cy="0"/>
          <a:chOff x="0" y="0"/>
          <a:chExt cx="0" cy="0"/>
        </a:xfrm>
      </p:grpSpPr>
      <p:sp>
        <p:nvSpPr>
          <p:cNvPr id="604" name="Google Shape;604;p4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05" name="Google Shape;605;p4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06" name="Google Shape;606;p4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07" name="Google Shape;607;p4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08" name="Google Shape;608;p4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09" name="Google Shape;609;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0" name="Google Shape;610;p4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1" name="Google Shape;611;p47"/>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612" name="Google Shape;612;p47"/>
          <p:cNvSpPr/>
          <p:nvPr>
            <p:ph idx="2" type="pic"/>
          </p:nvPr>
        </p:nvSpPr>
        <p:spPr>
          <a:xfrm>
            <a:off x="8916576" y="1661249"/>
            <a:ext cx="2990100" cy="2715900"/>
          </a:xfrm>
          <a:prstGeom prst="rect">
            <a:avLst/>
          </a:prstGeom>
          <a:noFill/>
          <a:ln>
            <a:noFill/>
          </a:ln>
        </p:spPr>
      </p:sp>
      <p:sp>
        <p:nvSpPr>
          <p:cNvPr id="613" name="Google Shape;613;p47"/>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4" name="Google Shape;614;p47"/>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47"/>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47"/>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7" name="Shape 617"/>
        <p:cNvGrpSpPr/>
        <p:nvPr/>
      </p:nvGrpSpPr>
      <p:grpSpPr>
        <a:xfrm>
          <a:off x="0" y="0"/>
          <a:ext cx="0" cy="0"/>
          <a:chOff x="0" y="0"/>
          <a:chExt cx="0" cy="0"/>
        </a:xfrm>
      </p:grpSpPr>
      <p:sp>
        <p:nvSpPr>
          <p:cNvPr id="618" name="Google Shape;618;p4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19" name="Google Shape;619;p48"/>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20" name="Google Shape;620;p48"/>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21" name="Google Shape;621;p48"/>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622" name="Google Shape;622;p4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23" name="Google Shape;623;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4" name="Google Shape;624;p48"/>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625" name="Google Shape;625;p4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26" name="Google Shape;626;p48"/>
          <p:cNvSpPr/>
          <p:nvPr>
            <p:ph idx="2" type="pic"/>
          </p:nvPr>
        </p:nvSpPr>
        <p:spPr>
          <a:xfrm>
            <a:off x="9093038" y="1058781"/>
            <a:ext cx="2715900" cy="2715900"/>
          </a:xfrm>
          <a:prstGeom prst="rect">
            <a:avLst/>
          </a:prstGeom>
          <a:noFill/>
          <a:ln>
            <a:noFill/>
          </a:ln>
        </p:spPr>
      </p:sp>
      <p:sp>
        <p:nvSpPr>
          <p:cNvPr id="627" name="Google Shape;627;p48"/>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8" name="Google Shape;628;p48"/>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8"/>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48"/>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48"/>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48"/>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34" name="Shape 634"/>
        <p:cNvGrpSpPr/>
        <p:nvPr/>
      </p:nvGrpSpPr>
      <p:grpSpPr>
        <a:xfrm>
          <a:off x="0" y="0"/>
          <a:ext cx="0" cy="0"/>
          <a:chOff x="0" y="0"/>
          <a:chExt cx="0" cy="0"/>
        </a:xfrm>
      </p:grpSpPr>
      <p:sp>
        <p:nvSpPr>
          <p:cNvPr id="635" name="Google Shape;635;p4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6" name="Google Shape;636;p49"/>
          <p:cNvSpPr/>
          <p:nvPr>
            <p:ph idx="2" type="pic"/>
          </p:nvPr>
        </p:nvSpPr>
        <p:spPr>
          <a:xfrm>
            <a:off x="9510134" y="1431036"/>
            <a:ext cx="1965900" cy="3996000"/>
          </a:xfrm>
          <a:prstGeom prst="rect">
            <a:avLst/>
          </a:prstGeom>
          <a:noFill/>
          <a:ln>
            <a:noFill/>
          </a:ln>
        </p:spPr>
      </p:sp>
      <p:cxnSp>
        <p:nvCxnSpPr>
          <p:cNvPr id="637" name="Google Shape;637;p49"/>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38" name="Google Shape;638;p4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39" name="Google Shape;639;p49"/>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640" name="Google Shape;640;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41" name="Google Shape;641;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2" name="Google Shape;642;p49"/>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643" name="Google Shape;643;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4" name="Google Shape;644;p49"/>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5" name="Google Shape;645;p49"/>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49"/>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8" name="Google Shape;648;p49"/>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49"/>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49"/>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49"/>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spTree>
      <p:nvGrpSpPr>
        <p:cNvPr id="657" name="Shape 657"/>
        <p:cNvGrpSpPr/>
        <p:nvPr/>
      </p:nvGrpSpPr>
      <p:grpSpPr>
        <a:xfrm>
          <a:off x="0" y="0"/>
          <a:ext cx="0" cy="0"/>
          <a:chOff x="0" y="0"/>
          <a:chExt cx="0" cy="0"/>
        </a:xfrm>
      </p:grpSpPr>
      <p:sp>
        <p:nvSpPr>
          <p:cNvPr id="658" name="Google Shape;658;p5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9" name="Google Shape;659;p51"/>
          <p:cNvSpPr txBox="1"/>
          <p:nvPr>
            <p:ph idx="1" type="body"/>
          </p:nvPr>
        </p:nvSpPr>
        <p:spPr>
          <a:xfrm>
            <a:off x="224228" y="3792504"/>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0" name="Google Shape;660;p51"/>
          <p:cNvSpPr txBox="1"/>
          <p:nvPr>
            <p:ph idx="2"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61" name="Google Shape;661;p5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62" name="Google Shape;662;p5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63" name="Google Shape;663;p5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64" name="Google Shape;664;p5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65" name="Google Shape;665;p5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66" name="Google Shape;666;p5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67" name="Google Shape;667;p51"/>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668" name="Google Shape;668;p51"/>
          <p:cNvSpPr/>
          <p:nvPr>
            <p:ph idx="3" type="pic"/>
          </p:nvPr>
        </p:nvSpPr>
        <p:spPr>
          <a:xfrm>
            <a:off x="457146" y="796384"/>
            <a:ext cx="2514600" cy="2935200"/>
          </a:xfrm>
          <a:prstGeom prst="rect">
            <a:avLst/>
          </a:prstGeom>
          <a:noFill/>
          <a:ln>
            <a:noFill/>
          </a:ln>
        </p:spPr>
      </p:sp>
      <p:sp>
        <p:nvSpPr>
          <p:cNvPr id="669" name="Google Shape;669;p51"/>
          <p:cNvSpPr txBox="1"/>
          <p:nvPr>
            <p:ph idx="4"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1">
  <p:cSld name="1_2 Reading tip with pic and conversation bubbles">
    <p:spTree>
      <p:nvGrpSpPr>
        <p:cNvPr id="670" name="Shape 670"/>
        <p:cNvGrpSpPr/>
        <p:nvPr/>
      </p:nvGrpSpPr>
      <p:grpSpPr>
        <a:xfrm>
          <a:off x="0" y="0"/>
          <a:ext cx="0" cy="0"/>
          <a:chOff x="0" y="0"/>
          <a:chExt cx="0" cy="0"/>
        </a:xfrm>
      </p:grpSpPr>
      <p:sp>
        <p:nvSpPr>
          <p:cNvPr id="671" name="Google Shape;671;p5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2" name="Google Shape;672;p52"/>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3" name="Google Shape;673;p52"/>
          <p:cNvSpPr txBox="1"/>
          <p:nvPr>
            <p:ph idx="2"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74" name="Google Shape;674;p5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5" name="Google Shape;675;p5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76" name="Google Shape;676;p5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77" name="Google Shape;677;p5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78" name="Google Shape;678;p5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79" name="Google Shape;679;p5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80" name="Google Shape;680;p52"/>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681" name="Google Shape;681;p52"/>
          <p:cNvSpPr txBox="1"/>
          <p:nvPr>
            <p:ph idx="3" type="body"/>
          </p:nvPr>
        </p:nvSpPr>
        <p:spPr>
          <a:xfrm rot="-2153581">
            <a:off x="3698452" y="2197688"/>
            <a:ext cx="2558532" cy="1574988"/>
          </a:xfrm>
          <a:prstGeom prst="rect">
            <a:avLst/>
          </a:prstGeom>
          <a:noFill/>
          <a:ln>
            <a:noFill/>
          </a:ln>
        </p:spPr>
        <p:txBody>
          <a:bodyPr anchorCtr="0" anchor="t" bIns="9125" lIns="9125" spcFirstLastPara="1" rIns="9125" wrap="square" tIns="9125">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2" name="Google Shape;682;p52"/>
          <p:cNvSpPr/>
          <p:nvPr/>
        </p:nvSpPr>
        <p:spPr>
          <a:xfrm rot="949913">
            <a:off x="8197946" y="1549935"/>
            <a:ext cx="3910333" cy="2463141"/>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3" name="Google Shape;683;p52"/>
          <p:cNvSpPr txBox="1"/>
          <p:nvPr>
            <p:ph idx="4" type="body"/>
          </p:nvPr>
        </p:nvSpPr>
        <p:spPr>
          <a:xfrm rot="860453">
            <a:off x="8789270" y="1869148"/>
            <a:ext cx="2887476" cy="1828793"/>
          </a:xfrm>
          <a:prstGeom prst="rect">
            <a:avLst/>
          </a:prstGeom>
          <a:noFill/>
          <a:ln>
            <a:noFill/>
          </a:ln>
        </p:spPr>
        <p:txBody>
          <a:bodyPr anchorCtr="0" anchor="t" bIns="9125" lIns="9125" spcFirstLastPara="1" rIns="9125" wrap="square" tIns="9125">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2016 FirstPhilly Workshop.JPG" id="684" name="Google Shape;684;p52"/>
          <p:cNvPicPr preferRelativeResize="0"/>
          <p:nvPr/>
        </p:nvPicPr>
        <p:blipFill rotWithShape="1">
          <a:blip r:embed="rId6">
            <a:alphaModFix amt="98000"/>
          </a:blip>
          <a:srcRect b="-6" l="4789" r="0" t="605"/>
          <a:stretch/>
        </p:blipFill>
        <p:spPr>
          <a:xfrm>
            <a:off x="6096000" y="3616575"/>
            <a:ext cx="3680278" cy="2608545"/>
          </a:xfrm>
          <a:prstGeom prst="rect">
            <a:avLst/>
          </a:prstGeom>
          <a:noFill/>
          <a:ln cap="flat" cmpd="sng" w="19050">
            <a:solidFill>
              <a:srgbClr val="666666"/>
            </a:solidFill>
            <a:prstDash val="solid"/>
            <a:round/>
            <a:headEnd len="sm" w="sm" type="none"/>
            <a:tailEnd len="sm" w="sm" type="none"/>
          </a:ln>
        </p:spPr>
      </p:pic>
      <p:sp>
        <p:nvSpPr>
          <p:cNvPr id="685" name="Google Shape;685;p52"/>
          <p:cNvSpPr/>
          <p:nvPr/>
        </p:nvSpPr>
        <p:spPr>
          <a:xfrm flipH="1" rot="-2036101">
            <a:off x="3380732" y="1812658"/>
            <a:ext cx="3328065" cy="23819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6" name="Google Shape;686;p52"/>
          <p:cNvSpPr txBox="1"/>
          <p:nvPr>
            <p:ph idx="5" type="body"/>
          </p:nvPr>
        </p:nvSpPr>
        <p:spPr>
          <a:xfrm>
            <a:off x="9641043" y="5445006"/>
            <a:ext cx="25509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7" name="Google Shape;687;p52"/>
          <p:cNvSpPr/>
          <p:nvPr>
            <p:ph idx="6" type="pic"/>
          </p:nvPr>
        </p:nvSpPr>
        <p:spPr>
          <a:xfrm>
            <a:off x="339604" y="1167672"/>
            <a:ext cx="2871300" cy="2495100"/>
          </a:xfrm>
          <a:prstGeom prst="rect">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eading tip more options">
  <p:cSld name="2_2 reading tip more options">
    <p:spTree>
      <p:nvGrpSpPr>
        <p:cNvPr id="688" name="Shape 688"/>
        <p:cNvGrpSpPr/>
        <p:nvPr/>
      </p:nvGrpSpPr>
      <p:grpSpPr>
        <a:xfrm>
          <a:off x="0" y="0"/>
          <a:ext cx="0" cy="0"/>
          <a:chOff x="0" y="0"/>
          <a:chExt cx="0" cy="0"/>
        </a:xfrm>
      </p:grpSpPr>
      <p:sp>
        <p:nvSpPr>
          <p:cNvPr id="689" name="Google Shape;689;p53"/>
          <p:cNvSpPr txBox="1"/>
          <p:nvPr>
            <p:ph type="title"/>
          </p:nvPr>
        </p:nvSpPr>
        <p:spPr>
          <a:xfrm>
            <a:off x="3566265" y="138335"/>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0" name="Google Shape;690;p53"/>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1" name="Google Shape;691;p53"/>
          <p:cNvSpPr txBox="1"/>
          <p:nvPr>
            <p:ph idx="2" type="body"/>
          </p:nvPr>
        </p:nvSpPr>
        <p:spPr>
          <a:xfrm>
            <a:off x="214306" y="3352510"/>
            <a:ext cx="3040200" cy="2993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92" name="Google Shape;692;p5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3" name="Google Shape;693;p5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94" name="Google Shape;694;p5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95" name="Google Shape;695;p5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96" name="Google Shape;696;p5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97" name="Google Shape;697;p5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98" name="Google Shape;698;p5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699" name="Google Shape;699;p53"/>
          <p:cNvSpPr txBox="1"/>
          <p:nvPr>
            <p:ph idx="3" type="body"/>
          </p:nvPr>
        </p:nvSpPr>
        <p:spPr>
          <a:xfrm>
            <a:off x="8463361" y="3092515"/>
            <a:ext cx="3514200" cy="11937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0" name="Google Shape;700;p53"/>
          <p:cNvSpPr/>
          <p:nvPr>
            <p:ph idx="4" type="pic"/>
          </p:nvPr>
        </p:nvSpPr>
        <p:spPr>
          <a:xfrm>
            <a:off x="355947" y="793031"/>
            <a:ext cx="2871300" cy="2495100"/>
          </a:xfrm>
          <a:prstGeom prst="rect">
            <a:avLst/>
          </a:prstGeom>
          <a:noFill/>
          <a:ln>
            <a:noFill/>
          </a:ln>
        </p:spPr>
      </p:sp>
      <p:sp>
        <p:nvSpPr>
          <p:cNvPr id="701" name="Google Shape;701;p53"/>
          <p:cNvSpPr txBox="1"/>
          <p:nvPr>
            <p:ph idx="5" type="body"/>
          </p:nvPr>
        </p:nvSpPr>
        <p:spPr>
          <a:xfrm>
            <a:off x="3728640" y="1818827"/>
            <a:ext cx="4486500" cy="4194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800" u="none" cap="none" strike="noStrike">
                <a:solidFill>
                  <a:srgbClr val="006FB6"/>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800" u="none" cap="none" strike="noStrike">
                <a:solidFill>
                  <a:srgbClr val="006FB6"/>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800" u="none" cap="none" strike="noStrike">
                <a:solidFill>
                  <a:srgbClr val="006FB6"/>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800" u="none" cap="none" strike="noStrike">
                <a:solidFill>
                  <a:srgbClr val="006FB6"/>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800" u="none" cap="none" strike="noStrike">
                <a:solidFill>
                  <a:srgbClr val="006FB6"/>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3_Title Slide 2">
    <p:spTree>
      <p:nvGrpSpPr>
        <p:cNvPr id="702" name="Shape 702"/>
        <p:cNvGrpSpPr/>
        <p:nvPr/>
      </p:nvGrpSpPr>
      <p:grpSpPr>
        <a:xfrm>
          <a:off x="0" y="0"/>
          <a:ext cx="0" cy="0"/>
          <a:chOff x="0" y="0"/>
          <a:chExt cx="0" cy="0"/>
        </a:xfrm>
      </p:grpSpPr>
      <p:sp>
        <p:nvSpPr>
          <p:cNvPr id="703" name="Google Shape;703;p5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4" name="Google Shape;704;p54"/>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5" name="Google Shape;705;p54"/>
          <p:cNvSpPr txBox="1"/>
          <p:nvPr>
            <p:ph idx="2" type="body"/>
          </p:nvPr>
        </p:nvSpPr>
        <p:spPr>
          <a:xfrm>
            <a:off x="260350" y="1577975"/>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6" name="Google Shape;706;p54"/>
          <p:cNvSpPr txBox="1"/>
          <p:nvPr>
            <p:ph idx="3"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7" name="Google Shape;707;p54"/>
          <p:cNvSpPr txBox="1"/>
          <p:nvPr>
            <p:ph idx="4" type="body"/>
          </p:nvPr>
        </p:nvSpPr>
        <p:spPr>
          <a:xfrm>
            <a:off x="3790950" y="1947062"/>
            <a:ext cx="3576900" cy="4152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08" name="Google Shape;708;p5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09" name="Google Shape;709;p5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10" name="Google Shape;710;p5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11" name="Google Shape;711;p5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12" name="Google Shape;712;p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13" name="Google Shape;713;p5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14" name="Google Shape;714;p5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15" name="Google Shape;715;p54"/>
          <p:cNvSpPr/>
          <p:nvPr>
            <p:ph idx="5" type="pic"/>
          </p:nvPr>
        </p:nvSpPr>
        <p:spPr>
          <a:xfrm>
            <a:off x="7865512" y="1933588"/>
            <a:ext cx="4066200" cy="41520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716" name="Shape 716"/>
        <p:cNvGrpSpPr/>
        <p:nvPr/>
      </p:nvGrpSpPr>
      <p:grpSpPr>
        <a:xfrm>
          <a:off x="0" y="0"/>
          <a:ext cx="0" cy="0"/>
          <a:chOff x="0" y="0"/>
          <a:chExt cx="0" cy="0"/>
        </a:xfrm>
      </p:grpSpPr>
      <p:sp>
        <p:nvSpPr>
          <p:cNvPr id="717" name="Google Shape;717;p55"/>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18" name="Google Shape;718;p55"/>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19" name="Google Shape;719;p55"/>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720" name="Google Shape;720;p55"/>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21" name="Google Shape;721;p5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22" name="Google Shape;722;p55"/>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723" name="Google Shape;723;p55"/>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724" name="Google Shape;724;p55"/>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25" name="Google Shape;725;p55"/>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6" name="Google Shape;726;p55"/>
          <p:cNvSpPr/>
          <p:nvPr>
            <p:ph idx="2" type="pic"/>
          </p:nvPr>
        </p:nvSpPr>
        <p:spPr>
          <a:xfrm>
            <a:off x="457146" y="524736"/>
            <a:ext cx="2514600" cy="2935200"/>
          </a:xfrm>
          <a:prstGeom prst="rect">
            <a:avLst/>
          </a:prstGeom>
          <a:noFill/>
          <a:ln>
            <a:noFill/>
          </a:ln>
        </p:spPr>
      </p:sp>
      <p:sp>
        <p:nvSpPr>
          <p:cNvPr id="727" name="Google Shape;727;p55"/>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7" r="-546"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728" name="Shape 728"/>
        <p:cNvGrpSpPr/>
        <p:nvPr/>
      </p:nvGrpSpPr>
      <p:grpSpPr>
        <a:xfrm>
          <a:off x="0" y="0"/>
          <a:ext cx="0" cy="0"/>
          <a:chOff x="0" y="0"/>
          <a:chExt cx="0" cy="0"/>
        </a:xfrm>
      </p:grpSpPr>
      <p:sp>
        <p:nvSpPr>
          <p:cNvPr id="729" name="Google Shape;729;p5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0" name="Google Shape;730;p56"/>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1" name="Google Shape;731;p56"/>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32" name="Google Shape;732;p5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33" name="Google Shape;733;p5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34" name="Google Shape;734;p5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35" name="Google Shape;735;p5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36" name="Google Shape;736;p5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37" name="Google Shape;737;p5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38" name="Google Shape;738;p5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739" name="Google Shape;739;p56"/>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740" name="Google Shape;740;p56"/>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1" name="Google Shape;741;p56"/>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2" name="Google Shape;742;p56"/>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3" name="Google Shape;743;p56"/>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4" name="Google Shape;744;p56"/>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45" name="Shape 745"/>
        <p:cNvGrpSpPr/>
        <p:nvPr/>
      </p:nvGrpSpPr>
      <p:grpSpPr>
        <a:xfrm>
          <a:off x="0" y="0"/>
          <a:ext cx="0" cy="0"/>
          <a:chOff x="0" y="0"/>
          <a:chExt cx="0" cy="0"/>
        </a:xfrm>
      </p:grpSpPr>
      <p:sp>
        <p:nvSpPr>
          <p:cNvPr id="746" name="Google Shape;746;p5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7" name="Google Shape;747;p57"/>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8" name="Google Shape;748;p57"/>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9" name="Google Shape;749;p57"/>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50" name="Google Shape;750;p5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51" name="Google Shape;751;p5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52" name="Google Shape;752;p5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53" name="Google Shape;753;p5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54" name="Google Shape;754;p5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55" name="Google Shape;755;p5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56" name="Google Shape;756;p5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57" name="Google Shape;757;p57"/>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8" name="Google Shape;758;p57"/>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9" name="Google Shape;759;p57"/>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0" name="Google Shape;760;p57"/>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61" name="Shape 761"/>
        <p:cNvGrpSpPr/>
        <p:nvPr/>
      </p:nvGrpSpPr>
      <p:grpSpPr>
        <a:xfrm>
          <a:off x="0" y="0"/>
          <a:ext cx="0" cy="0"/>
          <a:chOff x="0" y="0"/>
          <a:chExt cx="0" cy="0"/>
        </a:xfrm>
      </p:grpSpPr>
      <p:sp>
        <p:nvSpPr>
          <p:cNvPr id="762" name="Google Shape;762;p5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3" name="Google Shape;763;p58"/>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4" name="Google Shape;764;p58"/>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5" name="Google Shape;765;p58"/>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6" name="Google Shape;766;p58"/>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67" name="Google Shape;767;p5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68" name="Google Shape;768;p5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69" name="Google Shape;769;p5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70" name="Google Shape;770;p5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71" name="Google Shape;771;p5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72" name="Google Shape;772;p5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73" name="Google Shape;773;p5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74" name="Shape 774"/>
        <p:cNvGrpSpPr/>
        <p:nvPr/>
      </p:nvGrpSpPr>
      <p:grpSpPr>
        <a:xfrm>
          <a:off x="0" y="0"/>
          <a:ext cx="0" cy="0"/>
          <a:chOff x="0" y="0"/>
          <a:chExt cx="0" cy="0"/>
        </a:xfrm>
      </p:grpSpPr>
      <p:sp>
        <p:nvSpPr>
          <p:cNvPr id="775" name="Google Shape;775;p5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76" name="Google Shape;776;p59"/>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777" name="Google Shape;777;p5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78" name="Google Shape;778;p5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79" name="Google Shape;779;p5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80" name="Google Shape;780;p59"/>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81" name="Google Shape;781;p59"/>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82" name="Google Shape;782;p59"/>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83" name="Shape 783"/>
        <p:cNvGrpSpPr/>
        <p:nvPr/>
      </p:nvGrpSpPr>
      <p:grpSpPr>
        <a:xfrm>
          <a:off x="0" y="0"/>
          <a:ext cx="0" cy="0"/>
          <a:chOff x="0" y="0"/>
          <a:chExt cx="0" cy="0"/>
        </a:xfrm>
      </p:grpSpPr>
      <p:sp>
        <p:nvSpPr>
          <p:cNvPr id="784" name="Google Shape;784;p6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85" name="Google Shape;785;p6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6" name="Google Shape;786;p6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87" name="Google Shape;787;p6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88" name="Google Shape;788;p6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89" name="Google Shape;789;p6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90" name="Google Shape;790;p6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91" name="Google Shape;791;p6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92" name="Shape 792"/>
        <p:cNvGrpSpPr/>
        <p:nvPr/>
      </p:nvGrpSpPr>
      <p:grpSpPr>
        <a:xfrm>
          <a:off x="0" y="0"/>
          <a:ext cx="0" cy="0"/>
          <a:chOff x="0" y="0"/>
          <a:chExt cx="0" cy="0"/>
        </a:xfrm>
      </p:grpSpPr>
      <p:sp>
        <p:nvSpPr>
          <p:cNvPr id="793" name="Google Shape;793;p6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94" name="Google Shape;794;p6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95" name="Google Shape;795;p61"/>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796" name="Google Shape;796;p6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97" name="Google Shape;797;p61"/>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98" name="Google Shape;798;p61"/>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799" name="Google Shape;799;p61"/>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800" name="Google Shape;800;p61"/>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801" name="Shape 801"/>
        <p:cNvGrpSpPr/>
        <p:nvPr/>
      </p:nvGrpSpPr>
      <p:grpSpPr>
        <a:xfrm>
          <a:off x="0" y="0"/>
          <a:ext cx="0" cy="0"/>
          <a:chOff x="0" y="0"/>
          <a:chExt cx="0" cy="0"/>
        </a:xfrm>
      </p:grpSpPr>
      <p:sp>
        <p:nvSpPr>
          <p:cNvPr id="802" name="Google Shape;802;p62"/>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03" name="Google Shape;803;p6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4" name="Google Shape;804;p6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805" name="Google Shape;805;p62"/>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806" name="Google Shape;806;p6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807" name="Google Shape;807;p6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808" name="Google Shape;808;p62"/>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809" name="Google Shape;809;p62"/>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810" name="Google Shape;810;p62"/>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1" name="Google Shape;811;p62"/>
          <p:cNvSpPr/>
          <p:nvPr>
            <p:ph idx="2" type="pic"/>
          </p:nvPr>
        </p:nvSpPr>
        <p:spPr>
          <a:xfrm>
            <a:off x="457146" y="524736"/>
            <a:ext cx="2514600" cy="2935200"/>
          </a:xfrm>
          <a:prstGeom prst="rect">
            <a:avLst/>
          </a:prstGeom>
          <a:noFill/>
          <a:ln>
            <a:noFill/>
          </a:ln>
        </p:spPr>
      </p:sp>
      <p:sp>
        <p:nvSpPr>
          <p:cNvPr id="812" name="Google Shape;812;p62"/>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818" name="Shape 818"/>
        <p:cNvGrpSpPr/>
        <p:nvPr/>
      </p:nvGrpSpPr>
      <p:grpSpPr>
        <a:xfrm>
          <a:off x="0" y="0"/>
          <a:ext cx="0" cy="0"/>
          <a:chOff x="0" y="0"/>
          <a:chExt cx="0" cy="0"/>
        </a:xfrm>
      </p:grpSpPr>
      <p:pic>
        <p:nvPicPr>
          <p:cNvPr id="819" name="Google Shape;819;p64"/>
          <p:cNvPicPr preferRelativeResize="0"/>
          <p:nvPr/>
        </p:nvPicPr>
        <p:blipFill rotWithShape="1">
          <a:blip r:embed="rId2">
            <a:alphaModFix/>
          </a:blip>
          <a:srcRect b="1768" l="0" r="3425" t="0"/>
          <a:stretch/>
        </p:blipFill>
        <p:spPr>
          <a:xfrm>
            <a:off x="100730" y="1690950"/>
            <a:ext cx="5619569" cy="4136177"/>
          </a:xfrm>
          <a:prstGeom prst="rect">
            <a:avLst/>
          </a:prstGeom>
          <a:noFill/>
          <a:ln>
            <a:noFill/>
          </a:ln>
        </p:spPr>
      </p:pic>
      <p:sp>
        <p:nvSpPr>
          <p:cNvPr id="820" name="Google Shape;820;p6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21" name="Google Shape;821;p64"/>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822" name="Google Shape;822;p6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23" name="Google Shape;823;p6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24" name="Google Shape;824;p6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25" name="Google Shape;825;p6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26" name="Google Shape;826;p6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7" name="Google Shape;827;p64"/>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828" name="Google Shape;828;p64"/>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829" name="Google Shape;829;p64"/>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830" name="Google Shape;830;p64"/>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831" name="Google Shape;831;p64"/>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32" name="Google Shape;832;p64"/>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33" name="Google Shape;833;p64"/>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4" name="Google Shape;834;p64"/>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5" name="Google Shape;835;p64"/>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836" name="Shape 836"/>
        <p:cNvGrpSpPr/>
        <p:nvPr/>
      </p:nvGrpSpPr>
      <p:grpSpPr>
        <a:xfrm>
          <a:off x="0" y="0"/>
          <a:ext cx="0" cy="0"/>
          <a:chOff x="0" y="0"/>
          <a:chExt cx="0" cy="0"/>
        </a:xfrm>
      </p:grpSpPr>
      <p:pic>
        <p:nvPicPr>
          <p:cNvPr id="837" name="Google Shape;837;p6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38" name="Google Shape;838;p6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39" name="Google Shape;839;p6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40" name="Google Shape;840;p6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41" name="Google Shape;841;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2" name="Google Shape;842;p6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43" name="Google Shape;843;p6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44" name="Google Shape;844;p6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845" name="Google Shape;845;p6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46" name="Google Shape;846;p6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7" name="Google Shape;847;p6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8" name="Google Shape;848;p6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9" name="Google Shape;849;p6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0" name="Google Shape;850;p6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1" name="Google Shape;851;p6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6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3" name="Google Shape;853;p6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4" name="Google Shape;854;p6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5" name="Google Shape;855;p65"/>
          <p:cNvSpPr/>
          <p:nvPr>
            <p:ph idx="9" type="pic"/>
          </p:nvPr>
        </p:nvSpPr>
        <p:spPr>
          <a:xfrm>
            <a:off x="7967502" y="1420398"/>
            <a:ext cx="3962100" cy="3122700"/>
          </a:xfrm>
          <a:prstGeom prst="rect">
            <a:avLst/>
          </a:prstGeom>
          <a:noFill/>
          <a:ln>
            <a:noFill/>
          </a:ln>
        </p:spPr>
      </p:sp>
      <p:sp>
        <p:nvSpPr>
          <p:cNvPr id="856" name="Google Shape;856;p65"/>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857" name="Shape 857"/>
        <p:cNvGrpSpPr/>
        <p:nvPr/>
      </p:nvGrpSpPr>
      <p:grpSpPr>
        <a:xfrm>
          <a:off x="0" y="0"/>
          <a:ext cx="0" cy="0"/>
          <a:chOff x="0" y="0"/>
          <a:chExt cx="0" cy="0"/>
        </a:xfrm>
      </p:grpSpPr>
      <p:sp>
        <p:nvSpPr>
          <p:cNvPr id="858" name="Google Shape;858;p66"/>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859" name="Google Shape;859;p66"/>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0" name="Google Shape;860;p66"/>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1" name="Google Shape;861;p66"/>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2" name="Google Shape;862;p6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3" name="Google Shape;863;p66"/>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64" name="Google Shape;864;p6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65" name="Google Shape;865;p6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66" name="Google Shape;866;p6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67" name="Google Shape;867;p6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68" name="Google Shape;868;p6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69" name="Google Shape;869;p6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70" name="Google Shape;870;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1" name="Google Shape;871;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72" name="Google Shape;872;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73" name="Google Shape;873;p66"/>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4" name="Google Shape;874;p66"/>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5" name="Google Shape;875;p66"/>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6" name="Google Shape;876;p66"/>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877" name="Shape 877"/>
        <p:cNvGrpSpPr/>
        <p:nvPr/>
      </p:nvGrpSpPr>
      <p:grpSpPr>
        <a:xfrm>
          <a:off x="0" y="0"/>
          <a:ext cx="0" cy="0"/>
          <a:chOff x="0" y="0"/>
          <a:chExt cx="0" cy="0"/>
        </a:xfrm>
      </p:grpSpPr>
      <p:sp>
        <p:nvSpPr>
          <p:cNvPr id="878" name="Google Shape;878;p67"/>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9" name="Google Shape;879;p67"/>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0" name="Google Shape;880;p67"/>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1" name="Google Shape;881;p6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82" name="Google Shape;882;p6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83" name="Google Shape;883;p6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84" name="Google Shape;884;p6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85" name="Google Shape;885;p6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86" name="Google Shape;886;p6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87" name="Google Shape;887;p6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88" name="Google Shape;888;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9" name="Google Shape;889;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90" name="Google Shape;890;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91" name="Google Shape;891;p67"/>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2" name="Google Shape;892;p67"/>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93" name="Google Shape;893;p67"/>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94" name="Shape 894"/>
        <p:cNvGrpSpPr/>
        <p:nvPr/>
      </p:nvGrpSpPr>
      <p:grpSpPr>
        <a:xfrm>
          <a:off x="0" y="0"/>
          <a:ext cx="0" cy="0"/>
          <a:chOff x="0" y="0"/>
          <a:chExt cx="0" cy="0"/>
        </a:xfrm>
      </p:grpSpPr>
      <p:sp>
        <p:nvSpPr>
          <p:cNvPr id="895" name="Google Shape;895;p6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96" name="Google Shape;896;p6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97" name="Google Shape;897;p68"/>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98" name="Google Shape;898;p6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99" name="Google Shape;899;p6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00" name="Google Shape;900;p6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01" name="Google Shape;901;p6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02" name="Google Shape;902;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3" name="Google Shape;903;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04" name="Google Shape;904;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05" name="Google Shape;905;p68"/>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6" name="Google Shape;906;p68"/>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907" name="Google Shape;907;p68"/>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08" name="Shape 908"/>
        <p:cNvGrpSpPr/>
        <p:nvPr/>
      </p:nvGrpSpPr>
      <p:grpSpPr>
        <a:xfrm>
          <a:off x="0" y="0"/>
          <a:ext cx="0" cy="0"/>
          <a:chOff x="0" y="0"/>
          <a:chExt cx="0" cy="0"/>
        </a:xfrm>
      </p:grpSpPr>
      <p:pic>
        <p:nvPicPr>
          <p:cNvPr id="909" name="Google Shape;909;p69"/>
          <p:cNvPicPr preferRelativeResize="0"/>
          <p:nvPr/>
        </p:nvPicPr>
        <p:blipFill rotWithShape="1">
          <a:blip r:embed="rId2">
            <a:alphaModFix/>
          </a:blip>
          <a:srcRect b="1768" l="0" r="3425" t="0"/>
          <a:stretch/>
        </p:blipFill>
        <p:spPr>
          <a:xfrm>
            <a:off x="6410030" y="1489638"/>
            <a:ext cx="5619569" cy="4136177"/>
          </a:xfrm>
          <a:prstGeom prst="rect">
            <a:avLst/>
          </a:prstGeom>
          <a:noFill/>
          <a:ln>
            <a:noFill/>
          </a:ln>
        </p:spPr>
      </p:pic>
      <p:sp>
        <p:nvSpPr>
          <p:cNvPr id="910" name="Google Shape;910;p6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11" name="Google Shape;911;p69"/>
          <p:cNvPicPr preferRelativeResize="0"/>
          <p:nvPr/>
        </p:nvPicPr>
        <p:blipFill rotWithShape="1">
          <a:blip r:embed="rId3">
            <a:alphaModFix/>
          </a:blip>
          <a:srcRect b="0" l="0" r="0" t="0"/>
          <a:stretch/>
        </p:blipFill>
        <p:spPr>
          <a:xfrm>
            <a:off x="2097147" y="6246434"/>
            <a:ext cx="309931" cy="493980"/>
          </a:xfrm>
          <a:prstGeom prst="rect">
            <a:avLst/>
          </a:prstGeom>
          <a:noFill/>
          <a:ln>
            <a:noFill/>
          </a:ln>
        </p:spPr>
      </p:pic>
      <p:cxnSp>
        <p:nvCxnSpPr>
          <p:cNvPr id="912" name="Google Shape;912;p6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13" name="Google Shape;913;p6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14" name="Google Shape;914;p69"/>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15" name="Google Shape;915;p6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16" name="Google Shape;916;p6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917" name="Google Shape;917;p69"/>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18" name="Google Shape;918;p69"/>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919" name="Google Shape;919;p69"/>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920" name="Google Shape;920;p69"/>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921" name="Google Shape;921;p69"/>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922" name="Google Shape;922;p69"/>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23" name="Google Shape;923;p69"/>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24" name="Google Shape;924;p69"/>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5" name="Google Shape;925;p69"/>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6" name="Google Shape;926;p69"/>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7" name="Google Shape;927;p69"/>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928" name="Shape 928"/>
        <p:cNvGrpSpPr/>
        <p:nvPr/>
      </p:nvGrpSpPr>
      <p:grpSpPr>
        <a:xfrm>
          <a:off x="0" y="0"/>
          <a:ext cx="0" cy="0"/>
          <a:chOff x="0" y="0"/>
          <a:chExt cx="0" cy="0"/>
        </a:xfrm>
      </p:grpSpPr>
      <p:sp>
        <p:nvSpPr>
          <p:cNvPr id="929" name="Google Shape;929;p7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0" name="Google Shape;930;p70"/>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1" name="Google Shape;931;p70"/>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32" name="Google Shape;932;p7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33" name="Google Shape;933;p7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34" name="Google Shape;934;p7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35" name="Google Shape;935;p7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36" name="Google Shape;936;p7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37" name="Google Shape;937;p7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38" name="Google Shape;938;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9" name="Google Shape;939;p70"/>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40" name="Google Shape;940;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941" name="Shape 941"/>
        <p:cNvGrpSpPr/>
        <p:nvPr/>
      </p:nvGrpSpPr>
      <p:grpSpPr>
        <a:xfrm>
          <a:off x="0" y="0"/>
          <a:ext cx="0" cy="0"/>
          <a:chOff x="0" y="0"/>
          <a:chExt cx="0" cy="0"/>
        </a:xfrm>
      </p:grpSpPr>
      <p:pic>
        <p:nvPicPr>
          <p:cNvPr id="942" name="Google Shape;942;p7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43" name="Google Shape;943;p7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44" name="Google Shape;944;p7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45" name="Google Shape;945;p71"/>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946" name="Google Shape;946;p71"/>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47" name="Google Shape;947;p7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48" name="Google Shape;948;p7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49" name="Google Shape;949;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50" name="Google Shape;950;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51" name="Google Shape;951;p7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2" name="Google Shape;952;p71"/>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3" name="Google Shape;953;p71"/>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954" name="Shape 954"/>
        <p:cNvGrpSpPr/>
        <p:nvPr/>
      </p:nvGrpSpPr>
      <p:grpSpPr>
        <a:xfrm>
          <a:off x="0" y="0"/>
          <a:ext cx="0" cy="0"/>
          <a:chOff x="0" y="0"/>
          <a:chExt cx="0" cy="0"/>
        </a:xfrm>
      </p:grpSpPr>
      <p:sp>
        <p:nvSpPr>
          <p:cNvPr id="955" name="Google Shape;955;p72"/>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6" name="Google Shape;956;p72"/>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7" name="Google Shape;957;p72"/>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8" name="Google Shape;958;p72"/>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9" name="Google Shape;959;p72"/>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0" name="Google Shape;960;p72"/>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1" name="Google Shape;961;p72"/>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2" name="Google Shape;962;p72"/>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3" name="Google Shape;963;p7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64" name="Google Shape;964;p7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65" name="Google Shape;965;p7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66" name="Google Shape;966;p7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67" name="Google Shape;967;p7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68" name="Google Shape;968;p7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69" name="Google Shape;969;p7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70" name="Google Shape;970;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71" name="Google Shape;971;p7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72" name="Google Shape;972;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973" name="Shape 973"/>
        <p:cNvGrpSpPr/>
        <p:nvPr/>
      </p:nvGrpSpPr>
      <p:grpSpPr>
        <a:xfrm>
          <a:off x="0" y="0"/>
          <a:ext cx="0" cy="0"/>
          <a:chOff x="0" y="0"/>
          <a:chExt cx="0" cy="0"/>
        </a:xfrm>
      </p:grpSpPr>
      <p:sp>
        <p:nvSpPr>
          <p:cNvPr id="974" name="Google Shape;974;p73"/>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975" name="Google Shape;975;p73"/>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6" name="Google Shape;976;p73"/>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7" name="Google Shape;977;p7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8" name="Google Shape;978;p73"/>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79" name="Google Shape;979;p7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80" name="Google Shape;980;p73"/>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81" name="Google Shape;981;p7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82" name="Google Shape;982;p7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83" name="Google Shape;983;p7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84" name="Google Shape;984;p7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85" name="Google Shape;985;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6" name="Google Shape;986;p7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87" name="Google Shape;987;p7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88" name="Google Shape;988;p73"/>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989" name="Google Shape;989;p73"/>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990" name="Google Shape;990;p73"/>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991" name="Shape 991"/>
        <p:cNvGrpSpPr/>
        <p:nvPr/>
      </p:nvGrpSpPr>
      <p:grpSpPr>
        <a:xfrm>
          <a:off x="0" y="0"/>
          <a:ext cx="0" cy="0"/>
          <a:chOff x="0" y="0"/>
          <a:chExt cx="0" cy="0"/>
        </a:xfrm>
      </p:grpSpPr>
      <p:sp>
        <p:nvSpPr>
          <p:cNvPr id="992" name="Google Shape;992;p7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993" name="Google Shape;993;p7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4" name="Google Shape;994;p7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5" name="Google Shape;995;p7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96" name="Google Shape;996;p7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97" name="Google Shape;997;p7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98" name="Google Shape;998;p7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99" name="Google Shape;999;p7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00" name="Google Shape;1000;p7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01" name="Google Shape;1001;p7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02" name="Google Shape;1002;p7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03" name="Google Shape;1003;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04" name="Google Shape;1004;p7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05" name="Google Shape;1005;p7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006" name="Google Shape;1006;p74"/>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007" name="Google Shape;1007;p74"/>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008" name="Google Shape;1008;p74"/>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1009" name="Shape 1009"/>
        <p:cNvGrpSpPr/>
        <p:nvPr/>
      </p:nvGrpSpPr>
      <p:grpSpPr>
        <a:xfrm>
          <a:off x="0" y="0"/>
          <a:ext cx="0" cy="0"/>
          <a:chOff x="0" y="0"/>
          <a:chExt cx="0" cy="0"/>
        </a:xfrm>
      </p:grpSpPr>
      <p:sp>
        <p:nvSpPr>
          <p:cNvPr id="1010" name="Google Shape;1010;p7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1" name="Google Shape;1011;p75"/>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2" name="Google Shape;1012;p75"/>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3" name="Google Shape;1013;p75"/>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4" name="Google Shape;1014;p75"/>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5" name="Google Shape;1015;p75"/>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6" name="Google Shape;1016;p75"/>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7" name="Google Shape;1017;p75"/>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8" name="Google Shape;1018;p7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19" name="Google Shape;1019;p7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20" name="Google Shape;1020;p7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21" name="Google Shape;1021;p7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22" name="Google Shape;1022;p7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23" name="Google Shape;1023;p7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24" name="Google Shape;1024;p7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25" name="Google Shape;1025;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26" name="Google Shape;1026;p7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27" name="Google Shape;1027;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1028" name="Shape 1028"/>
        <p:cNvGrpSpPr/>
        <p:nvPr/>
      </p:nvGrpSpPr>
      <p:grpSpPr>
        <a:xfrm>
          <a:off x="0" y="0"/>
          <a:ext cx="0" cy="0"/>
          <a:chOff x="0" y="0"/>
          <a:chExt cx="0" cy="0"/>
        </a:xfrm>
      </p:grpSpPr>
      <p:pic>
        <p:nvPicPr>
          <p:cNvPr id="1029" name="Google Shape;1029;p7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30" name="Google Shape;1030;p7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31" name="Google Shape;1031;p7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32" name="Google Shape;1032;p7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33" name="Google Shape;1033;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34" name="Google Shape;1034;p7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35" name="Google Shape;1035;p7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36" name="Google Shape;1036;p7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037" name="Google Shape;1037;p7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38" name="Google Shape;1038;p7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9" name="Google Shape;1039;p76"/>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0" name="Google Shape;1040;p76"/>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1" name="Google Shape;1041;p76"/>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2" name="Google Shape;1042;p76"/>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3" name="Google Shape;1043;p76"/>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4" name="Google Shape;1044;p76"/>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5" name="Google Shape;1045;p76"/>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6" name="Google Shape;1046;p76"/>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47" name="Google Shape;1047;p76"/>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1048" name="Shape 1048"/>
        <p:cNvGrpSpPr/>
        <p:nvPr/>
      </p:nvGrpSpPr>
      <p:grpSpPr>
        <a:xfrm>
          <a:off x="0" y="0"/>
          <a:ext cx="0" cy="0"/>
          <a:chOff x="0" y="0"/>
          <a:chExt cx="0" cy="0"/>
        </a:xfrm>
      </p:grpSpPr>
      <p:pic>
        <p:nvPicPr>
          <p:cNvPr id="1049" name="Google Shape;1049;p7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50" name="Google Shape;1050;p7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51" name="Google Shape;1051;p7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2" name="Google Shape;1052;p7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53" name="Google Shape;1053;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54" name="Google Shape;1054;p7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55" name="Google Shape;1055;p7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56" name="Google Shape;1056;p7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057" name="Google Shape;1057;p7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58" name="Google Shape;1058;p7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9" name="Google Shape;1059;p77"/>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0" name="Google Shape;1060;p77"/>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1" name="Google Shape;1061;p77"/>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2" name="Google Shape;1062;p77"/>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3" name="Google Shape;1063;p77"/>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4" name="Google Shape;1064;p77"/>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5" name="Google Shape;1065;p77"/>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6" name="Google Shape;1066;p77"/>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7" name="Google Shape;1067;p77"/>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68" name="Google Shape;1068;p77"/>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1069" name="Google Shape;1069;p77"/>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0" name="Google Shape;1070;p77"/>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1" name="Google Shape;1071;p77"/>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72" name="Shape 1072"/>
        <p:cNvGrpSpPr/>
        <p:nvPr/>
      </p:nvGrpSpPr>
      <p:grpSpPr>
        <a:xfrm>
          <a:off x="0" y="0"/>
          <a:ext cx="0" cy="0"/>
          <a:chOff x="0" y="0"/>
          <a:chExt cx="0" cy="0"/>
        </a:xfrm>
      </p:grpSpPr>
      <p:pic>
        <p:nvPicPr>
          <p:cNvPr id="1073" name="Google Shape;1073;p7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74" name="Google Shape;1074;p7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5" name="Google Shape;1075;p7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76" name="Google Shape;1076;p78"/>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77" name="Google Shape;1077;p7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8" name="Google Shape;1078;p7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79" name="Google Shape;1079;p7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80" name="Google Shape;1080;p78"/>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081" name="Google Shape;1081;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82" name="Google Shape;1082;p7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3" name="Google Shape;1083;p78"/>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4" name="Google Shape;1084;p78"/>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085" name="Shape 1085"/>
        <p:cNvGrpSpPr/>
        <p:nvPr/>
      </p:nvGrpSpPr>
      <p:grpSpPr>
        <a:xfrm>
          <a:off x="0" y="0"/>
          <a:ext cx="0" cy="0"/>
          <a:chOff x="0" y="0"/>
          <a:chExt cx="0" cy="0"/>
        </a:xfrm>
      </p:grpSpPr>
      <p:pic>
        <p:nvPicPr>
          <p:cNvPr id="1086" name="Google Shape;1086;p7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87" name="Google Shape;1087;p7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8" name="Google Shape;1088;p79"/>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89" name="Google Shape;1089;p7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0" name="Google Shape;1090;p7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91" name="Google Shape;1091;p7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92" name="Google Shape;1092;p79"/>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93" name="Google Shape;1093;p79"/>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094" name="Google Shape;1094;p79"/>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95" name="Google Shape;1095;p7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96" name="Google Shape;1096;p79"/>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7" name="Google Shape;1097;p79"/>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098" name="Shape 1098"/>
        <p:cNvGrpSpPr/>
        <p:nvPr/>
      </p:nvGrpSpPr>
      <p:grpSpPr>
        <a:xfrm>
          <a:off x="0" y="0"/>
          <a:ext cx="0" cy="0"/>
          <a:chOff x="0" y="0"/>
          <a:chExt cx="0" cy="0"/>
        </a:xfrm>
      </p:grpSpPr>
      <p:pic>
        <p:nvPicPr>
          <p:cNvPr id="1099" name="Google Shape;1099;p8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00" name="Google Shape;1100;p8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1" name="Google Shape;1101;p80"/>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02" name="Google Shape;1102;p8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03" name="Google Shape;1103;p8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4" name="Google Shape;1104;p8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105" name="Google Shape;1105;p80"/>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6" name="Google Shape;1106;p8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107" name="Google Shape;1107;p8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108" name="Google Shape;1108;p8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9" name="Google Shape;1109;p80"/>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0" name="Google Shape;1110;p80"/>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1" name="Google Shape;1111;p80"/>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2" name="Google Shape;1112;p80"/>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3" name="Google Shape;1113;p80"/>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4" name="Google Shape;1114;p80"/>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5" name="Google Shape;1115;p80"/>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116" name="Shape 1116"/>
        <p:cNvGrpSpPr/>
        <p:nvPr/>
      </p:nvGrpSpPr>
      <p:grpSpPr>
        <a:xfrm>
          <a:off x="0" y="0"/>
          <a:ext cx="0" cy="0"/>
          <a:chOff x="0" y="0"/>
          <a:chExt cx="0" cy="0"/>
        </a:xfrm>
      </p:grpSpPr>
      <p:pic>
        <p:nvPicPr>
          <p:cNvPr id="1117" name="Google Shape;1117;p8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18" name="Google Shape;1118;p8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9" name="Google Shape;1119;p8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20" name="Google Shape;1120;p81"/>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121" name="Google Shape;1121;p81"/>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22" name="Google Shape;1122;p8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23" name="Google Shape;1123;p8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24" name="Google Shape;1124;p8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25" name="Google Shape;1125;p8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6" name="Google Shape;1126;p8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7" name="Google Shape;1127;p81"/>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128" name="Shape 1128"/>
        <p:cNvGrpSpPr/>
        <p:nvPr/>
      </p:nvGrpSpPr>
      <p:grpSpPr>
        <a:xfrm>
          <a:off x="0" y="0"/>
          <a:ext cx="0" cy="0"/>
          <a:chOff x="0" y="0"/>
          <a:chExt cx="0" cy="0"/>
        </a:xfrm>
      </p:grpSpPr>
      <p:pic>
        <p:nvPicPr>
          <p:cNvPr id="1129" name="Google Shape;1129;p8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30" name="Google Shape;1130;p8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31" name="Google Shape;1131;p8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2" name="Google Shape;1132;p82"/>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133" name="Google Shape;1133;p82"/>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34" name="Google Shape;1134;p8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35" name="Google Shape;1135;p8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36" name="Google Shape;1136;p8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37" name="Google Shape;1137;p8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38" name="Google Shape;1138;p8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9" name="Google Shape;1139;p82"/>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0" name="Google Shape;1140;p82"/>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141" name="Shape 1141"/>
        <p:cNvGrpSpPr/>
        <p:nvPr/>
      </p:nvGrpSpPr>
      <p:grpSpPr>
        <a:xfrm>
          <a:off x="0" y="0"/>
          <a:ext cx="0" cy="0"/>
          <a:chOff x="0" y="0"/>
          <a:chExt cx="0" cy="0"/>
        </a:xfrm>
      </p:grpSpPr>
      <p:sp>
        <p:nvSpPr>
          <p:cNvPr id="1142" name="Google Shape;1142;p83"/>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1143" name="Google Shape;1143;p83"/>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4" name="Google Shape;1144;p8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150" name="Shape 1150"/>
        <p:cNvGrpSpPr/>
        <p:nvPr/>
      </p:nvGrpSpPr>
      <p:grpSpPr>
        <a:xfrm>
          <a:off x="0" y="0"/>
          <a:ext cx="0" cy="0"/>
          <a:chOff x="0" y="0"/>
          <a:chExt cx="0" cy="0"/>
        </a:xfrm>
      </p:grpSpPr>
      <p:pic>
        <p:nvPicPr>
          <p:cNvPr id="1151" name="Google Shape;1151;p8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52" name="Google Shape;1152;p8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53" name="Google Shape;1153;p8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4" name="Google Shape;1154;p85"/>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155" name="Google Shape;1155;p8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56" name="Google Shape;1156;p8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57" name="Google Shape;1157;p8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8" name="Google Shape;1158;p8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59" name="Google Shape;1159;p8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60" name="Google Shape;1160;p8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1" name="Google Shape;1161;p85"/>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2" name="Google Shape;1162;p85"/>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1163" name="Shape 1163"/>
        <p:cNvGrpSpPr/>
        <p:nvPr/>
      </p:nvGrpSpPr>
      <p:grpSpPr>
        <a:xfrm>
          <a:off x="0" y="0"/>
          <a:ext cx="0" cy="0"/>
          <a:chOff x="0" y="0"/>
          <a:chExt cx="0" cy="0"/>
        </a:xfrm>
      </p:grpSpPr>
      <p:sp>
        <p:nvSpPr>
          <p:cNvPr id="1164" name="Google Shape;1164;p86"/>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1165" name="Google Shape;1165;p86"/>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6" name="Google Shape;1166;p86"/>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7" name="Google Shape;1167;p86"/>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8" name="Google Shape;1168;p8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9" name="Google Shape;1169;p86"/>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70" name="Google Shape;1170;p8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71" name="Google Shape;1171;p8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72" name="Google Shape;1172;p8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73" name="Google Shape;1173;p8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74" name="Google Shape;1174;p8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75" name="Google Shape;1175;p8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6" name="Google Shape;1176;p8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77" name="Google Shape;1177;p8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78" name="Google Shape;1178;p8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79" name="Google Shape;1179;p86"/>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0" name="Google Shape;1180;p86"/>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1" name="Google Shape;1181;p86"/>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2" name="Google Shape;1182;p86"/>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1183" name="Shape 1183"/>
        <p:cNvGrpSpPr/>
        <p:nvPr/>
      </p:nvGrpSpPr>
      <p:grpSpPr>
        <a:xfrm>
          <a:off x="0" y="0"/>
          <a:ext cx="0" cy="0"/>
          <a:chOff x="0" y="0"/>
          <a:chExt cx="0" cy="0"/>
        </a:xfrm>
      </p:grpSpPr>
      <p:sp>
        <p:nvSpPr>
          <p:cNvPr id="1184" name="Google Shape;1184;p87"/>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5" name="Google Shape;1185;p87"/>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6" name="Google Shape;1186;p87"/>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7" name="Google Shape;1187;p8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88" name="Google Shape;1188;p8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9" name="Google Shape;1189;p8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0" name="Google Shape;1190;p8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1" name="Google Shape;1191;p8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2" name="Google Shape;1192;p8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3" name="Google Shape;1193;p8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94" name="Google Shape;1194;p8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95" name="Google Shape;1195;p8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96" name="Google Shape;1196;p8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97" name="Google Shape;1197;p87"/>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8" name="Google Shape;1198;p87"/>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99" name="Google Shape;1199;p87"/>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200" name="Shape 1200"/>
        <p:cNvGrpSpPr/>
        <p:nvPr/>
      </p:nvGrpSpPr>
      <p:grpSpPr>
        <a:xfrm>
          <a:off x="0" y="0"/>
          <a:ext cx="0" cy="0"/>
          <a:chOff x="0" y="0"/>
          <a:chExt cx="0" cy="0"/>
        </a:xfrm>
      </p:grpSpPr>
      <p:sp>
        <p:nvSpPr>
          <p:cNvPr id="1201" name="Google Shape;1201;p8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02" name="Google Shape;1202;p8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03" name="Google Shape;1203;p88"/>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4" name="Google Shape;1204;p8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5" name="Google Shape;1205;p8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6" name="Google Shape;1206;p8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7" name="Google Shape;1207;p8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08" name="Google Shape;1208;p8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09" name="Google Shape;1209;p8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10" name="Google Shape;1210;p8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11" name="Google Shape;1211;p88"/>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2" name="Google Shape;1212;p88"/>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13" name="Google Shape;1213;p88"/>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14" name="Shape 1214"/>
        <p:cNvGrpSpPr/>
        <p:nvPr/>
      </p:nvGrpSpPr>
      <p:grpSpPr>
        <a:xfrm>
          <a:off x="0" y="0"/>
          <a:ext cx="0" cy="0"/>
          <a:chOff x="0" y="0"/>
          <a:chExt cx="0" cy="0"/>
        </a:xfrm>
      </p:grpSpPr>
      <p:sp>
        <p:nvSpPr>
          <p:cNvPr id="1215" name="Google Shape;1215;p8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16" name="Google Shape;1216;p89"/>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7" name="Google Shape;1217;p89"/>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18" name="Google Shape;1218;p8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19" name="Google Shape;1219;p8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0" name="Google Shape;1220;p8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1" name="Google Shape;1221;p89"/>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2" name="Google Shape;1222;p8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3" name="Google Shape;1223;p8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4" name="Google Shape;1224;p8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25" name="Google Shape;1225;p89"/>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26" name="Google Shape;1226;p8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227" name="Shape 1227"/>
        <p:cNvGrpSpPr/>
        <p:nvPr/>
      </p:nvGrpSpPr>
      <p:grpSpPr>
        <a:xfrm>
          <a:off x="0" y="0"/>
          <a:ext cx="0" cy="0"/>
          <a:chOff x="0" y="0"/>
          <a:chExt cx="0" cy="0"/>
        </a:xfrm>
      </p:grpSpPr>
      <p:pic>
        <p:nvPicPr>
          <p:cNvPr id="1228" name="Google Shape;1228;p9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29" name="Google Shape;1229;p9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30" name="Google Shape;1230;p90"/>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1" name="Google Shape;1231;p9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2" name="Google Shape;1232;p9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33" name="Google Shape;1233;p9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234" name="Google Shape;1234;p90"/>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35" name="Google Shape;1235;p9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236" name="Google Shape;1236;p9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237" name="Google Shape;1237;p9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8" name="Google Shape;1238;p90"/>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9" name="Google Shape;1239;p90"/>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0" name="Google Shape;1240;p90"/>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1" name="Google Shape;1241;p90"/>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2" name="Google Shape;1242;p90"/>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3" name="Google Shape;1243;p90"/>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4" name="Google Shape;1244;p90"/>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5" name="Google Shape;1245;p90"/>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6" name="Google Shape;1246;p90"/>
          <p:cNvSpPr/>
          <p:nvPr>
            <p:ph idx="9" type="pic"/>
          </p:nvPr>
        </p:nvSpPr>
        <p:spPr>
          <a:xfrm>
            <a:off x="7967502" y="1420398"/>
            <a:ext cx="3962100" cy="3122700"/>
          </a:xfrm>
          <a:prstGeom prst="rect">
            <a:avLst/>
          </a:prstGeom>
          <a:noFill/>
          <a:ln>
            <a:noFill/>
          </a:ln>
        </p:spPr>
      </p:sp>
      <p:sp>
        <p:nvSpPr>
          <p:cNvPr id="1247" name="Google Shape;1247;p90"/>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48" name="Google Shape;1248;p90"/>
          <p:cNvPicPr preferRelativeResize="0"/>
          <p:nvPr/>
        </p:nvPicPr>
        <p:blipFill rotWithShape="1">
          <a:blip r:embed="rId6">
            <a:alphaModFix/>
          </a:blip>
          <a:srcRect b="0" l="0" r="0" t="0"/>
          <a:stretch/>
        </p:blipFill>
        <p:spPr>
          <a:xfrm>
            <a:off x="5314535" y="4975017"/>
            <a:ext cx="982993" cy="1105644"/>
          </a:xfrm>
          <a:prstGeom prst="rect">
            <a:avLst/>
          </a:prstGeom>
          <a:noFill/>
          <a:ln>
            <a:noFill/>
          </a:ln>
        </p:spPr>
      </p:pic>
      <p:sp>
        <p:nvSpPr>
          <p:cNvPr id="1249" name="Google Shape;1249;p90"/>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250" name="Shape 1250"/>
        <p:cNvGrpSpPr/>
        <p:nvPr/>
      </p:nvGrpSpPr>
      <p:grpSpPr>
        <a:xfrm>
          <a:off x="0" y="0"/>
          <a:ext cx="0" cy="0"/>
          <a:chOff x="0" y="0"/>
          <a:chExt cx="0" cy="0"/>
        </a:xfrm>
      </p:grpSpPr>
      <p:sp>
        <p:nvSpPr>
          <p:cNvPr id="1251" name="Google Shape;1251;p91"/>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2" name="Google Shape;1252;p91"/>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3" name="Google Shape;1253;p91"/>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4" name="Google Shape;1254;p91"/>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5" name="Google Shape;1255;p91"/>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6" name="Google Shape;1256;p91"/>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7" name="Google Shape;1257;p91"/>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8" name="Google Shape;1258;p91"/>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9" name="Google Shape;1259;p91"/>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60" name="Google Shape;1260;p9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61" name="Google Shape;1261;p9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2" name="Google Shape;1262;p9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3" name="Google Shape;1263;p9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4" name="Google Shape;1264;p9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5" name="Google Shape;1265;p9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6" name="Google Shape;1266;p9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67" name="Google Shape;1267;p9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68" name="Google Shape;1268;p9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269" name="Shape 1269"/>
        <p:cNvGrpSpPr/>
        <p:nvPr/>
      </p:nvGrpSpPr>
      <p:grpSpPr>
        <a:xfrm>
          <a:off x="0" y="0"/>
          <a:ext cx="0" cy="0"/>
          <a:chOff x="0" y="0"/>
          <a:chExt cx="0" cy="0"/>
        </a:xfrm>
      </p:grpSpPr>
      <p:sp>
        <p:nvSpPr>
          <p:cNvPr id="1270" name="Google Shape;1270;p92"/>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271" name="Google Shape;1271;p92"/>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2" name="Google Shape;1272;p92"/>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3" name="Google Shape;1273;p9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74" name="Google Shape;1274;p92"/>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75" name="Google Shape;1275;p9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76" name="Google Shape;1276;p9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77" name="Google Shape;1277;p9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78" name="Google Shape;1278;p9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79" name="Google Shape;1279;p9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0" name="Google Shape;1280;p9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81" name="Google Shape;1281;p9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82" name="Google Shape;1282;p9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83" name="Google Shape;1283;p9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284" name="Google Shape;1284;p92"/>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285" name="Google Shape;1285;p92"/>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1286" name="Google Shape;1286;p92"/>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1287" name="Shape 1287"/>
        <p:cNvGrpSpPr/>
        <p:nvPr/>
      </p:nvGrpSpPr>
      <p:grpSpPr>
        <a:xfrm>
          <a:off x="0" y="0"/>
          <a:ext cx="0" cy="0"/>
          <a:chOff x="0" y="0"/>
          <a:chExt cx="0" cy="0"/>
        </a:xfrm>
      </p:grpSpPr>
      <p:sp>
        <p:nvSpPr>
          <p:cNvPr id="1288" name="Google Shape;1288;p93"/>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289" name="Google Shape;1289;p93"/>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0" name="Google Shape;1290;p93"/>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1" name="Google Shape;1291;p9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92" name="Google Shape;1292;p93"/>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93" name="Google Shape;1293;p9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94" name="Google Shape;1294;p93"/>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95" name="Google Shape;1295;p9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96" name="Google Shape;1296;p9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7" name="Google Shape;1297;p9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8" name="Google Shape;1298;p9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9" name="Google Shape;1299;p9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00" name="Google Shape;1300;p9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301" name="Google Shape;1301;p9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302" name="Google Shape;1302;p93"/>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303" name="Google Shape;1303;p93"/>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304" name="Google Shape;1304;p93"/>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1305" name="Shape 1305"/>
        <p:cNvGrpSpPr/>
        <p:nvPr/>
      </p:nvGrpSpPr>
      <p:grpSpPr>
        <a:xfrm>
          <a:off x="0" y="0"/>
          <a:ext cx="0" cy="0"/>
          <a:chOff x="0" y="0"/>
          <a:chExt cx="0" cy="0"/>
        </a:xfrm>
      </p:grpSpPr>
      <p:sp>
        <p:nvSpPr>
          <p:cNvPr id="1306" name="Google Shape;1306;p94"/>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7" name="Google Shape;1307;p94"/>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8" name="Google Shape;1308;p94"/>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9" name="Google Shape;1309;p94"/>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0" name="Google Shape;1310;p94"/>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1" name="Google Shape;1311;p94"/>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p94"/>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3" name="Google Shape;1313;p94"/>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4" name="Google Shape;1314;p94"/>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15" name="Google Shape;1315;p9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16" name="Google Shape;1316;p9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17" name="Google Shape;1317;p9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18" name="Google Shape;1318;p9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9" name="Google Shape;1319;p9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0" name="Google Shape;1320;p9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21" name="Google Shape;1321;p9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22" name="Google Shape;1322;p9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323" name="Google Shape;1323;p9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1324" name="Shape 1324"/>
        <p:cNvGrpSpPr/>
        <p:nvPr/>
      </p:nvGrpSpPr>
      <p:grpSpPr>
        <a:xfrm>
          <a:off x="0" y="0"/>
          <a:ext cx="0" cy="0"/>
          <a:chOff x="0" y="0"/>
          <a:chExt cx="0" cy="0"/>
        </a:xfrm>
      </p:grpSpPr>
      <p:pic>
        <p:nvPicPr>
          <p:cNvPr id="1325" name="Google Shape;1325;p9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26" name="Google Shape;1326;p9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7" name="Google Shape;1327;p9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8" name="Google Shape;1328;p9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29" name="Google Shape;1329;p9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30" name="Google Shape;1330;p9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331" name="Google Shape;1331;p9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32" name="Google Shape;1332;p9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333" name="Google Shape;1333;p9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334" name="Google Shape;1334;p9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35" name="Google Shape;1335;p9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6" name="Google Shape;1336;p9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7" name="Google Shape;1337;p9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8" name="Google Shape;1338;p9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9" name="Google Shape;1339;p9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0" name="Google Shape;1340;p9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1" name="Google Shape;1341;p9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2" name="Google Shape;1342;p9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343" name="Google Shape;1343;p95"/>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1344" name="Shape 1344"/>
        <p:cNvGrpSpPr/>
        <p:nvPr/>
      </p:nvGrpSpPr>
      <p:grpSpPr>
        <a:xfrm>
          <a:off x="0" y="0"/>
          <a:ext cx="0" cy="0"/>
          <a:chOff x="0" y="0"/>
          <a:chExt cx="0" cy="0"/>
        </a:xfrm>
      </p:grpSpPr>
      <p:pic>
        <p:nvPicPr>
          <p:cNvPr id="1345" name="Google Shape;1345;p9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46" name="Google Shape;1346;p9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7" name="Google Shape;1347;p9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48" name="Google Shape;1348;p9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49" name="Google Shape;1349;p9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50" name="Google Shape;1350;p9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351" name="Google Shape;1351;p9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2" name="Google Shape;1352;p9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353" name="Google Shape;1353;p9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354" name="Google Shape;1354;p9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55" name="Google Shape;1355;p96"/>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6" name="Google Shape;1356;p96"/>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7" name="Google Shape;1357;p96"/>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8" name="Google Shape;1358;p96"/>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9" name="Google Shape;1359;p96"/>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0" name="Google Shape;1360;p96"/>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1" name="Google Shape;1361;p96"/>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2" name="Google Shape;1362;p96"/>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3" name="Google Shape;1363;p96"/>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364" name="Google Shape;1364;p96"/>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1365" name="Google Shape;1365;p96"/>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66" name="Google Shape;1366;p96"/>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67" name="Google Shape;1367;p96"/>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368" name="Shape 1368"/>
        <p:cNvGrpSpPr/>
        <p:nvPr/>
      </p:nvGrpSpPr>
      <p:grpSpPr>
        <a:xfrm>
          <a:off x="0" y="0"/>
          <a:ext cx="0" cy="0"/>
          <a:chOff x="0" y="0"/>
          <a:chExt cx="0" cy="0"/>
        </a:xfrm>
      </p:grpSpPr>
      <p:pic>
        <p:nvPicPr>
          <p:cNvPr id="1369" name="Google Shape;1369;p9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70" name="Google Shape;1370;p9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71" name="Google Shape;1371;p9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2" name="Google Shape;1372;p9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3" name="Google Shape;1373;p9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74" name="Google Shape;1374;p9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75" name="Google Shape;1375;p9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76" name="Google Shape;1376;p9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377" name="Google Shape;1377;p9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378" name="Google Shape;1378;p9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79" name="Google Shape;1379;p97"/>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0" name="Google Shape;1380;p97"/>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381" name="Shape 1381"/>
        <p:cNvGrpSpPr/>
        <p:nvPr/>
      </p:nvGrpSpPr>
      <p:grpSpPr>
        <a:xfrm>
          <a:off x="0" y="0"/>
          <a:ext cx="0" cy="0"/>
          <a:chOff x="0" y="0"/>
          <a:chExt cx="0" cy="0"/>
        </a:xfrm>
      </p:grpSpPr>
      <p:pic>
        <p:nvPicPr>
          <p:cNvPr id="1382" name="Google Shape;1382;p9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83" name="Google Shape;1383;p9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4" name="Google Shape;1384;p98"/>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85" name="Google Shape;1385;p9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86" name="Google Shape;1386;p9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87" name="Google Shape;1387;p9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388" name="Google Shape;1388;p98"/>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9" name="Google Shape;1389;p98"/>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390" name="Google Shape;1390;p9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391" name="Google Shape;1391;p9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92" name="Google Shape;1392;p98"/>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3" name="Google Shape;1393;p98"/>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394" name="Shape 1394"/>
        <p:cNvGrpSpPr/>
        <p:nvPr/>
      </p:nvGrpSpPr>
      <p:grpSpPr>
        <a:xfrm>
          <a:off x="0" y="0"/>
          <a:ext cx="0" cy="0"/>
          <a:chOff x="0" y="0"/>
          <a:chExt cx="0" cy="0"/>
        </a:xfrm>
      </p:grpSpPr>
      <p:pic>
        <p:nvPicPr>
          <p:cNvPr id="1395" name="Google Shape;1395;p9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96" name="Google Shape;1396;p9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97" name="Google Shape;1397;p99"/>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98" name="Google Shape;1398;p9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9" name="Google Shape;1399;p9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0" name="Google Shape;1400;p9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01" name="Google Shape;1401;p99"/>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02" name="Google Shape;1402;p99"/>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403" name="Google Shape;1403;p99"/>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404" name="Google Shape;1404;p9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05" name="Google Shape;1405;p99"/>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6" name="Google Shape;1406;p99"/>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7" name="Google Shape;1407;p99"/>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8" name="Google Shape;1408;p99"/>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9" name="Google Shape;1409;p99"/>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0" name="Google Shape;1410;p99"/>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1" name="Google Shape;1411;p99"/>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412" name="Shape 1412"/>
        <p:cNvGrpSpPr/>
        <p:nvPr/>
      </p:nvGrpSpPr>
      <p:grpSpPr>
        <a:xfrm>
          <a:off x="0" y="0"/>
          <a:ext cx="0" cy="0"/>
          <a:chOff x="0" y="0"/>
          <a:chExt cx="0" cy="0"/>
        </a:xfrm>
      </p:grpSpPr>
      <p:pic>
        <p:nvPicPr>
          <p:cNvPr id="1413" name="Google Shape;1413;p10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414" name="Google Shape;1414;p10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15" name="Google Shape;1415;p100"/>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16" name="Google Shape;1416;p100"/>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417" name="Google Shape;1417;p100"/>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418" name="Google Shape;1418;p100"/>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19" name="Google Shape;1419;p10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20" name="Google Shape;1420;p10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421" name="Google Shape;1421;p10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422" name="Google Shape;1422;p10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23" name="Google Shape;1423;p100"/>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424" name="Shape 1424"/>
        <p:cNvGrpSpPr/>
        <p:nvPr/>
      </p:nvGrpSpPr>
      <p:grpSpPr>
        <a:xfrm>
          <a:off x="0" y="0"/>
          <a:ext cx="0" cy="0"/>
          <a:chOff x="0" y="0"/>
          <a:chExt cx="0" cy="0"/>
        </a:xfrm>
      </p:grpSpPr>
      <p:pic>
        <p:nvPicPr>
          <p:cNvPr id="1425" name="Google Shape;1425;p10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426" name="Google Shape;1426;p10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27" name="Google Shape;1427;p10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28" name="Google Shape;1428;p101"/>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429" name="Google Shape;1429;p101"/>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430" name="Google Shape;1430;p10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31" name="Google Shape;1431;p10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32" name="Google Shape;1432;p10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433" name="Google Shape;1433;p10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434" name="Google Shape;1434;p10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35" name="Google Shape;1435;p101"/>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6" name="Google Shape;1436;p101"/>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437" name="Shape 1437"/>
        <p:cNvGrpSpPr/>
        <p:nvPr/>
      </p:nvGrpSpPr>
      <p:grpSpPr>
        <a:xfrm>
          <a:off x="0" y="0"/>
          <a:ext cx="0" cy="0"/>
          <a:chOff x="0" y="0"/>
          <a:chExt cx="0" cy="0"/>
        </a:xfrm>
      </p:grpSpPr>
      <p:sp>
        <p:nvSpPr>
          <p:cNvPr id="1438" name="Google Shape;1438;p102"/>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1439" name="Google Shape;1439;p102"/>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0" name="Google Shape;1440;p10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446" name="Shape 1446"/>
        <p:cNvGrpSpPr/>
        <p:nvPr/>
      </p:nvGrpSpPr>
      <p:grpSpPr>
        <a:xfrm>
          <a:off x="0" y="0"/>
          <a:ext cx="0" cy="0"/>
          <a:chOff x="0" y="0"/>
          <a:chExt cx="0" cy="0"/>
        </a:xfrm>
      </p:grpSpPr>
      <p:sp>
        <p:nvSpPr>
          <p:cNvPr id="1447" name="Google Shape;1447;p10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8" name="Google Shape;1448;p104"/>
          <p:cNvSpPr/>
          <p:nvPr>
            <p:ph idx="2" type="pic"/>
          </p:nvPr>
        </p:nvSpPr>
        <p:spPr>
          <a:xfrm>
            <a:off x="8953152" y="1444919"/>
            <a:ext cx="2916900" cy="2596800"/>
          </a:xfrm>
          <a:prstGeom prst="rect">
            <a:avLst/>
          </a:prstGeom>
          <a:noFill/>
          <a:ln>
            <a:noFill/>
          </a:ln>
        </p:spPr>
      </p:sp>
      <p:sp>
        <p:nvSpPr>
          <p:cNvPr id="1449" name="Google Shape;1449;p104"/>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450" name="Google Shape;1450;p104"/>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1" name="Google Shape;1451;p104"/>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2" name="Google Shape;1452;p104"/>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53" name="Google Shape;1453;p10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54" name="Google Shape;1454;p10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55" name="Google Shape;1455;p104"/>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456" name="Google Shape;1456;p10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57" name="Google Shape;1457;p104"/>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458" name="Shape 1458"/>
        <p:cNvGrpSpPr/>
        <p:nvPr/>
      </p:nvGrpSpPr>
      <p:grpSpPr>
        <a:xfrm>
          <a:off x="0" y="0"/>
          <a:ext cx="0" cy="0"/>
          <a:chOff x="0" y="0"/>
          <a:chExt cx="0" cy="0"/>
        </a:xfrm>
      </p:grpSpPr>
      <p:sp>
        <p:nvSpPr>
          <p:cNvPr id="1459" name="Google Shape;1459;p10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60" name="Google Shape;1460;p105"/>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461" name="Google Shape;1461;p105"/>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62" name="Google Shape;1462;p10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63" name="Google Shape;1463;p105"/>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64" name="Google Shape;1464;p105"/>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465" name="Google Shape;1465;p105"/>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66" name="Google Shape;1466;p105"/>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467" name="Google Shape;1467;p105"/>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8" name="Google Shape;1468;p105"/>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9" name="Google Shape;1469;p105"/>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0" name="Google Shape;1470;p105"/>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1" name="Google Shape;1471;p105"/>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472" name="Shape 1472"/>
        <p:cNvGrpSpPr/>
        <p:nvPr/>
      </p:nvGrpSpPr>
      <p:grpSpPr>
        <a:xfrm>
          <a:off x="0" y="0"/>
          <a:ext cx="0" cy="0"/>
          <a:chOff x="0" y="0"/>
          <a:chExt cx="0" cy="0"/>
        </a:xfrm>
      </p:grpSpPr>
      <p:sp>
        <p:nvSpPr>
          <p:cNvPr id="1473" name="Google Shape;1473;p10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74" name="Google Shape;1474;p10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75" name="Google Shape;1475;p10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76" name="Google Shape;1476;p10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7" name="Google Shape;1477;p10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78" name="Google Shape;1478;p10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79" name="Google Shape;1479;p10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80" name="Google Shape;1480;p106"/>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481" name="Google Shape;1481;p106"/>
          <p:cNvSpPr/>
          <p:nvPr>
            <p:ph idx="2" type="pic"/>
          </p:nvPr>
        </p:nvSpPr>
        <p:spPr>
          <a:xfrm>
            <a:off x="9282749" y="1283634"/>
            <a:ext cx="2377500" cy="3173100"/>
          </a:xfrm>
          <a:prstGeom prst="rect">
            <a:avLst/>
          </a:prstGeom>
          <a:noFill/>
          <a:ln>
            <a:noFill/>
          </a:ln>
        </p:spPr>
      </p:sp>
      <p:sp>
        <p:nvSpPr>
          <p:cNvPr id="1482" name="Google Shape;1482;p106"/>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3" name="Google Shape;1483;p106"/>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4" name="Google Shape;1484;p106"/>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5" name="Google Shape;1485;p106"/>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6" name="Google Shape;1486;p106"/>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87" name="Google Shape;1487;p106"/>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88" name="Google Shape;1488;p106"/>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89" name="Google Shape;1489;p106"/>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90" name="Google Shape;1490;p106"/>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491" name="Shape 1491"/>
        <p:cNvGrpSpPr/>
        <p:nvPr/>
      </p:nvGrpSpPr>
      <p:grpSpPr>
        <a:xfrm>
          <a:off x="0" y="0"/>
          <a:ext cx="0" cy="0"/>
          <a:chOff x="0" y="0"/>
          <a:chExt cx="0" cy="0"/>
        </a:xfrm>
      </p:grpSpPr>
      <p:sp>
        <p:nvSpPr>
          <p:cNvPr id="1492" name="Google Shape;1492;p10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93" name="Google Shape;1493;p10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94" name="Google Shape;1494;p10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95" name="Google Shape;1495;p10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96" name="Google Shape;1496;p10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97" name="Google Shape;1497;p10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98" name="Google Shape;1498;p10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99" name="Google Shape;1499;p107"/>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500" name="Google Shape;1500;p107"/>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1" name="Google Shape;1501;p107"/>
          <p:cNvSpPr/>
          <p:nvPr>
            <p:ph idx="2" type="pic"/>
          </p:nvPr>
        </p:nvSpPr>
        <p:spPr>
          <a:xfrm>
            <a:off x="8832388" y="1251284"/>
            <a:ext cx="3251700" cy="2499000"/>
          </a:xfrm>
          <a:prstGeom prst="rect">
            <a:avLst/>
          </a:prstGeom>
          <a:noFill/>
          <a:ln>
            <a:noFill/>
          </a:ln>
        </p:spPr>
      </p:sp>
      <p:sp>
        <p:nvSpPr>
          <p:cNvPr id="1502" name="Google Shape;1502;p107"/>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503" name="Shape 1503"/>
        <p:cNvGrpSpPr/>
        <p:nvPr/>
      </p:nvGrpSpPr>
      <p:grpSpPr>
        <a:xfrm>
          <a:off x="0" y="0"/>
          <a:ext cx="0" cy="0"/>
          <a:chOff x="0" y="0"/>
          <a:chExt cx="0" cy="0"/>
        </a:xfrm>
      </p:grpSpPr>
      <p:sp>
        <p:nvSpPr>
          <p:cNvPr id="1504" name="Google Shape;1504;p10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505" name="Google Shape;1505;p108"/>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6" name="Google Shape;1506;p108"/>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7" name="Google Shape;1507;p108"/>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508" name="Google Shape;1508;p10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509" name="Google Shape;1509;p10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510" name="Google Shape;1510;p108"/>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511" name="Google Shape;1511;p10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512" name="Google Shape;1512;p108"/>
          <p:cNvSpPr/>
          <p:nvPr>
            <p:ph idx="2" type="pic"/>
          </p:nvPr>
        </p:nvSpPr>
        <p:spPr>
          <a:xfrm>
            <a:off x="9093038" y="1058781"/>
            <a:ext cx="2715900" cy="2715900"/>
          </a:xfrm>
          <a:prstGeom prst="rect">
            <a:avLst/>
          </a:prstGeom>
          <a:noFill/>
          <a:ln>
            <a:noFill/>
          </a:ln>
        </p:spPr>
      </p:sp>
      <p:sp>
        <p:nvSpPr>
          <p:cNvPr id="1513" name="Google Shape;1513;p108"/>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4" name="Google Shape;1514;p108"/>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5" name="Google Shape;1515;p108"/>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6" name="Google Shape;1516;p108"/>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7" name="Google Shape;1517;p108"/>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8" name="Google Shape;1518;p108"/>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9" name="Google Shape;1519;p108"/>
          <p:cNvSpPr/>
          <p:nvPr>
            <p:ph idx="8" type="pic"/>
          </p:nvPr>
        </p:nvSpPr>
        <p:spPr>
          <a:xfrm>
            <a:off x="8788240" y="3300664"/>
            <a:ext cx="3346800" cy="31548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8.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3.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5.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4.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5.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1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 Type="http://schemas.openxmlformats.org/officeDocument/2006/relationships/image" Target="../media/image5.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9.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75.xml"/><Relationship Id="rId11" Type="http://schemas.openxmlformats.org/officeDocument/2006/relationships/slideLayout" Target="../slideLayouts/slideLayout66.xml"/><Relationship Id="rId22" Type="http://schemas.openxmlformats.org/officeDocument/2006/relationships/theme" Target="../theme/theme6.xml"/><Relationship Id="rId10" Type="http://schemas.openxmlformats.org/officeDocument/2006/relationships/slideLayout" Target="../slideLayouts/slideLayout65.xml"/><Relationship Id="rId21" Type="http://schemas.openxmlformats.org/officeDocument/2006/relationships/slideLayout" Target="../slideLayouts/slideLayout76.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 Type="http://schemas.openxmlformats.org/officeDocument/2006/relationships/image" Target="../media/image5.png"/><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5" Type="http://schemas.openxmlformats.org/officeDocument/2006/relationships/slideLayout" Target="../slideLayouts/slideLayout70.xml"/><Relationship Id="rId14" Type="http://schemas.openxmlformats.org/officeDocument/2006/relationships/slideLayout" Target="../slideLayouts/slideLayout69.xml"/><Relationship Id="rId17" Type="http://schemas.openxmlformats.org/officeDocument/2006/relationships/slideLayout" Target="../slideLayouts/slideLayout72.xml"/><Relationship Id="rId16" Type="http://schemas.openxmlformats.org/officeDocument/2006/relationships/slideLayout" Target="../slideLayouts/slideLayout71.xml"/><Relationship Id="rId5" Type="http://schemas.openxmlformats.org/officeDocument/2006/relationships/slideLayout" Target="../slideLayouts/slideLayout60.xml"/><Relationship Id="rId19" Type="http://schemas.openxmlformats.org/officeDocument/2006/relationships/slideLayout" Target="../slideLayouts/slideLayout74.xml"/><Relationship Id="rId6" Type="http://schemas.openxmlformats.org/officeDocument/2006/relationships/slideLayout" Target="../slideLayouts/slideLayout61.xml"/><Relationship Id="rId18" Type="http://schemas.openxmlformats.org/officeDocument/2006/relationships/slideLayout" Target="../slideLayouts/slideLayout73.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86.xml"/><Relationship Id="rId10" Type="http://schemas.openxmlformats.org/officeDocument/2006/relationships/slideLayout" Target="../slideLayouts/slideLayout85.xml"/><Relationship Id="rId13" Type="http://schemas.openxmlformats.org/officeDocument/2006/relationships/slideLayout" Target="../slideLayouts/slideLayout88.xml"/><Relationship Id="rId12" Type="http://schemas.openxmlformats.org/officeDocument/2006/relationships/slideLayout" Target="../slideLayouts/slideLayout87.xml"/><Relationship Id="rId1" Type="http://schemas.openxmlformats.org/officeDocument/2006/relationships/image" Target="../media/image5.png"/><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5" Type="http://schemas.openxmlformats.org/officeDocument/2006/relationships/slideLayout" Target="../slideLayouts/slideLayout90.xml"/><Relationship Id="rId14" Type="http://schemas.openxmlformats.org/officeDocument/2006/relationships/slideLayout" Target="../slideLayouts/slideLayout89.xml"/><Relationship Id="rId17" Type="http://schemas.openxmlformats.org/officeDocument/2006/relationships/slideLayout" Target="../slideLayouts/slideLayout92.xml"/><Relationship Id="rId16" Type="http://schemas.openxmlformats.org/officeDocument/2006/relationships/slideLayout" Target="../slideLayouts/slideLayout91.xml"/><Relationship Id="rId5" Type="http://schemas.openxmlformats.org/officeDocument/2006/relationships/slideLayout" Target="../slideLayouts/slideLayout80.xml"/><Relationship Id="rId19" Type="http://schemas.openxmlformats.org/officeDocument/2006/relationships/slideLayout" Target="../slideLayouts/slideLayout94.xml"/><Relationship Id="rId6" Type="http://schemas.openxmlformats.org/officeDocument/2006/relationships/slideLayout" Target="../slideLayouts/slideLayout81.xml"/><Relationship Id="rId18" Type="http://schemas.openxmlformats.org/officeDocument/2006/relationships/slideLayout" Target="../slideLayouts/slideLayout93.xml"/><Relationship Id="rId7" Type="http://schemas.openxmlformats.org/officeDocument/2006/relationships/slideLayout" Target="../slideLayouts/slideLayout82.xml"/><Relationship Id="rId8"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4.xml"/><Relationship Id="rId10" Type="http://schemas.openxmlformats.org/officeDocument/2006/relationships/slideLayout" Target="../slideLayouts/slideLayout103.xml"/><Relationship Id="rId13" Type="http://schemas.openxmlformats.org/officeDocument/2006/relationships/slideLayout" Target="../slideLayouts/slideLayout106.xml"/><Relationship Id="rId12" Type="http://schemas.openxmlformats.org/officeDocument/2006/relationships/slideLayout" Target="../slideLayouts/slideLayout105.xml"/><Relationship Id="rId1" Type="http://schemas.openxmlformats.org/officeDocument/2006/relationships/image" Target="../media/image5.png"/><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2.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7" name="Shape 367"/>
        <p:cNvGrpSpPr/>
        <p:nvPr/>
      </p:nvGrpSpPr>
      <p:grpSpPr>
        <a:xfrm>
          <a:off x="0" y="0"/>
          <a:ext cx="0" cy="0"/>
          <a:chOff x="0" y="0"/>
          <a:chExt cx="0" cy="0"/>
        </a:xfrm>
      </p:grpSpPr>
      <p:sp>
        <p:nvSpPr>
          <p:cNvPr id="368" name="Google Shape;368;p2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69" name="Google Shape;369;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0" name="Google Shape;370;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0" name="Shape 490"/>
        <p:cNvGrpSpPr/>
        <p:nvPr/>
      </p:nvGrpSpPr>
      <p:grpSpPr>
        <a:xfrm>
          <a:off x="0" y="0"/>
          <a:ext cx="0" cy="0"/>
          <a:chOff x="0" y="0"/>
          <a:chExt cx="0" cy="0"/>
        </a:xfrm>
      </p:grpSpPr>
      <p:sp>
        <p:nvSpPr>
          <p:cNvPr id="491" name="Google Shape;491;p37"/>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2" name="Google Shape;492;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3" name="Google Shape;493;p37"/>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4" name="Google Shape;494;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2" name="Shape 652"/>
        <p:cNvGrpSpPr/>
        <p:nvPr/>
      </p:nvGrpSpPr>
      <p:grpSpPr>
        <a:xfrm>
          <a:off x="0" y="0"/>
          <a:ext cx="0" cy="0"/>
          <a:chOff x="0" y="0"/>
          <a:chExt cx="0" cy="0"/>
        </a:xfrm>
      </p:grpSpPr>
      <p:sp>
        <p:nvSpPr>
          <p:cNvPr id="653" name="Google Shape;653;p50"/>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54" name="Google Shape;654;p50"/>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55" name="Google Shape;655;p5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56" name="Google Shape;656;p5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3" name="Shape 813"/>
        <p:cNvGrpSpPr/>
        <p:nvPr/>
      </p:nvGrpSpPr>
      <p:grpSpPr>
        <a:xfrm>
          <a:off x="0" y="0"/>
          <a:ext cx="0" cy="0"/>
          <a:chOff x="0" y="0"/>
          <a:chExt cx="0" cy="0"/>
        </a:xfrm>
      </p:grpSpPr>
      <p:sp>
        <p:nvSpPr>
          <p:cNvPr id="814" name="Google Shape;814;p63"/>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815" name="Google Shape;815;p63"/>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816" name="Google Shape;816;p63"/>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817" name="Google Shape;817;p6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5" name="Shape 1145"/>
        <p:cNvGrpSpPr/>
        <p:nvPr/>
      </p:nvGrpSpPr>
      <p:grpSpPr>
        <a:xfrm>
          <a:off x="0" y="0"/>
          <a:ext cx="0" cy="0"/>
          <a:chOff x="0" y="0"/>
          <a:chExt cx="0" cy="0"/>
        </a:xfrm>
      </p:grpSpPr>
      <p:sp>
        <p:nvSpPr>
          <p:cNvPr id="1146" name="Google Shape;1146;p84"/>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147" name="Google Shape;1147;p84"/>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1148" name="Google Shape;1148;p84"/>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1149" name="Google Shape;1149;p84"/>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1" name="Shape 1441"/>
        <p:cNvGrpSpPr/>
        <p:nvPr/>
      </p:nvGrpSpPr>
      <p:grpSpPr>
        <a:xfrm>
          <a:off x="0" y="0"/>
          <a:ext cx="0" cy="0"/>
          <a:chOff x="0" y="0"/>
          <a:chExt cx="0" cy="0"/>
        </a:xfrm>
      </p:grpSpPr>
      <p:sp>
        <p:nvSpPr>
          <p:cNvPr id="1442" name="Google Shape;1442;p103"/>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443" name="Google Shape;1443;p103"/>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444" name="Google Shape;1444;p103"/>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45" name="Google Shape;1445;p103"/>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0" Type="http://schemas.openxmlformats.org/officeDocument/2006/relationships/image" Target="../media/image67.png"/><Relationship Id="rId1" Type="http://schemas.openxmlformats.org/officeDocument/2006/relationships/slideLayout" Target="../slideLayouts/slideLayout48.xml"/><Relationship Id="rId2" Type="http://schemas.openxmlformats.org/officeDocument/2006/relationships/notesSlide" Target="../notesSlides/notesSlide10.xml"/><Relationship Id="rId3" Type="http://schemas.openxmlformats.org/officeDocument/2006/relationships/image" Target="../media/image57.png"/><Relationship Id="rId4" Type="http://schemas.openxmlformats.org/officeDocument/2006/relationships/image" Target="../media/image64.png"/><Relationship Id="rId9" Type="http://schemas.openxmlformats.org/officeDocument/2006/relationships/image" Target="../media/image53.png"/><Relationship Id="rId5" Type="http://schemas.openxmlformats.org/officeDocument/2006/relationships/image" Target="../media/image69.png"/><Relationship Id="rId6" Type="http://schemas.openxmlformats.org/officeDocument/2006/relationships/image" Target="../media/image54.png"/><Relationship Id="rId7" Type="http://schemas.openxmlformats.org/officeDocument/2006/relationships/image" Target="../media/image60.png"/><Relationship Id="rId8" Type="http://schemas.openxmlformats.org/officeDocument/2006/relationships/image" Target="../media/image5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70.png"/><Relationship Id="rId4" Type="http://schemas.openxmlformats.org/officeDocument/2006/relationships/image" Target="../media/image6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2.xml"/><Relationship Id="rId3" Type="http://schemas.openxmlformats.org/officeDocument/2006/relationships/image" Target="../media/image5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3.xml"/><Relationship Id="rId3" Type="http://schemas.openxmlformats.org/officeDocument/2006/relationships/image" Target="../media/image5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4.xml"/><Relationship Id="rId3" Type="http://schemas.openxmlformats.org/officeDocument/2006/relationships/image" Target="../media/image5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5.xml"/><Relationship Id="rId3" Type="http://schemas.openxmlformats.org/officeDocument/2006/relationships/image" Target="../media/image7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6.xml"/><Relationship Id="rId3" Type="http://schemas.openxmlformats.org/officeDocument/2006/relationships/image" Target="../media/image62.png"/><Relationship Id="rId4" Type="http://schemas.openxmlformats.org/officeDocument/2006/relationships/image" Target="../media/image6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5.jpg"/><Relationship Id="rId4" Type="http://schemas.openxmlformats.org/officeDocument/2006/relationships/image" Target="../media/image42.jpg"/><Relationship Id="rId5" Type="http://schemas.openxmlformats.org/officeDocument/2006/relationships/image" Target="../media/image43.jpg"/><Relationship Id="rId6" Type="http://schemas.openxmlformats.org/officeDocument/2006/relationships/image" Target="../media/image41.jpg"/><Relationship Id="rId7" Type="http://schemas.openxmlformats.org/officeDocument/2006/relationships/image" Target="../media/image4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49.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 Id="rId3" Type="http://schemas.openxmlformats.org/officeDocument/2006/relationships/image" Target="../media/image61.pn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 Id="rId3" Type="http://schemas.openxmlformats.org/officeDocument/2006/relationships/image" Target="../media/image6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9.xml"/><Relationship Id="rId3" Type="http://schemas.openxmlformats.org/officeDocument/2006/relationships/image" Target="../media/image51.jpg"/><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6" name="Shape 1606"/>
        <p:cNvGrpSpPr/>
        <p:nvPr/>
      </p:nvGrpSpPr>
      <p:grpSpPr>
        <a:xfrm>
          <a:off x="0" y="0"/>
          <a:ext cx="0" cy="0"/>
          <a:chOff x="0" y="0"/>
          <a:chExt cx="0" cy="0"/>
        </a:xfrm>
      </p:grpSpPr>
      <p:sp>
        <p:nvSpPr>
          <p:cNvPr id="1607" name="Google Shape;1607;p116"/>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608" name="Google Shape;1608;p116"/>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90000"/>
              </a:lnSpc>
              <a:spcBef>
                <a:spcPts val="0"/>
              </a:spcBef>
              <a:spcAft>
                <a:spcPts val="0"/>
              </a:spcAft>
              <a:buClr>
                <a:srgbClr val="0771BA"/>
              </a:buClr>
              <a:buSzPts val="4400"/>
              <a:buFont typeface="Arial"/>
              <a:buNone/>
            </a:pPr>
            <a:r>
              <a:rPr lang="en-US"/>
              <a:t>Cuenta las sílabas y dilas (</a:t>
            </a:r>
            <a:r>
              <a:rPr lang="en-US">
                <a:solidFill>
                  <a:srgbClr val="006FB6"/>
                </a:solidFill>
              </a:rPr>
              <a:t>Say and Count Syllables</a:t>
            </a:r>
            <a:r>
              <a:rPr lang="en-US"/>
              <a:t>)</a:t>
            </a:r>
            <a:endParaRPr/>
          </a:p>
        </p:txBody>
      </p:sp>
      <p:sp>
        <p:nvSpPr>
          <p:cNvPr id="1609" name="Google Shape;1609;p116"/>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5" name="Shape 1705"/>
        <p:cNvGrpSpPr/>
        <p:nvPr/>
      </p:nvGrpSpPr>
      <p:grpSpPr>
        <a:xfrm>
          <a:off x="0" y="0"/>
          <a:ext cx="0" cy="0"/>
          <a:chOff x="0" y="0"/>
          <a:chExt cx="0" cy="0"/>
        </a:xfrm>
      </p:grpSpPr>
      <p:sp>
        <p:nvSpPr>
          <p:cNvPr id="1706" name="Google Shape;1706;p12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en-US" sz="5000"/>
              <a:t>Vamos a practicar </a:t>
            </a:r>
            <a:endParaRPr/>
          </a:p>
        </p:txBody>
      </p:sp>
      <p:sp>
        <p:nvSpPr>
          <p:cNvPr id="1707" name="Google Shape;1707;p125"/>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sz="3200"/>
              <a:t>Consejos y trucos</a:t>
            </a:r>
            <a:endParaRPr/>
          </a:p>
        </p:txBody>
      </p:sp>
      <p:sp>
        <p:nvSpPr>
          <p:cNvPr id="1708" name="Google Shape;1708;p125"/>
          <p:cNvSpPr txBox="1"/>
          <p:nvPr>
            <p:ph idx="2" type="body"/>
          </p:nvPr>
        </p:nvSpPr>
        <p:spPr>
          <a:xfrm>
            <a:off x="260350" y="1577975"/>
            <a:ext cx="3088500" cy="22623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US"/>
              <a:t>Posicionen la mano debajo de la barbilla. Mientras dicen una palabra, noten cada vez que la barbilla baja. ¡Esto es una sílaba!</a:t>
            </a:r>
            <a:endParaRPr/>
          </a:p>
          <a:p>
            <a:pPr indent="0" lvl="0" marL="457200" marR="0" rtl="0" algn="l">
              <a:lnSpc>
                <a:spcPct val="90000"/>
              </a:lnSpc>
              <a:spcBef>
                <a:spcPts val="1000"/>
              </a:spcBef>
              <a:spcAft>
                <a:spcPts val="0"/>
              </a:spcAft>
              <a:buSzPts val="2800"/>
              <a:buNone/>
            </a:pPr>
            <a:r>
              <a:t/>
            </a:r>
            <a:endParaRPr/>
          </a:p>
        </p:txBody>
      </p:sp>
      <p:sp>
        <p:nvSpPr>
          <p:cNvPr id="1709" name="Google Shape;1709;p125"/>
          <p:cNvSpPr txBox="1"/>
          <p:nvPr>
            <p:ph idx="4" type="body"/>
          </p:nvPr>
        </p:nvSpPr>
        <p:spPr>
          <a:xfrm>
            <a:off x="3802043" y="1577339"/>
            <a:ext cx="5041200" cy="4152000"/>
          </a:xfrm>
          <a:prstGeom prst="rect">
            <a:avLst/>
          </a:prstGeom>
          <a:noFill/>
          <a:ln>
            <a:noFill/>
          </a:ln>
        </p:spPr>
        <p:txBody>
          <a:bodyPr anchorCtr="0" anchor="t" bIns="45700" lIns="91425" spcFirstLastPara="1" rIns="91425" wrap="square" tIns="45700">
            <a:noAutofit/>
          </a:bodyPr>
          <a:lstStyle/>
          <a:p>
            <a:pPr indent="-457200" lvl="0" marL="508000" rtl="0" algn="l">
              <a:lnSpc>
                <a:spcPct val="100000"/>
              </a:lnSpc>
              <a:spcBef>
                <a:spcPts val="1000"/>
              </a:spcBef>
              <a:spcAft>
                <a:spcPts val="0"/>
              </a:spcAft>
              <a:buSzPts val="2800"/>
              <a:buFont typeface="Arial"/>
              <a:buChar char="•"/>
            </a:pPr>
            <a:r>
              <a:rPr lang="en-US" sz="4000"/>
              <a:t>bubble</a:t>
            </a:r>
            <a:endParaRPr/>
          </a:p>
          <a:p>
            <a:pPr indent="-457200" lvl="0" marL="508000" rtl="0" algn="l">
              <a:lnSpc>
                <a:spcPct val="100000"/>
              </a:lnSpc>
              <a:spcBef>
                <a:spcPts val="1000"/>
              </a:spcBef>
              <a:spcAft>
                <a:spcPts val="0"/>
              </a:spcAft>
              <a:buSzPts val="2800"/>
              <a:buFont typeface="Arial"/>
              <a:buChar char="•"/>
            </a:pPr>
            <a:r>
              <a:rPr lang="en-US" sz="4000"/>
              <a:t>chicken</a:t>
            </a:r>
            <a:endParaRPr/>
          </a:p>
          <a:p>
            <a:pPr indent="-457200" lvl="0" marL="508000" rtl="0" algn="l">
              <a:lnSpc>
                <a:spcPct val="100000"/>
              </a:lnSpc>
              <a:spcBef>
                <a:spcPts val="1000"/>
              </a:spcBef>
              <a:spcAft>
                <a:spcPts val="0"/>
              </a:spcAft>
              <a:buSzPts val="2800"/>
              <a:buFont typeface="Arial"/>
              <a:buChar char="•"/>
            </a:pPr>
            <a:r>
              <a:rPr lang="en-US" sz="4000"/>
              <a:t>apple</a:t>
            </a:r>
            <a:endParaRPr/>
          </a:p>
          <a:p>
            <a:pPr indent="-457200" lvl="0" marL="508000" rtl="0" algn="l">
              <a:lnSpc>
                <a:spcPct val="100000"/>
              </a:lnSpc>
              <a:spcBef>
                <a:spcPts val="1000"/>
              </a:spcBef>
              <a:spcAft>
                <a:spcPts val="0"/>
              </a:spcAft>
              <a:buSzPts val="2800"/>
              <a:buFont typeface="Arial"/>
              <a:buChar char="•"/>
            </a:pPr>
            <a:r>
              <a:rPr lang="en-US" sz="4000"/>
              <a:t>car</a:t>
            </a:r>
            <a:endParaRPr/>
          </a:p>
          <a:p>
            <a:pPr indent="-457200" lvl="0" marL="508000" rtl="0" algn="l">
              <a:lnSpc>
                <a:spcPct val="100000"/>
              </a:lnSpc>
              <a:spcBef>
                <a:spcPts val="1000"/>
              </a:spcBef>
              <a:spcAft>
                <a:spcPts val="0"/>
              </a:spcAft>
              <a:buSzPts val="2800"/>
              <a:buFont typeface="Arial"/>
              <a:buChar char="•"/>
            </a:pPr>
            <a:r>
              <a:rPr lang="en-US" sz="4000"/>
              <a:t>umbrella</a:t>
            </a:r>
            <a:endParaRPr/>
          </a:p>
          <a:p>
            <a:pPr indent="-457200" lvl="0" marL="508000" rtl="0" algn="l">
              <a:lnSpc>
                <a:spcPct val="100000"/>
              </a:lnSpc>
              <a:spcBef>
                <a:spcPts val="1000"/>
              </a:spcBef>
              <a:spcAft>
                <a:spcPts val="0"/>
              </a:spcAft>
              <a:buSzPts val="2800"/>
              <a:buFont typeface="Arial"/>
              <a:buChar char="•"/>
            </a:pPr>
            <a:r>
              <a:rPr lang="en-US" sz="4000"/>
              <a:t>el nombre de su hijo </a:t>
            </a:r>
            <a:endParaRPr/>
          </a:p>
          <a:p>
            <a:pPr indent="-279400" lvl="0" marL="508000" rtl="0" algn="l">
              <a:lnSpc>
                <a:spcPct val="90000"/>
              </a:lnSpc>
              <a:spcBef>
                <a:spcPts val="1000"/>
              </a:spcBef>
              <a:spcAft>
                <a:spcPts val="0"/>
              </a:spcAft>
              <a:buSzPts val="2800"/>
              <a:buFont typeface="Arial"/>
              <a:buNone/>
            </a:pPr>
            <a:r>
              <a:t/>
            </a:r>
            <a:endParaRPr/>
          </a:p>
          <a:p>
            <a:pPr indent="-279400" lvl="0" marL="508000" rtl="0" algn="l">
              <a:lnSpc>
                <a:spcPct val="90000"/>
              </a:lnSpc>
              <a:spcBef>
                <a:spcPts val="1000"/>
              </a:spcBef>
              <a:spcAft>
                <a:spcPts val="0"/>
              </a:spcAft>
              <a:buSzPts val="2800"/>
              <a:buFont typeface="Arial"/>
              <a:buNone/>
            </a:pPr>
            <a:r>
              <a:t/>
            </a:r>
            <a:endParaRPr/>
          </a:p>
          <a:p>
            <a:pPr indent="-279400" lvl="0" marL="508000" rtl="0" algn="l">
              <a:lnSpc>
                <a:spcPct val="90000"/>
              </a:lnSpc>
              <a:spcBef>
                <a:spcPts val="1000"/>
              </a:spcBef>
              <a:spcAft>
                <a:spcPts val="0"/>
              </a:spcAft>
              <a:buSzPts val="2800"/>
              <a:buFont typeface="Arial"/>
              <a:buNone/>
            </a:pPr>
            <a:r>
              <a:t/>
            </a:r>
            <a:endParaRPr/>
          </a:p>
          <a:p>
            <a:pPr indent="-279400" lvl="0" marL="508000" rtl="0" algn="l">
              <a:lnSpc>
                <a:spcPct val="90000"/>
              </a:lnSpc>
              <a:spcBef>
                <a:spcPts val="1000"/>
              </a:spcBef>
              <a:spcAft>
                <a:spcPts val="0"/>
              </a:spcAft>
              <a:buSzPts val="2800"/>
              <a:buFont typeface="Arial"/>
              <a:buNone/>
            </a:pPr>
            <a:r>
              <a:t/>
            </a:r>
            <a:endParaRPr/>
          </a:p>
        </p:txBody>
      </p:sp>
      <p:pic>
        <p:nvPicPr>
          <p:cNvPr descr="Bubbles" id="1710" name="Google Shape;1710;p125"/>
          <p:cNvPicPr preferRelativeResize="0"/>
          <p:nvPr/>
        </p:nvPicPr>
        <p:blipFill rotWithShape="1">
          <a:blip r:embed="rId3">
            <a:alphaModFix/>
          </a:blip>
          <a:srcRect b="0" l="0" r="0" t="0"/>
          <a:stretch/>
        </p:blipFill>
        <p:spPr>
          <a:xfrm>
            <a:off x="6020890" y="1690392"/>
            <a:ext cx="694568" cy="694568"/>
          </a:xfrm>
          <a:prstGeom prst="rect">
            <a:avLst/>
          </a:prstGeom>
          <a:noFill/>
          <a:ln>
            <a:noFill/>
          </a:ln>
        </p:spPr>
      </p:pic>
      <p:pic>
        <p:nvPicPr>
          <p:cNvPr descr="Chicken" id="1711" name="Google Shape;1711;p125"/>
          <p:cNvPicPr preferRelativeResize="0"/>
          <p:nvPr/>
        </p:nvPicPr>
        <p:blipFill rotWithShape="1">
          <a:blip r:embed="rId4">
            <a:alphaModFix/>
          </a:blip>
          <a:srcRect b="0" l="0" r="0" t="0"/>
          <a:stretch/>
        </p:blipFill>
        <p:spPr>
          <a:xfrm>
            <a:off x="6017293" y="2414102"/>
            <a:ext cx="694568" cy="694568"/>
          </a:xfrm>
          <a:prstGeom prst="rect">
            <a:avLst/>
          </a:prstGeom>
          <a:noFill/>
          <a:ln>
            <a:noFill/>
          </a:ln>
        </p:spPr>
      </p:pic>
      <p:pic>
        <p:nvPicPr>
          <p:cNvPr descr="Apple" id="1712" name="Google Shape;1712;p125"/>
          <p:cNvPicPr preferRelativeResize="0"/>
          <p:nvPr/>
        </p:nvPicPr>
        <p:blipFill rotWithShape="1">
          <a:blip r:embed="rId5">
            <a:alphaModFix/>
          </a:blip>
          <a:srcRect b="0" l="0" r="0" t="0"/>
          <a:stretch/>
        </p:blipFill>
        <p:spPr>
          <a:xfrm>
            <a:off x="5975317" y="3152813"/>
            <a:ext cx="694568" cy="694568"/>
          </a:xfrm>
          <a:prstGeom prst="rect">
            <a:avLst/>
          </a:prstGeom>
          <a:noFill/>
          <a:ln>
            <a:noFill/>
          </a:ln>
        </p:spPr>
      </p:pic>
      <p:pic>
        <p:nvPicPr>
          <p:cNvPr descr="Car" id="1713" name="Google Shape;1713;p125"/>
          <p:cNvPicPr preferRelativeResize="0"/>
          <p:nvPr/>
        </p:nvPicPr>
        <p:blipFill rotWithShape="1">
          <a:blip r:embed="rId6">
            <a:alphaModFix/>
          </a:blip>
          <a:srcRect b="0" l="0" r="0" t="0"/>
          <a:stretch/>
        </p:blipFill>
        <p:spPr>
          <a:xfrm>
            <a:off x="5968179" y="3876523"/>
            <a:ext cx="694568" cy="694568"/>
          </a:xfrm>
          <a:prstGeom prst="rect">
            <a:avLst/>
          </a:prstGeom>
          <a:noFill/>
          <a:ln>
            <a:noFill/>
          </a:ln>
        </p:spPr>
      </p:pic>
      <p:pic>
        <p:nvPicPr>
          <p:cNvPr descr="Beach umbrella" id="1714" name="Google Shape;1714;p125"/>
          <p:cNvPicPr preferRelativeResize="0"/>
          <p:nvPr/>
        </p:nvPicPr>
        <p:blipFill rotWithShape="1">
          <a:blip r:embed="rId7">
            <a:alphaModFix/>
          </a:blip>
          <a:srcRect b="0" l="0" r="0" t="0"/>
          <a:stretch/>
        </p:blipFill>
        <p:spPr>
          <a:xfrm>
            <a:off x="6315463" y="4659258"/>
            <a:ext cx="694568" cy="694568"/>
          </a:xfrm>
          <a:prstGeom prst="rect">
            <a:avLst/>
          </a:prstGeom>
          <a:noFill/>
          <a:ln>
            <a:noFill/>
          </a:ln>
        </p:spPr>
      </p:pic>
      <p:pic>
        <p:nvPicPr>
          <p:cNvPr id="1715" name="Google Shape;1715;p125"/>
          <p:cNvPicPr preferRelativeResize="0"/>
          <p:nvPr/>
        </p:nvPicPr>
        <p:blipFill rotWithShape="1">
          <a:blip r:embed="rId8">
            <a:alphaModFix/>
          </a:blip>
          <a:srcRect b="0" l="0" r="0" t="0"/>
          <a:stretch/>
        </p:blipFill>
        <p:spPr>
          <a:xfrm>
            <a:off x="8957744" y="1690412"/>
            <a:ext cx="1452940" cy="1135050"/>
          </a:xfrm>
          <a:prstGeom prst="rect">
            <a:avLst/>
          </a:prstGeom>
          <a:noFill/>
          <a:ln>
            <a:noFill/>
          </a:ln>
        </p:spPr>
      </p:pic>
      <p:pic>
        <p:nvPicPr>
          <p:cNvPr id="1716" name="Google Shape;1716;p125"/>
          <p:cNvPicPr preferRelativeResize="0"/>
          <p:nvPr/>
        </p:nvPicPr>
        <p:blipFill rotWithShape="1">
          <a:blip r:embed="rId9">
            <a:alphaModFix/>
          </a:blip>
          <a:srcRect b="0" l="0" r="0" t="0"/>
          <a:stretch/>
        </p:blipFill>
        <p:spPr>
          <a:xfrm>
            <a:off x="9025423" y="4329415"/>
            <a:ext cx="1317600" cy="1354250"/>
          </a:xfrm>
          <a:prstGeom prst="rect">
            <a:avLst/>
          </a:prstGeom>
          <a:noFill/>
          <a:ln>
            <a:noFill/>
          </a:ln>
        </p:spPr>
      </p:pic>
      <p:pic>
        <p:nvPicPr>
          <p:cNvPr id="1717" name="Google Shape;1717;p125"/>
          <p:cNvPicPr preferRelativeResize="0"/>
          <p:nvPr/>
        </p:nvPicPr>
        <p:blipFill rotWithShape="1">
          <a:blip r:embed="rId10">
            <a:alphaModFix/>
          </a:blip>
          <a:srcRect b="0" l="0" r="0" t="0"/>
          <a:stretch/>
        </p:blipFill>
        <p:spPr>
          <a:xfrm>
            <a:off x="8974811" y="3085826"/>
            <a:ext cx="1418825" cy="11350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1" name="Shape 1721"/>
        <p:cNvGrpSpPr/>
        <p:nvPr/>
      </p:nvGrpSpPr>
      <p:grpSpPr>
        <a:xfrm>
          <a:off x="0" y="0"/>
          <a:ext cx="0" cy="0"/>
          <a:chOff x="0" y="0"/>
          <a:chExt cx="0" cy="0"/>
        </a:xfrm>
      </p:grpSpPr>
      <p:sp>
        <p:nvSpPr>
          <p:cNvPr id="1722" name="Google Shape;1722;p1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Familias multilingües</a:t>
            </a:r>
            <a:endParaRPr/>
          </a:p>
        </p:txBody>
      </p:sp>
      <p:sp>
        <p:nvSpPr>
          <p:cNvPr id="1723" name="Google Shape;1723;p126"/>
          <p:cNvSpPr txBox="1"/>
          <p:nvPr/>
        </p:nvSpPr>
        <p:spPr>
          <a:xfrm>
            <a:off x="4326096" y="1917450"/>
            <a:ext cx="7401000" cy="7917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8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Usar esto con libros en cualquier idioma.</a:t>
            </a:r>
            <a:endParaRPr b="0" i="0" sz="3200" u="none" cap="none" strike="noStrike">
              <a:solidFill>
                <a:srgbClr val="006FB6"/>
              </a:solidFill>
              <a:latin typeface="Calibri"/>
              <a:ea typeface="Calibri"/>
              <a:cs typeface="Calibri"/>
              <a:sym typeface="Calibri"/>
            </a:endParaRPr>
          </a:p>
        </p:txBody>
      </p:sp>
      <p:sp>
        <p:nvSpPr>
          <p:cNvPr id="1724" name="Google Shape;1724;p126"/>
          <p:cNvSpPr txBox="1"/>
          <p:nvPr/>
        </p:nvSpPr>
        <p:spPr>
          <a:xfrm>
            <a:off x="4326108" y="3432902"/>
            <a:ext cx="5799600" cy="972300"/>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l">
              <a:lnSpc>
                <a:spcPct val="90000"/>
              </a:lnSpc>
              <a:spcBef>
                <a:spcPts val="1000"/>
              </a:spcBef>
              <a:spcAft>
                <a:spcPts val="0"/>
              </a:spcAft>
              <a:buClr>
                <a:srgbClr val="000000"/>
              </a:buClr>
              <a:buSzPct val="100000"/>
              <a:buFont typeface="Arial"/>
              <a:buNone/>
            </a:pPr>
            <a:r>
              <a:rPr b="0" i="0" lang="en-US" sz="3200" u="none" cap="none" strike="noStrike">
                <a:solidFill>
                  <a:srgbClr val="006FB6"/>
                </a:solidFill>
                <a:latin typeface="Calibri"/>
                <a:ea typeface="Calibri"/>
                <a:cs typeface="Calibri"/>
                <a:sym typeface="Calibri"/>
              </a:rPr>
              <a:t>Dar muchos ánimos para apoyar el desarrollo de capacidades lectoras.</a:t>
            </a:r>
            <a:endParaRPr b="0" i="0" sz="3200" u="none" cap="none" strike="noStrike">
              <a:solidFill>
                <a:srgbClr val="006FB6"/>
              </a:solidFill>
              <a:latin typeface="Calibri"/>
              <a:ea typeface="Calibri"/>
              <a:cs typeface="Calibri"/>
              <a:sym typeface="Calibri"/>
            </a:endParaRPr>
          </a:p>
        </p:txBody>
      </p:sp>
      <p:pic>
        <p:nvPicPr>
          <p:cNvPr id="1725" name="Google Shape;1725;p126"/>
          <p:cNvPicPr preferRelativeResize="0"/>
          <p:nvPr/>
        </p:nvPicPr>
        <p:blipFill rotWithShape="1">
          <a:blip r:embed="rId3">
            <a:alphaModFix/>
          </a:blip>
          <a:srcRect b="0" l="0" r="0" t="0"/>
          <a:stretch/>
        </p:blipFill>
        <p:spPr>
          <a:xfrm>
            <a:off x="1926462" y="3112700"/>
            <a:ext cx="1239220" cy="1226100"/>
          </a:xfrm>
          <a:prstGeom prst="rect">
            <a:avLst/>
          </a:prstGeom>
          <a:noFill/>
          <a:ln>
            <a:noFill/>
          </a:ln>
        </p:spPr>
      </p:pic>
      <p:pic>
        <p:nvPicPr>
          <p:cNvPr id="1726" name="Google Shape;1726;p126"/>
          <p:cNvPicPr preferRelativeResize="0"/>
          <p:nvPr/>
        </p:nvPicPr>
        <p:blipFill rotWithShape="1">
          <a:blip r:embed="rId4">
            <a:alphaModFix/>
          </a:blip>
          <a:srcRect b="0" l="0" r="0" t="0"/>
          <a:stretch/>
        </p:blipFill>
        <p:spPr>
          <a:xfrm>
            <a:off x="2045425" y="1803148"/>
            <a:ext cx="1103676" cy="1020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0" name="Shape 1730"/>
        <p:cNvGrpSpPr/>
        <p:nvPr/>
      </p:nvGrpSpPr>
      <p:grpSpPr>
        <a:xfrm>
          <a:off x="0" y="0"/>
          <a:ext cx="0" cy="0"/>
          <a:chOff x="0" y="0"/>
          <a:chExt cx="0" cy="0"/>
        </a:xfrm>
      </p:grpSpPr>
      <p:sp>
        <p:nvSpPr>
          <p:cNvPr id="1731" name="Google Shape;1731;p127"/>
          <p:cNvSpPr txBox="1"/>
          <p:nvPr>
            <p:ph idx="1" type="body"/>
          </p:nvPr>
        </p:nvSpPr>
        <p:spPr>
          <a:xfrm>
            <a:off x="8395825" y="3267275"/>
            <a:ext cx="43434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lang="en-US"/>
              <a:t>¿Puedes batir palmas/chascar los dedos/pisar fuerte para marcar las sílabas?</a:t>
            </a:r>
            <a:endParaRPr/>
          </a:p>
          <a:p>
            <a:pPr indent="0" lvl="0" marL="0" rtl="0" algn="l">
              <a:lnSpc>
                <a:spcPct val="90000"/>
              </a:lnSpc>
              <a:spcBef>
                <a:spcPts val="0"/>
              </a:spcBef>
              <a:spcAft>
                <a:spcPts val="0"/>
              </a:spcAft>
              <a:buSzPts val="2800"/>
              <a:buNone/>
            </a:pPr>
            <a:r>
              <a:t/>
            </a:r>
            <a:endParaRPr/>
          </a:p>
        </p:txBody>
      </p:sp>
      <p:sp>
        <p:nvSpPr>
          <p:cNvPr id="1732" name="Google Shape;1732;p127"/>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lang="en-US"/>
              <a:t>¿Cuántas sílabas escuchaste en la palabra? </a:t>
            </a:r>
            <a:endParaRPr/>
          </a:p>
        </p:txBody>
      </p:sp>
      <p:sp>
        <p:nvSpPr>
          <p:cNvPr id="1733" name="Google Shape;1733;p127"/>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lang="en-US"/>
              <a:t>¿Escuchas el ritmo de la palabra? </a:t>
            </a:r>
            <a:endParaRPr/>
          </a:p>
        </p:txBody>
      </p:sp>
      <p:sp>
        <p:nvSpPr>
          <p:cNvPr id="1734" name="Google Shape;1734;p127"/>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Lectura= conversación</a:t>
            </a:r>
            <a:endParaRPr/>
          </a:p>
        </p:txBody>
      </p:sp>
      <p:pic>
        <p:nvPicPr>
          <p:cNvPr id="1735" name="Google Shape;1735;p127"/>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9" name="Shape 1739"/>
        <p:cNvGrpSpPr/>
        <p:nvPr/>
      </p:nvGrpSpPr>
      <p:grpSpPr>
        <a:xfrm>
          <a:off x="0" y="0"/>
          <a:ext cx="0" cy="0"/>
          <a:chOff x="0" y="0"/>
          <a:chExt cx="0" cy="0"/>
        </a:xfrm>
      </p:grpSpPr>
      <p:sp>
        <p:nvSpPr>
          <p:cNvPr id="1740" name="Google Shape;1740;p12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Tiempo de práctica </a:t>
            </a:r>
            <a:endParaRPr/>
          </a:p>
        </p:txBody>
      </p:sp>
      <p:sp>
        <p:nvSpPr>
          <p:cNvPr id="1741" name="Google Shape;1741;p128"/>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fontScale="92500"/>
          </a:bodyPr>
          <a:lstStyle/>
          <a:p>
            <a:pPr indent="0" lvl="0" marL="0" rtl="0" algn="l">
              <a:lnSpc>
                <a:spcPct val="90000"/>
              </a:lnSpc>
              <a:spcBef>
                <a:spcPts val="0"/>
              </a:spcBef>
              <a:spcAft>
                <a:spcPts val="0"/>
              </a:spcAft>
              <a:buSzPct val="87500"/>
              <a:buNone/>
            </a:pPr>
            <a:r>
              <a:rPr lang="en-US" sz="3200"/>
              <a:t>Escuche una palabra y diga la palabra. </a:t>
            </a:r>
            <a:endParaRPr/>
          </a:p>
        </p:txBody>
      </p:sp>
      <p:sp>
        <p:nvSpPr>
          <p:cNvPr id="1742" name="Google Shape;1742;p128"/>
          <p:cNvSpPr txBox="1"/>
          <p:nvPr>
            <p:ph idx="2" type="body"/>
          </p:nvPr>
        </p:nvSpPr>
        <p:spPr>
          <a:xfrm>
            <a:off x="1628000" y="2592250"/>
            <a:ext cx="3610800" cy="105570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90000"/>
              </a:lnSpc>
              <a:spcBef>
                <a:spcPts val="0"/>
              </a:spcBef>
              <a:spcAft>
                <a:spcPts val="0"/>
              </a:spcAft>
              <a:buSzPct val="87500"/>
              <a:buNone/>
            </a:pPr>
            <a:r>
              <a:rPr lang="en-US" sz="3200"/>
              <a:t>Escuchar y sentir las sílabas de la palabra para contarlas.</a:t>
            </a:r>
            <a:endParaRPr/>
          </a:p>
        </p:txBody>
      </p:sp>
      <p:sp>
        <p:nvSpPr>
          <p:cNvPr id="1743" name="Google Shape;1743;p128"/>
          <p:cNvSpPr txBox="1"/>
          <p:nvPr>
            <p:ph idx="3" type="body"/>
          </p:nvPr>
        </p:nvSpPr>
        <p:spPr>
          <a:xfrm>
            <a:off x="1639575" y="3594000"/>
            <a:ext cx="3962100" cy="1769400"/>
          </a:xfrm>
          <a:prstGeom prst="rect">
            <a:avLst/>
          </a:prstGeom>
          <a:noFill/>
          <a:ln>
            <a:noFill/>
          </a:ln>
        </p:spPr>
        <p:txBody>
          <a:bodyPr anchorCtr="0" anchor="ctr" bIns="45700" lIns="91425" spcFirstLastPara="1" rIns="91425" wrap="square" tIns="45700">
            <a:noAutofit/>
          </a:bodyPr>
          <a:lstStyle/>
          <a:p>
            <a:pPr indent="0" lvl="0" marL="0" marR="38100" rtl="0" algn="l">
              <a:lnSpc>
                <a:spcPct val="128571"/>
              </a:lnSpc>
              <a:spcBef>
                <a:spcPts val="0"/>
              </a:spcBef>
              <a:spcAft>
                <a:spcPts val="0"/>
              </a:spcAft>
              <a:buSzPts val="1100"/>
              <a:buNone/>
            </a:pPr>
            <a:r>
              <a:rPr lang="en-US" sz="2950">
                <a:solidFill>
                  <a:srgbClr val="0771BA"/>
                </a:solidFill>
                <a:highlight>
                  <a:srgbClr val="F8F9FA"/>
                </a:highlight>
              </a:rPr>
              <a:t>¡</a:t>
            </a:r>
            <a:r>
              <a:rPr lang="en-US" sz="2950"/>
              <a:t>Felicita a tu hijo cuando siga intentándolo!</a:t>
            </a:r>
            <a:endParaRPr sz="2950"/>
          </a:p>
        </p:txBody>
      </p:sp>
      <p:sp>
        <p:nvSpPr>
          <p:cNvPr id="1744" name="Google Shape;1744;p128"/>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745" name="Google Shape;1745;p128"/>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746" name="Google Shape;1746;p128"/>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747" name="Google Shape;1747;p128"/>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0" lvl="0" marL="0" marR="38100" rtl="0" algn="l">
              <a:lnSpc>
                <a:spcPct val="128571"/>
              </a:lnSpc>
              <a:spcBef>
                <a:spcPts val="0"/>
              </a:spcBef>
              <a:spcAft>
                <a:spcPts val="0"/>
              </a:spcAft>
              <a:buSzPts val="1100"/>
              <a:buNone/>
            </a:pPr>
            <a:r>
              <a:rPr lang="en-US" sz="2950">
                <a:solidFill>
                  <a:srgbClr val="0771BA"/>
                </a:solidFill>
                <a:highlight>
                  <a:srgbClr val="F8F9FA"/>
                </a:highlight>
              </a:rPr>
              <a:t>¡</a:t>
            </a:r>
            <a:r>
              <a:rPr lang="en-US" sz="3000"/>
              <a:t>Llámame cuando tengas una pregunta!</a:t>
            </a:r>
            <a:endParaRPr/>
          </a:p>
        </p:txBody>
      </p:sp>
      <p:sp>
        <p:nvSpPr>
          <p:cNvPr id="1748" name="Google Shape;1748;p128"/>
          <p:cNvSpPr/>
          <p:nvPr>
            <p:ph idx="9" type="pic"/>
          </p:nvPr>
        </p:nvSpPr>
        <p:spPr>
          <a:xfrm>
            <a:off x="7967502" y="1420398"/>
            <a:ext cx="3962100" cy="3122700"/>
          </a:xfrm>
          <a:prstGeom prst="rect">
            <a:avLst/>
          </a:prstGeom>
          <a:noFill/>
          <a:ln>
            <a:noFill/>
          </a:ln>
        </p:spPr>
      </p:sp>
      <p:pic>
        <p:nvPicPr>
          <p:cNvPr id="1749" name="Google Shape;1749;p128"/>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3" name="Shape 1753"/>
        <p:cNvGrpSpPr/>
        <p:nvPr/>
      </p:nvGrpSpPr>
      <p:grpSpPr>
        <a:xfrm>
          <a:off x="0" y="0"/>
          <a:ext cx="0" cy="0"/>
          <a:chOff x="0" y="0"/>
          <a:chExt cx="0" cy="0"/>
        </a:xfrm>
      </p:grpSpPr>
      <p:sp>
        <p:nvSpPr>
          <p:cNvPr id="1754" name="Google Shape;1754;p12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Reflejar</a:t>
            </a:r>
            <a:endParaRPr/>
          </a:p>
        </p:txBody>
      </p:sp>
      <p:sp>
        <p:nvSpPr>
          <p:cNvPr id="1755" name="Google Shape;1755;p129"/>
          <p:cNvSpPr txBox="1"/>
          <p:nvPr>
            <p:ph idx="1" type="body"/>
          </p:nvPr>
        </p:nvSpPr>
        <p:spPr>
          <a:xfrm>
            <a:off x="3921664" y="16727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¿Alguna pregunta sobre el consejo de lectura?</a:t>
            </a:r>
            <a:endParaRPr/>
          </a:p>
          <a:p>
            <a:pPr indent="-444500" lvl="0" marL="457200" rtl="0" algn="l">
              <a:lnSpc>
                <a:spcPct val="100000"/>
              </a:lnSpc>
              <a:spcBef>
                <a:spcPts val="2400"/>
              </a:spcBef>
              <a:spcAft>
                <a:spcPts val="0"/>
              </a:spcAft>
              <a:buSzPts val="3400"/>
              <a:buChar char="•"/>
            </a:pPr>
            <a:r>
              <a:rPr lang="en-US"/>
              <a:t>Voltéese y hable con su hijo: ¿Nos sentimos listos para probar este consejo de lectura en casa?</a:t>
            </a:r>
            <a:endParaRPr/>
          </a:p>
          <a:p>
            <a:pPr indent="-444500" lvl="0" marL="457200" rtl="0" algn="l">
              <a:lnSpc>
                <a:spcPct val="100000"/>
              </a:lnSpc>
              <a:spcBef>
                <a:spcPts val="2400"/>
              </a:spcBef>
              <a:spcAft>
                <a:spcPts val="0"/>
              </a:spcAft>
              <a:buSzPts val="3400"/>
              <a:buChar char="•"/>
            </a:pPr>
            <a:r>
              <a:rPr lang="en-US"/>
              <a:t>Por favor, comparte cómo podrían usar esto en casa.</a:t>
            </a:r>
            <a:endParaRPr/>
          </a:p>
        </p:txBody>
      </p:sp>
      <p:sp>
        <p:nvSpPr>
          <p:cNvPr id="1756" name="Google Shape;1756;p12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descr="A close up of a logo&#10;&#10;Description automatically generated" id="1757" name="Google Shape;1757;p129"/>
          <p:cNvPicPr preferRelativeResize="0"/>
          <p:nvPr>
            <p:ph idx="2" type="pic"/>
          </p:nvPr>
        </p:nvPicPr>
        <p:blipFill rotWithShape="1">
          <a:blip r:embed="rId3">
            <a:alphaModFix/>
          </a:blip>
          <a:srcRect b="0" l="6934" r="6936" t="0"/>
          <a:stretch/>
        </p:blipFill>
        <p:spPr>
          <a:xfrm>
            <a:off x="457146" y="524736"/>
            <a:ext cx="2514599" cy="2935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1" name="Shape 1761"/>
        <p:cNvGrpSpPr/>
        <p:nvPr/>
      </p:nvGrpSpPr>
      <p:grpSpPr>
        <a:xfrm>
          <a:off x="0" y="0"/>
          <a:ext cx="0" cy="0"/>
          <a:chOff x="0" y="0"/>
          <a:chExt cx="0" cy="0"/>
        </a:xfrm>
      </p:grpSpPr>
      <p:sp>
        <p:nvSpPr>
          <p:cNvPr id="1762" name="Google Shape;1762;p13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sz="4500">
                <a:solidFill>
                  <a:srgbClr val="006FB6"/>
                </a:solidFill>
              </a:rPr>
              <a:t>Jugar con propósito -&gt; el aprendizaje</a:t>
            </a:r>
            <a:endParaRPr/>
          </a:p>
        </p:txBody>
      </p:sp>
      <p:sp>
        <p:nvSpPr>
          <p:cNvPr id="1763" name="Google Shape;1763;p130"/>
          <p:cNvSpPr txBox="1"/>
          <p:nvPr>
            <p:ph idx="2" type="body"/>
          </p:nvPr>
        </p:nvSpPr>
        <p:spPr>
          <a:xfrm>
            <a:off x="5884338" y="1692275"/>
            <a:ext cx="5122500" cy="410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en-US">
                <a:solidFill>
                  <a:srgbClr val="006FB6"/>
                </a:solidFill>
              </a:rPr>
              <a:t>¡</a:t>
            </a:r>
            <a:r>
              <a:rPr b="1" lang="en-US">
                <a:solidFill>
                  <a:srgbClr val="006FB6"/>
                </a:solidFill>
              </a:rPr>
              <a:t>Las preguntas</a:t>
            </a:r>
            <a:r>
              <a:rPr lang="en-US">
                <a:solidFill>
                  <a:srgbClr val="006FB6"/>
                </a:solidFill>
              </a:rPr>
              <a:t> y </a:t>
            </a:r>
            <a:r>
              <a:rPr b="1" lang="en-US">
                <a:solidFill>
                  <a:srgbClr val="006FB6"/>
                </a:solidFill>
              </a:rPr>
              <a:t>las conversaciones significativas </a:t>
            </a:r>
            <a:r>
              <a:rPr lang="en-US">
                <a:solidFill>
                  <a:srgbClr val="006FB6"/>
                </a:solidFill>
              </a:rPr>
              <a:t>son gran parte de construir la base de lectura!</a:t>
            </a:r>
            <a:endParaRPr b="1"/>
          </a:p>
        </p:txBody>
      </p:sp>
      <p:pic>
        <p:nvPicPr>
          <p:cNvPr id="1764" name="Google Shape;1764;p130"/>
          <p:cNvPicPr preferRelativeResize="0"/>
          <p:nvPr/>
        </p:nvPicPr>
        <p:blipFill rotWithShape="1">
          <a:blip r:embed="rId3">
            <a:alphaModFix/>
          </a:blip>
          <a:srcRect b="0" l="0" r="0" t="0"/>
          <a:stretch/>
        </p:blipFill>
        <p:spPr>
          <a:xfrm>
            <a:off x="1545557" y="1692275"/>
            <a:ext cx="4108200" cy="40670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8" name="Shape 1768"/>
        <p:cNvGrpSpPr/>
        <p:nvPr/>
      </p:nvGrpSpPr>
      <p:grpSpPr>
        <a:xfrm>
          <a:off x="0" y="0"/>
          <a:ext cx="0" cy="0"/>
          <a:chOff x="0" y="0"/>
          <a:chExt cx="0" cy="0"/>
        </a:xfrm>
      </p:grpSpPr>
      <p:sp>
        <p:nvSpPr>
          <p:cNvPr id="1769" name="Google Shape;1769;p13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Comentarios, por favor</a:t>
            </a:r>
            <a:endParaRPr/>
          </a:p>
        </p:txBody>
      </p:sp>
      <p:pic>
        <p:nvPicPr>
          <p:cNvPr id="1770" name="Google Shape;1770;p131"/>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771" name="Google Shape;1771;p131"/>
          <p:cNvSpPr txBox="1"/>
          <p:nvPr>
            <p:ph idx="1" type="body"/>
          </p:nvPr>
        </p:nvSpPr>
        <p:spPr>
          <a:xfrm>
            <a:off x="8894625" y="4254800"/>
            <a:ext cx="31854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772" name="Google Shape;1772;p131"/>
          <p:cNvPicPr preferRelativeResize="0"/>
          <p:nvPr>
            <p:ph idx="3" type="pic"/>
          </p:nvPr>
        </p:nvPicPr>
        <p:blipFill rotWithShape="1">
          <a:blip r:embed="rId4">
            <a:alphaModFix/>
          </a:blip>
          <a:srcRect b="0" l="21828"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3" name="Shape 1613"/>
        <p:cNvGrpSpPr/>
        <p:nvPr/>
      </p:nvGrpSpPr>
      <p:grpSpPr>
        <a:xfrm>
          <a:off x="0" y="0"/>
          <a:ext cx="0" cy="0"/>
          <a:chOff x="0" y="0"/>
          <a:chExt cx="0" cy="0"/>
        </a:xfrm>
      </p:grpSpPr>
      <p:sp>
        <p:nvSpPr>
          <p:cNvPr id="1614" name="Google Shape;1614;p117"/>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771BA"/>
              </a:buClr>
              <a:buSzPts val="4400"/>
              <a:buFont typeface="Arial"/>
              <a:buNone/>
            </a:pPr>
            <a:r>
              <a:t/>
            </a:r>
            <a:endParaRPr sz="5400"/>
          </a:p>
          <a:p>
            <a:pPr indent="0" lvl="0" marL="0" rtl="0" algn="ctr">
              <a:lnSpc>
                <a:spcPct val="90000"/>
              </a:lnSpc>
              <a:spcBef>
                <a:spcPts val="0"/>
              </a:spcBef>
              <a:spcAft>
                <a:spcPts val="0"/>
              </a:spcAft>
              <a:buClr>
                <a:srgbClr val="0771BA"/>
              </a:buClr>
              <a:buSzPts val="4400"/>
              <a:buFont typeface="Arial"/>
              <a:buNone/>
            </a:pPr>
            <a:r>
              <a:rPr lang="en-US" sz="5400"/>
              <a:t>Cuenta las sílabas y dilas</a:t>
            </a:r>
            <a:endParaRPr/>
          </a:p>
          <a:p>
            <a:pPr indent="0" lvl="0" marL="0" rtl="0" algn="ctr">
              <a:lnSpc>
                <a:spcPct val="100000"/>
              </a:lnSpc>
              <a:spcBef>
                <a:spcPts val="0"/>
              </a:spcBef>
              <a:spcAft>
                <a:spcPts val="0"/>
              </a:spcAft>
              <a:buClr>
                <a:srgbClr val="006FB6"/>
              </a:buClr>
              <a:buSzPts val="4400"/>
              <a:buFont typeface="Arial"/>
              <a:buNone/>
            </a:pPr>
            <a:r>
              <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8" name="Shape 1618"/>
        <p:cNvGrpSpPr/>
        <p:nvPr/>
      </p:nvGrpSpPr>
      <p:grpSpPr>
        <a:xfrm>
          <a:off x="0" y="0"/>
          <a:ext cx="0" cy="0"/>
          <a:chOff x="0" y="0"/>
          <a:chExt cx="0" cy="0"/>
        </a:xfrm>
      </p:grpSpPr>
      <p:sp>
        <p:nvSpPr>
          <p:cNvPr id="1619" name="Google Shape;1619;p118"/>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Font typeface="Arial"/>
              <a:buNone/>
            </a:pPr>
            <a:r>
              <a:rPr lang="en-US"/>
              <a:t>Bienvenida </a:t>
            </a:r>
            <a:endParaRPr/>
          </a:p>
        </p:txBody>
      </p:sp>
      <p:sp>
        <p:nvSpPr>
          <p:cNvPr id="1620" name="Google Shape;1620;p118"/>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Consejo de lectura</a:t>
            </a:r>
            <a:endParaRPr/>
          </a:p>
        </p:txBody>
      </p:sp>
      <p:sp>
        <p:nvSpPr>
          <p:cNvPr id="1621" name="Google Shape;1621;p118"/>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Tiempo de práctica</a:t>
            </a:r>
            <a:endParaRPr/>
          </a:p>
        </p:txBody>
      </p:sp>
      <p:sp>
        <p:nvSpPr>
          <p:cNvPr id="1622" name="Google Shape;1622;p1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623" name="Google Shape;1623;p118"/>
          <p:cNvSpPr txBox="1"/>
          <p:nvPr>
            <p:ph idx="5" type="body"/>
          </p:nvPr>
        </p:nvSpPr>
        <p:spPr>
          <a:xfrm>
            <a:off x="1660575" y="4992075"/>
            <a:ext cx="4514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Reflexión y actualizaciones</a:t>
            </a:r>
            <a:endParaRPr/>
          </a:p>
        </p:txBody>
      </p:sp>
      <p:pic>
        <p:nvPicPr>
          <p:cNvPr id="1624" name="Google Shape;1624;p118"/>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625" name="Google Shape;1625;p118"/>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626" name="Google Shape;1626;p118"/>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627" name="Google Shape;1627;p118"/>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628" name="Google Shape;1628;p118"/>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2" name="Shape 1632"/>
        <p:cNvGrpSpPr/>
        <p:nvPr/>
      </p:nvGrpSpPr>
      <p:grpSpPr>
        <a:xfrm>
          <a:off x="0" y="0"/>
          <a:ext cx="0" cy="0"/>
          <a:chOff x="0" y="0"/>
          <a:chExt cx="0" cy="0"/>
        </a:xfrm>
      </p:grpSpPr>
      <p:sp>
        <p:nvSpPr>
          <p:cNvPr id="1633" name="Google Shape;1633;p119"/>
          <p:cNvSpPr txBox="1"/>
          <p:nvPr>
            <p:ph idx="1" type="body"/>
          </p:nvPr>
        </p:nvSpPr>
        <p:spPr>
          <a:xfrm>
            <a:off x="4943592" y="15025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634" name="Google Shape;1634;p119"/>
          <p:cNvSpPr txBox="1"/>
          <p:nvPr>
            <p:ph idx="2" type="body"/>
          </p:nvPr>
        </p:nvSpPr>
        <p:spPr>
          <a:xfrm>
            <a:off x="4943592" y="26661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635" name="Google Shape;1635;p119"/>
          <p:cNvSpPr txBox="1"/>
          <p:nvPr>
            <p:ph idx="3" type="body"/>
          </p:nvPr>
        </p:nvSpPr>
        <p:spPr>
          <a:xfrm>
            <a:off x="4943592" y="3829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636" name="Google Shape;1636;p119"/>
          <p:cNvSpPr txBox="1"/>
          <p:nvPr>
            <p:ph idx="4" type="body"/>
          </p:nvPr>
        </p:nvSpPr>
        <p:spPr>
          <a:xfrm>
            <a:off x="4943592" y="5004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637" name="Google Shape;1637;p119"/>
          <p:cNvSpPr txBox="1"/>
          <p:nvPr>
            <p:ph idx="5" type="body"/>
          </p:nvPr>
        </p:nvSpPr>
        <p:spPr>
          <a:xfrm>
            <a:off x="1044450" y="1502500"/>
            <a:ext cx="37908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preparado.</a:t>
            </a:r>
            <a:endParaRPr/>
          </a:p>
        </p:txBody>
      </p:sp>
      <p:sp>
        <p:nvSpPr>
          <p:cNvPr id="1638" name="Google Shape;1638;p119"/>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presente.</a:t>
            </a:r>
            <a:endParaRPr/>
          </a:p>
        </p:txBody>
      </p:sp>
      <p:sp>
        <p:nvSpPr>
          <p:cNvPr id="1639" name="Google Shape;1639;p119"/>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Ser cortés.</a:t>
            </a:r>
            <a:endParaRPr/>
          </a:p>
        </p:txBody>
      </p:sp>
      <p:sp>
        <p:nvSpPr>
          <p:cNvPr id="1640" name="Google Shape;1640;p119"/>
          <p:cNvSpPr txBox="1"/>
          <p:nvPr>
            <p:ph idx="8" type="body"/>
          </p:nvPr>
        </p:nvSpPr>
        <p:spPr>
          <a:xfrm>
            <a:off x="1044450" y="4959550"/>
            <a:ext cx="36660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Haga preguntas.</a:t>
            </a:r>
            <a:endParaRPr/>
          </a:p>
        </p:txBody>
      </p:sp>
      <p:sp>
        <p:nvSpPr>
          <p:cNvPr id="1641" name="Google Shape;1641;p11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Las normas de los talleres</a:t>
            </a:r>
            <a:endParaRPr/>
          </a:p>
        </p:txBody>
      </p:sp>
      <p:pic>
        <p:nvPicPr>
          <p:cNvPr descr="Icon&#10;&#10;Description automatically generated" id="1642" name="Google Shape;1642;p119"/>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643" name="Google Shape;1643;p119"/>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644" name="Google Shape;1644;p119"/>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645" name="Google Shape;1645;p119"/>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9" name="Shape 1649"/>
        <p:cNvGrpSpPr/>
        <p:nvPr/>
      </p:nvGrpSpPr>
      <p:grpSpPr>
        <a:xfrm>
          <a:off x="0" y="0"/>
          <a:ext cx="0" cy="0"/>
          <a:chOff x="0" y="0"/>
          <a:chExt cx="0" cy="0"/>
        </a:xfrm>
      </p:grpSpPr>
      <p:sp>
        <p:nvSpPr>
          <p:cNvPr id="1650" name="Google Shape;1650;p12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Calibri"/>
              <a:buNone/>
            </a:pPr>
            <a:r>
              <a:rPr lang="en-US"/>
              <a:t>Cuenta las sílabas y dilas</a:t>
            </a:r>
            <a:endParaRPr/>
          </a:p>
        </p:txBody>
      </p:sp>
      <p:sp>
        <p:nvSpPr>
          <p:cNvPr id="1651" name="Google Shape;1651;p120"/>
          <p:cNvSpPr txBox="1"/>
          <p:nvPr>
            <p:ph idx="1" type="body"/>
          </p:nvPr>
        </p:nvSpPr>
        <p:spPr>
          <a:xfrm>
            <a:off x="9012300" y="3624725"/>
            <a:ext cx="2918400" cy="36840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a:t>Este ejercicio le ayuda a su hijo escuchar los sonidos de las palabras = ¡una habilidad importante para descifrar palabras!</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652" name="Google Shape;1652;p120"/>
          <p:cNvPicPr preferRelativeResize="0"/>
          <p:nvPr>
            <p:ph idx="2" type="pic"/>
          </p:nvPr>
        </p:nvPicPr>
        <p:blipFill rotWithShape="1">
          <a:blip r:embed="rId3">
            <a:alphaModFix/>
          </a:blip>
          <a:srcRect b="0" l="0" r="0" t="0"/>
          <a:stretch/>
        </p:blipFill>
        <p:spPr>
          <a:xfrm>
            <a:off x="9282749" y="2227616"/>
            <a:ext cx="2377500" cy="1285135"/>
          </a:xfrm>
          <a:prstGeom prst="rect">
            <a:avLst/>
          </a:prstGeom>
          <a:noFill/>
          <a:ln>
            <a:noFill/>
          </a:ln>
        </p:spPr>
      </p:pic>
      <p:sp>
        <p:nvSpPr>
          <p:cNvPr id="1653" name="Google Shape;1653;p120"/>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654" name="Google Shape;1654;p120"/>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655" name="Google Shape;1655;p120"/>
          <p:cNvSpPr txBox="1"/>
          <p:nvPr>
            <p:ph idx="6" type="body"/>
          </p:nvPr>
        </p:nvSpPr>
        <p:spPr>
          <a:xfrm>
            <a:off x="1340850" y="14493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Escuchar una palabra.</a:t>
            </a:r>
            <a:endParaRPr/>
          </a:p>
          <a:p>
            <a:pPr indent="0" lvl="0" marL="0" rtl="0" algn="l">
              <a:lnSpc>
                <a:spcPct val="100000"/>
              </a:lnSpc>
              <a:spcBef>
                <a:spcPts val="0"/>
              </a:spcBef>
              <a:spcAft>
                <a:spcPts val="0"/>
              </a:spcAft>
              <a:buSzPts val="3200"/>
              <a:buNone/>
            </a:pPr>
            <a:r>
              <a:rPr lang="en-US"/>
              <a:t>.</a:t>
            </a:r>
            <a:endParaRPr/>
          </a:p>
        </p:txBody>
      </p:sp>
      <p:sp>
        <p:nvSpPr>
          <p:cNvPr id="1656" name="Google Shape;1656;p120"/>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Decir la palabra. </a:t>
            </a:r>
            <a:endParaRPr/>
          </a:p>
        </p:txBody>
      </p:sp>
      <p:sp>
        <p:nvSpPr>
          <p:cNvPr id="1657" name="Google Shape;1657;p120"/>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Escuchar y sentir las sílabas de la palabra para contarlas. </a:t>
            </a:r>
            <a:endParaRPr/>
          </a:p>
        </p:txBody>
      </p:sp>
      <p:sp>
        <p:nvSpPr>
          <p:cNvPr id="1658" name="Google Shape;1658;p120"/>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2" name="Shape 1662"/>
        <p:cNvGrpSpPr/>
        <p:nvPr/>
      </p:nvGrpSpPr>
      <p:grpSpPr>
        <a:xfrm>
          <a:off x="0" y="0"/>
          <a:ext cx="0" cy="0"/>
          <a:chOff x="0" y="0"/>
          <a:chExt cx="0" cy="0"/>
        </a:xfrm>
      </p:grpSpPr>
      <p:sp>
        <p:nvSpPr>
          <p:cNvPr id="1663" name="Google Shape;1663;p12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1000"/>
              </a:spcBef>
              <a:spcAft>
                <a:spcPts val="0"/>
              </a:spcAft>
              <a:buClr>
                <a:srgbClr val="000000"/>
              </a:buClr>
              <a:buSzPts val="3000"/>
              <a:buFont typeface="Arial"/>
              <a:buNone/>
            </a:pPr>
            <a:r>
              <a:rPr lang="en-US"/>
              <a:t>un “ritmo” en uno palabra </a:t>
            </a:r>
            <a:endParaRPr/>
          </a:p>
        </p:txBody>
      </p:sp>
      <p:sp>
        <p:nvSpPr>
          <p:cNvPr id="1664" name="Google Shape;1664;p12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665" name="Google Shape;1665;p12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666" name="Google Shape;1666;p12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667" name="Google Shape;1667;p12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Sílaba </a:t>
            </a:r>
            <a:endParaRPr b="1"/>
          </a:p>
        </p:txBody>
      </p:sp>
      <p:sp>
        <p:nvSpPr>
          <p:cNvPr id="1668" name="Google Shape;1668;p12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669" name="Google Shape;1669;p12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670" name="Google Shape;1670;p12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671" name="Google Shape;1671;p121"/>
          <p:cNvSpPr txBox="1"/>
          <p:nvPr>
            <p:ph type="ctrTitle"/>
          </p:nvPr>
        </p:nvSpPr>
        <p:spPr>
          <a:xfrm>
            <a:off x="0" y="0"/>
            <a:ext cx="109206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sz="4000"/>
              <a:t>Verifique los términos de alfabetización</a:t>
            </a:r>
            <a:endParaRPr sz="4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5" name="Shape 1675"/>
        <p:cNvGrpSpPr/>
        <p:nvPr/>
      </p:nvGrpSpPr>
      <p:grpSpPr>
        <a:xfrm>
          <a:off x="0" y="0"/>
          <a:ext cx="0" cy="0"/>
          <a:chOff x="0" y="0"/>
          <a:chExt cx="0" cy="0"/>
        </a:xfrm>
      </p:grpSpPr>
      <p:sp>
        <p:nvSpPr>
          <p:cNvPr id="1676" name="Google Shape;1676;p12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en-US" sz="5000"/>
              <a:t>Escuchar una palabra</a:t>
            </a:r>
            <a:endParaRPr/>
          </a:p>
        </p:txBody>
      </p:sp>
      <p:sp>
        <p:nvSpPr>
          <p:cNvPr id="1677" name="Google Shape;1677;p122"/>
          <p:cNvSpPr txBox="1"/>
          <p:nvPr>
            <p:ph idx="1" type="body"/>
          </p:nvPr>
        </p:nvSpPr>
        <p:spPr>
          <a:xfrm>
            <a:off x="0" y="3792500"/>
            <a:ext cx="3482700" cy="2262300"/>
          </a:xfrm>
          <a:prstGeom prst="rect">
            <a:avLst/>
          </a:prstGeom>
          <a:noFill/>
          <a:ln>
            <a:noFill/>
          </a:ln>
        </p:spPr>
        <p:txBody>
          <a:bodyPr anchorCtr="0" anchor="t" bIns="45700" lIns="91425" spcFirstLastPara="1" rIns="91425" wrap="square" tIns="45700">
            <a:noAutofit/>
          </a:bodyPr>
          <a:lstStyle/>
          <a:p>
            <a:pPr indent="-400050" lvl="0" marL="457200" rtl="0" algn="l">
              <a:lnSpc>
                <a:spcPct val="90000"/>
              </a:lnSpc>
              <a:spcBef>
                <a:spcPts val="1000"/>
              </a:spcBef>
              <a:spcAft>
                <a:spcPts val="0"/>
              </a:spcAft>
              <a:buSzPts val="2700"/>
              <a:buChar char="•"/>
            </a:pPr>
            <a:r>
              <a:rPr lang="en-US" sz="2700"/>
              <a:t>Para empezar, escoge el nombre de un amigo o un miembro de la familia.  </a:t>
            </a:r>
            <a:endParaRPr sz="2700"/>
          </a:p>
          <a:p>
            <a:pPr indent="-400050" lvl="0" marL="457200" rtl="0" algn="l">
              <a:lnSpc>
                <a:spcPct val="90000"/>
              </a:lnSpc>
              <a:spcBef>
                <a:spcPts val="1000"/>
              </a:spcBef>
              <a:spcAft>
                <a:spcPts val="0"/>
              </a:spcAft>
              <a:buSzPts val="2700"/>
              <a:buChar char="•"/>
            </a:pPr>
            <a:r>
              <a:rPr lang="en-US" sz="2700"/>
              <a:t>¡Dejen que sus hijos escojan la palabra!</a:t>
            </a:r>
            <a:endParaRPr/>
          </a:p>
        </p:txBody>
      </p:sp>
      <p:sp>
        <p:nvSpPr>
          <p:cNvPr id="1678" name="Google Shape;1678;p122"/>
          <p:cNvSpPr txBox="1"/>
          <p:nvPr>
            <p:ph idx="4" type="body"/>
          </p:nvPr>
        </p:nvSpPr>
        <p:spPr>
          <a:xfrm>
            <a:off x="-53900" y="186175"/>
            <a:ext cx="3536700" cy="5493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sz="3200"/>
              <a:t>Consejos y trucos</a:t>
            </a:r>
            <a:endParaRPr/>
          </a:p>
        </p:txBody>
      </p:sp>
      <p:pic>
        <p:nvPicPr>
          <p:cNvPr descr="A zebra is looking at the camera&#10;&#10;Description automatically generated" id="1679" name="Google Shape;1679;p122"/>
          <p:cNvPicPr preferRelativeResize="0"/>
          <p:nvPr/>
        </p:nvPicPr>
        <p:blipFill rotWithShape="1">
          <a:blip r:embed="rId3">
            <a:alphaModFix/>
          </a:blip>
          <a:srcRect b="0" l="0" r="0" t="0"/>
          <a:stretch/>
        </p:blipFill>
        <p:spPr>
          <a:xfrm>
            <a:off x="5130492" y="1577339"/>
            <a:ext cx="5461616" cy="4521837"/>
          </a:xfrm>
          <a:prstGeom prst="rect">
            <a:avLst/>
          </a:prstGeom>
          <a:noFill/>
          <a:ln>
            <a:noFill/>
          </a:ln>
        </p:spPr>
      </p:pic>
      <p:cxnSp>
        <p:nvCxnSpPr>
          <p:cNvPr id="1680" name="Google Shape;1680;p122"/>
          <p:cNvCxnSpPr/>
          <p:nvPr/>
        </p:nvCxnSpPr>
        <p:spPr>
          <a:xfrm>
            <a:off x="4565555" y="3470602"/>
            <a:ext cx="2563800" cy="1851600"/>
          </a:xfrm>
          <a:prstGeom prst="straightConnector1">
            <a:avLst/>
          </a:prstGeom>
          <a:noFill/>
          <a:ln cap="flat" cmpd="sng" w="149225">
            <a:solidFill>
              <a:srgbClr val="006FB6"/>
            </a:solidFill>
            <a:prstDash val="solid"/>
            <a:round/>
            <a:headEnd len="sm" w="sm" type="none"/>
            <a:tailEnd len="med" w="med" type="triangle"/>
          </a:ln>
        </p:spPr>
      </p:cxnSp>
      <p:pic>
        <p:nvPicPr>
          <p:cNvPr id="1681" name="Google Shape;1681;p122"/>
          <p:cNvPicPr preferRelativeResize="0"/>
          <p:nvPr/>
        </p:nvPicPr>
        <p:blipFill rotWithShape="1">
          <a:blip r:embed="rId4">
            <a:alphaModFix/>
          </a:blip>
          <a:srcRect b="-33411" l="-5815" r="-5814" t="-33394"/>
          <a:stretch/>
        </p:blipFill>
        <p:spPr>
          <a:xfrm>
            <a:off x="728251" y="1112827"/>
            <a:ext cx="1972397" cy="2302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5" name="Shape 1685"/>
        <p:cNvGrpSpPr/>
        <p:nvPr/>
      </p:nvGrpSpPr>
      <p:grpSpPr>
        <a:xfrm>
          <a:off x="0" y="0"/>
          <a:ext cx="0" cy="0"/>
          <a:chOff x="0" y="0"/>
          <a:chExt cx="0" cy="0"/>
        </a:xfrm>
      </p:grpSpPr>
      <p:sp>
        <p:nvSpPr>
          <p:cNvPr id="1686" name="Google Shape;1686;p12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Calibri"/>
              <a:buNone/>
            </a:pPr>
            <a:r>
              <a:rPr lang="en-US" sz="5000"/>
              <a:t>Decir la palabra </a:t>
            </a:r>
            <a:endParaRPr/>
          </a:p>
        </p:txBody>
      </p:sp>
      <p:sp>
        <p:nvSpPr>
          <p:cNvPr id="1687" name="Google Shape;1687;p123"/>
          <p:cNvSpPr txBox="1"/>
          <p:nvPr>
            <p:ph idx="1" type="body"/>
          </p:nvPr>
        </p:nvSpPr>
        <p:spPr>
          <a:xfrm>
            <a:off x="0" y="227500"/>
            <a:ext cx="3536700"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sz="3200"/>
              <a:t>Consejos y trucos</a:t>
            </a:r>
            <a:endParaRPr/>
          </a:p>
        </p:txBody>
      </p:sp>
      <p:sp>
        <p:nvSpPr>
          <p:cNvPr id="1688" name="Google Shape;1688;p123"/>
          <p:cNvSpPr txBox="1"/>
          <p:nvPr>
            <p:ph idx="2"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US"/>
              <a:t>Recuérdense, estamos trabajando con </a:t>
            </a:r>
            <a:r>
              <a:rPr b="1" lang="en-US"/>
              <a:t>palabras dichas</a:t>
            </a:r>
            <a:r>
              <a:rPr lang="en-US"/>
              <a:t>, no escritas. </a:t>
            </a:r>
            <a:endParaRPr/>
          </a:p>
          <a:p>
            <a:pPr indent="0" lvl="0" marL="457200" marR="0" rtl="0" algn="l">
              <a:lnSpc>
                <a:spcPct val="90000"/>
              </a:lnSpc>
              <a:spcBef>
                <a:spcPts val="1000"/>
              </a:spcBef>
              <a:spcAft>
                <a:spcPts val="0"/>
              </a:spcAft>
              <a:buSzPts val="2800"/>
              <a:buNone/>
            </a:pPr>
            <a:r>
              <a:t/>
            </a:r>
            <a:endParaRPr/>
          </a:p>
          <a:p>
            <a:pPr indent="0" lvl="0" marL="50800" rtl="0" algn="l">
              <a:lnSpc>
                <a:spcPct val="90000"/>
              </a:lnSpc>
              <a:spcBef>
                <a:spcPts val="1000"/>
              </a:spcBef>
              <a:spcAft>
                <a:spcPts val="0"/>
              </a:spcAft>
              <a:buSzPts val="2800"/>
              <a:buNone/>
            </a:pPr>
            <a:r>
              <a:t/>
            </a:r>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689" name="Google Shape;1689;p123"/>
          <p:cNvSpPr txBox="1"/>
          <p:nvPr>
            <p:ph idx="3" type="body"/>
          </p:nvPr>
        </p:nvSpPr>
        <p:spPr>
          <a:xfrm rot="-2153733">
            <a:off x="3576184" y="2003151"/>
            <a:ext cx="2981531" cy="1774997"/>
          </a:xfrm>
          <a:prstGeom prst="rect">
            <a:avLst/>
          </a:prstGeom>
          <a:noFill/>
          <a:ln>
            <a:noFill/>
          </a:ln>
        </p:spPr>
        <p:txBody>
          <a:bodyPr anchorCtr="0" anchor="t" bIns="9125" lIns="9125" spcFirstLastPara="1" rIns="9125" wrap="square" tIns="9125">
            <a:noAutofit/>
          </a:bodyPr>
          <a:lstStyle/>
          <a:p>
            <a:pPr indent="-11110" lvl="0" marL="239711" marR="0" rtl="0" algn="l">
              <a:lnSpc>
                <a:spcPct val="90000"/>
              </a:lnSpc>
              <a:spcBef>
                <a:spcPts val="1000"/>
              </a:spcBef>
              <a:spcAft>
                <a:spcPts val="0"/>
              </a:spcAft>
              <a:buClr>
                <a:srgbClr val="0771BA"/>
              </a:buClr>
              <a:buSzPts val="2800"/>
              <a:buFont typeface="Arial"/>
              <a:buNone/>
            </a:pPr>
            <a:r>
              <a:rPr b="1" lang="en-US" sz="2700"/>
              <a:t>Adulto: </a:t>
            </a:r>
            <a:r>
              <a:rPr lang="en-US" sz="2700"/>
              <a:t>Vamos a jugar con ‘zebra.’ ¿Escuchaste? ¿Puedes decir ‘zebra’?</a:t>
            </a:r>
            <a:endParaRPr sz="2700"/>
          </a:p>
        </p:txBody>
      </p:sp>
      <p:sp>
        <p:nvSpPr>
          <p:cNvPr id="1690" name="Google Shape;1690;p123"/>
          <p:cNvSpPr txBox="1"/>
          <p:nvPr>
            <p:ph idx="4" type="body"/>
          </p:nvPr>
        </p:nvSpPr>
        <p:spPr>
          <a:xfrm rot="860453">
            <a:off x="8789270" y="1869148"/>
            <a:ext cx="2887476" cy="1828793"/>
          </a:xfrm>
          <a:prstGeom prst="rect">
            <a:avLst/>
          </a:prstGeom>
          <a:noFill/>
          <a:ln>
            <a:noFill/>
          </a:ln>
        </p:spPr>
        <p:txBody>
          <a:bodyPr anchorCtr="0" anchor="ctr" bIns="9125" lIns="9125" spcFirstLastPara="1" rIns="9125" wrap="square" tIns="9125">
            <a:noAutofit/>
          </a:bodyPr>
          <a:lstStyle/>
          <a:p>
            <a:pPr indent="-11110" lvl="0" marL="239711" marR="0" rtl="0" algn="l">
              <a:lnSpc>
                <a:spcPct val="90000"/>
              </a:lnSpc>
              <a:spcBef>
                <a:spcPts val="1000"/>
              </a:spcBef>
              <a:spcAft>
                <a:spcPts val="0"/>
              </a:spcAft>
              <a:buClr>
                <a:srgbClr val="0771BA"/>
              </a:buClr>
              <a:buSzPts val="2800"/>
              <a:buFont typeface="Arial"/>
              <a:buNone/>
            </a:pPr>
            <a:r>
              <a:rPr b="1" lang="en-US"/>
              <a:t>Niña: </a:t>
            </a:r>
            <a:r>
              <a:rPr lang="en-US"/>
              <a:t>Zebra.</a:t>
            </a:r>
            <a:endParaRPr/>
          </a:p>
        </p:txBody>
      </p:sp>
      <p:pic>
        <p:nvPicPr>
          <p:cNvPr id="1691" name="Google Shape;1691;p123"/>
          <p:cNvPicPr preferRelativeResize="0"/>
          <p:nvPr/>
        </p:nvPicPr>
        <p:blipFill rotWithShape="1">
          <a:blip r:embed="rId3">
            <a:alphaModFix/>
          </a:blip>
          <a:srcRect b="-15860" l="-10635" r="-10647" t="-15874"/>
          <a:stretch/>
        </p:blipFill>
        <p:spPr>
          <a:xfrm flipH="1">
            <a:off x="612251" y="1404600"/>
            <a:ext cx="2326074" cy="2021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5" name="Shape 1695"/>
        <p:cNvGrpSpPr/>
        <p:nvPr/>
      </p:nvGrpSpPr>
      <p:grpSpPr>
        <a:xfrm>
          <a:off x="0" y="0"/>
          <a:ext cx="0" cy="0"/>
          <a:chOff x="0" y="0"/>
          <a:chExt cx="0" cy="0"/>
        </a:xfrm>
      </p:grpSpPr>
      <p:sp>
        <p:nvSpPr>
          <p:cNvPr id="1696" name="Google Shape;1696;p124"/>
          <p:cNvSpPr txBox="1"/>
          <p:nvPr>
            <p:ph type="title"/>
          </p:nvPr>
        </p:nvSpPr>
        <p:spPr>
          <a:xfrm>
            <a:off x="3566265" y="138335"/>
            <a:ext cx="5683500" cy="15774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771BA"/>
              </a:buClr>
              <a:buSzPts val="1800"/>
              <a:buFont typeface="Calibri"/>
              <a:buNone/>
            </a:pPr>
            <a:r>
              <a:rPr lang="en-US"/>
              <a:t>Escuchar y sentir las sílabas de la palabra para contarlas</a:t>
            </a:r>
            <a:endParaRPr/>
          </a:p>
        </p:txBody>
      </p:sp>
      <p:sp>
        <p:nvSpPr>
          <p:cNvPr id="1697" name="Google Shape;1697;p124"/>
          <p:cNvSpPr txBox="1"/>
          <p:nvPr>
            <p:ph idx="1" type="body"/>
          </p:nvPr>
        </p:nvSpPr>
        <p:spPr>
          <a:xfrm>
            <a:off x="-114350" y="179425"/>
            <a:ext cx="3697500" cy="5493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sz="3200"/>
              <a:t>Consejos y trucos</a:t>
            </a:r>
            <a:endParaRPr/>
          </a:p>
        </p:txBody>
      </p:sp>
      <p:sp>
        <p:nvSpPr>
          <p:cNvPr id="1698" name="Google Shape;1698;p124"/>
          <p:cNvSpPr txBox="1"/>
          <p:nvPr>
            <p:ph idx="2" type="body"/>
          </p:nvPr>
        </p:nvSpPr>
        <p:spPr>
          <a:xfrm>
            <a:off x="-33200" y="3352500"/>
            <a:ext cx="3514200" cy="29937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US"/>
              <a:t>Usen el cuerpo para “sentir” el ritmo de la palabra.  </a:t>
            </a:r>
            <a:endParaRPr/>
          </a:p>
          <a:p>
            <a:pPr indent="-406400" lvl="0" marL="457200" rtl="0" algn="l">
              <a:lnSpc>
                <a:spcPct val="90000"/>
              </a:lnSpc>
              <a:spcBef>
                <a:spcPts val="1000"/>
              </a:spcBef>
              <a:spcAft>
                <a:spcPts val="0"/>
              </a:spcAft>
              <a:buSzPts val="2800"/>
              <a:buChar char="•"/>
            </a:pPr>
            <a:r>
              <a:rPr lang="en-US"/>
              <a:t>Pueden batir palmas, pisar fuerte, o chascar los dedos ¡Sean creativos!</a:t>
            </a:r>
            <a:endParaRPr/>
          </a:p>
        </p:txBody>
      </p:sp>
      <p:sp>
        <p:nvSpPr>
          <p:cNvPr id="1699" name="Google Shape;1699;p124"/>
          <p:cNvSpPr txBox="1"/>
          <p:nvPr>
            <p:ph idx="3" type="body"/>
          </p:nvPr>
        </p:nvSpPr>
        <p:spPr>
          <a:xfrm>
            <a:off x="8463361" y="3092515"/>
            <a:ext cx="3514200" cy="11937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ze/bra</a:t>
            </a:r>
            <a:endParaRPr/>
          </a:p>
        </p:txBody>
      </p:sp>
      <p:pic>
        <p:nvPicPr>
          <p:cNvPr descr="A child sitting at a desk&#10;&#10;Description automatically generated" id="1700" name="Google Shape;1700;p124"/>
          <p:cNvPicPr preferRelativeResize="0"/>
          <p:nvPr>
            <p:ph idx="5" type="body"/>
          </p:nvPr>
        </p:nvPicPr>
        <p:blipFill rotWithShape="1">
          <a:blip r:embed="rId3">
            <a:alphaModFix/>
          </a:blip>
          <a:srcRect b="20886" l="0" r="0" t="3491"/>
          <a:stretch/>
        </p:blipFill>
        <p:spPr>
          <a:xfrm>
            <a:off x="4123381" y="1819275"/>
            <a:ext cx="3697500" cy="4194300"/>
          </a:xfrm>
          <a:prstGeom prst="rect">
            <a:avLst/>
          </a:prstGeom>
          <a:noFill/>
          <a:ln cap="flat" cmpd="sng" w="22225">
            <a:solidFill>
              <a:srgbClr val="666666"/>
            </a:solidFill>
            <a:prstDash val="solid"/>
            <a:round/>
            <a:headEnd len="sm" w="sm" type="none"/>
            <a:tailEnd len="sm" w="sm" type="none"/>
          </a:ln>
        </p:spPr>
      </p:pic>
      <p:pic>
        <p:nvPicPr>
          <p:cNvPr id="1701" name="Google Shape;1701;p124"/>
          <p:cNvPicPr preferRelativeResize="0"/>
          <p:nvPr/>
        </p:nvPicPr>
        <p:blipFill rotWithShape="1">
          <a:blip r:embed="rId4">
            <a:alphaModFix/>
          </a:blip>
          <a:srcRect b="-5127" l="-15208" r="-15221" t="-5137"/>
          <a:stretch/>
        </p:blipFill>
        <p:spPr>
          <a:xfrm>
            <a:off x="355947" y="793031"/>
            <a:ext cx="2871367" cy="24951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