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5" r:id="rId1"/>
    <p:sldMasterId id="2147483766" r:id="rId2"/>
    <p:sldMasterId id="2147483767" r:id="rId3"/>
    <p:sldMasterId id="2147483769" r:id="rId4"/>
    <p:sldMasterId id="2147483770" r:id="rId5"/>
    <p:sldMasterId id="2147483771" r:id="rId6"/>
    <p:sldMasterId id="2147483772" r:id="rId7"/>
    <p:sldMasterId id="2147483773" r:id="rId8"/>
    <p:sldMasterId id="2147483774"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110" d="100"/>
          <a:sy n="110"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marL="457200" lvl="0" indent="-22860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b="1"/>
              <a:t>Overview and rationale</a:t>
            </a:r>
            <a:endParaRPr/>
          </a:p>
          <a:p>
            <a:pPr marL="0" lvl="0" indent="0" algn="l" rtl="0">
              <a:lnSpc>
                <a:spcPct val="100000"/>
              </a:lnSpc>
              <a:spcBef>
                <a:spcPts val="0"/>
              </a:spcBef>
              <a:spcAft>
                <a:spcPts val="0"/>
              </a:spcAft>
              <a:buClr>
                <a:schemeClr val="dk1"/>
              </a:buClr>
              <a:buSzPts val="1400"/>
              <a:buFont typeface="Arial"/>
              <a:buNone/>
            </a:pPr>
            <a:r>
              <a:rPr lang="en-US"/>
              <a:t>This pre-reading workshop focuses on </a:t>
            </a:r>
            <a:r>
              <a:rPr lang="en-US" b="1"/>
              <a:t>counting syllables</a:t>
            </a:r>
            <a:r>
              <a:rPr lang="en-US"/>
              <a:t> in a spoken word. Families learn that a syllable is a beat in a word. A child’s ability to break apart a word into its syllables, or beats, helps develop an awareness of sounds in words, which will later lead to stronger decoding of words when they are ready to start reading. Families learn an easy way to support their child as they count syllables.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Materials</a:t>
            </a:r>
            <a:r>
              <a:rPr lang="en-US"/>
              <a:t> </a:t>
            </a:r>
            <a:endParaRPr/>
          </a:p>
          <a:p>
            <a:pPr marL="457200" lvl="0" indent="-279400" algn="l" rtl="0">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Books or word lists for families to use during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45720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Facilitation notes</a:t>
            </a:r>
            <a:endParaRPr/>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298450" algn="l" rtl="0">
              <a:lnSpc>
                <a:spcPct val="100000"/>
              </a:lnSpc>
              <a:spcBef>
                <a:spcPts val="0"/>
              </a:spcBef>
              <a:spcAft>
                <a:spcPts val="0"/>
              </a:spcAft>
              <a:buClr>
                <a:schemeClr val="dk1"/>
              </a:buClr>
              <a:buSzPts val="1100"/>
              <a:buFont typeface="Calibri"/>
              <a:buChar char="•"/>
            </a:pPr>
            <a:r>
              <a:rPr lang="en-US"/>
              <a:t>In this workshop, you will model clapping out syllables in spoken words.</a:t>
            </a:r>
            <a:endParaRPr/>
          </a:p>
          <a:p>
            <a:pPr marL="457200" lvl="0" indent="-298450" algn="l" rtl="0">
              <a:lnSpc>
                <a:spcPct val="100000"/>
              </a:lnSpc>
              <a:spcBef>
                <a:spcPts val="0"/>
              </a:spcBef>
              <a:spcAft>
                <a:spcPts val="0"/>
              </a:spcAft>
              <a:buClr>
                <a:schemeClr val="dk1"/>
              </a:buClr>
              <a:buSzPts val="1100"/>
              <a:buFont typeface="Calibri"/>
              <a:buChar char="•"/>
            </a:pPr>
            <a:r>
              <a:rPr lang="en-US"/>
              <a:t>Preview the light blue slides and choose the ones that are appropriate for your context.</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lang="en-US" i="1"/>
              <a:t>with </a:t>
            </a:r>
            <a:r>
              <a:rPr lang="en-US"/>
              <a:t>families, not </a:t>
            </a:r>
            <a:r>
              <a:rPr lang="en-US" i="1"/>
              <a:t>at</a:t>
            </a:r>
            <a:r>
              <a:rPr lang="en-US"/>
              <a:t> them.</a:t>
            </a:r>
            <a:endParaRPr/>
          </a:p>
          <a:p>
            <a:pPr marL="457200" lvl="0" indent="-298450" algn="l" rtl="0">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a:t>
            </a:r>
            <a:endParaRPr/>
          </a:p>
          <a:p>
            <a:pPr marL="914400" lvl="1" indent="-298450" algn="l" rtl="0">
              <a:lnSpc>
                <a:spcPct val="100000"/>
              </a:lnSpc>
              <a:spcBef>
                <a:spcPts val="0"/>
              </a:spcBef>
              <a:spcAft>
                <a:spcPts val="0"/>
              </a:spcAft>
              <a:buClr>
                <a:schemeClr val="dk1"/>
              </a:buClr>
              <a:buSzPts val="1100"/>
              <a:buFont typeface="Calibri"/>
              <a:buChar char="•"/>
            </a:pPr>
            <a:r>
              <a:rPr lang="en-US"/>
              <a:t>The model word is “zebra.” Consider adding additional words.</a:t>
            </a:r>
            <a:endParaRPr/>
          </a:p>
          <a:p>
            <a:pPr marL="914400" lvl="1" indent="-298450" algn="l" rtl="0">
              <a:lnSpc>
                <a:spcPct val="100000"/>
              </a:lnSpc>
              <a:spcBef>
                <a:spcPts val="0"/>
              </a:spcBef>
              <a:spcAft>
                <a:spcPts val="0"/>
              </a:spcAft>
              <a:buClr>
                <a:schemeClr val="dk1"/>
              </a:buClr>
              <a:buSzPts val="1100"/>
              <a:buFont typeface="Calibri"/>
              <a:buChar char="•"/>
            </a:pPr>
            <a:r>
              <a:rPr lang="en-US"/>
              <a:t>Families need words for practice time. Provide a word list (see ”Ideas to differentiate”) or books for families to find words in during practice time.</a:t>
            </a:r>
            <a:r>
              <a:rPr lang="en-US" b="1"/>
              <a:t> </a:t>
            </a:r>
            <a:endParaRPr/>
          </a:p>
          <a:p>
            <a:pPr marL="45720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During workshop</a:t>
            </a:r>
            <a:endParaRPr/>
          </a:p>
          <a:p>
            <a:pPr marL="457200" lvl="0" indent="-298450" algn="l" rtl="0">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marL="457200" lvl="0" indent="-298450" algn="l" rtl="0">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marL="457200" lvl="0" indent="-298450" algn="l" rtl="0">
              <a:lnSpc>
                <a:spcPct val="100000"/>
              </a:lnSpc>
              <a:spcBef>
                <a:spcPts val="0"/>
              </a:spcBef>
              <a:spcAft>
                <a:spcPts val="0"/>
              </a:spcAft>
              <a:buClr>
                <a:schemeClr val="dk1"/>
              </a:buClr>
              <a:buSzPts val="1100"/>
              <a:buFont typeface="Calibri"/>
              <a:buChar char="•"/>
            </a:pPr>
            <a:r>
              <a:rPr lang="en-US"/>
              <a:t>Circulate and check in with families individually during practice time. See “Practice time” slide for more specific suggestions.</a:t>
            </a:r>
            <a:endParaRPr/>
          </a:p>
          <a:p>
            <a:pPr marL="457200" lvl="0" indent="-22860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Ideas to differentiate </a:t>
            </a:r>
            <a:endParaRPr/>
          </a:p>
          <a:p>
            <a:pPr marL="457200" lvl="0" indent="-298450" algn="l" rtl="0">
              <a:lnSpc>
                <a:spcPct val="100000"/>
              </a:lnSpc>
              <a:spcBef>
                <a:spcPts val="0"/>
              </a:spcBef>
              <a:spcAft>
                <a:spcPts val="0"/>
              </a:spcAft>
              <a:buClr>
                <a:schemeClr val="dk1"/>
              </a:buClr>
              <a:buSzPts val="1100"/>
              <a:buFont typeface="Calibri"/>
              <a:buChar char="•"/>
            </a:pPr>
            <a:r>
              <a:rPr lang="en-US"/>
              <a:t>Preview “Check in on literacy terms” and adjust terms or definitions, as needed.</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older children</a:t>
            </a:r>
            <a:r>
              <a:rPr lang="en-US"/>
              <a:t> add more multisyllabic words.</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a:t>
            </a:r>
            <a:r>
              <a:rPr lang="en-US" b="1"/>
              <a:t> Multilingual families</a:t>
            </a:r>
            <a:r>
              <a:rPr lang="en-US"/>
              <a:t>: Be mindful that different languages may have different stresses on beats/syllables and levels of complexity of syllables in words that are different than English, so identifying syllables may be challenging for some. To support families consider the following ideas:​ </a:t>
            </a:r>
            <a:endParaRPr/>
          </a:p>
          <a:p>
            <a:pPr marL="914400" lvl="1" indent="-298450" algn="l" rtl="0">
              <a:lnSpc>
                <a:spcPct val="100000"/>
              </a:lnSpc>
              <a:spcBef>
                <a:spcPts val="0"/>
              </a:spcBef>
              <a:spcAft>
                <a:spcPts val="0"/>
              </a:spcAft>
              <a:buClr>
                <a:schemeClr val="dk1"/>
              </a:buClr>
              <a:buSzPts val="1100"/>
              <a:buFont typeface="Calibri"/>
              <a:buChar char="•"/>
            </a:pPr>
            <a:r>
              <a:rPr lang="en-US"/>
              <a:t>Encourage families to practice this strategy with words in the language they are most comfortable with.</a:t>
            </a:r>
            <a:endParaRPr/>
          </a:p>
          <a:p>
            <a:pPr marL="914400" lvl="1" indent="-317500" algn="l" rtl="0">
              <a:lnSpc>
                <a:spcPct val="100000"/>
              </a:lnSpc>
              <a:spcBef>
                <a:spcPts val="0"/>
              </a:spcBef>
              <a:spcAft>
                <a:spcPts val="0"/>
              </a:spcAft>
              <a:buClr>
                <a:schemeClr val="dk1"/>
              </a:buClr>
              <a:buSzPts val="1400"/>
              <a:buChar char="•"/>
            </a:pPr>
            <a:r>
              <a:rPr lang="en-US"/>
              <a:t>Provide a list of words that are already broken up into syllables.</a:t>
            </a:r>
            <a:endParaRPr/>
          </a:p>
          <a:p>
            <a:pPr marL="914400" lvl="1" indent="-298450" algn="l" rtl="0">
              <a:lnSpc>
                <a:spcPct val="100000"/>
              </a:lnSpc>
              <a:spcBef>
                <a:spcPts val="0"/>
              </a:spcBef>
              <a:spcAft>
                <a:spcPts val="0"/>
              </a:spcAft>
              <a:buClr>
                <a:schemeClr val="dk1"/>
              </a:buClr>
              <a:buSzPts val="1100"/>
              <a:buFont typeface="Calibri"/>
              <a:buChar char="•"/>
            </a:pPr>
            <a:r>
              <a:rPr lang="en-US"/>
              <a:t>Remind families that learning to be literate in another language takes time and patience. Stress the important role they play in their child’s development—namely as someone who encourages them to keep trying and keep going. </a:t>
            </a:r>
            <a:endParaRPr/>
          </a:p>
          <a:p>
            <a:pPr marL="457200" lvl="0" indent="-317500" algn="l" rtl="0">
              <a:lnSpc>
                <a:spcPct val="100000"/>
              </a:lnSpc>
              <a:spcBef>
                <a:spcPts val="0"/>
              </a:spcBef>
              <a:spcAft>
                <a:spcPts val="0"/>
              </a:spcAft>
              <a:buClr>
                <a:schemeClr val="dk1"/>
              </a:buClr>
              <a:buSzPts val="1400"/>
              <a:buChar char="•"/>
            </a:pPr>
            <a:r>
              <a:rPr lang="en-US"/>
              <a:t>If families are </a:t>
            </a:r>
            <a:r>
              <a:rPr lang="en-US" b="1"/>
              <a:t>familiar with this workshop</a:t>
            </a:r>
            <a:r>
              <a:rPr lang="en-US"/>
              <a:t>, consider how you might leverage their experience. Ask families to share how they helped their child internalize the steps. Provide longer words for these families to practice with</a:t>
            </a:r>
            <a:r>
              <a:rPr lang="en-US" b="1"/>
              <a:t>.</a:t>
            </a:r>
            <a:endParaRPr/>
          </a:p>
          <a:p>
            <a:pPr marL="45720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Timing suggestion for a 35 min workshop* </a:t>
            </a:r>
            <a:endParaRPr u="sng"/>
          </a:p>
          <a:p>
            <a:pPr marL="0" lvl="0" indent="0" algn="l" rtl="0">
              <a:lnSpc>
                <a:spcPct val="115000"/>
              </a:lnSpc>
              <a:spcBef>
                <a:spcPts val="0"/>
              </a:spcBef>
              <a:spcAft>
                <a:spcPts val="0"/>
              </a:spcAft>
              <a:buClr>
                <a:schemeClr val="dk1"/>
              </a:buClr>
              <a:buSzPts val="1100"/>
              <a:buFont typeface="Arial"/>
              <a:buNone/>
            </a:pPr>
            <a:r>
              <a:rPr lang="en-US"/>
              <a:t>Welcome: 5 mins</a:t>
            </a:r>
            <a:endParaRPr/>
          </a:p>
          <a:p>
            <a:pPr marL="0" lvl="0" indent="0" algn="l" rtl="0">
              <a:lnSpc>
                <a:spcPct val="115000"/>
              </a:lnSpc>
              <a:spcBef>
                <a:spcPts val="0"/>
              </a:spcBef>
              <a:spcAft>
                <a:spcPts val="0"/>
              </a:spcAft>
              <a:buClr>
                <a:schemeClr val="dk1"/>
              </a:buClr>
              <a:buSzPts val="1100"/>
              <a:buFont typeface="Arial"/>
              <a:buNone/>
            </a:pPr>
            <a:r>
              <a:rPr lang="en-US"/>
              <a:t>Reading tip: 8-10 mins</a:t>
            </a:r>
            <a:endParaRPr/>
          </a:p>
          <a:p>
            <a:pPr marL="0" lvl="0" indent="0" algn="l" rtl="0">
              <a:lnSpc>
                <a:spcPct val="115000"/>
              </a:lnSpc>
              <a:spcBef>
                <a:spcPts val="0"/>
              </a:spcBef>
              <a:spcAft>
                <a:spcPts val="0"/>
              </a:spcAft>
              <a:buClr>
                <a:schemeClr val="dk1"/>
              </a:buClr>
              <a:buSzPts val="1100"/>
              <a:buFont typeface="Arial"/>
              <a:buNone/>
            </a:pPr>
            <a:r>
              <a:rPr lang="en-US"/>
              <a:t>Practice: 5-10 mins</a:t>
            </a:r>
            <a:endParaRPr/>
          </a:p>
          <a:p>
            <a:pPr marL="0" lvl="0" indent="0" algn="l" rtl="0">
              <a:lnSpc>
                <a:spcPct val="115000"/>
              </a:lnSpc>
              <a:spcBef>
                <a:spcPts val="0"/>
              </a:spcBef>
              <a:spcAft>
                <a:spcPts val="0"/>
              </a:spcAft>
              <a:buClr>
                <a:schemeClr val="dk1"/>
              </a:buClr>
              <a:buSzPts val="1100"/>
              <a:buFont typeface="Arial"/>
              <a:buNone/>
            </a:pPr>
            <a:r>
              <a:rPr lang="en-US"/>
              <a:t>Reflection and updates: 10 mins</a:t>
            </a:r>
            <a:endParaRPr/>
          </a:p>
          <a:p>
            <a:pPr marL="0" lvl="0" indent="0" algn="l" rtl="0">
              <a:lnSpc>
                <a:spcPct val="100000"/>
              </a:lnSpc>
              <a:spcBef>
                <a:spcPts val="0"/>
              </a:spcBef>
              <a:spcAft>
                <a:spcPts val="0"/>
              </a:spcAft>
              <a:buClr>
                <a:schemeClr val="dk1"/>
              </a:buClr>
              <a:buSzPts val="1100"/>
              <a:buFont typeface="Arial"/>
              <a:buNone/>
            </a:pPr>
            <a:r>
              <a:rPr lang="en-US"/>
              <a:t>*Springboard Collaborative Family Workshops generally run 60 minutes. Because this is a pre-reading workshop, we suggest a 30-40 minute workshop instead.</a:t>
            </a:r>
            <a:endParaRPr/>
          </a:p>
          <a:p>
            <a:pPr marL="457200" lvl="0" indent="-228600" algn="l" rtl="0">
              <a:lnSpc>
                <a:spcPct val="100000"/>
              </a:lnSpc>
              <a:spcBef>
                <a:spcPts val="0"/>
              </a:spcBef>
              <a:spcAft>
                <a:spcPts val="0"/>
              </a:spcAft>
              <a:buClr>
                <a:schemeClr val="dk1"/>
              </a:buClr>
              <a:buSzPts val="1100"/>
              <a:buFont typeface="Arial"/>
              <a:buNone/>
            </a:pPr>
            <a:endParaRPr u="sng"/>
          </a:p>
          <a:p>
            <a:pPr marL="0" lvl="0" indent="0" algn="l" rtl="0">
              <a:lnSpc>
                <a:spcPct val="100000"/>
              </a:lnSpc>
              <a:spcBef>
                <a:spcPts val="0"/>
              </a:spcBef>
              <a:spcAft>
                <a:spcPts val="0"/>
              </a:spcAft>
              <a:buClr>
                <a:schemeClr val="dk1"/>
              </a:buClr>
              <a:buSzPts val="1100"/>
              <a:buFont typeface="Arial"/>
              <a:buNone/>
            </a:pPr>
            <a:r>
              <a:rPr lang="en-US"/>
              <a:t>After you use these materials, we want to hear your feedback! Fill out the Family Workshop Facilitator Feedback Form  at </a:t>
            </a:r>
            <a:r>
              <a:rPr lang="en-US" u="sng">
                <a:solidFill>
                  <a:schemeClr val="hlink"/>
                </a:solidFill>
                <a:hlinkClick r:id="rId3"/>
              </a:rPr>
              <a:t>https://bit.ly/SBCfeedbackform</a:t>
            </a:r>
            <a:r>
              <a:rPr lang="en-US"/>
              <a:t>. </a:t>
            </a:r>
            <a:endParaRPr/>
          </a:p>
          <a:p>
            <a:pPr marL="457200" lvl="0" indent="-22860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Clr>
                <a:schemeClr val="dk1"/>
              </a:buClr>
              <a:buSzPts val="1400"/>
              <a:buFont typeface="Arial"/>
              <a:buNone/>
            </a:pPr>
            <a:endParaRPr u="sng"/>
          </a:p>
          <a:p>
            <a:pPr marL="457200" marR="0" lvl="0" indent="-228600" algn="l" rtl="0">
              <a:lnSpc>
                <a:spcPct val="100000"/>
              </a:lnSpc>
              <a:spcBef>
                <a:spcPts val="0"/>
              </a:spcBef>
              <a:spcAft>
                <a:spcPts val="0"/>
              </a:spcAft>
              <a:buSzPts val="1400"/>
              <a:buNone/>
            </a:pPr>
            <a:endParaRPr/>
          </a:p>
        </p:txBody>
      </p:sp>
      <p:sp>
        <p:nvSpPr>
          <p:cNvPr id="1644" name="Google Shape;1644;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p10:notes"/>
          <p:cNvSpPr>
            <a:spLocks noGrp="1" noRot="1" noChangeAspect="1"/>
          </p:cNvSpPr>
          <p:nvPr>
            <p:ph type="sldImg" idx="2"/>
          </p:nvPr>
        </p:nvSpPr>
        <p:spPr>
          <a:xfrm>
            <a:off x="3533775" y="13811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0" name="Google Shape;1740;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Model </a:t>
            </a:r>
            <a:r>
              <a:rPr lang="en-US" sz="1200" b="0" i="0" u="none" strike="noStrike" cap="none">
                <a:solidFill>
                  <a:schemeClr val="dk1"/>
                </a:solidFill>
                <a:latin typeface="Calibri"/>
                <a:ea typeface="Calibri"/>
                <a:cs typeface="Calibri"/>
                <a:sym typeface="Calibri"/>
              </a:rPr>
              <a:t>for families how to prompt their child to clap the syllables.</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a:t>
            </a:r>
            <a:endParaRPr b="1" u="sng"/>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The last step is to guide your child to “feel” the syllables in the word by clapping, stomping, or snapping (be creative!) out the beats as they segment the word into syllable parts. Count the syllables as you “feel” them together.</a:t>
            </a:r>
            <a:endParaRPr b="0" i="1"/>
          </a:p>
          <a:p>
            <a:pPr marL="0" lvl="0" indent="0" algn="l" rtl="0">
              <a:lnSpc>
                <a:spcPct val="100000"/>
              </a:lnSpc>
              <a:spcBef>
                <a:spcPts val="0"/>
              </a:spcBef>
              <a:spcAft>
                <a:spcPts val="0"/>
              </a:spcAft>
              <a:buSzPts val="1400"/>
              <a:buNone/>
            </a:pPr>
            <a:br>
              <a:rPr lang="en-US"/>
            </a:br>
            <a:r>
              <a:rPr lang="en-US" u="sng"/>
              <a:t>Sample script in Spanish</a:t>
            </a:r>
            <a:endParaRPr b="1" i="0" u="sng"/>
          </a:p>
          <a:p>
            <a:pPr marL="0" lvl="0" indent="0" algn="l" rtl="0">
              <a:lnSpc>
                <a:spcPct val="100000"/>
              </a:lnSpc>
              <a:spcBef>
                <a:spcPts val="0"/>
              </a:spcBef>
              <a:spcAft>
                <a:spcPts val="0"/>
              </a:spcAft>
              <a:buSzPts val="1400"/>
              <a:buNone/>
            </a:pPr>
            <a:r>
              <a:rPr lang="en-US" i="1"/>
              <a:t>El último paso es guiar su hijo a “sentir” las sílabas en la palabra por batir las palmas, pisar fuerte, o chasquear los dedos (¡sean creativos!) para separar la palabras en sílabas. Pueden contar las sílabas mientras las “sienten” juntos.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p11: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0" name="Google Shape;1750;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Lead a guided practice </a:t>
            </a:r>
            <a:r>
              <a:rPr lang="en-US" sz="1200" b="0" i="0" u="none" strike="noStrike" cap="none">
                <a:solidFill>
                  <a:schemeClr val="dk1"/>
                </a:solidFill>
                <a:latin typeface="Calibri"/>
                <a:ea typeface="Calibri"/>
                <a:cs typeface="Calibri"/>
                <a:sym typeface="Calibri"/>
              </a:rPr>
              <a:t>for families with the words on the slide.</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sz="1200" b="1" i="0" u="sng"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Let’s practice together. Notice there are pictures on this slide. Remember, we aren’t asking our children to read the written words, yet. But they can use these pictures to know the words we’re working on. We’re really focusing on hearing the sounds and breaking apart the beats or syllables in the word. </a:t>
            </a:r>
            <a:endParaRPr/>
          </a:p>
          <a:p>
            <a:pPr marL="0" lvl="0" indent="0" algn="l" rtl="0">
              <a:lnSpc>
                <a:spcPct val="100000"/>
              </a:lnSpc>
              <a:spcBef>
                <a:spcPts val="0"/>
              </a:spcBef>
              <a:spcAft>
                <a:spcPts val="0"/>
              </a:spcAft>
              <a:buSzPts val="1400"/>
              <a:buNone/>
            </a:pP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Let’s start with your child’s name. Who would like to volunteer? </a:t>
            </a:r>
            <a:r>
              <a:rPr lang="en-US" sz="1200" b="0" i="0" u="none" strike="noStrike" cap="none">
                <a:solidFill>
                  <a:schemeClr val="dk1"/>
                </a:solidFill>
                <a:latin typeface="Calibri"/>
                <a:ea typeface="Calibri"/>
                <a:cs typeface="Calibri"/>
                <a:sym typeface="Calibri"/>
              </a:rPr>
              <a:t>[With the volunteer’s name, clap out the syllables as a group]. </a:t>
            </a:r>
            <a:r>
              <a:rPr lang="en-US" sz="1200" b="0" i="1" u="none" strike="noStrike" cap="none">
                <a:solidFill>
                  <a:schemeClr val="dk1"/>
                </a:solidFill>
                <a:latin typeface="Calibri"/>
                <a:ea typeface="Calibri"/>
                <a:cs typeface="Calibri"/>
                <a:sym typeface="Calibri"/>
              </a:rPr>
              <a:t>Now you try with your child’s name.</a:t>
            </a:r>
            <a:endParaRPr/>
          </a:p>
          <a:p>
            <a:pPr marL="0" lvl="0" indent="0" algn="l" rtl="0">
              <a:lnSpc>
                <a:spcPct val="100000"/>
              </a:lnSpc>
              <a:spcBef>
                <a:spcPts val="0"/>
              </a:spcBef>
              <a:spcAft>
                <a:spcPts val="0"/>
              </a:spcAft>
              <a:buSzPts val="1400"/>
              <a:buNone/>
            </a:pP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Who would like to show us how to clap their child’s name? </a:t>
            </a:r>
            <a:r>
              <a:rPr lang="en-US" sz="1200" b="0" i="0" u="none" strike="noStrike" cap="none">
                <a:solidFill>
                  <a:schemeClr val="dk1"/>
                </a:solidFill>
                <a:latin typeface="Calibri"/>
                <a:ea typeface="Calibri"/>
                <a:cs typeface="Calibri"/>
                <a:sym typeface="Calibri"/>
              </a:rPr>
              <a:t>[Elicit response]</a:t>
            </a: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Now, everyone start with bubble. Hear it? Now let’s say it together. </a:t>
            </a:r>
            <a:r>
              <a:rPr lang="en-US" sz="1200" b="0" i="0" u="none" strike="noStrike" cap="none">
                <a:solidFill>
                  <a:schemeClr val="dk1"/>
                </a:solidFill>
                <a:latin typeface="Calibri"/>
                <a:ea typeface="Calibri"/>
                <a:cs typeface="Calibri"/>
                <a:sym typeface="Calibri"/>
              </a:rPr>
              <a:t>[say ‘bubble’] </a:t>
            </a:r>
            <a:r>
              <a:rPr lang="en-US" sz="1200" b="0" i="1" u="none" strike="noStrike" cap="none">
                <a:solidFill>
                  <a:schemeClr val="dk1"/>
                </a:solidFill>
                <a:latin typeface="Calibri"/>
                <a:ea typeface="Calibri"/>
                <a:cs typeface="Calibri"/>
                <a:sym typeface="Calibri"/>
              </a:rPr>
              <a:t>Now let’s clap it </a:t>
            </a:r>
            <a:r>
              <a:rPr lang="en-US" sz="1200" b="0" i="0" u="none" strike="noStrike" cap="none">
                <a:solidFill>
                  <a:schemeClr val="dk1"/>
                </a:solidFill>
                <a:latin typeface="Calibri"/>
                <a:ea typeface="Calibri"/>
                <a:cs typeface="Calibri"/>
                <a:sym typeface="Calibri"/>
              </a:rPr>
              <a:t>[say bub-ble and clap twice].</a:t>
            </a:r>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Alright, do the next 4 on your own with your child.</a:t>
            </a:r>
            <a:endParaRPr/>
          </a:p>
          <a:p>
            <a:pPr marL="0" lvl="0" indent="0" algn="l" rtl="0">
              <a:lnSpc>
                <a:spcPct val="100000"/>
              </a:lnSpc>
              <a:spcBef>
                <a:spcPts val="0"/>
              </a:spcBef>
              <a:spcAft>
                <a:spcPts val="0"/>
              </a:spcAft>
              <a:buSzPts val="1400"/>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1" u="none" strike="noStrike" cap="none">
                <a:solidFill>
                  <a:schemeClr val="dk1"/>
                </a:solidFill>
                <a:latin typeface="Calibri"/>
                <a:ea typeface="Calibri"/>
                <a:cs typeface="Calibri"/>
                <a:sym typeface="Calibri"/>
              </a:rPr>
              <a:t>How did that go?</a:t>
            </a:r>
            <a:r>
              <a:rPr lang="en-US" sz="1200" b="0" i="0" u="none" strike="noStrike" cap="none">
                <a:solidFill>
                  <a:schemeClr val="dk1"/>
                </a:solidFill>
                <a:latin typeface="Calibri"/>
                <a:ea typeface="Calibri"/>
                <a:cs typeface="Calibri"/>
                <a:sym typeface="Calibri"/>
              </a:rPr>
              <a:t> [Elicit responses.]</a:t>
            </a: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1" u="none" strike="noStrike" cap="none">
                <a:solidFill>
                  <a:schemeClr val="dk1"/>
                </a:solidFill>
                <a:latin typeface="Calibri"/>
                <a:ea typeface="Calibri"/>
                <a:cs typeface="Calibri"/>
                <a:sym typeface="Calibri"/>
              </a:rPr>
              <a:t>If you’re unsure how many syllables something has here are some tips. </a:t>
            </a:r>
            <a:r>
              <a:rPr lang="en-US" sz="1200" b="0" i="0" u="none" strike="noStrike" cap="none">
                <a:solidFill>
                  <a:schemeClr val="dk1"/>
                </a:solidFill>
                <a:latin typeface="Calibri"/>
                <a:ea typeface="Calibri"/>
                <a:cs typeface="Calibri"/>
                <a:sym typeface="Calibri"/>
              </a:rPr>
              <a:t>[Direct them to the tip on the slide.] </a:t>
            </a:r>
            <a:r>
              <a:rPr lang="en-US" sz="1200" b="0" i="1" u="none" strike="noStrike" cap="none">
                <a:solidFill>
                  <a:schemeClr val="dk1"/>
                </a:solidFill>
                <a:latin typeface="Calibri"/>
                <a:ea typeface="Calibri"/>
                <a:cs typeface="Calibri"/>
                <a:sym typeface="Calibri"/>
              </a:rPr>
              <a:t>Another way to determine syllables is to identify the vowel SOUNDS in a word. Each syllable in English must have a vowel sound. Keep in mind, though, that the sound might be made by a consonant (like the "y" in baby). So chicken has two vowels sounds (i and e) and two syllables. Umbrella has three vowel sounds and three beats. Once again, this is just for you, the adult, to know. We want children to be able to hear the syllables and not just guess based on the letters they see. </a:t>
            </a:r>
            <a:endParaRPr/>
          </a:p>
          <a:p>
            <a:pPr marL="0" marR="0" lvl="0" indent="0" algn="l" rtl="0">
              <a:lnSpc>
                <a:spcPct val="100000"/>
              </a:lnSpc>
              <a:spcBef>
                <a:spcPts val="0"/>
              </a:spcBef>
              <a:spcAft>
                <a:spcPts val="0"/>
              </a:spcAft>
              <a:buClr>
                <a:srgbClr val="000000"/>
              </a:buClr>
              <a:buSzPts val="1400"/>
              <a:buFont typeface="Arial"/>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u="sng"/>
              <a:t>Sample script in Spanish</a:t>
            </a:r>
            <a:endParaRPr sz="1200" b="1" i="0" u="sng"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i="1"/>
              <a:t>Vamos a practicar juntos. Pueden ver que hay dibujos con las palabras porque los niños no están leyendo las palabras escritas, todavía. Pueden usar los dibujos para saber en cuales palabras estamos trabajando. Estamos enfocados en escuchar los sonidos y separar las sílabas en la palabra.  </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Vamos a empezar con el nombre de uno de los niños aquí. ¿Tenemos un voluntario? </a:t>
            </a:r>
            <a:r>
              <a:rPr lang="en-US"/>
              <a:t>[Usando el nombre del voluntario, separa el nombre en sílabas en grupo por batir las palmas]. </a:t>
            </a:r>
            <a:r>
              <a:rPr lang="en-US" i="1"/>
              <a:t>Ahora lo pueden intentar por su parte con el nombre de su hijo. </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¿Alguien quisiera mostrarnos cómo separaron el nombre de su hijo en sílabas? </a:t>
            </a:r>
            <a:r>
              <a:rPr lang="en-US"/>
              <a:t>[Busque un voluntario]</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Ahora, vamos a intentar con “bubble”. ¿Lo escuchan? Vamos a decirlo juntos. </a:t>
            </a:r>
            <a:r>
              <a:rPr lang="en-US"/>
              <a:t>[Diga “bubble”] </a:t>
            </a:r>
            <a:r>
              <a:rPr lang="en-US" i="1"/>
              <a:t>Ahora con las manos </a:t>
            </a:r>
            <a:r>
              <a:rPr lang="en-US"/>
              <a:t>[Diga “bub-ble” y bata palmas dos veces].</a:t>
            </a:r>
            <a:endParaRPr/>
          </a:p>
          <a:p>
            <a:pPr marL="0" lvl="0" indent="0" algn="l" rtl="0">
              <a:lnSpc>
                <a:spcPct val="100000"/>
              </a:lnSpc>
              <a:spcBef>
                <a:spcPts val="0"/>
              </a:spcBef>
              <a:spcAft>
                <a:spcPts val="0"/>
              </a:spcAft>
              <a:buClr>
                <a:schemeClr val="dk1"/>
              </a:buClr>
              <a:buSzPts val="1400"/>
              <a:buFont typeface="Arial"/>
              <a:buNone/>
            </a:pPr>
            <a:r>
              <a:rPr lang="en-US" i="1"/>
              <a:t>Muy bien. Hagan los próximos 4 con sus hijos. </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¿Cómo les fue?</a:t>
            </a:r>
            <a:r>
              <a:rPr lang="en-US"/>
              <a:t> [Espere para respuestas]</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Si no está seguro del número de sílabas, tengo algunos consejos y trucos. </a:t>
            </a:r>
            <a:r>
              <a:rPr lang="en-US"/>
              <a:t>[Muestrelo en la diapositiva.] </a:t>
            </a:r>
            <a:r>
              <a:rPr lang="en-US" i="1"/>
              <a:t>Una manera de saber cuántas sílabas hay es identificar los SONIDOS de vocales. Cada sílaba en inglés tiene un sonido de vocal. Hay que tener en mente que el sonido puede ser hecho por un consonante (como la “y” en “baby”). Chicken, que es pollo en español, tiene dos sonidos de vocales (i y e) y dos sílabas. Umbrella tiene tres sonidos de vocales y tres sílabas. De nuevo, es información que usted, como el adulto, necesita saber. Queremos que los niños escuchen las sílabas y no adivinen algo por lo que ven con las letras. </a:t>
            </a: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6" name="Google Shape;1766;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457200" lvl="0" indent="-317500" algn="l" rtl="0">
              <a:lnSpc>
                <a:spcPct val="100000"/>
              </a:lnSpc>
              <a:spcBef>
                <a:spcPts val="0"/>
              </a:spcBef>
              <a:spcAft>
                <a:spcPts val="0"/>
              </a:spcAft>
              <a:buClr>
                <a:schemeClr val="dk1"/>
              </a:buClr>
              <a:buSzPts val="14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457200" lvl="0" indent="-317500" algn="l" rtl="0">
              <a:lnSpc>
                <a:spcPct val="100000"/>
              </a:lnSpc>
              <a:spcBef>
                <a:spcPts val="0"/>
              </a:spcBef>
              <a:spcAft>
                <a:spcPts val="0"/>
              </a:spcAft>
              <a:buClr>
                <a:schemeClr val="dk1"/>
              </a:buClr>
              <a:buSzPts val="14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p13:notes"/>
          <p:cNvSpPr>
            <a:spLocks noGrp="1" noRot="1" noChangeAspect="1"/>
          </p:cNvSpPr>
          <p:nvPr>
            <p:ph type="sldImg" idx="2"/>
          </p:nvPr>
        </p:nvSpPr>
        <p:spPr>
          <a:xfrm>
            <a:off x="130629" y="10556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5" name="Google Shape;1775;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The questions you learn today will help you ask questions before your child begins to read on their own so you can help them build important foundational skills.</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think about words and sounds, understand what you’re reading together, and enjoy books and stories. And remember—we can have these playful conversations even without a book! You can work them into your day whenever and wherever—at the grocery store, before bedtime, at bath time, etc.. These questions will help your child practice speaking the language they will soon be reading!</a:t>
            </a:r>
            <a:endParaRPr/>
          </a:p>
          <a:p>
            <a:pPr marL="22860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Today we’ve learned questions to help your child build phonological awareness, or the ability to hear and identify the sounds in words, that will later help them to read words on their own.</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SzPts val="1400"/>
              <a:buNone/>
            </a:pPr>
            <a:r>
              <a:rPr lang="en-US" i="1"/>
              <a:t>En Springboard, lo más importante con lo que queremos que se vaya es: QUE SIEMPRE HAGA PREGUNTAS. Quiere hacerle preguntas a su hijo que le hagan pensar en palabras y sonidos, entender lo que están leyendo juntos, y disfrutar libros y cuentos. Y acuérdense – podemos tener estas conversaciones divertidas sin un libro. Puede tenerlas en cualquier momento, en donde sea – en el supermercado, antes de dormir, etc. ¡Las preguntas le ayudarán a su hijo practicar cómo hablar el idioma para poder leer en poco tiempo!</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Hoy hemos aprendido preguntas para ayudar a su hijo para fomentar un conocimiento fonológico. Es decir, la habilidad de escuchar e identificar los sonidos en las palabras. Esto les ayudarán a sus hijos para leer las palabras independientemente en el futuro.</a:t>
            </a:r>
            <a:endParaRPr i="1"/>
          </a:p>
          <a:p>
            <a:pPr marL="0" lvl="0" indent="0" algn="l" rtl="0">
              <a:lnSpc>
                <a:spcPct val="115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4" name="Google Shape;1784;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Family Workshop</a:t>
            </a:r>
            <a:r>
              <a:rPr lang="en-US" sz="1200" b="1">
                <a:solidFill>
                  <a:schemeClr val="dk1"/>
                </a:solidFill>
                <a:latin typeface="Calibri"/>
                <a:ea typeface="Calibri"/>
                <a:cs typeface="Calibri"/>
                <a:sym typeface="Calibri"/>
              </a:rPr>
              <a:t>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“Do you feel ready</a:t>
            </a:r>
            <a:r>
              <a:rPr lang="en-US"/>
              <a:t>…</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sum up the steps of the reading tip and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798" name="Google Shape;1798;p1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Google Shape;1805;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of the </a:t>
            </a:r>
            <a:r>
              <a:rPr lang="en-US" sz="1200" b="1" i="0" u="none" strike="noStrike" cap="none">
                <a:solidFill>
                  <a:schemeClr val="dk1"/>
                </a:solidFill>
                <a:latin typeface="Calibri"/>
                <a:ea typeface="Calibri"/>
                <a:cs typeface="Calibri"/>
                <a:sym typeface="Calibri"/>
              </a:rPr>
              <a:t>importance of play </a:t>
            </a:r>
            <a:r>
              <a:rPr lang="en-US" sz="1200" b="0" i="0" u="none" strike="noStrike" cap="none">
                <a:solidFill>
                  <a:schemeClr val="dk1"/>
                </a:solidFill>
                <a:latin typeface="Calibri"/>
                <a:ea typeface="Calibri"/>
                <a:cs typeface="Calibri"/>
                <a:sym typeface="Calibri"/>
              </a:rPr>
              <a:t>at this age and how playing with words, letters, sounds, books, etc. is the most effective way to build a foundation of reading.</a:t>
            </a:r>
            <a:endParaRPr/>
          </a:p>
          <a:p>
            <a:pPr marL="457200" marR="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Explain how today’s reading tip will help readers develop the skills they need to read well</a:t>
            </a:r>
            <a:r>
              <a:rPr lang="en-US" sz="1200" b="0" i="0" u="none" strike="noStrike" cap="none">
                <a:solidFill>
                  <a:schemeClr val="dk1"/>
                </a:solidFill>
                <a:latin typeface="Calibri"/>
                <a:ea typeface="Calibri"/>
                <a:cs typeface="Calibri"/>
                <a:sym typeface="Calibri"/>
              </a:rPr>
              <a:t>.</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u="sng"/>
              <a:t>Sample script</a:t>
            </a: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Remember, our overall goal is to help your child build a foundation of reading. When your child starts to learn how to read, they will need to:</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 able to figure out the words they are reading. All the fun and playful things we do to help your child learn the sounds in words, and new words build toward this skill. Remember, you can do this without a book by just talking and listening to each other.</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 able to understand the story. All the reading and conversations you have will help your child be able to understand a story on their own. Encouraging their imaginations and ability to tell their own stories will help here, too!</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And of course, we are helping our child learn how to engage and enjoy in a story every time we tell stories or read books.</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Being able to sound like a storyteller is a skill your child will develop a little later.</a:t>
            </a:r>
            <a:endParaRPr/>
          </a:p>
          <a:p>
            <a:pPr marL="457200" lvl="0" indent="-279400" algn="l" rtl="0">
              <a:lnSpc>
                <a:spcPct val="100000"/>
              </a:lnSpc>
              <a:spcBef>
                <a:spcPts val="0"/>
              </a:spcBef>
              <a:spcAft>
                <a:spcPts val="0"/>
              </a:spcAft>
              <a:buClr>
                <a:schemeClr val="dk1"/>
              </a:buClr>
              <a:buSzPts val="800"/>
              <a:buFont typeface="Calibri"/>
              <a:buChar char="●"/>
            </a:pPr>
            <a:r>
              <a:rPr lang="en-US" i="1"/>
              <a:t>Saying and counting the syllables will eventually help your child figure out the word.</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Recuérdense, nuestra meta en general es ayudarles a sus hijos a construir una base para la lectura. Cuando sus hijos empiezan a leer, tienen que:</a:t>
            </a:r>
            <a:endParaRPr/>
          </a:p>
          <a:p>
            <a:pPr marL="457200" lvl="0" indent="-279400" algn="l" rtl="0">
              <a:lnSpc>
                <a:spcPct val="100000"/>
              </a:lnSpc>
              <a:spcBef>
                <a:spcPts val="0"/>
              </a:spcBef>
              <a:spcAft>
                <a:spcPts val="0"/>
              </a:spcAft>
              <a:buClr>
                <a:schemeClr val="dk1"/>
              </a:buClr>
              <a:buSzPts val="800"/>
              <a:buFont typeface="Calibri"/>
              <a:buChar char="●"/>
            </a:pPr>
            <a:r>
              <a:rPr lang="en-US" i="1"/>
              <a:t>Descifrar las palabras que están leyendo. La diversión y los juegos que hacemos para ayudarles a aprender los sonidos de las palabras y palabras nuevas les lleva a esta destreza. Recuérdense, se puede hacer sin un libro por simplemente hablar juntos y escuchar uno al otro.</a:t>
            </a:r>
            <a:endParaRPr/>
          </a:p>
          <a:p>
            <a:pPr marL="457200" lvl="0" indent="-279400" algn="l" rtl="0">
              <a:lnSpc>
                <a:spcPct val="100000"/>
              </a:lnSpc>
              <a:spcBef>
                <a:spcPts val="0"/>
              </a:spcBef>
              <a:spcAft>
                <a:spcPts val="0"/>
              </a:spcAft>
              <a:buClr>
                <a:schemeClr val="dk1"/>
              </a:buClr>
              <a:buSzPts val="800"/>
              <a:buFont typeface="Calibri"/>
              <a:buChar char="●"/>
            </a:pPr>
            <a:r>
              <a:rPr lang="en-US" i="1"/>
              <a:t>Comprender un cuento. Toda la lectura y las conversaciones que tienen ayudarán a sus hijos para entender el cuento independientemente. Animarlos a usar sus imaginaciones y contar sus propios cuentos les ayudarán con eso también.</a:t>
            </a:r>
            <a:endParaRPr/>
          </a:p>
          <a:p>
            <a:pPr marL="457200" lvl="0" indent="-279400" algn="l" rtl="0">
              <a:lnSpc>
                <a:spcPct val="100000"/>
              </a:lnSpc>
              <a:spcBef>
                <a:spcPts val="0"/>
              </a:spcBef>
              <a:spcAft>
                <a:spcPts val="0"/>
              </a:spcAft>
              <a:buClr>
                <a:schemeClr val="dk1"/>
              </a:buClr>
              <a:buSzPts val="800"/>
              <a:buFont typeface="Calibri"/>
              <a:buChar char="●"/>
            </a:pPr>
            <a:r>
              <a:rPr lang="en-US" i="1"/>
              <a:t>Y, por supuesto, estamos ayudando a nuestros hijos a involucrarse con y disfrutar un cuento cada vez que contamos historias o leemos libros.</a:t>
            </a:r>
            <a:endParaRPr/>
          </a:p>
          <a:p>
            <a:pPr marL="457200" lvl="0" indent="-279400" algn="l" rtl="0">
              <a:lnSpc>
                <a:spcPct val="100000"/>
              </a:lnSpc>
              <a:spcBef>
                <a:spcPts val="0"/>
              </a:spcBef>
              <a:spcAft>
                <a:spcPts val="0"/>
              </a:spcAft>
              <a:buClr>
                <a:schemeClr val="dk1"/>
              </a:buClr>
              <a:buSzPts val="800"/>
              <a:buFont typeface="Calibri"/>
              <a:buChar char="●"/>
            </a:pPr>
            <a:r>
              <a:rPr lang="en-US" i="1"/>
              <a:t>La destreza de sonar como un cuentista es una habilidad que su hijos desarrollarán cuando sean más grandes.</a:t>
            </a:r>
            <a:endParaRPr i="1"/>
          </a:p>
          <a:p>
            <a:pPr marL="457200" lvl="0" indent="-279400" algn="l" rtl="0">
              <a:lnSpc>
                <a:spcPct val="100000"/>
              </a:lnSpc>
              <a:spcBef>
                <a:spcPts val="0"/>
              </a:spcBef>
              <a:spcAft>
                <a:spcPts val="0"/>
              </a:spcAft>
              <a:buClr>
                <a:schemeClr val="dk1"/>
              </a:buClr>
              <a:buSzPts val="800"/>
              <a:buFont typeface="Calibri"/>
              <a:buChar char="●"/>
            </a:pPr>
            <a:r>
              <a:rPr lang="en-US" i="1"/>
              <a:t>Decir y contar las sílabas le va a ayudar a su hijo a descifrar las palabras eventualmente. </a:t>
            </a:r>
            <a:endParaRPr i="1"/>
          </a:p>
          <a:p>
            <a:pPr marL="457200" lvl="0" indent="-228600" algn="l" rtl="0">
              <a:lnSpc>
                <a:spcPct val="100000"/>
              </a:lnSpc>
              <a:spcBef>
                <a:spcPts val="0"/>
              </a:spcBef>
              <a:spcAft>
                <a:spcPts val="0"/>
              </a:spcAft>
              <a:buSzPts val="1400"/>
              <a:buNone/>
            </a:pPr>
            <a:br>
              <a:rPr lang="en-US" b="0"/>
            </a:b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806" name="Google Shape;1806;p16:notes"/>
          <p:cNvSpPr>
            <a:spLocks noGrp="1" noRot="1" noChangeAspect="1"/>
          </p:cNvSpPr>
          <p:nvPr>
            <p:ph type="sldImg" idx="2"/>
          </p:nvPr>
        </p:nvSpPr>
        <p:spPr>
          <a:xfrm>
            <a:off x="3533775" y="13811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1"/>
        <p:cNvGrpSpPr/>
        <p:nvPr/>
      </p:nvGrpSpPr>
      <p:grpSpPr>
        <a:xfrm>
          <a:off x="0" y="0"/>
          <a:ext cx="0" cy="0"/>
          <a:chOff x="0" y="0"/>
          <a:chExt cx="0" cy="0"/>
        </a:xfrm>
      </p:grpSpPr>
      <p:sp>
        <p:nvSpPr>
          <p:cNvPr id="1812" name="Google Shape;1812;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813" name="Google Shape;1813;p1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457200" lvl="0" indent="-317500" algn="l" rtl="0">
              <a:lnSpc>
                <a:spcPct val="100000"/>
              </a:lnSpc>
              <a:spcBef>
                <a:spcPts val="0"/>
              </a:spcBef>
              <a:spcAft>
                <a:spcPts val="0"/>
              </a:spcAft>
              <a:buSzPts val="1400"/>
              <a:buChar char="•"/>
            </a:pPr>
            <a:r>
              <a:rPr lang="en-US" b="1"/>
              <a:t>Formally welcome families, </a:t>
            </a:r>
            <a:r>
              <a:rPr lang="en-US"/>
              <a:t>and tell them the title of today’s workshop. Do not go into specific steps of the reading tip at this point. </a:t>
            </a:r>
            <a:endParaRPr/>
          </a:p>
          <a:p>
            <a:pPr marL="457200" lvl="0" indent="-317500" algn="l" rtl="0">
              <a:lnSpc>
                <a:spcPct val="100000"/>
              </a:lnSpc>
              <a:spcBef>
                <a:spcPts val="0"/>
              </a:spcBef>
              <a:spcAft>
                <a:spcPts val="0"/>
              </a:spcAft>
              <a:buSzPts val="1400"/>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651" name="Google Shape;1651;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 </a:t>
            </a:r>
            <a:endParaRPr/>
          </a:p>
          <a:p>
            <a:pPr marL="457200" lvl="0" indent="-317500" algn="l" rtl="0">
              <a:lnSpc>
                <a:spcPct val="100000"/>
              </a:lnSpc>
              <a:spcBef>
                <a:spcPts val="0"/>
              </a:spcBef>
              <a:spcAft>
                <a:spcPts val="0"/>
              </a:spcAft>
              <a:buSzPts val="1400"/>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Char char="•"/>
            </a:pPr>
            <a:r>
              <a:rPr lang="en-US"/>
              <a:t>If this is the first or second Family Workshop in a series, explain that the icons for each of the four parts of the Family Workshop also run along the bottom of slides.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656" name="Google Shape;1656;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677" name="Google Shape;1677;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Part 2: Reading tip</a:t>
            </a:r>
            <a:endParaRPr b="1"/>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a:t>
            </a:r>
            <a:endParaRPr u="sng"/>
          </a:p>
          <a:p>
            <a:pPr marL="0" lvl="0" indent="0" algn="l" rtl="0">
              <a:lnSpc>
                <a:spcPct val="100000"/>
              </a:lnSpc>
              <a:spcBef>
                <a:spcPts val="0"/>
              </a:spcBef>
              <a:spcAft>
                <a:spcPts val="0"/>
              </a:spcAft>
              <a:buClr>
                <a:schemeClr val="dk1"/>
              </a:buClr>
              <a:buSzPts val="1100"/>
              <a:buFont typeface="Arial"/>
              <a:buNone/>
            </a:pPr>
            <a:r>
              <a:rPr lang="en-US" i="1"/>
              <a:t>Here is our tip for the day:</a:t>
            </a:r>
            <a:endParaRPr i="1"/>
          </a:p>
          <a:p>
            <a:pPr marL="457200" lvl="0" indent="-279400" algn="l" rtl="0">
              <a:lnSpc>
                <a:spcPct val="100000"/>
              </a:lnSpc>
              <a:spcBef>
                <a:spcPts val="0"/>
              </a:spcBef>
              <a:spcAft>
                <a:spcPts val="0"/>
              </a:spcAft>
              <a:buSzPts val="800"/>
              <a:buChar char="●"/>
            </a:pPr>
            <a:r>
              <a:rPr lang="en-US" i="1"/>
              <a:t>First, we will pick a word you and your child have heard recently. Start with a shorter word that has only 1 or 2 syllables, or beats, like the word "bird" or "bubble”.</a:t>
            </a:r>
            <a:endParaRPr i="1"/>
          </a:p>
          <a:p>
            <a:pPr marL="457200" lvl="0" indent="-279400" algn="l" rtl="0">
              <a:lnSpc>
                <a:spcPct val="100000"/>
              </a:lnSpc>
              <a:spcBef>
                <a:spcPts val="0"/>
              </a:spcBef>
              <a:spcAft>
                <a:spcPts val="0"/>
              </a:spcAft>
              <a:buSzPts val="800"/>
              <a:buChar char="●"/>
            </a:pPr>
            <a:r>
              <a:rPr lang="en-US" i="1"/>
              <a:t>Then, we say the word. </a:t>
            </a:r>
            <a:endParaRPr i="1"/>
          </a:p>
          <a:p>
            <a:pPr marL="457200" lvl="0" indent="-279400" algn="l" rtl="0">
              <a:lnSpc>
                <a:spcPct val="100000"/>
              </a:lnSpc>
              <a:spcBef>
                <a:spcPts val="0"/>
              </a:spcBef>
              <a:spcAft>
                <a:spcPts val="0"/>
              </a:spcAft>
              <a:buSzPts val="800"/>
              <a:buChar char="●"/>
            </a:pPr>
            <a:r>
              <a:rPr lang="en-US" i="1"/>
              <a:t>Finally, you will help your child “feel” the syllables, or beats, in the word by doing something with their body. </a:t>
            </a:r>
            <a:endParaRPr i="1"/>
          </a:p>
          <a:p>
            <a:pPr marL="0" lvl="0" indent="0" algn="l" rtl="0">
              <a:lnSpc>
                <a:spcPct val="100000"/>
              </a:lnSpc>
              <a:spcBef>
                <a:spcPts val="0"/>
              </a:spcBef>
              <a:spcAft>
                <a:spcPts val="0"/>
              </a:spcAft>
              <a:buClr>
                <a:schemeClr val="dk1"/>
              </a:buClr>
              <a:buSzPts val="1100"/>
              <a:buFont typeface="Arial"/>
              <a:buNone/>
            </a:pPr>
            <a:r>
              <a:rPr lang="en-US" i="1"/>
              <a:t>Why?</a:t>
            </a:r>
            <a:endParaRPr i="1"/>
          </a:p>
          <a:p>
            <a:pPr marL="457200" lvl="0" indent="-279400" algn="l" rtl="0">
              <a:lnSpc>
                <a:spcPct val="100000"/>
              </a:lnSpc>
              <a:spcBef>
                <a:spcPts val="0"/>
              </a:spcBef>
              <a:spcAft>
                <a:spcPts val="0"/>
              </a:spcAft>
              <a:buSzPts val="800"/>
              <a:buChar char="●"/>
            </a:pPr>
            <a:r>
              <a:rPr lang="en-US" i="1"/>
              <a:t>A syllable is a beat in a word. A child’s ability to break apart a word into its syllables, or beats, helps them develop an awareness of sounds in words. Then, later, when they are trying to figure out how to read a new word, sound by sound (we call this “decoding” the words) they will have an easier time focusing in on the individual sounds.</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está nuestro consejo de lectura:</a:t>
            </a:r>
            <a:endParaRPr i="1"/>
          </a:p>
          <a:p>
            <a:pPr marL="457200" lvl="0" indent="-279400" algn="l" rtl="0">
              <a:lnSpc>
                <a:spcPct val="100000"/>
              </a:lnSpc>
              <a:spcBef>
                <a:spcPts val="0"/>
              </a:spcBef>
              <a:spcAft>
                <a:spcPts val="0"/>
              </a:spcAft>
              <a:buSzPts val="800"/>
              <a:buChar char="●"/>
            </a:pPr>
            <a:r>
              <a:rPr lang="en-US" i="1"/>
              <a:t>Primero, vamos a escoger una palabra que usted y su hijo han escuchado recientemente. Empezar con una palabra corta, con solamente una o dos sílabas, es una buena idea, como las palabras “sí” o “gato”. </a:t>
            </a:r>
            <a:endParaRPr i="1"/>
          </a:p>
          <a:p>
            <a:pPr marL="457200" lvl="0" indent="-279400" algn="l" rtl="0">
              <a:lnSpc>
                <a:spcPct val="100000"/>
              </a:lnSpc>
              <a:spcBef>
                <a:spcPts val="0"/>
              </a:spcBef>
              <a:spcAft>
                <a:spcPts val="0"/>
              </a:spcAft>
              <a:buSzPts val="800"/>
              <a:buChar char="●"/>
            </a:pPr>
            <a:r>
              <a:rPr lang="en-US" i="1"/>
              <a:t>Luego, van a decir la palabra. </a:t>
            </a:r>
            <a:endParaRPr i="1"/>
          </a:p>
          <a:p>
            <a:pPr marL="457200" lvl="0" indent="-279400" algn="l" rtl="0">
              <a:lnSpc>
                <a:spcPct val="100000"/>
              </a:lnSpc>
              <a:spcBef>
                <a:spcPts val="0"/>
              </a:spcBef>
              <a:spcAft>
                <a:spcPts val="0"/>
              </a:spcAft>
              <a:buSzPts val="800"/>
              <a:buChar char="●"/>
            </a:pPr>
            <a:r>
              <a:rPr lang="en-US" i="1"/>
              <a:t>Finalmente, pueden ayudarles a sus hijos a “sentir” las sílabas en la palabra por mostrar el ritmo con su cuerpo. </a:t>
            </a: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457200" lvl="0" indent="-279400" algn="l" rtl="0">
              <a:lnSpc>
                <a:spcPct val="100000"/>
              </a:lnSpc>
              <a:spcBef>
                <a:spcPts val="0"/>
              </a:spcBef>
              <a:spcAft>
                <a:spcPts val="0"/>
              </a:spcAft>
              <a:buSzPts val="800"/>
              <a:buChar char="●"/>
            </a:pPr>
            <a:r>
              <a:rPr lang="en-US" i="1"/>
              <a:t>Las sílabas muestran el ritmo de una palabra. Cuando un niño separa una palabra en sílabas, desarrolla un conocimiento de los sonidos de las palabras. Luego, cuando intenta leer una palabra nueva, sonido por sonido (que también se llama “descifrar” las palabras) será más fácil enfocar en los sonidos individuales. </a:t>
            </a:r>
            <a:endParaRPr i="1"/>
          </a:p>
        </p:txBody>
      </p:sp>
      <p:sp>
        <p:nvSpPr>
          <p:cNvPr id="1694" name="Google Shape;1694;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7" name="Google Shape;1707;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p8: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0" name="Google Shape;1720;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Mode</a:t>
            </a:r>
            <a:r>
              <a:rPr lang="en-US" sz="1200" b="0" i="0" u="none" strike="noStrike" cap="none">
                <a:solidFill>
                  <a:schemeClr val="dk1"/>
                </a:solidFill>
                <a:latin typeface="Calibri"/>
                <a:ea typeface="Calibri"/>
                <a:cs typeface="Calibri"/>
                <a:sym typeface="Calibri"/>
              </a:rPr>
              <a:t>l for families how to pick a word from a book.</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Feel free to choose a different word or name to use for modeling purposes throughout the steps. Be sure to update in the slides.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u="sng"/>
              <a:t>Sample script </a:t>
            </a:r>
            <a:endParaRPr b="1" u="sng"/>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First, you and your child will identify a word that you have heard in a book or in conversation. For example, you might read the word “zebra” in a book about the zoo. Or you might want to work with your child’s name and the names of friends and family members. </a:t>
            </a:r>
            <a:endParaRPr b="0" i="1"/>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You might want to begin with shorter words with only 1 or 2 syllables, then move on to longer words with 3 or more syllables when your child is ready. </a:t>
            </a:r>
            <a:endParaRPr b="0" i="1"/>
          </a:p>
          <a:p>
            <a:pPr marL="457200" lvl="0" indent="-228600" algn="l" rtl="0">
              <a:lnSpc>
                <a:spcPct val="100000"/>
              </a:lnSpc>
              <a:spcBef>
                <a:spcPts val="0"/>
              </a:spcBef>
              <a:spcAft>
                <a:spcPts val="0"/>
              </a:spcAft>
              <a:buSzPts val="1400"/>
              <a:buNone/>
            </a:pPr>
            <a:endParaRPr sz="1200" b="0" i="0" u="sng"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Primero, ustedes y sus hijos van a identificar una palabra que han escuchado en un libro o una conversación. Por ejemplo, pueden leer la palabra “cebra” en un libro sobre el zoológico. O tal vez quieren usar el nombre de su hijo o los nombres de amigos y familiares.  </a:t>
            </a:r>
            <a:endParaRPr/>
          </a:p>
          <a:p>
            <a:pPr marL="0" lvl="0" indent="0" algn="l" rtl="0">
              <a:lnSpc>
                <a:spcPct val="100000"/>
              </a:lnSpc>
              <a:spcBef>
                <a:spcPts val="0"/>
              </a:spcBef>
              <a:spcAft>
                <a:spcPts val="0"/>
              </a:spcAft>
              <a:buClr>
                <a:schemeClr val="dk1"/>
              </a:buClr>
              <a:buSzPts val="1400"/>
              <a:buFont typeface="Arial"/>
              <a:buNone/>
            </a:pPr>
            <a:r>
              <a:rPr lang="en-US" i="1"/>
              <a:t>Sería bueno empezar con palabras más cortas con solamente 1 o 2 sílabas, y luego usar palabras más largas con 3 o más sílabas cuando su hijo está listo.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0" name="Google Shape;1730;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Model </a:t>
            </a:r>
            <a:r>
              <a:rPr lang="en-US" sz="1200" b="0" i="0" u="none" strike="noStrike" cap="none">
                <a:solidFill>
                  <a:schemeClr val="dk1"/>
                </a:solidFill>
                <a:latin typeface="Calibri"/>
                <a:ea typeface="Calibri"/>
                <a:cs typeface="Calibri"/>
                <a:sym typeface="Calibri"/>
              </a:rPr>
              <a:t>for families how to prompt their child to say the word.</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Make sure parents understand that the focus should be on spoken, not printed, words (even if you choose a word from a book you are reading). </a:t>
            </a:r>
            <a:endParaRPr/>
          </a:p>
          <a:p>
            <a:pPr marL="457200" marR="0" lvl="0" indent="-228600" algn="l" rtl="0">
              <a:lnSpc>
                <a:spcPct val="100000"/>
              </a:lnSpc>
              <a:spcBef>
                <a:spcPts val="0"/>
              </a:spcBef>
              <a:spcAft>
                <a:spcPts val="0"/>
              </a:spcAft>
              <a:buClr>
                <a:srgbClr val="000000"/>
              </a:buClr>
              <a:buSzPts val="1400"/>
              <a:buFont typeface="Arial"/>
              <a:buNone/>
            </a:pPr>
            <a:endParaRPr u="sng"/>
          </a:p>
          <a:p>
            <a:pPr marL="0" marR="0" lvl="0" indent="0" algn="l" rtl="0">
              <a:lnSpc>
                <a:spcPct val="100000"/>
              </a:lnSpc>
              <a:spcBef>
                <a:spcPts val="0"/>
              </a:spcBef>
              <a:spcAft>
                <a:spcPts val="0"/>
              </a:spcAft>
              <a:buClr>
                <a:srgbClr val="000000"/>
              </a:buClr>
              <a:buSzPts val="1400"/>
              <a:buFont typeface="Arial"/>
              <a:buNone/>
            </a:pPr>
            <a:r>
              <a:rPr lang="en-US" u="sng"/>
              <a:t>Sample script </a:t>
            </a:r>
            <a:endParaRPr b="1" u="sng"/>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Then, have your child say the word</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If you’re using a book, remember, you’re not pointing to the letters or word at this point. This is an about helping your child listen and repeat the word. If it helps, you might ask your child to watch your mouth as you say the word. Then they can say the word back to you.</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u="sng"/>
              <a:t>Sample script in Spanish </a:t>
            </a:r>
            <a:endParaRPr b="1" u="sng"/>
          </a:p>
          <a:p>
            <a:pPr marL="0" marR="0" lvl="0" indent="0" algn="l" rtl="0">
              <a:lnSpc>
                <a:spcPct val="100000"/>
              </a:lnSpc>
              <a:spcBef>
                <a:spcPts val="0"/>
              </a:spcBef>
              <a:spcAft>
                <a:spcPts val="0"/>
              </a:spcAft>
              <a:buClr>
                <a:srgbClr val="000000"/>
              </a:buClr>
              <a:buSzPts val="1400"/>
              <a:buFont typeface="Arial"/>
              <a:buNone/>
            </a:pPr>
            <a:r>
              <a:rPr lang="en-US" i="1"/>
              <a:t>Luego, su hijo va a decir la palabra. Si está usando un libro, en este momento no va a señalar las letras o las palabras. Se trata de ayudarle a su hijo a escuchar y repetir la palabra. Puede ayudarle a observar su boca mientras dice la palabra. Luego puede repetir la palabra.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7.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jp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jp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9.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559"/>
        <p:cNvGrpSpPr/>
        <p:nvPr/>
      </p:nvGrpSpPr>
      <p:grpSpPr>
        <a:xfrm>
          <a:off x="0" y="0"/>
          <a:ext cx="0" cy="0"/>
          <a:chOff x="0" y="0"/>
          <a:chExt cx="0" cy="0"/>
        </a:xfrm>
      </p:grpSpPr>
      <p:sp>
        <p:nvSpPr>
          <p:cNvPr id="1560" name="Google Shape;1560;p121"/>
          <p:cNvSpPr>
            <a:spLocks noGrp="1"/>
          </p:cNvSpPr>
          <p:nvPr>
            <p:ph type="pic" idx="2"/>
          </p:nvPr>
        </p:nvSpPr>
        <p:spPr>
          <a:xfrm>
            <a:off x="9810967" y="1562916"/>
            <a:ext cx="1152000" cy="1143000"/>
          </a:xfrm>
          <a:prstGeom prst="rect">
            <a:avLst/>
          </a:prstGeom>
          <a:noFill/>
          <a:ln>
            <a:noFill/>
          </a:ln>
        </p:spPr>
      </p:sp>
      <p:sp>
        <p:nvSpPr>
          <p:cNvPr id="1561" name="Google Shape;1561;p121"/>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2" name="Google Shape;1562;p121"/>
          <p:cNvSpPr>
            <a:spLocks noGrp="1"/>
          </p:cNvSpPr>
          <p:nvPr>
            <p:ph type="pic" idx="3"/>
          </p:nvPr>
        </p:nvSpPr>
        <p:spPr>
          <a:xfrm>
            <a:off x="9757009" y="3260706"/>
            <a:ext cx="1216200" cy="987600"/>
          </a:xfrm>
          <a:prstGeom prst="rect">
            <a:avLst/>
          </a:prstGeom>
          <a:noFill/>
          <a:ln>
            <a:noFill/>
          </a:ln>
        </p:spPr>
      </p:sp>
      <p:sp>
        <p:nvSpPr>
          <p:cNvPr id="1563" name="Google Shape;1563;p121"/>
          <p:cNvSpPr>
            <a:spLocks noGrp="1"/>
          </p:cNvSpPr>
          <p:nvPr>
            <p:ph type="pic" idx="4"/>
          </p:nvPr>
        </p:nvSpPr>
        <p:spPr>
          <a:xfrm>
            <a:off x="9810967" y="4777725"/>
            <a:ext cx="1143000" cy="1143000"/>
          </a:xfrm>
          <a:prstGeom prst="rect">
            <a:avLst/>
          </a:prstGeom>
          <a:noFill/>
          <a:ln>
            <a:noFill/>
          </a:ln>
        </p:spPr>
      </p:sp>
      <p:cxnSp>
        <p:nvCxnSpPr>
          <p:cNvPr id="1564" name="Google Shape;1564;p12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65" name="Google Shape;1565;p12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66" name="Google Shape;1566;p12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567" name="Google Shape;1567;p12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568" name="Google Shape;1568;p12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69" name="Google Shape;1569;p121"/>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570" name="Google Shape;1570;p12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571" name="Google Shape;1571;p12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572"/>
        <p:cNvGrpSpPr/>
        <p:nvPr/>
      </p:nvGrpSpPr>
      <p:grpSpPr>
        <a:xfrm>
          <a:off x="0" y="0"/>
          <a:ext cx="0" cy="0"/>
          <a:chOff x="0" y="0"/>
          <a:chExt cx="0" cy="0"/>
        </a:xfrm>
      </p:grpSpPr>
      <p:sp>
        <p:nvSpPr>
          <p:cNvPr id="1573" name="Google Shape;1573;p12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74" name="Google Shape;1574;p12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75" name="Google Shape;1575;p12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576" name="Google Shape;1576;p12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577" name="Google Shape;1577;p12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578" name="Google Shape;1578;p12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79" name="Google Shape;1579;p12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580" name="Google Shape;1580;p12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581" name="Google Shape;1581;p122"/>
          <p:cNvSpPr>
            <a:spLocks noGrp="1"/>
          </p:cNvSpPr>
          <p:nvPr>
            <p:ph type="pic" idx="2"/>
          </p:nvPr>
        </p:nvSpPr>
        <p:spPr>
          <a:xfrm>
            <a:off x="9209369" y="1251283"/>
            <a:ext cx="2404500" cy="2949900"/>
          </a:xfrm>
          <a:prstGeom prst="rect">
            <a:avLst/>
          </a:prstGeom>
          <a:noFill/>
          <a:ln>
            <a:noFill/>
          </a:ln>
        </p:spPr>
      </p:sp>
      <p:sp>
        <p:nvSpPr>
          <p:cNvPr id="1582" name="Google Shape;1582;p122"/>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3" name="Google Shape;1583;p122"/>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4" name="Google Shape;1584;p122"/>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85"/>
        <p:cNvGrpSpPr/>
        <p:nvPr/>
      </p:nvGrpSpPr>
      <p:grpSpPr>
        <a:xfrm>
          <a:off x="0" y="0"/>
          <a:ext cx="0" cy="0"/>
          <a:chOff x="0" y="0"/>
          <a:chExt cx="0" cy="0"/>
        </a:xfrm>
      </p:grpSpPr>
      <p:sp>
        <p:nvSpPr>
          <p:cNvPr id="1586" name="Google Shape;1586;p12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7" name="Google Shape;1587;p123"/>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8" name="Google Shape;1588;p123"/>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9" name="Google Shape;1589;p123"/>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0" name="Google Shape;1590;p123"/>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91"/>
        <p:cNvGrpSpPr/>
        <p:nvPr/>
      </p:nvGrpSpPr>
      <p:grpSpPr>
        <a:xfrm>
          <a:off x="0" y="0"/>
          <a:ext cx="0" cy="0"/>
          <a:chOff x="0" y="0"/>
          <a:chExt cx="0" cy="0"/>
        </a:xfrm>
      </p:grpSpPr>
      <p:sp>
        <p:nvSpPr>
          <p:cNvPr id="1592" name="Google Shape;1592;p12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593"/>
        <p:cNvGrpSpPr/>
        <p:nvPr/>
      </p:nvGrpSpPr>
      <p:grpSpPr>
        <a:xfrm>
          <a:off x="0" y="0"/>
          <a:ext cx="0" cy="0"/>
          <a:chOff x="0" y="0"/>
          <a:chExt cx="0" cy="0"/>
        </a:xfrm>
      </p:grpSpPr>
      <p:sp>
        <p:nvSpPr>
          <p:cNvPr id="1594" name="Google Shape;1594;p12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95" name="Google Shape;1595;p12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6" name="Google Shape;1596;p12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597" name="Google Shape;1597;p12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598" name="Google Shape;1598;p12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599" name="Google Shape;1599;p12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600" name="Google Shape;1600;p12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601" name="Google Shape;1601;p125"/>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602" name="Google Shape;1602;p125"/>
          <p:cNvSpPr>
            <a:spLocks noGrp="1"/>
          </p:cNvSpPr>
          <p:nvPr>
            <p:ph type="pic" idx="2"/>
          </p:nvPr>
        </p:nvSpPr>
        <p:spPr>
          <a:xfrm>
            <a:off x="8916576" y="1661249"/>
            <a:ext cx="2990100" cy="2715900"/>
          </a:xfrm>
          <a:prstGeom prst="rect">
            <a:avLst/>
          </a:prstGeom>
          <a:noFill/>
          <a:ln>
            <a:noFill/>
          </a:ln>
        </p:spPr>
      </p:sp>
      <p:sp>
        <p:nvSpPr>
          <p:cNvPr id="1603" name="Google Shape;1603;p125"/>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4" name="Google Shape;1604;p125"/>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5" name="Google Shape;1605;p125"/>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6" name="Google Shape;1606;p125"/>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607"/>
        <p:cNvGrpSpPr/>
        <p:nvPr/>
      </p:nvGrpSpPr>
      <p:grpSpPr>
        <a:xfrm>
          <a:off x="0" y="0"/>
          <a:ext cx="0" cy="0"/>
          <a:chOff x="0" y="0"/>
          <a:chExt cx="0" cy="0"/>
        </a:xfrm>
      </p:grpSpPr>
      <p:sp>
        <p:nvSpPr>
          <p:cNvPr id="1608" name="Google Shape;1608;p12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09" name="Google Shape;1609;p12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10" name="Google Shape;1610;p12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11" name="Google Shape;1611;p12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612" name="Google Shape;1612;p12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613" name="Google Shape;1613;p12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614" name="Google Shape;1614;p12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615" name="Google Shape;1615;p12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616" name="Google Shape;1616;p126"/>
          <p:cNvSpPr>
            <a:spLocks noGrp="1"/>
          </p:cNvSpPr>
          <p:nvPr>
            <p:ph type="pic" idx="2"/>
          </p:nvPr>
        </p:nvSpPr>
        <p:spPr>
          <a:xfrm>
            <a:off x="9093038" y="1058781"/>
            <a:ext cx="2715900" cy="2715900"/>
          </a:xfrm>
          <a:prstGeom prst="rect">
            <a:avLst/>
          </a:prstGeom>
          <a:noFill/>
          <a:ln>
            <a:noFill/>
          </a:ln>
        </p:spPr>
      </p:sp>
      <p:sp>
        <p:nvSpPr>
          <p:cNvPr id="1617" name="Google Shape;1617;p126"/>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8" name="Google Shape;1618;p126"/>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9" name="Google Shape;1619;p126"/>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0" name="Google Shape;1620;p126"/>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1" name="Google Shape;1621;p126"/>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2" name="Google Shape;1622;p126"/>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3" name="Google Shape;1623;p126"/>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624"/>
        <p:cNvGrpSpPr/>
        <p:nvPr/>
      </p:nvGrpSpPr>
      <p:grpSpPr>
        <a:xfrm>
          <a:off x="0" y="0"/>
          <a:ext cx="0" cy="0"/>
          <a:chOff x="0" y="0"/>
          <a:chExt cx="0" cy="0"/>
        </a:xfrm>
      </p:grpSpPr>
      <p:sp>
        <p:nvSpPr>
          <p:cNvPr id="1625" name="Google Shape;1625;p12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6" name="Google Shape;1626;p127"/>
          <p:cNvSpPr>
            <a:spLocks noGrp="1"/>
          </p:cNvSpPr>
          <p:nvPr>
            <p:ph type="pic" idx="2"/>
          </p:nvPr>
        </p:nvSpPr>
        <p:spPr>
          <a:xfrm>
            <a:off x="9510134" y="1431036"/>
            <a:ext cx="1965900" cy="3996000"/>
          </a:xfrm>
          <a:prstGeom prst="rect">
            <a:avLst/>
          </a:prstGeom>
          <a:noFill/>
          <a:ln>
            <a:noFill/>
          </a:ln>
        </p:spPr>
      </p:sp>
      <p:cxnSp>
        <p:nvCxnSpPr>
          <p:cNvPr id="1627" name="Google Shape;1627;p12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8" name="Google Shape;1628;p12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9" name="Google Shape;1629;p12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630" name="Google Shape;1630;p12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631" name="Google Shape;1631;p12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632" name="Google Shape;1632;p12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633" name="Google Shape;1633;p12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634" name="Google Shape;1634;p127"/>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5" name="Google Shape;1635;p127"/>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6" name="Google Shape;1636;p127"/>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7" name="Google Shape;1637;p127"/>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8" name="Google Shape;1638;p127"/>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9" name="Google Shape;1639;p127"/>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0" name="Google Shape;1640;p127"/>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1" name="Google Shape;1641;p127"/>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4"/>
        <p:cNvGrpSpPr/>
        <p:nvPr/>
      </p:nvGrpSpPr>
      <p:grpSpPr>
        <a:xfrm>
          <a:off x="0" y="0"/>
          <a:ext cx="0" cy="0"/>
          <a:chOff x="0" y="0"/>
          <a:chExt cx="0" cy="0"/>
        </a:xfrm>
      </p:grpSpPr>
      <p:pic>
        <p:nvPicPr>
          <p:cNvPr id="155" name="Google Shape;155;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6" name="Google Shape;156;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7" name="Google Shape;157;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8" name="Google Shape;158;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59" name="Google Shape;159;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0" name="Google Shape;160;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1" name="Google Shape;161;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2" name="Google Shape;162;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3" name="Google Shape;163;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4" name="Google Shape;164;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5" name="Google Shape;165;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7"/>
        <p:cNvGrpSpPr/>
        <p:nvPr/>
      </p:nvGrpSpPr>
      <p:grpSpPr>
        <a:xfrm>
          <a:off x="0" y="0"/>
          <a:ext cx="0" cy="0"/>
          <a:chOff x="0" y="0"/>
          <a:chExt cx="0" cy="0"/>
        </a:xfrm>
      </p:grpSpPr>
      <p:sp>
        <p:nvSpPr>
          <p:cNvPr id="168" name="Google Shape;168;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7" name="Google Shape;177;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8" name="Google Shape;178;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79" name="Google Shape;179;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1" name="Google Shape;181;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3" name="Google Shape;183;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4" name="Google Shape;184;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5" name="Google Shape;185;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6"/>
        <p:cNvGrpSpPr/>
        <p:nvPr/>
      </p:nvGrpSpPr>
      <p:grpSpPr>
        <a:xfrm>
          <a:off x="0" y="0"/>
          <a:ext cx="0" cy="0"/>
          <a:chOff x="0" y="0"/>
          <a:chExt cx="0" cy="0"/>
        </a:xfrm>
      </p:grpSpPr>
      <p:sp>
        <p:nvSpPr>
          <p:cNvPr id="187" name="Google Shape;187;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8" name="Google Shape;188;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1" name="Google Shape;191;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2" name="Google Shape;192;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3" name="Google Shape;193;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4" name="Google Shape;194;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6" name="Google Shape;196;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8" name="Google Shape;198;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99" name="Google Shape;199;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0" name="Google Shape;200;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1" name="Google Shape;201;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2" name="Google Shape;202;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3" name="Google Shape;203;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4"/>
        <p:cNvGrpSpPr/>
        <p:nvPr/>
      </p:nvGrpSpPr>
      <p:grpSpPr>
        <a:xfrm>
          <a:off x="0" y="0"/>
          <a:ext cx="0" cy="0"/>
          <a:chOff x="0" y="0"/>
          <a:chExt cx="0" cy="0"/>
        </a:xfrm>
      </p:grpSpPr>
      <p:sp>
        <p:nvSpPr>
          <p:cNvPr id="205" name="Google Shape;205;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6" name="Google Shape;206;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9" name="Google Shape;209;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0" name="Google Shape;210;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1" name="Google Shape;211;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2" name="Google Shape;212;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4" name="Google Shape;214;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6" name="Google Shape;216;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7" name="Google Shape;217;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8" name="Google Shape;218;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19" name="Google Shape;219;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0" name="Google Shape;220;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1" name="Google Shape;221;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2"/>
        <p:cNvGrpSpPr/>
        <p:nvPr/>
      </p:nvGrpSpPr>
      <p:grpSpPr>
        <a:xfrm>
          <a:off x="0" y="0"/>
          <a:ext cx="0" cy="0"/>
          <a:chOff x="0" y="0"/>
          <a:chExt cx="0" cy="0"/>
        </a:xfrm>
      </p:grpSpPr>
      <p:sp>
        <p:nvSpPr>
          <p:cNvPr id="223" name="Google Shape;223;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2" name="Google Shape;232;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3" name="Google Shape;233;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4" name="Google Shape;234;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6" name="Google Shape;236;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8" name="Google Shape;238;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39" name="Google Shape;239;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0" name="Google Shape;240;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1"/>
        <p:cNvGrpSpPr/>
        <p:nvPr/>
      </p:nvGrpSpPr>
      <p:grpSpPr>
        <a:xfrm>
          <a:off x="0" y="0"/>
          <a:ext cx="0" cy="0"/>
          <a:chOff x="0" y="0"/>
          <a:chExt cx="0" cy="0"/>
        </a:xfrm>
      </p:grpSpPr>
      <p:pic>
        <p:nvPicPr>
          <p:cNvPr id="242" name="Google Shape;242;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4" name="Google Shape;244;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5" name="Google Shape;245;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6" name="Google Shape;246;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7" name="Google Shape;247;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8" name="Google Shape;248;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9" name="Google Shape;249;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0" name="Google Shape;250;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1" name="Google Shape;251;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2" name="Google Shape;252;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3" name="Google Shape;253;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0" name="Google Shape;260;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1"/>
        <p:cNvGrpSpPr/>
        <p:nvPr/>
      </p:nvGrpSpPr>
      <p:grpSpPr>
        <a:xfrm>
          <a:off x="0" y="0"/>
          <a:ext cx="0" cy="0"/>
          <a:chOff x="0" y="0"/>
          <a:chExt cx="0" cy="0"/>
        </a:xfrm>
      </p:grpSpPr>
      <p:pic>
        <p:nvPicPr>
          <p:cNvPr id="262" name="Google Shape;262;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3" name="Google Shape;263;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4" name="Google Shape;264;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5" name="Google Shape;265;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6" name="Google Shape;266;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7" name="Google Shape;267;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8" name="Google Shape;268;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9" name="Google Shape;269;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0" name="Google Shape;270;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1" name="Google Shape;271;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2" name="Google Shape;272;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Google Shape;273;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1" name="Google Shape;281;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2" name="Google Shape;282;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3" name="Google Shape;283;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5"/>
        <p:cNvGrpSpPr/>
        <p:nvPr/>
      </p:nvGrpSpPr>
      <p:grpSpPr>
        <a:xfrm>
          <a:off x="0" y="0"/>
          <a:ext cx="0" cy="0"/>
          <a:chOff x="0" y="0"/>
          <a:chExt cx="0" cy="0"/>
        </a:xfrm>
      </p:grpSpPr>
      <p:pic>
        <p:nvPicPr>
          <p:cNvPr id="286" name="Google Shape;286;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7" name="Google Shape;287;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8" name="Google Shape;288;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89" name="Google Shape;289;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1" name="Google Shape;291;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2" name="Google Shape;292;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3" name="Google Shape;293;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4" name="Google Shape;294;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5" name="Google Shape;295;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6" name="Google Shape;296;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8"/>
        <p:cNvGrpSpPr/>
        <p:nvPr/>
      </p:nvGrpSpPr>
      <p:grpSpPr>
        <a:xfrm>
          <a:off x="0" y="0"/>
          <a:ext cx="0" cy="0"/>
          <a:chOff x="0" y="0"/>
          <a:chExt cx="0" cy="0"/>
        </a:xfrm>
      </p:grpSpPr>
      <p:pic>
        <p:nvPicPr>
          <p:cNvPr id="299" name="Google Shape;299;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0" name="Google Shape;300;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1" name="Google Shape;301;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2" name="Google Shape;302;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3" name="Google Shape;303;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4" name="Google Shape;304;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5" name="Google Shape;305;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6" name="Google Shape;306;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7" name="Google Shape;307;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8" name="Google Shape;308;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9" name="Google Shape;309;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1"/>
        <p:cNvGrpSpPr/>
        <p:nvPr/>
      </p:nvGrpSpPr>
      <p:grpSpPr>
        <a:xfrm>
          <a:off x="0" y="0"/>
          <a:ext cx="0" cy="0"/>
          <a:chOff x="0" y="0"/>
          <a:chExt cx="0" cy="0"/>
        </a:xfrm>
      </p:grpSpPr>
      <p:pic>
        <p:nvPicPr>
          <p:cNvPr id="312" name="Google Shape;312;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3" name="Google Shape;313;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4" name="Google Shape;314;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5" name="Google Shape;315;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6" name="Google Shape;316;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7" name="Google Shape;317;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8" name="Google Shape;318;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9" name="Google Shape;319;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0" name="Google Shape;320;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1" name="Google Shape;321;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2" name="Google Shape;322;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3" name="Google Shape;323;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29"/>
        <p:cNvGrpSpPr/>
        <p:nvPr/>
      </p:nvGrpSpPr>
      <p:grpSpPr>
        <a:xfrm>
          <a:off x="0" y="0"/>
          <a:ext cx="0" cy="0"/>
          <a:chOff x="0" y="0"/>
          <a:chExt cx="0" cy="0"/>
        </a:xfrm>
      </p:grpSpPr>
      <p:pic>
        <p:nvPicPr>
          <p:cNvPr id="330" name="Google Shape;330;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1" name="Google Shape;331;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2" name="Google Shape;332;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3" name="Google Shape;333;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4" name="Google Shape;334;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5" name="Google Shape;335;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6" name="Google Shape;336;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7" name="Google Shape;337;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8" name="Google Shape;338;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39" name="Google Shape;339;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0" name="Google Shape;340;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1"/>
        <p:cNvGrpSpPr/>
        <p:nvPr/>
      </p:nvGrpSpPr>
      <p:grpSpPr>
        <a:xfrm>
          <a:off x="0" y="0"/>
          <a:ext cx="0" cy="0"/>
          <a:chOff x="0" y="0"/>
          <a:chExt cx="0" cy="0"/>
        </a:xfrm>
      </p:grpSpPr>
      <p:pic>
        <p:nvPicPr>
          <p:cNvPr id="342" name="Google Shape;342;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3" name="Google Shape;343;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4" name="Google Shape;344;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5" name="Google Shape;345;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6" name="Google Shape;346;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7" name="Google Shape;347;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8" name="Google Shape;348;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49" name="Google Shape;349;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0" name="Google Shape;350;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1" name="Google Shape;351;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2" name="Google Shape;352;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3" name="Google Shape;353;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4"/>
        <p:cNvGrpSpPr/>
        <p:nvPr/>
      </p:nvGrpSpPr>
      <p:grpSpPr>
        <a:xfrm>
          <a:off x="0" y="0"/>
          <a:ext cx="0" cy="0"/>
          <a:chOff x="0" y="0"/>
          <a:chExt cx="0" cy="0"/>
        </a:xfrm>
      </p:grpSpPr>
      <p:sp>
        <p:nvSpPr>
          <p:cNvPr id="355" name="Google Shape;355;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6" name="Google Shape;356;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7" name="Google Shape;357;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61000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0"/>
        <p:cNvGrpSpPr/>
        <p:nvPr/>
      </p:nvGrpSpPr>
      <p:grpSpPr>
        <a:xfrm>
          <a:off x="0" y="0"/>
          <a:ext cx="0" cy="0"/>
          <a:chOff x="0" y="0"/>
          <a:chExt cx="0" cy="0"/>
        </a:xfrm>
      </p:grpSpPr>
      <p:sp>
        <p:nvSpPr>
          <p:cNvPr id="411" name="Google Shape;411;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2" name="Google Shape;412;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0" name="Google Shape;420;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1" name="Google Shape;421;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2" name="Google Shape;422;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4" name="Google Shape;424;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6" name="Google Shape;426;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7" name="Google Shape;427;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8" name="Google Shape;428;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29"/>
        <p:cNvGrpSpPr/>
        <p:nvPr/>
      </p:nvGrpSpPr>
      <p:grpSpPr>
        <a:xfrm>
          <a:off x="0" y="0"/>
          <a:ext cx="0" cy="0"/>
          <a:chOff x="0" y="0"/>
          <a:chExt cx="0" cy="0"/>
        </a:xfrm>
      </p:grpSpPr>
      <p:sp>
        <p:nvSpPr>
          <p:cNvPr id="430" name="Google Shape;430;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1" name="Google Shape;431;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2" name="Google Shape;432;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3" name="Google Shape;433;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4" name="Google Shape;434;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6" name="Google Shape;436;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7" name="Google Shape;437;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8" name="Google Shape;438;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39" name="Google Shape;439;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0" name="Google Shape;440;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1" name="Google Shape;441;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48"/>
        <p:cNvGrpSpPr/>
        <p:nvPr/>
      </p:nvGrpSpPr>
      <p:grpSpPr>
        <a:xfrm>
          <a:off x="0" y="0"/>
          <a:ext cx="0" cy="0"/>
          <a:chOff x="0" y="0"/>
          <a:chExt cx="0" cy="0"/>
        </a:xfrm>
      </p:grpSpPr>
      <p:sp>
        <p:nvSpPr>
          <p:cNvPr id="449" name="Google Shape;449;p44"/>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50" name="Google Shape;450;p4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44"/>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3" name="Google Shape;453;p44"/>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54" name="Google Shape;454;p4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55" name="Google Shape;455;p4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7" name="Google Shape;457;p4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8" name="Google Shape;458;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9" name="Google Shape;459;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60" name="Google Shape;460;p4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61" name="Google Shape;461;p4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2" name="Google Shape;462;p4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63" name="Google Shape;463;p44"/>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464" name="Google Shape;464;p44"/>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465" name="Google Shape;465;p44"/>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66"/>
        <p:cNvGrpSpPr/>
        <p:nvPr/>
      </p:nvGrpSpPr>
      <p:grpSpPr>
        <a:xfrm>
          <a:off x="0" y="0"/>
          <a:ext cx="0" cy="0"/>
          <a:chOff x="0" y="0"/>
          <a:chExt cx="0" cy="0"/>
        </a:xfrm>
      </p:grpSpPr>
      <p:sp>
        <p:nvSpPr>
          <p:cNvPr id="467" name="Google Shape;467;p45"/>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5"/>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9" name="Google Shape;469;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0" name="Google Shape;470;p45"/>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71" name="Google Shape;471;p4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72" name="Google Shape;472;p4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3" name="Google Shape;473;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4" name="Google Shape;474;p4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5" name="Google Shape;475;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6" name="Google Shape;476;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7" name="Google Shape;477;p4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8" name="Google Shape;478;p4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79" name="Google Shape;479;p4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80" name="Google Shape;480;p45"/>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481" name="Google Shape;481;p45"/>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482" name="Google Shape;482;p45"/>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483" name="Google Shape;483;p45"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84"/>
        <p:cNvGrpSpPr/>
        <p:nvPr/>
      </p:nvGrpSpPr>
      <p:grpSpPr>
        <a:xfrm>
          <a:off x="0" y="0"/>
          <a:ext cx="0" cy="0"/>
          <a:chOff x="0" y="0"/>
          <a:chExt cx="0" cy="0"/>
        </a:xfrm>
      </p:grpSpPr>
      <p:sp>
        <p:nvSpPr>
          <p:cNvPr id="485" name="Google Shape;485;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86" name="Google Shape;486;p46"/>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87" name="Google Shape;487;p46"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88" name="Google Shape;488;p4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89" name="Google Shape;489;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0" name="Google Shape;490;p4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1" name="Google Shape;491;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2" name="Google Shape;492;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93" name="Google Shape;493;p46"/>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94" name="Google Shape;494;p46"/>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95" name="Google Shape;495;p46"/>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96" name="Google Shape;496;p46"/>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97" name="Google Shape;497;p46"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98" name="Google Shape;498;p46"/>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9" name="Google Shape;499;p46"/>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0" name="Google Shape;500;p46"/>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1" name="Google Shape;501;p46"/>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2" name="Google Shape;502;p46"/>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3" name="Google Shape;503;p46"/>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04"/>
        <p:cNvGrpSpPr/>
        <p:nvPr/>
      </p:nvGrpSpPr>
      <p:grpSpPr>
        <a:xfrm>
          <a:off x="0" y="0"/>
          <a:ext cx="0" cy="0"/>
          <a:chOff x="0" y="0"/>
          <a:chExt cx="0" cy="0"/>
        </a:xfrm>
      </p:grpSpPr>
      <p:pic>
        <p:nvPicPr>
          <p:cNvPr id="505" name="Google Shape;505;p47"/>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506" name="Google Shape;506;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07" name="Google Shape;507;p47"/>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508" name="Google Shape;508;p4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09" name="Google Shape;509;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0" name="Google Shape;510;p4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1" name="Google Shape;511;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2" name="Google Shape;512;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3" name="Google Shape;513;p4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514" name="Google Shape;514;p47"/>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515" name="Google Shape;515;p47"/>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16" name="Google Shape;516;p4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517" name="Google Shape;517;p47"/>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8" name="Google Shape;518;p47"/>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9" name="Google Shape;519;p47"/>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0" name="Google Shape;520;p47"/>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1" name="Google Shape;521;p47"/>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2"/>
        <p:cNvGrpSpPr/>
        <p:nvPr/>
      </p:nvGrpSpPr>
      <p:grpSpPr>
        <a:xfrm>
          <a:off x="0" y="0"/>
          <a:ext cx="0" cy="0"/>
          <a:chOff x="0" y="0"/>
          <a:chExt cx="0" cy="0"/>
        </a:xfrm>
      </p:grpSpPr>
      <p:sp>
        <p:nvSpPr>
          <p:cNvPr id="523" name="Google Shape;523;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4" name="Google Shape;524;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5" name="Google Shape;525;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6" name="Google Shape;526;p48"/>
          <p:cNvGrpSpPr/>
          <p:nvPr/>
        </p:nvGrpSpPr>
        <p:grpSpPr>
          <a:xfrm>
            <a:off x="1" y="5607273"/>
            <a:ext cx="12196128" cy="83414"/>
            <a:chOff x="-33239" y="5603791"/>
            <a:chExt cx="9147325" cy="83414"/>
          </a:xfrm>
        </p:grpSpPr>
        <p:cxnSp>
          <p:nvCxnSpPr>
            <p:cNvPr id="527" name="Google Shape;527;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8" name="Google Shape;528;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4"/>
        <p:cNvGrpSpPr/>
        <p:nvPr/>
      </p:nvGrpSpPr>
      <p:grpSpPr>
        <a:xfrm>
          <a:off x="0" y="0"/>
          <a:ext cx="0" cy="0"/>
          <a:chOff x="0" y="0"/>
          <a:chExt cx="0" cy="0"/>
        </a:xfrm>
      </p:grpSpPr>
      <p:sp>
        <p:nvSpPr>
          <p:cNvPr id="535" name="Google Shape;535;p5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6" name="Google Shape;536;p50"/>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37" name="Google Shape;537;p50"/>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38" name="Google Shape;538;p5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39" name="Google Shape;539;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0" name="Google Shape;540;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1" name="Google Shape;541;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2" name="Google Shape;542;p50"/>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43" name="Google Shape;543;p50"/>
          <p:cNvSpPr>
            <a:spLocks noGrp="1"/>
          </p:cNvSpPr>
          <p:nvPr>
            <p:ph type="pic" idx="2"/>
          </p:nvPr>
        </p:nvSpPr>
        <p:spPr>
          <a:xfrm>
            <a:off x="9282749" y="1283634"/>
            <a:ext cx="2377500" cy="3173100"/>
          </a:xfrm>
          <a:prstGeom prst="rect">
            <a:avLst/>
          </a:prstGeom>
          <a:noFill/>
          <a:ln>
            <a:noFill/>
          </a:ln>
        </p:spPr>
      </p:sp>
      <p:sp>
        <p:nvSpPr>
          <p:cNvPr id="544" name="Google Shape;544;p50"/>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5" name="Google Shape;545;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6" name="Google Shape;546;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49" name="Google Shape;549;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53"/>
        <p:cNvGrpSpPr/>
        <p:nvPr/>
      </p:nvGrpSpPr>
      <p:grpSpPr>
        <a:xfrm>
          <a:off x="0" y="0"/>
          <a:ext cx="0" cy="0"/>
          <a:chOff x="0" y="0"/>
          <a:chExt cx="0" cy="0"/>
        </a:xfrm>
      </p:grpSpPr>
      <p:sp>
        <p:nvSpPr>
          <p:cNvPr id="554" name="Google Shape;554;p5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5" name="Google Shape;555;p51"/>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556" name="Google Shape;556;p51"/>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57" name="Google Shape;557;p5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8" name="Google Shape;558;p5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60" name="Google Shape;560;p5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61" name="Google Shape;561;p5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62" name="Google Shape;562;p51"/>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51"/>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51"/>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67"/>
        <p:cNvGrpSpPr/>
        <p:nvPr/>
      </p:nvGrpSpPr>
      <p:grpSpPr>
        <a:xfrm>
          <a:off x="0" y="0"/>
          <a:ext cx="0" cy="0"/>
          <a:chOff x="0" y="0"/>
          <a:chExt cx="0" cy="0"/>
        </a:xfrm>
      </p:grpSpPr>
      <p:sp>
        <p:nvSpPr>
          <p:cNvPr id="568" name="Google Shape;568;p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69" name="Google Shape;569;p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70" name="Google Shape;570;p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71" name="Google Shape;571;p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72" name="Google Shape;572;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3" name="Google Shape;573;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4" name="Google Shape;574;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5" name="Google Shape;575;p5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76" name="Google Shape;576;p52"/>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a:spLocks noGrp="1"/>
          </p:cNvSpPr>
          <p:nvPr>
            <p:ph type="pic" idx="2"/>
          </p:nvPr>
        </p:nvSpPr>
        <p:spPr>
          <a:xfrm>
            <a:off x="8832388" y="1251284"/>
            <a:ext cx="3251700" cy="2499000"/>
          </a:xfrm>
          <a:prstGeom prst="rect">
            <a:avLst/>
          </a:prstGeom>
          <a:noFill/>
          <a:ln>
            <a:noFill/>
          </a:ln>
        </p:spPr>
      </p:sp>
      <p:sp>
        <p:nvSpPr>
          <p:cNvPr id="578" name="Google Shape;578;p52"/>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79"/>
        <p:cNvGrpSpPr/>
        <p:nvPr/>
      </p:nvGrpSpPr>
      <p:grpSpPr>
        <a:xfrm>
          <a:off x="0" y="0"/>
          <a:ext cx="0" cy="0"/>
          <a:chOff x="0" y="0"/>
          <a:chExt cx="0" cy="0"/>
        </a:xfrm>
      </p:grpSpPr>
      <p:sp>
        <p:nvSpPr>
          <p:cNvPr id="580" name="Google Shape;580;p5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1" name="Google Shape;581;p5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82" name="Google Shape;582;p5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584" name="Google Shape;584;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5" name="Google Shape;585;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6" name="Google Shape;586;p5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587" name="Google Shape;587;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8" name="Google Shape;588;p53"/>
          <p:cNvSpPr>
            <a:spLocks noGrp="1"/>
          </p:cNvSpPr>
          <p:nvPr>
            <p:ph type="pic" idx="2"/>
          </p:nvPr>
        </p:nvSpPr>
        <p:spPr>
          <a:xfrm>
            <a:off x="9093038" y="1058781"/>
            <a:ext cx="2715900" cy="2715900"/>
          </a:xfrm>
          <a:prstGeom prst="rect">
            <a:avLst/>
          </a:prstGeom>
          <a:noFill/>
          <a:ln>
            <a:noFill/>
          </a:ln>
        </p:spPr>
      </p:sp>
      <p:sp>
        <p:nvSpPr>
          <p:cNvPr id="589" name="Google Shape;589;p5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0" name="Google Shape;590;p5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6"/>
        <p:cNvGrpSpPr/>
        <p:nvPr/>
      </p:nvGrpSpPr>
      <p:grpSpPr>
        <a:xfrm>
          <a:off x="0" y="0"/>
          <a:ext cx="0" cy="0"/>
          <a:chOff x="0" y="0"/>
          <a:chExt cx="0" cy="0"/>
        </a:xfrm>
      </p:grpSpPr>
      <p:sp>
        <p:nvSpPr>
          <p:cNvPr id="597" name="Google Shape;597;p5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8" name="Google Shape;598;p54"/>
          <p:cNvSpPr>
            <a:spLocks noGrp="1"/>
          </p:cNvSpPr>
          <p:nvPr>
            <p:ph type="pic" idx="2"/>
          </p:nvPr>
        </p:nvSpPr>
        <p:spPr>
          <a:xfrm>
            <a:off x="8953152" y="1444919"/>
            <a:ext cx="2916900" cy="2596800"/>
          </a:xfrm>
          <a:prstGeom prst="rect">
            <a:avLst/>
          </a:prstGeom>
          <a:noFill/>
          <a:ln>
            <a:noFill/>
          </a:ln>
        </p:spPr>
      </p:sp>
      <p:sp>
        <p:nvSpPr>
          <p:cNvPr id="599" name="Google Shape;599;p54"/>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0" name="Google Shape;600;p5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01" name="Google Shape;601;p5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03" name="Google Shape;603;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4" name="Google Shape;604;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5" name="Google Shape;605;p54"/>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06" name="Google Shape;606;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7" name="Google Shape;607;p54"/>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8"/>
        <p:cNvGrpSpPr/>
        <p:nvPr/>
      </p:nvGrpSpPr>
      <p:grpSpPr>
        <a:xfrm>
          <a:off x="0" y="0"/>
          <a:ext cx="0" cy="0"/>
          <a:chOff x="0" y="0"/>
          <a:chExt cx="0" cy="0"/>
        </a:xfrm>
      </p:grpSpPr>
      <p:sp>
        <p:nvSpPr>
          <p:cNvPr id="609" name="Google Shape;609;p55"/>
          <p:cNvSpPr>
            <a:spLocks noGrp="1"/>
          </p:cNvSpPr>
          <p:nvPr>
            <p:ph type="pic" idx="2"/>
          </p:nvPr>
        </p:nvSpPr>
        <p:spPr>
          <a:xfrm>
            <a:off x="9810967" y="1562916"/>
            <a:ext cx="1152000" cy="1143000"/>
          </a:xfrm>
          <a:prstGeom prst="rect">
            <a:avLst/>
          </a:prstGeom>
          <a:noFill/>
          <a:ln>
            <a:noFill/>
          </a:ln>
        </p:spPr>
      </p:sp>
      <p:sp>
        <p:nvSpPr>
          <p:cNvPr id="610" name="Google Shape;610;p55"/>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1" name="Google Shape;611;p55"/>
          <p:cNvSpPr>
            <a:spLocks noGrp="1"/>
          </p:cNvSpPr>
          <p:nvPr>
            <p:ph type="pic" idx="3"/>
          </p:nvPr>
        </p:nvSpPr>
        <p:spPr>
          <a:xfrm>
            <a:off x="9757009" y="3260706"/>
            <a:ext cx="1216200" cy="987600"/>
          </a:xfrm>
          <a:prstGeom prst="rect">
            <a:avLst/>
          </a:prstGeom>
          <a:noFill/>
          <a:ln>
            <a:noFill/>
          </a:ln>
        </p:spPr>
      </p:sp>
      <p:sp>
        <p:nvSpPr>
          <p:cNvPr id="612" name="Google Shape;612;p55"/>
          <p:cNvSpPr>
            <a:spLocks noGrp="1"/>
          </p:cNvSpPr>
          <p:nvPr>
            <p:ph type="pic" idx="4"/>
          </p:nvPr>
        </p:nvSpPr>
        <p:spPr>
          <a:xfrm>
            <a:off x="9810967" y="4777725"/>
            <a:ext cx="1143000" cy="1143000"/>
          </a:xfrm>
          <a:prstGeom prst="rect">
            <a:avLst/>
          </a:prstGeom>
          <a:noFill/>
          <a:ln>
            <a:noFill/>
          </a:ln>
        </p:spPr>
      </p:sp>
      <p:cxnSp>
        <p:nvCxnSpPr>
          <p:cNvPr id="613" name="Google Shape;613;p5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14" name="Google Shape;614;p5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16" name="Google Shape;616;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7" name="Google Shape;617;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8" name="Google Shape;618;p55"/>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19" name="Google Shape;619;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0" name="Google Shape;620;p5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1"/>
        <p:cNvGrpSpPr/>
        <p:nvPr/>
      </p:nvGrpSpPr>
      <p:grpSpPr>
        <a:xfrm>
          <a:off x="0" y="0"/>
          <a:ext cx="0" cy="0"/>
          <a:chOff x="0" y="0"/>
          <a:chExt cx="0" cy="0"/>
        </a:xfrm>
      </p:grpSpPr>
      <p:sp>
        <p:nvSpPr>
          <p:cNvPr id="622" name="Google Shape;622;p5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3" name="Google Shape;623;p5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4" name="Google Shape;624;p5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25" name="Google Shape;625;p5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26" name="Google Shape;626;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7" name="Google Shape;627;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8" name="Google Shape;628;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29" name="Google Shape;629;p5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630" name="Google Shape;630;p56"/>
          <p:cNvSpPr>
            <a:spLocks noGrp="1"/>
          </p:cNvSpPr>
          <p:nvPr>
            <p:ph type="pic" idx="2"/>
          </p:nvPr>
        </p:nvSpPr>
        <p:spPr>
          <a:xfrm>
            <a:off x="9209369" y="1251283"/>
            <a:ext cx="2404500" cy="2949900"/>
          </a:xfrm>
          <a:prstGeom prst="rect">
            <a:avLst/>
          </a:prstGeom>
          <a:noFill/>
          <a:ln>
            <a:noFill/>
          </a:ln>
        </p:spPr>
      </p:sp>
      <p:sp>
        <p:nvSpPr>
          <p:cNvPr id="631" name="Google Shape;631;p56"/>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2" name="Google Shape;632;p56"/>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4"/>
        <p:cNvGrpSpPr/>
        <p:nvPr/>
      </p:nvGrpSpPr>
      <p:grpSpPr>
        <a:xfrm>
          <a:off x="0" y="0"/>
          <a:ext cx="0" cy="0"/>
          <a:chOff x="0" y="0"/>
          <a:chExt cx="0" cy="0"/>
        </a:xfrm>
      </p:grpSpPr>
      <p:sp>
        <p:nvSpPr>
          <p:cNvPr id="635" name="Google Shape;635;p5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6" name="Google Shape;636;p57"/>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7" name="Google Shape;637;p57"/>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0"/>
        <p:cNvGrpSpPr/>
        <p:nvPr/>
      </p:nvGrpSpPr>
      <p:grpSpPr>
        <a:xfrm>
          <a:off x="0" y="0"/>
          <a:ext cx="0" cy="0"/>
          <a:chOff x="0" y="0"/>
          <a:chExt cx="0" cy="0"/>
        </a:xfrm>
      </p:grpSpPr>
      <p:sp>
        <p:nvSpPr>
          <p:cNvPr id="641" name="Google Shape;641;p5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2"/>
        <p:cNvGrpSpPr/>
        <p:nvPr/>
      </p:nvGrpSpPr>
      <p:grpSpPr>
        <a:xfrm>
          <a:off x="0" y="0"/>
          <a:ext cx="0" cy="0"/>
          <a:chOff x="0" y="0"/>
          <a:chExt cx="0" cy="0"/>
        </a:xfrm>
      </p:grpSpPr>
      <p:sp>
        <p:nvSpPr>
          <p:cNvPr id="643" name="Google Shape;643;p5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4" name="Google Shape;644;p5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45" name="Google Shape;645;p5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46" name="Google Shape;646;p5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47" name="Google Shape;647;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8" name="Google Shape;648;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9" name="Google Shape;649;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0" name="Google Shape;650;p5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651" name="Google Shape;651;p59"/>
          <p:cNvSpPr>
            <a:spLocks noGrp="1"/>
          </p:cNvSpPr>
          <p:nvPr>
            <p:ph type="pic" idx="2"/>
          </p:nvPr>
        </p:nvSpPr>
        <p:spPr>
          <a:xfrm>
            <a:off x="8916576" y="1661249"/>
            <a:ext cx="2990100" cy="2715900"/>
          </a:xfrm>
          <a:prstGeom prst="rect">
            <a:avLst/>
          </a:prstGeom>
          <a:noFill/>
          <a:ln>
            <a:noFill/>
          </a:ln>
        </p:spPr>
      </p:sp>
      <p:sp>
        <p:nvSpPr>
          <p:cNvPr id="652" name="Google Shape;652;p59"/>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59"/>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6"/>
        <p:cNvGrpSpPr/>
        <p:nvPr/>
      </p:nvGrpSpPr>
      <p:grpSpPr>
        <a:xfrm>
          <a:off x="0" y="0"/>
          <a:ext cx="0" cy="0"/>
          <a:chOff x="0" y="0"/>
          <a:chExt cx="0" cy="0"/>
        </a:xfrm>
      </p:grpSpPr>
      <p:sp>
        <p:nvSpPr>
          <p:cNvPr id="657" name="Google Shape;657;p6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8" name="Google Shape;658;p6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9" name="Google Shape;659;p6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61" name="Google Shape;661;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2" name="Google Shape;662;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3" name="Google Shape;663;p6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64" name="Google Shape;664;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5" name="Google Shape;665;p60"/>
          <p:cNvSpPr>
            <a:spLocks noGrp="1"/>
          </p:cNvSpPr>
          <p:nvPr>
            <p:ph type="pic" idx="2"/>
          </p:nvPr>
        </p:nvSpPr>
        <p:spPr>
          <a:xfrm>
            <a:off x="9093038" y="1058781"/>
            <a:ext cx="2715900" cy="2715900"/>
          </a:xfrm>
          <a:prstGeom prst="rect">
            <a:avLst/>
          </a:prstGeom>
          <a:noFill/>
          <a:ln>
            <a:noFill/>
          </a:ln>
        </p:spPr>
      </p:sp>
      <p:sp>
        <p:nvSpPr>
          <p:cNvPr id="666" name="Google Shape;666;p60"/>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60"/>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3"/>
        <p:cNvGrpSpPr/>
        <p:nvPr/>
      </p:nvGrpSpPr>
      <p:grpSpPr>
        <a:xfrm>
          <a:off x="0" y="0"/>
          <a:ext cx="0" cy="0"/>
          <a:chOff x="0" y="0"/>
          <a:chExt cx="0" cy="0"/>
        </a:xfrm>
      </p:grpSpPr>
      <p:sp>
        <p:nvSpPr>
          <p:cNvPr id="674" name="Google Shape;674;p6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5" name="Google Shape;675;p61"/>
          <p:cNvSpPr>
            <a:spLocks noGrp="1"/>
          </p:cNvSpPr>
          <p:nvPr>
            <p:ph type="pic" idx="2"/>
          </p:nvPr>
        </p:nvSpPr>
        <p:spPr>
          <a:xfrm>
            <a:off x="9510134" y="1431036"/>
            <a:ext cx="1965900" cy="3996000"/>
          </a:xfrm>
          <a:prstGeom prst="rect">
            <a:avLst/>
          </a:prstGeom>
          <a:noFill/>
          <a:ln>
            <a:noFill/>
          </a:ln>
        </p:spPr>
      </p:sp>
      <p:cxnSp>
        <p:nvCxnSpPr>
          <p:cNvPr id="676" name="Google Shape;676;p6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77" name="Google Shape;677;p6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79" name="Google Shape;679;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0" name="Google Shape;680;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1" name="Google Shape;681;p61"/>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82" name="Google Shape;682;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3" name="Google Shape;683;p61"/>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4" name="Google Shape;684;p61"/>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696"/>
        <p:cNvGrpSpPr/>
        <p:nvPr/>
      </p:nvGrpSpPr>
      <p:grpSpPr>
        <a:xfrm>
          <a:off x="0" y="0"/>
          <a:ext cx="0" cy="0"/>
          <a:chOff x="0" y="0"/>
          <a:chExt cx="0" cy="0"/>
        </a:xfrm>
      </p:grpSpPr>
      <p:sp>
        <p:nvSpPr>
          <p:cNvPr id="697" name="Google Shape;697;p6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8" name="Google Shape;698;p63"/>
          <p:cNvSpPr txBox="1">
            <a:spLocks noGrp="1"/>
          </p:cNvSpPr>
          <p:nvPr>
            <p:ph type="body" idx="1"/>
          </p:nvPr>
        </p:nvSpPr>
        <p:spPr>
          <a:xfrm>
            <a:off x="224228" y="3792504"/>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63"/>
          <p:cNvSpPr txBox="1">
            <a:spLocks noGrp="1"/>
          </p:cNvSpPr>
          <p:nvPr>
            <p:ph type="body" idx="2"/>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00" name="Google Shape;700;p6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1" name="Google Shape;701;p6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02" name="Google Shape;702;p6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03" name="Google Shape;703;p6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04" name="Google Shape;704;p6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05" name="Google Shape;705;p6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06" name="Google Shape;706;p63"/>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07" name="Google Shape;707;p63"/>
          <p:cNvSpPr>
            <a:spLocks noGrp="1"/>
          </p:cNvSpPr>
          <p:nvPr>
            <p:ph type="pic" idx="3"/>
          </p:nvPr>
        </p:nvSpPr>
        <p:spPr>
          <a:xfrm>
            <a:off x="457146" y="796384"/>
            <a:ext cx="2514600" cy="2935200"/>
          </a:xfrm>
          <a:prstGeom prst="rect">
            <a:avLst/>
          </a:prstGeom>
          <a:noFill/>
          <a:ln>
            <a:noFill/>
          </a:ln>
        </p:spPr>
      </p:sp>
      <p:sp>
        <p:nvSpPr>
          <p:cNvPr id="708" name="Google Shape;708;p63"/>
          <p:cNvSpPr txBox="1">
            <a:spLocks noGrp="1"/>
          </p:cNvSpPr>
          <p:nvPr>
            <p:ph type="body" idx="4"/>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1_2 Reading tip with pic and conversation bubbles">
    <p:spTree>
      <p:nvGrpSpPr>
        <p:cNvPr id="1" name="Shape 709"/>
        <p:cNvGrpSpPr/>
        <p:nvPr/>
      </p:nvGrpSpPr>
      <p:grpSpPr>
        <a:xfrm>
          <a:off x="0" y="0"/>
          <a:ext cx="0" cy="0"/>
          <a:chOff x="0" y="0"/>
          <a:chExt cx="0" cy="0"/>
        </a:xfrm>
      </p:grpSpPr>
      <p:sp>
        <p:nvSpPr>
          <p:cNvPr id="710" name="Google Shape;710;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1" name="Google Shape;711;p64"/>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64"/>
          <p:cNvSpPr txBox="1">
            <a:spLocks noGrp="1"/>
          </p:cNvSpPr>
          <p:nvPr>
            <p:ph type="body" idx="2"/>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13" name="Google Shape;713;p6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4" name="Google Shape;714;p6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15" name="Google Shape;715;p6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6" name="Google Shape;716;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17" name="Google Shape;717;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18" name="Google Shape;718;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19" name="Google Shape;719;p64"/>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20" name="Google Shape;720;p64"/>
          <p:cNvSpPr txBox="1">
            <a:spLocks noGrp="1"/>
          </p:cNvSpPr>
          <p:nvPr>
            <p:ph type="body" idx="3"/>
          </p:nvPr>
        </p:nvSpPr>
        <p:spPr>
          <a:xfrm rot="-2153581">
            <a:off x="3698452" y="2197688"/>
            <a:ext cx="2558532"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64"/>
          <p:cNvSpPr/>
          <p:nvPr/>
        </p:nvSpPr>
        <p:spPr>
          <a:xfrm rot="949913">
            <a:off x="8197946" y="1549935"/>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2" name="Google Shape;722;p64"/>
          <p:cNvSpPr txBox="1">
            <a:spLocks noGrp="1"/>
          </p:cNvSpPr>
          <p:nvPr>
            <p:ph type="body" idx="4"/>
          </p:nvPr>
        </p:nvSpPr>
        <p:spPr>
          <a:xfrm rot="860453">
            <a:off x="8789270" y="1869148"/>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23" name="Google Shape;723;p64" descr="2016 FirstPhilly Workshop.JPG"/>
          <p:cNvPicPr preferRelativeResize="0"/>
          <p:nvPr/>
        </p:nvPicPr>
        <p:blipFill rotWithShape="1">
          <a:blip r:embed="rId6">
            <a:alphaModFix amt="98000"/>
          </a:blip>
          <a:srcRect l="4789" t="606" b="-7"/>
          <a:stretch/>
        </p:blipFill>
        <p:spPr>
          <a:xfrm>
            <a:off x="6096000" y="3616575"/>
            <a:ext cx="3680278" cy="2608545"/>
          </a:xfrm>
          <a:prstGeom prst="rect">
            <a:avLst/>
          </a:prstGeom>
          <a:noFill/>
          <a:ln w="19050" cap="flat" cmpd="sng">
            <a:solidFill>
              <a:srgbClr val="666666"/>
            </a:solidFill>
            <a:prstDash val="solid"/>
            <a:round/>
            <a:headEnd type="none" w="sm" len="sm"/>
            <a:tailEnd type="none" w="sm" len="sm"/>
          </a:ln>
        </p:spPr>
      </p:pic>
      <p:sp>
        <p:nvSpPr>
          <p:cNvPr id="724" name="Google Shape;724;p64"/>
          <p:cNvSpPr/>
          <p:nvPr/>
        </p:nvSpPr>
        <p:spPr>
          <a:xfrm rot="-2036101" flipH="1">
            <a:off x="3380732" y="1812658"/>
            <a:ext cx="3328065" cy="23819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5" name="Google Shape;725;p64"/>
          <p:cNvSpPr txBox="1">
            <a:spLocks noGrp="1"/>
          </p:cNvSpPr>
          <p:nvPr>
            <p:ph type="body" idx="5"/>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4"/>
          <p:cNvSpPr>
            <a:spLocks noGrp="1"/>
          </p:cNvSpPr>
          <p:nvPr>
            <p:ph type="pic" idx="6"/>
          </p:nvPr>
        </p:nvSpPr>
        <p:spPr>
          <a:xfrm>
            <a:off x="339604" y="1167672"/>
            <a:ext cx="2871300" cy="2495100"/>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2 reading tip more options">
  <p:cSld name="2_2 reading tip more options">
    <p:spTree>
      <p:nvGrpSpPr>
        <p:cNvPr id="1" name="Shape 727"/>
        <p:cNvGrpSpPr/>
        <p:nvPr/>
      </p:nvGrpSpPr>
      <p:grpSpPr>
        <a:xfrm>
          <a:off x="0" y="0"/>
          <a:ext cx="0" cy="0"/>
          <a:chOff x="0" y="0"/>
          <a:chExt cx="0" cy="0"/>
        </a:xfrm>
      </p:grpSpPr>
      <p:sp>
        <p:nvSpPr>
          <p:cNvPr id="728" name="Google Shape;728;p65"/>
          <p:cNvSpPr txBox="1">
            <a:spLocks noGrp="1"/>
          </p:cNvSpPr>
          <p:nvPr>
            <p:ph type="title"/>
          </p:nvPr>
        </p:nvSpPr>
        <p:spPr>
          <a:xfrm>
            <a:off x="3566265" y="138335"/>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9" name="Google Shape;729;p65"/>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0" name="Google Shape;730;p65"/>
          <p:cNvSpPr txBox="1">
            <a:spLocks noGrp="1"/>
          </p:cNvSpPr>
          <p:nvPr>
            <p:ph type="body" idx="2"/>
          </p:nvPr>
        </p:nvSpPr>
        <p:spPr>
          <a:xfrm>
            <a:off x="214306" y="3352510"/>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31" name="Google Shape;731;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2" name="Google Shape;732;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33" name="Google Shape;733;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34" name="Google Shape;734;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35" name="Google Shape;735;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36" name="Google Shape;736;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37" name="Google Shape;737;p65"/>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38" name="Google Shape;738;p65"/>
          <p:cNvSpPr txBox="1">
            <a:spLocks noGrp="1"/>
          </p:cNvSpPr>
          <p:nvPr>
            <p:ph type="body" idx="3"/>
          </p:nvPr>
        </p:nvSpPr>
        <p:spPr>
          <a:xfrm>
            <a:off x="8463361" y="3092515"/>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9" name="Google Shape;739;p65"/>
          <p:cNvSpPr>
            <a:spLocks noGrp="1"/>
          </p:cNvSpPr>
          <p:nvPr>
            <p:ph type="pic" idx="4"/>
          </p:nvPr>
        </p:nvSpPr>
        <p:spPr>
          <a:xfrm>
            <a:off x="355947" y="793031"/>
            <a:ext cx="2871300" cy="2495100"/>
          </a:xfrm>
          <a:prstGeom prst="rect">
            <a:avLst/>
          </a:prstGeom>
          <a:noFill/>
          <a:ln>
            <a:noFill/>
          </a:ln>
        </p:spPr>
      </p:sp>
      <p:sp>
        <p:nvSpPr>
          <p:cNvPr id="740" name="Google Shape;740;p65"/>
          <p:cNvSpPr txBox="1">
            <a:spLocks noGrp="1"/>
          </p:cNvSpPr>
          <p:nvPr>
            <p:ph type="body" idx="5"/>
          </p:nvPr>
        </p:nvSpPr>
        <p:spPr>
          <a:xfrm>
            <a:off x="3728640" y="1818827"/>
            <a:ext cx="4486500" cy="4194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800" b="0" i="0" u="none" strike="noStrike" cap="none">
                <a:solidFill>
                  <a:srgbClr val="006FB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2800" b="0" i="0" u="none" strike="noStrike" cap="none">
                <a:solidFill>
                  <a:srgbClr val="006FB6"/>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2800" b="0" i="0" u="none" strike="noStrike" cap="none">
                <a:solidFill>
                  <a:srgbClr val="006FB6"/>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2800" b="0" i="0" u="none" strike="noStrike" cap="none">
                <a:solidFill>
                  <a:srgbClr val="006FB6"/>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2800" b="0" i="0" u="none" strike="noStrike" cap="none">
                <a:solidFill>
                  <a:srgbClr val="006FB6"/>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Title Slide 1">
  <p:cSld name="3_Title Slide 2">
    <p:spTree>
      <p:nvGrpSpPr>
        <p:cNvPr id="1" name="Shape 741"/>
        <p:cNvGrpSpPr/>
        <p:nvPr/>
      </p:nvGrpSpPr>
      <p:grpSpPr>
        <a:xfrm>
          <a:off x="0" y="0"/>
          <a:ext cx="0" cy="0"/>
          <a:chOff x="0" y="0"/>
          <a:chExt cx="0" cy="0"/>
        </a:xfrm>
      </p:grpSpPr>
      <p:sp>
        <p:nvSpPr>
          <p:cNvPr id="742" name="Google Shape;742;p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3" name="Google Shape;743;p6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4" name="Google Shape;744;p66"/>
          <p:cNvSpPr txBox="1">
            <a:spLocks noGrp="1"/>
          </p:cNvSpPr>
          <p:nvPr>
            <p:ph type="body" idx="2"/>
          </p:nvPr>
        </p:nvSpPr>
        <p:spPr>
          <a:xfrm>
            <a:off x="260350" y="1577975"/>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5" name="Google Shape;745;p66"/>
          <p:cNvSpPr txBox="1">
            <a:spLocks noGrp="1"/>
          </p:cNvSpPr>
          <p:nvPr>
            <p:ph type="body" idx="3"/>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6" name="Google Shape;746;p66"/>
          <p:cNvSpPr txBox="1">
            <a:spLocks noGrp="1"/>
          </p:cNvSpPr>
          <p:nvPr>
            <p:ph type="body" idx="4"/>
          </p:nvPr>
        </p:nvSpPr>
        <p:spPr>
          <a:xfrm>
            <a:off x="3790950" y="1947062"/>
            <a:ext cx="3576900" cy="415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7" name="Google Shape;747;p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48" name="Google Shape;748;p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49" name="Google Shape;749;p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50" name="Google Shape;750;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51" name="Google Shape;751;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52" name="Google Shape;752;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3" name="Google Shape;753;p66"/>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54" name="Google Shape;754;p66"/>
          <p:cNvSpPr>
            <a:spLocks noGrp="1"/>
          </p:cNvSpPr>
          <p:nvPr>
            <p:ph type="pic" idx="5"/>
          </p:nvPr>
        </p:nvSpPr>
        <p:spPr>
          <a:xfrm>
            <a:off x="7865512" y="1933588"/>
            <a:ext cx="4066200" cy="41520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55"/>
        <p:cNvGrpSpPr/>
        <p:nvPr/>
      </p:nvGrpSpPr>
      <p:grpSpPr>
        <a:xfrm>
          <a:off x="0" y="0"/>
          <a:ext cx="0" cy="0"/>
          <a:chOff x="0" y="0"/>
          <a:chExt cx="0" cy="0"/>
        </a:xfrm>
      </p:grpSpPr>
      <p:sp>
        <p:nvSpPr>
          <p:cNvPr id="756" name="Google Shape;756;p6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57" name="Google Shape;757;p6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58" name="Google Shape;758;p6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59" name="Google Shape;759;p6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60" name="Google Shape;760;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61" name="Google Shape;761;p6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762" name="Google Shape;762;p6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763" name="Google Shape;763;p6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64" name="Google Shape;764;p67"/>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5" name="Google Shape;765;p67"/>
          <p:cNvSpPr>
            <a:spLocks noGrp="1"/>
          </p:cNvSpPr>
          <p:nvPr>
            <p:ph type="pic" idx="2"/>
          </p:nvPr>
        </p:nvSpPr>
        <p:spPr>
          <a:xfrm>
            <a:off x="457146" y="524736"/>
            <a:ext cx="2514600" cy="2935200"/>
          </a:xfrm>
          <a:prstGeom prst="rect">
            <a:avLst/>
          </a:prstGeom>
          <a:noFill/>
          <a:ln>
            <a:noFill/>
          </a:ln>
        </p:spPr>
      </p:sp>
      <p:sp>
        <p:nvSpPr>
          <p:cNvPr id="766" name="Google Shape;766;p6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67"/>
        <p:cNvGrpSpPr/>
        <p:nvPr/>
      </p:nvGrpSpPr>
      <p:grpSpPr>
        <a:xfrm>
          <a:off x="0" y="0"/>
          <a:ext cx="0" cy="0"/>
          <a:chOff x="0" y="0"/>
          <a:chExt cx="0" cy="0"/>
        </a:xfrm>
      </p:grpSpPr>
      <p:sp>
        <p:nvSpPr>
          <p:cNvPr id="768" name="Google Shape;768;p6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9" name="Google Shape;769;p68"/>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p68"/>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71" name="Google Shape;771;p6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72" name="Google Shape;772;p6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73" name="Google Shape;773;p6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74" name="Google Shape;774;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5" name="Google Shape;775;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76" name="Google Shape;776;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77" name="Google Shape;777;p68"/>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778" name="Google Shape;778;p68"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779" name="Google Shape;779;p68"/>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0" name="Google Shape;780;p68"/>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68"/>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2" name="Google Shape;782;p68"/>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3" name="Google Shape;783;p68"/>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84"/>
        <p:cNvGrpSpPr/>
        <p:nvPr/>
      </p:nvGrpSpPr>
      <p:grpSpPr>
        <a:xfrm>
          <a:off x="0" y="0"/>
          <a:ext cx="0" cy="0"/>
          <a:chOff x="0" y="0"/>
          <a:chExt cx="0" cy="0"/>
        </a:xfrm>
      </p:grpSpPr>
      <p:sp>
        <p:nvSpPr>
          <p:cNvPr id="785" name="Google Shape;785;p6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6" name="Google Shape;786;p69"/>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7" name="Google Shape;787;p69"/>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8" name="Google Shape;788;p69"/>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89" name="Google Shape;789;p6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0" name="Google Shape;790;p6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91" name="Google Shape;791;p6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92" name="Google Shape;792;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93" name="Google Shape;793;p6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94" name="Google Shape;794;p6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95" name="Google Shape;795;p69"/>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96" name="Google Shape;796;p69"/>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7" name="Google Shape;797;p69"/>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8" name="Google Shape;798;p69"/>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9" name="Google Shape;799;p69"/>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00"/>
        <p:cNvGrpSpPr/>
        <p:nvPr/>
      </p:nvGrpSpPr>
      <p:grpSpPr>
        <a:xfrm>
          <a:off x="0" y="0"/>
          <a:ext cx="0" cy="0"/>
          <a:chOff x="0" y="0"/>
          <a:chExt cx="0" cy="0"/>
        </a:xfrm>
      </p:grpSpPr>
      <p:sp>
        <p:nvSpPr>
          <p:cNvPr id="801" name="Google Shape;801;p7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2" name="Google Shape;802;p70"/>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3" name="Google Shape;803;p70"/>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4" name="Google Shape;804;p70"/>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5" name="Google Shape;805;p70"/>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06" name="Google Shape;806;p7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7" name="Google Shape;807;p7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08" name="Google Shape;808;p7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9" name="Google Shape;809;p7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10" name="Google Shape;810;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11" name="Google Shape;811;p7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12" name="Google Shape;812;p70"/>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13"/>
        <p:cNvGrpSpPr/>
        <p:nvPr/>
      </p:nvGrpSpPr>
      <p:grpSpPr>
        <a:xfrm>
          <a:off x="0" y="0"/>
          <a:ext cx="0" cy="0"/>
          <a:chOff x="0" y="0"/>
          <a:chExt cx="0" cy="0"/>
        </a:xfrm>
      </p:grpSpPr>
      <p:sp>
        <p:nvSpPr>
          <p:cNvPr id="814" name="Google Shape;814;p7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5" name="Google Shape;815;p71"/>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816" name="Google Shape;816;p7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17" name="Google Shape;817;p7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8" name="Google Shape;818;p7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19" name="Google Shape;819;p71"/>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20" name="Google Shape;820;p71"/>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21" name="Google Shape;821;p71"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22"/>
        <p:cNvGrpSpPr/>
        <p:nvPr/>
      </p:nvGrpSpPr>
      <p:grpSpPr>
        <a:xfrm>
          <a:off x="0" y="0"/>
          <a:ext cx="0" cy="0"/>
          <a:chOff x="0" y="0"/>
          <a:chExt cx="0" cy="0"/>
        </a:xfrm>
      </p:grpSpPr>
      <p:sp>
        <p:nvSpPr>
          <p:cNvPr id="823" name="Google Shape;823;p7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4" name="Google Shape;824;p7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25" name="Google Shape;825;p7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26" name="Google Shape;826;p7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7" name="Google Shape;827;p7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28" name="Google Shape;828;p7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29" name="Google Shape;829;p7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30" name="Google Shape;830;p72"/>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31"/>
        <p:cNvGrpSpPr/>
        <p:nvPr/>
      </p:nvGrpSpPr>
      <p:grpSpPr>
        <a:xfrm>
          <a:off x="0" y="0"/>
          <a:ext cx="0" cy="0"/>
          <a:chOff x="0" y="0"/>
          <a:chExt cx="0" cy="0"/>
        </a:xfrm>
      </p:grpSpPr>
      <p:sp>
        <p:nvSpPr>
          <p:cNvPr id="832" name="Google Shape;832;p7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33" name="Google Shape;833;p7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34" name="Google Shape;834;p7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35" name="Google Shape;835;p7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36" name="Google Shape;836;p73"/>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37" name="Google Shape;837;p7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38" name="Google Shape;838;p7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39" name="Google Shape;839;p73"/>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40"/>
        <p:cNvGrpSpPr/>
        <p:nvPr/>
      </p:nvGrpSpPr>
      <p:grpSpPr>
        <a:xfrm>
          <a:off x="0" y="0"/>
          <a:ext cx="0" cy="0"/>
          <a:chOff x="0" y="0"/>
          <a:chExt cx="0" cy="0"/>
        </a:xfrm>
      </p:grpSpPr>
      <p:sp>
        <p:nvSpPr>
          <p:cNvPr id="841" name="Google Shape;841;p7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42" name="Google Shape;842;p7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43" name="Google Shape;843;p7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44" name="Google Shape;844;p7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45" name="Google Shape;845;p7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46" name="Google Shape;846;p7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47" name="Google Shape;847;p74"/>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48" name="Google Shape;848;p7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49" name="Google Shape;849;p7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74"/>
          <p:cNvSpPr>
            <a:spLocks noGrp="1"/>
          </p:cNvSpPr>
          <p:nvPr>
            <p:ph type="pic" idx="2"/>
          </p:nvPr>
        </p:nvSpPr>
        <p:spPr>
          <a:xfrm>
            <a:off x="457146" y="524736"/>
            <a:ext cx="2514600" cy="2935200"/>
          </a:xfrm>
          <a:prstGeom prst="rect">
            <a:avLst/>
          </a:prstGeom>
          <a:noFill/>
          <a:ln>
            <a:noFill/>
          </a:ln>
        </p:spPr>
      </p:sp>
      <p:sp>
        <p:nvSpPr>
          <p:cNvPr id="851" name="Google Shape;851;p7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57"/>
        <p:cNvGrpSpPr/>
        <p:nvPr/>
      </p:nvGrpSpPr>
      <p:grpSpPr>
        <a:xfrm>
          <a:off x="0" y="0"/>
          <a:ext cx="0" cy="0"/>
          <a:chOff x="0" y="0"/>
          <a:chExt cx="0" cy="0"/>
        </a:xfrm>
      </p:grpSpPr>
      <p:pic>
        <p:nvPicPr>
          <p:cNvPr id="858" name="Google Shape;858;p76"/>
          <p:cNvPicPr preferRelativeResize="0"/>
          <p:nvPr/>
        </p:nvPicPr>
        <p:blipFill rotWithShape="1">
          <a:blip r:embed="rId2">
            <a:alphaModFix/>
          </a:blip>
          <a:srcRect r="3426" b="1768"/>
          <a:stretch/>
        </p:blipFill>
        <p:spPr>
          <a:xfrm>
            <a:off x="100730" y="1690950"/>
            <a:ext cx="5619569" cy="4136177"/>
          </a:xfrm>
          <a:prstGeom prst="rect">
            <a:avLst/>
          </a:prstGeom>
          <a:noFill/>
          <a:ln>
            <a:noFill/>
          </a:ln>
        </p:spPr>
      </p:pic>
      <p:sp>
        <p:nvSpPr>
          <p:cNvPr id="859" name="Google Shape;859;p7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60" name="Google Shape;860;p76"/>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861" name="Google Shape;861;p7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2" name="Google Shape;862;p7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3" name="Google Shape;863;p7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4" name="Google Shape;864;p7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5" name="Google Shape;865;p7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66" name="Google Shape;866;p76"/>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867" name="Google Shape;867;p76"/>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868" name="Google Shape;868;p76"/>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69" name="Google Shape;869;p76"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870" name="Google Shape;870;p76"/>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1" name="Google Shape;871;p76"/>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2" name="Google Shape;872;p76"/>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76"/>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p76"/>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75"/>
        <p:cNvGrpSpPr/>
        <p:nvPr/>
      </p:nvGrpSpPr>
      <p:grpSpPr>
        <a:xfrm>
          <a:off x="0" y="0"/>
          <a:ext cx="0" cy="0"/>
          <a:chOff x="0" y="0"/>
          <a:chExt cx="0" cy="0"/>
        </a:xfrm>
      </p:grpSpPr>
      <p:pic>
        <p:nvPicPr>
          <p:cNvPr id="876" name="Google Shape;876;p7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77" name="Google Shape;877;p7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78" name="Google Shape;878;p7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79" name="Google Shape;879;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80" name="Google Shape;880;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1" name="Google Shape;881;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82" name="Google Shape;882;p7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83" name="Google Shape;883;p7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884" name="Google Shape;884;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85" name="Google Shape;885;p7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6" name="Google Shape;886;p77"/>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7" name="Google Shape;887;p77"/>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8" name="Google Shape;888;p77"/>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9" name="Google Shape;889;p77"/>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0" name="Google Shape;890;p77"/>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77"/>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p77"/>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77"/>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4" name="Google Shape;894;p77"/>
          <p:cNvSpPr>
            <a:spLocks noGrp="1"/>
          </p:cNvSpPr>
          <p:nvPr>
            <p:ph type="pic" idx="9"/>
          </p:nvPr>
        </p:nvSpPr>
        <p:spPr>
          <a:xfrm>
            <a:off x="7967502" y="1420398"/>
            <a:ext cx="3962100" cy="3122700"/>
          </a:xfrm>
          <a:prstGeom prst="rect">
            <a:avLst/>
          </a:prstGeom>
          <a:noFill/>
          <a:ln>
            <a:noFill/>
          </a:ln>
        </p:spPr>
      </p:sp>
      <p:sp>
        <p:nvSpPr>
          <p:cNvPr id="895" name="Google Shape;895;p77"/>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96"/>
        <p:cNvGrpSpPr/>
        <p:nvPr/>
      </p:nvGrpSpPr>
      <p:grpSpPr>
        <a:xfrm>
          <a:off x="0" y="0"/>
          <a:ext cx="0" cy="0"/>
          <a:chOff x="0" y="0"/>
          <a:chExt cx="0" cy="0"/>
        </a:xfrm>
      </p:grpSpPr>
      <p:sp>
        <p:nvSpPr>
          <p:cNvPr id="897" name="Google Shape;897;p78"/>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898" name="Google Shape;898;p7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78"/>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78"/>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2" name="Google Shape;902;p78"/>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03" name="Google Shape;903;p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04" name="Google Shape;904;p7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5" name="Google Shape;905;p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6" name="Google Shape;906;p7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7" name="Google Shape;907;p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8" name="Google Shape;908;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9" name="Google Shape;909;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0" name="Google Shape;910;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11" name="Google Shape;911;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12" name="Google Shape;912;p78"/>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78"/>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78"/>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78"/>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916"/>
        <p:cNvGrpSpPr/>
        <p:nvPr/>
      </p:nvGrpSpPr>
      <p:grpSpPr>
        <a:xfrm>
          <a:off x="0" y="0"/>
          <a:ext cx="0" cy="0"/>
          <a:chOff x="0" y="0"/>
          <a:chExt cx="0" cy="0"/>
        </a:xfrm>
      </p:grpSpPr>
      <p:sp>
        <p:nvSpPr>
          <p:cNvPr id="917" name="Google Shape;917;p79"/>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79"/>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9"/>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21" name="Google Shape;921;p7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22" name="Google Shape;922;p7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3" name="Google Shape;923;p7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4" name="Google Shape;924;p7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25" name="Google Shape;925;p7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26" name="Google Shape;926;p7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27" name="Google Shape;927;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8" name="Google Shape;928;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29" name="Google Shape;929;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0" name="Google Shape;930;p79"/>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1" name="Google Shape;931;p79"/>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32" name="Google Shape;932;p79"/>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33"/>
        <p:cNvGrpSpPr/>
        <p:nvPr/>
      </p:nvGrpSpPr>
      <p:grpSpPr>
        <a:xfrm>
          <a:off x="0" y="0"/>
          <a:ext cx="0" cy="0"/>
          <a:chOff x="0" y="0"/>
          <a:chExt cx="0" cy="0"/>
        </a:xfrm>
      </p:grpSpPr>
      <p:sp>
        <p:nvSpPr>
          <p:cNvPr id="934" name="Google Shape;934;p8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35" name="Google Shape;935;p8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36" name="Google Shape;936;p80"/>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37" name="Google Shape;937;p8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38" name="Google Shape;938;p8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39" name="Google Shape;939;p8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40" name="Google Shape;940;p8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41" name="Google Shape;941;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2" name="Google Shape;942;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43" name="Google Shape;943;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44" name="Google Shape;944;p80"/>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80"/>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6" name="Google Shape;946;p80"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47"/>
        <p:cNvGrpSpPr/>
        <p:nvPr/>
      </p:nvGrpSpPr>
      <p:grpSpPr>
        <a:xfrm>
          <a:off x="0" y="0"/>
          <a:ext cx="0" cy="0"/>
          <a:chOff x="0" y="0"/>
          <a:chExt cx="0" cy="0"/>
        </a:xfrm>
      </p:grpSpPr>
      <p:pic>
        <p:nvPicPr>
          <p:cNvPr id="948" name="Google Shape;948;p81"/>
          <p:cNvPicPr preferRelativeResize="0"/>
          <p:nvPr/>
        </p:nvPicPr>
        <p:blipFill rotWithShape="1">
          <a:blip r:embed="rId2">
            <a:alphaModFix/>
          </a:blip>
          <a:srcRect r="3426" b="1768"/>
          <a:stretch/>
        </p:blipFill>
        <p:spPr>
          <a:xfrm>
            <a:off x="6410030" y="1489638"/>
            <a:ext cx="5619569" cy="4136177"/>
          </a:xfrm>
          <a:prstGeom prst="rect">
            <a:avLst/>
          </a:prstGeom>
          <a:noFill/>
          <a:ln>
            <a:noFill/>
          </a:ln>
        </p:spPr>
      </p:pic>
      <p:sp>
        <p:nvSpPr>
          <p:cNvPr id="949" name="Google Shape;949;p8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50" name="Google Shape;950;p81"/>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951" name="Google Shape;951;p8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52" name="Google Shape;952;p8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53" name="Google Shape;953;p8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54" name="Google Shape;954;p8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55" name="Google Shape;955;p8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956" name="Google Shape;956;p81"/>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57" name="Google Shape;957;p81"/>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958" name="Google Shape;958;p81"/>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959" name="Google Shape;959;p81"/>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60" name="Google Shape;960;p81"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961" name="Google Shape;961;p81"/>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62" name="Google Shape;962;p81"/>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63" name="Google Shape;963;p81"/>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4" name="Google Shape;964;p81"/>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5" name="Google Shape;965;p81"/>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6" name="Google Shape;966;p81"/>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967"/>
        <p:cNvGrpSpPr/>
        <p:nvPr/>
      </p:nvGrpSpPr>
      <p:grpSpPr>
        <a:xfrm>
          <a:off x="0" y="0"/>
          <a:ext cx="0" cy="0"/>
          <a:chOff x="0" y="0"/>
          <a:chExt cx="0" cy="0"/>
        </a:xfrm>
      </p:grpSpPr>
      <p:sp>
        <p:nvSpPr>
          <p:cNvPr id="968" name="Google Shape;968;p8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9" name="Google Shape;969;p82"/>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0" name="Google Shape;970;p82"/>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71" name="Google Shape;971;p8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72" name="Google Shape;972;p8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73" name="Google Shape;973;p8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4" name="Google Shape;974;p8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5" name="Google Shape;975;p8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76" name="Google Shape;976;p8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77" name="Google Shape;977;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8" name="Google Shape;978;p8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79" name="Google Shape;979;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80"/>
        <p:cNvGrpSpPr/>
        <p:nvPr/>
      </p:nvGrpSpPr>
      <p:grpSpPr>
        <a:xfrm>
          <a:off x="0" y="0"/>
          <a:ext cx="0" cy="0"/>
          <a:chOff x="0" y="0"/>
          <a:chExt cx="0" cy="0"/>
        </a:xfrm>
      </p:grpSpPr>
      <p:pic>
        <p:nvPicPr>
          <p:cNvPr id="981" name="Google Shape;981;p8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82" name="Google Shape;982;p8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3" name="Google Shape;983;p8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4" name="Google Shape;984;p83"/>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985" name="Google Shape;985;p83"/>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86" name="Google Shape;986;p8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7" name="Google Shape;987;p8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88" name="Google Shape;988;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89" name="Google Shape;989;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90" name="Google Shape;990;p8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1" name="Google Shape;991;p8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p8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93"/>
        <p:cNvGrpSpPr/>
        <p:nvPr/>
      </p:nvGrpSpPr>
      <p:grpSpPr>
        <a:xfrm>
          <a:off x="0" y="0"/>
          <a:ext cx="0" cy="0"/>
          <a:chOff x="0" y="0"/>
          <a:chExt cx="0" cy="0"/>
        </a:xfrm>
      </p:grpSpPr>
      <p:sp>
        <p:nvSpPr>
          <p:cNvPr id="994" name="Google Shape;994;p84"/>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5" name="Google Shape;995;p84"/>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6" name="Google Shape;996;p84"/>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7" name="Google Shape;997;p84"/>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84"/>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84"/>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84"/>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84"/>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8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03" name="Google Shape;1003;p8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04" name="Google Shape;1004;p8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5" name="Google Shape;1005;p8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6" name="Google Shape;1006;p8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7" name="Google Shape;1007;p8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8" name="Google Shape;1008;p8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9" name="Google Shape;1009;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0" name="Google Shape;1010;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1" name="Google Shape;1011;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012"/>
        <p:cNvGrpSpPr/>
        <p:nvPr/>
      </p:nvGrpSpPr>
      <p:grpSpPr>
        <a:xfrm>
          <a:off x="0" y="0"/>
          <a:ext cx="0" cy="0"/>
          <a:chOff x="0" y="0"/>
          <a:chExt cx="0" cy="0"/>
        </a:xfrm>
      </p:grpSpPr>
      <p:sp>
        <p:nvSpPr>
          <p:cNvPr id="1013" name="Google Shape;1013;p85"/>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014" name="Google Shape;1014;p85"/>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5" name="Google Shape;1015;p85"/>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6" name="Google Shape;1016;p8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7" name="Google Shape;1017;p85"/>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18" name="Google Shape;1018;p8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19" name="Google Shape;1019;p8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0" name="Google Shape;1020;p8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1" name="Google Shape;1021;p8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2" name="Google Shape;1022;p8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3" name="Google Shape;1023;p8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4" name="Google Shape;1024;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5" name="Google Shape;1025;p8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6" name="Google Shape;1026;p8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27" name="Google Shape;1027;p85"/>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028" name="Google Shape;1028;p85"/>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029" name="Google Shape;1029;p85"/>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1030"/>
        <p:cNvGrpSpPr/>
        <p:nvPr/>
      </p:nvGrpSpPr>
      <p:grpSpPr>
        <a:xfrm>
          <a:off x="0" y="0"/>
          <a:ext cx="0" cy="0"/>
          <a:chOff x="0" y="0"/>
          <a:chExt cx="0" cy="0"/>
        </a:xfrm>
      </p:grpSpPr>
      <p:sp>
        <p:nvSpPr>
          <p:cNvPr id="1031" name="Google Shape;1031;p8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032" name="Google Shape;1032;p8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8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4" name="Google Shape;1034;p8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5" name="Google Shape;1035;p8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6" name="Google Shape;1036;p8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37" name="Google Shape;1037;p8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8" name="Google Shape;1038;p8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9" name="Google Shape;1039;p8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40" name="Google Shape;1040;p8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41" name="Google Shape;1041;p8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42" name="Google Shape;1042;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3" name="Google Shape;1043;p8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44" name="Google Shape;1044;p8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45" name="Google Shape;1045;p86"/>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046" name="Google Shape;1046;p86"/>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047" name="Google Shape;1047;p86"/>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048"/>
        <p:cNvGrpSpPr/>
        <p:nvPr/>
      </p:nvGrpSpPr>
      <p:grpSpPr>
        <a:xfrm>
          <a:off x="0" y="0"/>
          <a:ext cx="0" cy="0"/>
          <a:chOff x="0" y="0"/>
          <a:chExt cx="0" cy="0"/>
        </a:xfrm>
      </p:grpSpPr>
      <p:sp>
        <p:nvSpPr>
          <p:cNvPr id="1049" name="Google Shape;1049;p8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8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8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87"/>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87"/>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87"/>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87"/>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8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58" name="Google Shape;1058;p8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59" name="Google Shape;1059;p8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0" name="Google Shape;1060;p8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1" name="Google Shape;1061;p8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2" name="Google Shape;1062;p8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3" name="Google Shape;1063;p8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4" name="Google Shape;1064;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5" name="Google Shape;1065;p8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66" name="Google Shape;1066;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067"/>
        <p:cNvGrpSpPr/>
        <p:nvPr/>
      </p:nvGrpSpPr>
      <p:grpSpPr>
        <a:xfrm>
          <a:off x="0" y="0"/>
          <a:ext cx="0" cy="0"/>
          <a:chOff x="0" y="0"/>
          <a:chExt cx="0" cy="0"/>
        </a:xfrm>
      </p:grpSpPr>
      <p:pic>
        <p:nvPicPr>
          <p:cNvPr id="1068" name="Google Shape;1068;p8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69" name="Google Shape;1069;p8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70" name="Google Shape;1070;p8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71" name="Google Shape;1071;p8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72" name="Google Shape;1072;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3" name="Google Shape;1073;p8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74" name="Google Shape;1074;p8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75" name="Google Shape;1075;p8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076" name="Google Shape;1076;p8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77" name="Google Shape;1077;p8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8" name="Google Shape;1078;p88"/>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88"/>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88"/>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1" name="Google Shape;1081;p88"/>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2" name="Google Shape;1082;p88"/>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88"/>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88"/>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88"/>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86" name="Google Shape;1086;p88"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087"/>
        <p:cNvGrpSpPr/>
        <p:nvPr/>
      </p:nvGrpSpPr>
      <p:grpSpPr>
        <a:xfrm>
          <a:off x="0" y="0"/>
          <a:ext cx="0" cy="0"/>
          <a:chOff x="0" y="0"/>
          <a:chExt cx="0" cy="0"/>
        </a:xfrm>
      </p:grpSpPr>
      <p:pic>
        <p:nvPicPr>
          <p:cNvPr id="1088" name="Google Shape;1088;p8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89" name="Google Shape;1089;p8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0" name="Google Shape;1090;p8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1" name="Google Shape;1091;p8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92" name="Google Shape;1092;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93" name="Google Shape;1093;p8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94" name="Google Shape;1094;p8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5" name="Google Shape;1095;p8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096" name="Google Shape;1096;p8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97" name="Google Shape;1097;p8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8" name="Google Shape;1098;p89"/>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9" name="Google Shape;1099;p89"/>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0" name="Google Shape;1100;p89"/>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1" name="Google Shape;1101;p89"/>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2" name="Google Shape;1102;p89"/>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3" name="Google Shape;1103;p89"/>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4" name="Google Shape;1104;p89"/>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5" name="Google Shape;1105;p89"/>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6" name="Google Shape;1106;p89"/>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07" name="Google Shape;1107;p89"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1108" name="Google Shape;1108;p89"/>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09" name="Google Shape;1109;p89"/>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10" name="Google Shape;1110;p89"/>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11"/>
        <p:cNvGrpSpPr/>
        <p:nvPr/>
      </p:nvGrpSpPr>
      <p:grpSpPr>
        <a:xfrm>
          <a:off x="0" y="0"/>
          <a:ext cx="0" cy="0"/>
          <a:chOff x="0" y="0"/>
          <a:chExt cx="0" cy="0"/>
        </a:xfrm>
      </p:grpSpPr>
      <p:pic>
        <p:nvPicPr>
          <p:cNvPr id="1112" name="Google Shape;1112;p9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13" name="Google Shape;1113;p9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4" name="Google Shape;1114;p9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5" name="Google Shape;1115;p9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6" name="Google Shape;1116;p9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7" name="Google Shape;1117;p9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8" name="Google Shape;1118;p9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19" name="Google Shape;1119;p9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120" name="Google Shape;1120;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21" name="Google Shape;1121;p9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2" name="Google Shape;1122;p90"/>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p90"/>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124"/>
        <p:cNvGrpSpPr/>
        <p:nvPr/>
      </p:nvGrpSpPr>
      <p:grpSpPr>
        <a:xfrm>
          <a:off x="0" y="0"/>
          <a:ext cx="0" cy="0"/>
          <a:chOff x="0" y="0"/>
          <a:chExt cx="0" cy="0"/>
        </a:xfrm>
      </p:grpSpPr>
      <p:pic>
        <p:nvPicPr>
          <p:cNvPr id="1125" name="Google Shape;1125;p9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26" name="Google Shape;1126;p9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7" name="Google Shape;1127;p9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8" name="Google Shape;1128;p9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29" name="Google Shape;1129;p9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30" name="Google Shape;1130;p9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31" name="Google Shape;1131;p9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2" name="Google Shape;1132;p9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33" name="Google Shape;1133;p9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34" name="Google Shape;1134;p9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5" name="Google Shape;1135;p91"/>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6" name="Google Shape;1136;p91"/>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137"/>
        <p:cNvGrpSpPr/>
        <p:nvPr/>
      </p:nvGrpSpPr>
      <p:grpSpPr>
        <a:xfrm>
          <a:off x="0" y="0"/>
          <a:ext cx="0" cy="0"/>
          <a:chOff x="0" y="0"/>
          <a:chExt cx="0" cy="0"/>
        </a:xfrm>
      </p:grpSpPr>
      <p:pic>
        <p:nvPicPr>
          <p:cNvPr id="1138" name="Google Shape;1138;p9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39" name="Google Shape;1139;p9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0" name="Google Shape;1140;p9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1" name="Google Shape;1141;p9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2" name="Google Shape;1142;p9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43" name="Google Shape;1143;p9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44" name="Google Shape;1144;p9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5" name="Google Shape;1145;p9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46" name="Google Shape;1146;p9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47" name="Google Shape;1147;p9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8" name="Google Shape;1148;p92"/>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9" name="Google Shape;1149;p92"/>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0" name="Google Shape;1150;p92"/>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1" name="Google Shape;1151;p92"/>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2" name="Google Shape;1152;p92"/>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3" name="Google Shape;1153;p92"/>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4" name="Google Shape;1154;p92"/>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55"/>
        <p:cNvGrpSpPr/>
        <p:nvPr/>
      </p:nvGrpSpPr>
      <p:grpSpPr>
        <a:xfrm>
          <a:off x="0" y="0"/>
          <a:ext cx="0" cy="0"/>
          <a:chOff x="0" y="0"/>
          <a:chExt cx="0" cy="0"/>
        </a:xfrm>
      </p:grpSpPr>
      <p:pic>
        <p:nvPicPr>
          <p:cNvPr id="1156" name="Google Shape;1156;p9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57" name="Google Shape;1157;p9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8" name="Google Shape;1158;p9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9" name="Google Shape;1159;p93"/>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60" name="Google Shape;1160;p93"/>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61" name="Google Shape;1161;p9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2" name="Google Shape;1162;p9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3" name="Google Shape;1163;p9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4" name="Google Shape;1164;p9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65" name="Google Shape;1165;p9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6" name="Google Shape;1166;p93"/>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67"/>
        <p:cNvGrpSpPr/>
        <p:nvPr/>
      </p:nvGrpSpPr>
      <p:grpSpPr>
        <a:xfrm>
          <a:off x="0" y="0"/>
          <a:ext cx="0" cy="0"/>
          <a:chOff x="0" y="0"/>
          <a:chExt cx="0" cy="0"/>
        </a:xfrm>
      </p:grpSpPr>
      <p:pic>
        <p:nvPicPr>
          <p:cNvPr id="1168" name="Google Shape;1168;p9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69" name="Google Shape;1169;p9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0" name="Google Shape;1170;p9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1" name="Google Shape;1171;p94"/>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72" name="Google Shape;1172;p94"/>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73" name="Google Shape;1173;p9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4" name="Google Shape;1174;p9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5" name="Google Shape;1175;p9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76" name="Google Shape;1176;p9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7" name="Google Shape;1177;p9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8" name="Google Shape;1178;p94"/>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94"/>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180"/>
        <p:cNvGrpSpPr/>
        <p:nvPr/>
      </p:nvGrpSpPr>
      <p:grpSpPr>
        <a:xfrm>
          <a:off x="0" y="0"/>
          <a:ext cx="0" cy="0"/>
          <a:chOff x="0" y="0"/>
          <a:chExt cx="0" cy="0"/>
        </a:xfrm>
      </p:grpSpPr>
      <p:sp>
        <p:nvSpPr>
          <p:cNvPr id="1181" name="Google Shape;1181;p95"/>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1182" name="Google Shape;1182;p95"/>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3" name="Google Shape;1183;p9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189"/>
        <p:cNvGrpSpPr/>
        <p:nvPr/>
      </p:nvGrpSpPr>
      <p:grpSpPr>
        <a:xfrm>
          <a:off x="0" y="0"/>
          <a:ext cx="0" cy="0"/>
          <a:chOff x="0" y="0"/>
          <a:chExt cx="0" cy="0"/>
        </a:xfrm>
      </p:grpSpPr>
      <p:pic>
        <p:nvPicPr>
          <p:cNvPr id="1190" name="Google Shape;1190;p9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91" name="Google Shape;1191;p9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2" name="Google Shape;1192;p9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3" name="Google Shape;1193;p97"/>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94" name="Google Shape;1194;p9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95" name="Google Shape;1195;p9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6" name="Google Shape;1196;p9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7" name="Google Shape;1197;p9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98" name="Google Shape;1198;p9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99" name="Google Shape;1199;p9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00" name="Google Shape;1200;p97"/>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1" name="Google Shape;1201;p97"/>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1202"/>
        <p:cNvGrpSpPr/>
        <p:nvPr/>
      </p:nvGrpSpPr>
      <p:grpSpPr>
        <a:xfrm>
          <a:off x="0" y="0"/>
          <a:ext cx="0" cy="0"/>
          <a:chOff x="0" y="0"/>
          <a:chExt cx="0" cy="0"/>
        </a:xfrm>
      </p:grpSpPr>
      <p:sp>
        <p:nvSpPr>
          <p:cNvPr id="1203" name="Google Shape;1203;p98"/>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1204" name="Google Shape;1204;p9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5" name="Google Shape;1205;p98"/>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6" name="Google Shape;1206;p98"/>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7" name="Google Shape;1207;p9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08" name="Google Shape;1208;p98"/>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09" name="Google Shape;1209;p9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10" name="Google Shape;1210;p9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1" name="Google Shape;1211;p9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2" name="Google Shape;1212;p9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3" name="Google Shape;1213;p9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4" name="Google Shape;1214;p9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5" name="Google Shape;1215;p9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16" name="Google Shape;1216;p9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17" name="Google Shape;1217;p9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18" name="Google Shape;1218;p98"/>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p98"/>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p98"/>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1" name="Google Shape;1221;p98"/>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1222"/>
        <p:cNvGrpSpPr/>
        <p:nvPr/>
      </p:nvGrpSpPr>
      <p:grpSpPr>
        <a:xfrm>
          <a:off x="0" y="0"/>
          <a:ext cx="0" cy="0"/>
          <a:chOff x="0" y="0"/>
          <a:chExt cx="0" cy="0"/>
        </a:xfrm>
      </p:grpSpPr>
      <p:sp>
        <p:nvSpPr>
          <p:cNvPr id="1223" name="Google Shape;1223;p99"/>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4" name="Google Shape;1224;p99"/>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5" name="Google Shape;1225;p99"/>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6" name="Google Shape;1226;p9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27" name="Google Shape;1227;p9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28" name="Google Shape;1228;p9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9" name="Google Shape;1229;p9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0" name="Google Shape;1230;p9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1" name="Google Shape;1231;p9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2" name="Google Shape;1232;p9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3" name="Google Shape;1233;p9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34" name="Google Shape;1234;p9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35" name="Google Shape;1235;p9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36" name="Google Shape;1236;p99"/>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7" name="Google Shape;1237;p99"/>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38" name="Google Shape;1238;p99"/>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239"/>
        <p:cNvGrpSpPr/>
        <p:nvPr/>
      </p:nvGrpSpPr>
      <p:grpSpPr>
        <a:xfrm>
          <a:off x="0" y="0"/>
          <a:ext cx="0" cy="0"/>
          <a:chOff x="0" y="0"/>
          <a:chExt cx="0" cy="0"/>
        </a:xfrm>
      </p:grpSpPr>
      <p:sp>
        <p:nvSpPr>
          <p:cNvPr id="1240" name="Google Shape;1240;p10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41" name="Google Shape;1241;p10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42" name="Google Shape;1242;p100"/>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3" name="Google Shape;1243;p10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4" name="Google Shape;1244;p10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5" name="Google Shape;1245;p10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6" name="Google Shape;1246;p10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7" name="Google Shape;1247;p1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48" name="Google Shape;1248;p10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49" name="Google Shape;1249;p1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50" name="Google Shape;1250;p100"/>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1" name="Google Shape;1251;p100"/>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52" name="Google Shape;1252;p100"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53"/>
        <p:cNvGrpSpPr/>
        <p:nvPr/>
      </p:nvGrpSpPr>
      <p:grpSpPr>
        <a:xfrm>
          <a:off x="0" y="0"/>
          <a:ext cx="0" cy="0"/>
          <a:chOff x="0" y="0"/>
          <a:chExt cx="0" cy="0"/>
        </a:xfrm>
      </p:grpSpPr>
      <p:sp>
        <p:nvSpPr>
          <p:cNvPr id="1254" name="Google Shape;1254;p10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5" name="Google Shape;1255;p101"/>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6" name="Google Shape;1256;p101"/>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57" name="Google Shape;1257;p10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8" name="Google Shape;1258;p10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9" name="Google Shape;1259;p10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0" name="Google Shape;1260;p10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1" name="Google Shape;1261;p10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2" name="Google Shape;1262;p10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3" name="Google Shape;1263;p10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64" name="Google Shape;1264;p10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65" name="Google Shape;1265;p10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266"/>
        <p:cNvGrpSpPr/>
        <p:nvPr/>
      </p:nvGrpSpPr>
      <p:grpSpPr>
        <a:xfrm>
          <a:off x="0" y="0"/>
          <a:ext cx="0" cy="0"/>
          <a:chOff x="0" y="0"/>
          <a:chExt cx="0" cy="0"/>
        </a:xfrm>
      </p:grpSpPr>
      <p:pic>
        <p:nvPicPr>
          <p:cNvPr id="1267" name="Google Shape;1267;p10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68" name="Google Shape;1268;p10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9" name="Google Shape;1269;p10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0" name="Google Shape;1270;p10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1" name="Google Shape;1271;p10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72" name="Google Shape;1272;p10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73" name="Google Shape;1273;p10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4" name="Google Shape;1274;p10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275" name="Google Shape;1275;p10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76" name="Google Shape;1276;p10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7" name="Google Shape;1277;p102"/>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8" name="Google Shape;1278;p102"/>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9" name="Google Shape;1279;p102"/>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0" name="Google Shape;1280;p102"/>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1" name="Google Shape;1281;p102"/>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2" name="Google Shape;1282;p102"/>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p102"/>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p102"/>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p102"/>
          <p:cNvSpPr>
            <a:spLocks noGrp="1"/>
          </p:cNvSpPr>
          <p:nvPr>
            <p:ph type="pic" idx="9"/>
          </p:nvPr>
        </p:nvSpPr>
        <p:spPr>
          <a:xfrm>
            <a:off x="7967502" y="1420398"/>
            <a:ext cx="3962100" cy="3122700"/>
          </a:xfrm>
          <a:prstGeom prst="rect">
            <a:avLst/>
          </a:prstGeom>
          <a:noFill/>
          <a:ln>
            <a:noFill/>
          </a:ln>
        </p:spPr>
      </p:sp>
      <p:sp>
        <p:nvSpPr>
          <p:cNvPr id="1286" name="Google Shape;1286;p102"/>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87" name="Google Shape;1287;p102"/>
          <p:cNvPicPr preferRelativeResize="0"/>
          <p:nvPr/>
        </p:nvPicPr>
        <p:blipFill rotWithShape="1">
          <a:blip r:embed="rId6">
            <a:alphaModFix/>
          </a:blip>
          <a:srcRect/>
          <a:stretch/>
        </p:blipFill>
        <p:spPr>
          <a:xfrm>
            <a:off x="5314535" y="4975017"/>
            <a:ext cx="982993" cy="1105644"/>
          </a:xfrm>
          <a:prstGeom prst="rect">
            <a:avLst/>
          </a:prstGeom>
          <a:noFill/>
          <a:ln>
            <a:noFill/>
          </a:ln>
        </p:spPr>
      </p:pic>
      <p:sp>
        <p:nvSpPr>
          <p:cNvPr id="1288" name="Google Shape;1288;p102"/>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289"/>
        <p:cNvGrpSpPr/>
        <p:nvPr/>
      </p:nvGrpSpPr>
      <p:grpSpPr>
        <a:xfrm>
          <a:off x="0" y="0"/>
          <a:ext cx="0" cy="0"/>
          <a:chOff x="0" y="0"/>
          <a:chExt cx="0" cy="0"/>
        </a:xfrm>
      </p:grpSpPr>
      <p:sp>
        <p:nvSpPr>
          <p:cNvPr id="1290" name="Google Shape;1290;p103"/>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1" name="Google Shape;1291;p103"/>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2" name="Google Shape;1292;p103"/>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3" name="Google Shape;1293;p103"/>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4" name="Google Shape;1294;p103"/>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5" name="Google Shape;1295;p103"/>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6" name="Google Shape;1296;p103"/>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7" name="Google Shape;1297;p103"/>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8" name="Google Shape;1298;p10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99" name="Google Shape;1299;p10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00" name="Google Shape;1300;p10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1" name="Google Shape;1301;p10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2" name="Google Shape;1302;p10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3" name="Google Shape;1303;p10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4" name="Google Shape;1304;p10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5" name="Google Shape;1305;p10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06" name="Google Shape;1306;p10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07" name="Google Shape;1307;p10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308"/>
        <p:cNvGrpSpPr/>
        <p:nvPr/>
      </p:nvGrpSpPr>
      <p:grpSpPr>
        <a:xfrm>
          <a:off x="0" y="0"/>
          <a:ext cx="0" cy="0"/>
          <a:chOff x="0" y="0"/>
          <a:chExt cx="0" cy="0"/>
        </a:xfrm>
      </p:grpSpPr>
      <p:sp>
        <p:nvSpPr>
          <p:cNvPr id="1309" name="Google Shape;1309;p104"/>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310" name="Google Shape;1310;p10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1" name="Google Shape;1311;p104"/>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2" name="Google Shape;1312;p10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13" name="Google Shape;1313;p104"/>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14" name="Google Shape;1314;p10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15" name="Google Shape;1315;p10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16" name="Google Shape;1316;p10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17" name="Google Shape;1317;p10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8" name="Google Shape;1318;p10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9" name="Google Shape;1319;p10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0" name="Google Shape;1320;p10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21" name="Google Shape;1321;p10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22" name="Google Shape;1322;p10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323" name="Google Shape;1323;p104"/>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324" name="Google Shape;1324;p104"/>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325" name="Google Shape;1325;p104"/>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1326"/>
        <p:cNvGrpSpPr/>
        <p:nvPr/>
      </p:nvGrpSpPr>
      <p:grpSpPr>
        <a:xfrm>
          <a:off x="0" y="0"/>
          <a:ext cx="0" cy="0"/>
          <a:chOff x="0" y="0"/>
          <a:chExt cx="0" cy="0"/>
        </a:xfrm>
      </p:grpSpPr>
      <p:sp>
        <p:nvSpPr>
          <p:cNvPr id="1327" name="Google Shape;1327;p105"/>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328" name="Google Shape;1328;p105"/>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9" name="Google Shape;1329;p105"/>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0" name="Google Shape;1330;p10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1" name="Google Shape;1331;p105"/>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32" name="Google Shape;1332;p10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33" name="Google Shape;1333;p10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34" name="Google Shape;1334;p10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35" name="Google Shape;1335;p10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6" name="Google Shape;1336;p10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7" name="Google Shape;1337;p10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38" name="Google Shape;1338;p10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39" name="Google Shape;1339;p10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40" name="Google Shape;1340;p10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341" name="Google Shape;1341;p105"/>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342" name="Google Shape;1342;p105"/>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343" name="Google Shape;1343;p105"/>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344"/>
        <p:cNvGrpSpPr/>
        <p:nvPr/>
      </p:nvGrpSpPr>
      <p:grpSpPr>
        <a:xfrm>
          <a:off x="0" y="0"/>
          <a:ext cx="0" cy="0"/>
          <a:chOff x="0" y="0"/>
          <a:chExt cx="0" cy="0"/>
        </a:xfrm>
      </p:grpSpPr>
      <p:sp>
        <p:nvSpPr>
          <p:cNvPr id="1345" name="Google Shape;1345;p106"/>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6" name="Google Shape;1346;p106"/>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7" name="Google Shape;1347;p106"/>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8" name="Google Shape;1348;p106"/>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9" name="Google Shape;1349;p106"/>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106"/>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06"/>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2" name="Google Shape;1352;p106"/>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3" name="Google Shape;1353;p10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54" name="Google Shape;1354;p10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5" name="Google Shape;1355;p10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6" name="Google Shape;1356;p10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7" name="Google Shape;1357;p10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8" name="Google Shape;1358;p10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9" name="Google Shape;1359;p10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0" name="Google Shape;1360;p10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61" name="Google Shape;1361;p10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62" name="Google Shape;1362;p10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363"/>
        <p:cNvGrpSpPr/>
        <p:nvPr/>
      </p:nvGrpSpPr>
      <p:grpSpPr>
        <a:xfrm>
          <a:off x="0" y="0"/>
          <a:ext cx="0" cy="0"/>
          <a:chOff x="0" y="0"/>
          <a:chExt cx="0" cy="0"/>
        </a:xfrm>
      </p:grpSpPr>
      <p:pic>
        <p:nvPicPr>
          <p:cNvPr id="1364" name="Google Shape;1364;p10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65" name="Google Shape;1365;p10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6" name="Google Shape;1366;p10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7" name="Google Shape;1367;p10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8" name="Google Shape;1368;p10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69" name="Google Shape;1369;p10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370" name="Google Shape;1370;p10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1" name="Google Shape;1371;p10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372" name="Google Shape;1372;p10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373" name="Google Shape;1373;p10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4" name="Google Shape;1374;p107"/>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5" name="Google Shape;1375;p107"/>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6" name="Google Shape;1376;p107"/>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7" name="Google Shape;1377;p107"/>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8" name="Google Shape;1378;p107"/>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9" name="Google Shape;1379;p107"/>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0" name="Google Shape;1380;p107"/>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1" name="Google Shape;1381;p107"/>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82" name="Google Shape;1382;p107"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383"/>
        <p:cNvGrpSpPr/>
        <p:nvPr/>
      </p:nvGrpSpPr>
      <p:grpSpPr>
        <a:xfrm>
          <a:off x="0" y="0"/>
          <a:ext cx="0" cy="0"/>
          <a:chOff x="0" y="0"/>
          <a:chExt cx="0" cy="0"/>
        </a:xfrm>
      </p:grpSpPr>
      <p:pic>
        <p:nvPicPr>
          <p:cNvPr id="1384" name="Google Shape;1384;p10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85" name="Google Shape;1385;p10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6" name="Google Shape;1386;p10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87" name="Google Shape;1387;p10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8" name="Google Shape;1388;p10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89" name="Google Shape;1389;p10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390" name="Google Shape;1390;p10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91" name="Google Shape;1391;p10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392" name="Google Shape;1392;p10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393" name="Google Shape;1393;p10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4" name="Google Shape;1394;p108"/>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5" name="Google Shape;1395;p108"/>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6" name="Google Shape;1396;p108"/>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7" name="Google Shape;1397;p108"/>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8" name="Google Shape;1398;p108"/>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9" name="Google Shape;1399;p108"/>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0" name="Google Shape;1400;p108"/>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1" name="Google Shape;1401;p108"/>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2" name="Google Shape;1402;p108"/>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03" name="Google Shape;1403;p108"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1404" name="Google Shape;1404;p108"/>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5" name="Google Shape;1405;p108"/>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6" name="Google Shape;1406;p108"/>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07"/>
        <p:cNvGrpSpPr/>
        <p:nvPr/>
      </p:nvGrpSpPr>
      <p:grpSpPr>
        <a:xfrm>
          <a:off x="0" y="0"/>
          <a:ext cx="0" cy="0"/>
          <a:chOff x="0" y="0"/>
          <a:chExt cx="0" cy="0"/>
        </a:xfrm>
      </p:grpSpPr>
      <p:pic>
        <p:nvPicPr>
          <p:cNvPr id="1408" name="Google Shape;1408;p10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409" name="Google Shape;1409;p10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0" name="Google Shape;1410;p10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11" name="Google Shape;1411;p10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12" name="Google Shape;1412;p10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3" name="Google Shape;1413;p10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14" name="Google Shape;1414;p10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415" name="Google Shape;1415;p109"/>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416" name="Google Shape;1416;p10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417" name="Google Shape;1417;p10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8" name="Google Shape;1418;p109"/>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9" name="Google Shape;1419;p109"/>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420"/>
        <p:cNvGrpSpPr/>
        <p:nvPr/>
      </p:nvGrpSpPr>
      <p:grpSpPr>
        <a:xfrm>
          <a:off x="0" y="0"/>
          <a:ext cx="0" cy="0"/>
          <a:chOff x="0" y="0"/>
          <a:chExt cx="0" cy="0"/>
        </a:xfrm>
      </p:grpSpPr>
      <p:pic>
        <p:nvPicPr>
          <p:cNvPr id="1421" name="Google Shape;1421;p1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422" name="Google Shape;1422;p11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23" name="Google Shape;1423;p11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24" name="Google Shape;1424;p1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25" name="Google Shape;1425;p1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426" name="Google Shape;1426;p11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27" name="Google Shape;1427;p11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28" name="Google Shape;1428;p11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9" name="Google Shape;1429;p11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0" name="Google Shape;1430;p1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31" name="Google Shape;1431;p110"/>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2" name="Google Shape;1432;p110"/>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433"/>
        <p:cNvGrpSpPr/>
        <p:nvPr/>
      </p:nvGrpSpPr>
      <p:grpSpPr>
        <a:xfrm>
          <a:off x="0" y="0"/>
          <a:ext cx="0" cy="0"/>
          <a:chOff x="0" y="0"/>
          <a:chExt cx="0" cy="0"/>
        </a:xfrm>
      </p:grpSpPr>
      <p:pic>
        <p:nvPicPr>
          <p:cNvPr id="1434" name="Google Shape;1434;p1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435" name="Google Shape;1435;p11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36" name="Google Shape;1436;p11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37" name="Google Shape;1437;p1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38" name="Google Shape;1438;p1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439" name="Google Shape;1439;p11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40" name="Google Shape;1440;p11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41" name="Google Shape;1441;p11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42" name="Google Shape;1442;p11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43" name="Google Shape;1443;p11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4" name="Google Shape;1444;p111"/>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5" name="Google Shape;1445;p111"/>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6" name="Google Shape;1446;p111"/>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7" name="Google Shape;1447;p111"/>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8" name="Google Shape;1448;p111"/>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9" name="Google Shape;1449;p111"/>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0" name="Google Shape;1450;p111"/>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451"/>
        <p:cNvGrpSpPr/>
        <p:nvPr/>
      </p:nvGrpSpPr>
      <p:grpSpPr>
        <a:xfrm>
          <a:off x="0" y="0"/>
          <a:ext cx="0" cy="0"/>
          <a:chOff x="0" y="0"/>
          <a:chExt cx="0" cy="0"/>
        </a:xfrm>
      </p:grpSpPr>
      <p:pic>
        <p:nvPicPr>
          <p:cNvPr id="1452" name="Google Shape;1452;p1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453" name="Google Shape;1453;p11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54" name="Google Shape;1454;p11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55" name="Google Shape;1455;p112"/>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56" name="Google Shape;1456;p11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457" name="Google Shape;1457;p11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58" name="Google Shape;1458;p1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59" name="Google Shape;1459;p1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460" name="Google Shape;1460;p1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461" name="Google Shape;1461;p1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2" name="Google Shape;1462;p112"/>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463"/>
        <p:cNvGrpSpPr/>
        <p:nvPr/>
      </p:nvGrpSpPr>
      <p:grpSpPr>
        <a:xfrm>
          <a:off x="0" y="0"/>
          <a:ext cx="0" cy="0"/>
          <a:chOff x="0" y="0"/>
          <a:chExt cx="0" cy="0"/>
        </a:xfrm>
      </p:grpSpPr>
      <p:pic>
        <p:nvPicPr>
          <p:cNvPr id="1464" name="Google Shape;1464;p1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465" name="Google Shape;1465;p1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66" name="Google Shape;1466;p11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67" name="Google Shape;1467;p113"/>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68" name="Google Shape;1468;p113"/>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469" name="Google Shape;1469;p11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70" name="Google Shape;1470;p11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71" name="Google Shape;1471;p11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472" name="Google Shape;1472;p1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473" name="Google Shape;1473;p1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4" name="Google Shape;1474;p1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5" name="Google Shape;1475;p1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476"/>
        <p:cNvGrpSpPr/>
        <p:nvPr/>
      </p:nvGrpSpPr>
      <p:grpSpPr>
        <a:xfrm>
          <a:off x="0" y="0"/>
          <a:ext cx="0" cy="0"/>
          <a:chOff x="0" y="0"/>
          <a:chExt cx="0" cy="0"/>
        </a:xfrm>
      </p:grpSpPr>
      <p:sp>
        <p:nvSpPr>
          <p:cNvPr id="1477" name="Google Shape;1477;p114"/>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1478" name="Google Shape;1478;p114"/>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9" name="Google Shape;1479;p1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485"/>
        <p:cNvGrpSpPr/>
        <p:nvPr/>
      </p:nvGrpSpPr>
      <p:grpSpPr>
        <a:xfrm>
          <a:off x="0" y="0"/>
          <a:ext cx="0" cy="0"/>
          <a:chOff x="0" y="0"/>
          <a:chExt cx="0" cy="0"/>
        </a:xfrm>
      </p:grpSpPr>
      <p:sp>
        <p:nvSpPr>
          <p:cNvPr id="1486" name="Google Shape;1486;p11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7" name="Google Shape;1487;p116"/>
          <p:cNvSpPr>
            <a:spLocks noGrp="1"/>
          </p:cNvSpPr>
          <p:nvPr>
            <p:ph type="pic" idx="2"/>
          </p:nvPr>
        </p:nvSpPr>
        <p:spPr>
          <a:xfrm>
            <a:off x="8953152" y="1444919"/>
            <a:ext cx="2916900" cy="2596800"/>
          </a:xfrm>
          <a:prstGeom prst="rect">
            <a:avLst/>
          </a:prstGeom>
          <a:noFill/>
          <a:ln>
            <a:noFill/>
          </a:ln>
        </p:spPr>
      </p:sp>
      <p:sp>
        <p:nvSpPr>
          <p:cNvPr id="1488" name="Google Shape;1488;p116"/>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489" name="Google Shape;1489;p11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90" name="Google Shape;1490;p11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91" name="Google Shape;1491;p11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92" name="Google Shape;1492;p11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93" name="Google Shape;1493;p11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94" name="Google Shape;1494;p11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95" name="Google Shape;1495;p11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96" name="Google Shape;1496;p116"/>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497"/>
        <p:cNvGrpSpPr/>
        <p:nvPr/>
      </p:nvGrpSpPr>
      <p:grpSpPr>
        <a:xfrm>
          <a:off x="0" y="0"/>
          <a:ext cx="0" cy="0"/>
          <a:chOff x="0" y="0"/>
          <a:chExt cx="0" cy="0"/>
        </a:xfrm>
      </p:grpSpPr>
      <p:sp>
        <p:nvSpPr>
          <p:cNvPr id="1498" name="Google Shape;1498;p11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99" name="Google Shape;1499;p117"/>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500" name="Google Shape;1500;p117"/>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501" name="Google Shape;1501;p11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02" name="Google Shape;1502;p11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503" name="Google Shape;1503;p117"/>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504" name="Google Shape;1504;p117"/>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505" name="Google Shape;1505;p117"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506" name="Google Shape;1506;p117"/>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7" name="Google Shape;1507;p117"/>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8" name="Google Shape;1508;p117"/>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9" name="Google Shape;1509;p117"/>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0" name="Google Shape;1510;p117"/>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511"/>
        <p:cNvGrpSpPr/>
        <p:nvPr/>
      </p:nvGrpSpPr>
      <p:grpSpPr>
        <a:xfrm>
          <a:off x="0" y="0"/>
          <a:ext cx="0" cy="0"/>
          <a:chOff x="0" y="0"/>
          <a:chExt cx="0" cy="0"/>
        </a:xfrm>
      </p:grpSpPr>
      <p:sp>
        <p:nvSpPr>
          <p:cNvPr id="1512" name="Google Shape;1512;p11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13" name="Google Shape;1513;p11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14" name="Google Shape;1514;p11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515" name="Google Shape;1515;p11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516" name="Google Shape;1516;p11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517" name="Google Shape;1517;p11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18" name="Google Shape;1518;p11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519" name="Google Shape;1519;p11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520" name="Google Shape;1520;p118"/>
          <p:cNvSpPr>
            <a:spLocks noGrp="1"/>
          </p:cNvSpPr>
          <p:nvPr>
            <p:ph type="pic" idx="2"/>
          </p:nvPr>
        </p:nvSpPr>
        <p:spPr>
          <a:xfrm>
            <a:off x="9282749" y="1283634"/>
            <a:ext cx="2377500" cy="3173100"/>
          </a:xfrm>
          <a:prstGeom prst="rect">
            <a:avLst/>
          </a:prstGeom>
          <a:noFill/>
          <a:ln>
            <a:noFill/>
          </a:ln>
        </p:spPr>
      </p:sp>
      <p:sp>
        <p:nvSpPr>
          <p:cNvPr id="1521" name="Google Shape;1521;p118"/>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2" name="Google Shape;1522;p11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3" name="Google Shape;1523;p118"/>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4" name="Google Shape;1524;p11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5" name="Google Shape;1525;p11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526" name="Google Shape;1526;p118"/>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527" name="Google Shape;1527;p11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528" name="Google Shape;1528;p118"/>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529" name="Google Shape;1529;p11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530"/>
        <p:cNvGrpSpPr/>
        <p:nvPr/>
      </p:nvGrpSpPr>
      <p:grpSpPr>
        <a:xfrm>
          <a:off x="0" y="0"/>
          <a:ext cx="0" cy="0"/>
          <a:chOff x="0" y="0"/>
          <a:chExt cx="0" cy="0"/>
        </a:xfrm>
      </p:grpSpPr>
      <p:sp>
        <p:nvSpPr>
          <p:cNvPr id="1531" name="Google Shape;1531;p11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32" name="Google Shape;1532;p11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33" name="Google Shape;1533;p11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534" name="Google Shape;1534;p11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535" name="Google Shape;1535;p11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536" name="Google Shape;1536;p11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37" name="Google Shape;1537;p11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538" name="Google Shape;1538;p11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539" name="Google Shape;1539;p119"/>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0" name="Google Shape;1540;p119"/>
          <p:cNvSpPr>
            <a:spLocks noGrp="1"/>
          </p:cNvSpPr>
          <p:nvPr>
            <p:ph type="pic" idx="2"/>
          </p:nvPr>
        </p:nvSpPr>
        <p:spPr>
          <a:xfrm>
            <a:off x="8832388" y="1251284"/>
            <a:ext cx="3251700" cy="2499000"/>
          </a:xfrm>
          <a:prstGeom prst="rect">
            <a:avLst/>
          </a:prstGeom>
          <a:noFill/>
          <a:ln>
            <a:noFill/>
          </a:ln>
        </p:spPr>
      </p:sp>
      <p:sp>
        <p:nvSpPr>
          <p:cNvPr id="1541" name="Google Shape;1541;p119"/>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542"/>
        <p:cNvGrpSpPr/>
        <p:nvPr/>
      </p:nvGrpSpPr>
      <p:grpSpPr>
        <a:xfrm>
          <a:off x="0" y="0"/>
          <a:ext cx="0" cy="0"/>
          <a:chOff x="0" y="0"/>
          <a:chExt cx="0" cy="0"/>
        </a:xfrm>
      </p:grpSpPr>
      <p:sp>
        <p:nvSpPr>
          <p:cNvPr id="1543" name="Google Shape;1543;p12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44" name="Google Shape;1544;p12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45" name="Google Shape;1545;p12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46" name="Google Shape;1546;p12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547" name="Google Shape;1547;p12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548" name="Google Shape;1548;p12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49" name="Google Shape;1549;p12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550" name="Google Shape;1550;p12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551" name="Google Shape;1551;p120"/>
          <p:cNvSpPr>
            <a:spLocks noGrp="1"/>
          </p:cNvSpPr>
          <p:nvPr>
            <p:ph type="pic" idx="2"/>
          </p:nvPr>
        </p:nvSpPr>
        <p:spPr>
          <a:xfrm>
            <a:off x="9093038" y="1058781"/>
            <a:ext cx="2715900" cy="2715900"/>
          </a:xfrm>
          <a:prstGeom prst="rect">
            <a:avLst/>
          </a:prstGeom>
          <a:noFill/>
          <a:ln>
            <a:noFill/>
          </a:ln>
        </p:spPr>
      </p:sp>
      <p:sp>
        <p:nvSpPr>
          <p:cNvPr id="1552" name="Google Shape;1552;p120"/>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3" name="Google Shape;1553;p120"/>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4" name="Google Shape;1554;p120"/>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5" name="Google Shape;1555;p120"/>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6" name="Google Shape;1556;p120"/>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7" name="Google Shape;1557;p120"/>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8" name="Google Shape;1558;p120"/>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theme" Target="../theme/theme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image" Target="../media/image6.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theme" Target="../theme/theme8.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7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sp>
        <p:nvSpPr>
          <p:cNvPr id="407" name="Google Shape;407;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8" name="Google Shape;408;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09" name="Google Shape;409;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9"/>
        <p:cNvGrpSpPr/>
        <p:nvPr/>
      </p:nvGrpSpPr>
      <p:grpSpPr>
        <a:xfrm>
          <a:off x="0" y="0"/>
          <a:ext cx="0" cy="0"/>
          <a:chOff x="0" y="0"/>
          <a:chExt cx="0" cy="0"/>
        </a:xfrm>
      </p:grpSpPr>
      <p:sp>
        <p:nvSpPr>
          <p:cNvPr id="530" name="Google Shape;530;p49"/>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1" name="Google Shape;531;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2" name="Google Shape;532;p4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3" name="Google Shape;533;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1"/>
        <p:cNvGrpSpPr/>
        <p:nvPr/>
      </p:nvGrpSpPr>
      <p:grpSpPr>
        <a:xfrm>
          <a:off x="0" y="0"/>
          <a:ext cx="0" cy="0"/>
          <a:chOff x="0" y="0"/>
          <a:chExt cx="0" cy="0"/>
        </a:xfrm>
      </p:grpSpPr>
      <p:sp>
        <p:nvSpPr>
          <p:cNvPr id="692" name="Google Shape;692;p62"/>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93" name="Google Shape;693;p62"/>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94" name="Google Shape;694;p62"/>
          <p:cNvPicPr preferRelativeResize="0"/>
          <p:nvPr/>
        </p:nvPicPr>
        <p:blipFill rotWithShape="1">
          <a:blip r:embed="rId14">
            <a:alphaModFix/>
          </a:blip>
          <a:srcRect/>
          <a:stretch/>
        </p:blipFill>
        <p:spPr>
          <a:xfrm>
            <a:off x="9220261" y="169846"/>
            <a:ext cx="2816352" cy="856741"/>
          </a:xfrm>
          <a:prstGeom prst="rect">
            <a:avLst/>
          </a:prstGeom>
          <a:noFill/>
          <a:ln>
            <a:noFill/>
          </a:ln>
        </p:spPr>
      </p:pic>
      <p:sp>
        <p:nvSpPr>
          <p:cNvPr id="695" name="Google Shape;695;p6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2"/>
        <p:cNvGrpSpPr/>
        <p:nvPr/>
      </p:nvGrpSpPr>
      <p:grpSpPr>
        <a:xfrm>
          <a:off x="0" y="0"/>
          <a:ext cx="0" cy="0"/>
          <a:chOff x="0" y="0"/>
          <a:chExt cx="0" cy="0"/>
        </a:xfrm>
      </p:grpSpPr>
      <p:sp>
        <p:nvSpPr>
          <p:cNvPr id="853" name="Google Shape;853;p75"/>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54" name="Google Shape;854;p75"/>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55" name="Google Shape;855;p75"/>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56" name="Google Shape;856;p75"/>
          <p:cNvPicPr preferRelativeResize="0"/>
          <p:nvPr/>
        </p:nvPicPr>
        <p:blipFill rotWithShape="1">
          <a:blip r:embed="rId22">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4"/>
        <p:cNvGrpSpPr/>
        <p:nvPr/>
      </p:nvGrpSpPr>
      <p:grpSpPr>
        <a:xfrm>
          <a:off x="0" y="0"/>
          <a:ext cx="0" cy="0"/>
          <a:chOff x="0" y="0"/>
          <a:chExt cx="0" cy="0"/>
        </a:xfrm>
      </p:grpSpPr>
      <p:sp>
        <p:nvSpPr>
          <p:cNvPr id="1185" name="Google Shape;1185;p96"/>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186" name="Google Shape;1186;p96"/>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187" name="Google Shape;1187;p96"/>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1188" name="Google Shape;1188;p96"/>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0"/>
        <p:cNvGrpSpPr/>
        <p:nvPr/>
      </p:nvGrpSpPr>
      <p:grpSpPr>
        <a:xfrm>
          <a:off x="0" y="0"/>
          <a:ext cx="0" cy="0"/>
          <a:chOff x="0" y="0"/>
          <a:chExt cx="0" cy="0"/>
        </a:xfrm>
      </p:grpSpPr>
      <p:sp>
        <p:nvSpPr>
          <p:cNvPr id="1481" name="Google Shape;1481;p115"/>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482" name="Google Shape;1482;p115"/>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483" name="Google Shape;1483;p11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84" name="Google Shape;1484;p115"/>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47.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95.xml"/><Relationship Id="rId4" Type="http://schemas.openxmlformats.org/officeDocument/2006/relationships/image" Target="../media/image5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646" name="Google Shape;1646;p128"/>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647" name="Google Shape;1647;p12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90000"/>
              </a:lnSpc>
              <a:spcBef>
                <a:spcPts val="0"/>
              </a:spcBef>
              <a:spcAft>
                <a:spcPts val="0"/>
              </a:spcAft>
              <a:buClr>
                <a:srgbClr val="0771BA"/>
              </a:buClr>
              <a:buSzPts val="4400"/>
              <a:buFont typeface="Arial"/>
              <a:buNone/>
            </a:pPr>
            <a:r>
              <a:rPr lang="en-US"/>
              <a:t>Cuenta las sílabas y dilas (</a:t>
            </a:r>
            <a:r>
              <a:rPr lang="en-US">
                <a:solidFill>
                  <a:srgbClr val="006FB6"/>
                </a:solidFill>
              </a:rPr>
              <a:t>Say and Count Syllables</a:t>
            </a:r>
            <a:r>
              <a:rPr lang="en-US"/>
              <a:t>)</a:t>
            </a:r>
            <a:endParaRPr/>
          </a:p>
        </p:txBody>
      </p:sp>
      <p:sp>
        <p:nvSpPr>
          <p:cNvPr id="1648" name="Google Shape;1648;p12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137"/>
          <p:cNvSpPr txBox="1">
            <a:spLocks noGrp="1"/>
          </p:cNvSpPr>
          <p:nvPr>
            <p:ph type="title"/>
          </p:nvPr>
        </p:nvSpPr>
        <p:spPr>
          <a:xfrm>
            <a:off x="3566265" y="138335"/>
            <a:ext cx="5683500" cy="15774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771BA"/>
              </a:buClr>
              <a:buSzPts val="1800"/>
              <a:buFont typeface="Calibri"/>
              <a:buNone/>
            </a:pPr>
            <a:r>
              <a:rPr lang="en-US"/>
              <a:t>Escuchar y sentir las sílabas de la palabra para contarlas</a:t>
            </a:r>
            <a:endParaRPr/>
          </a:p>
        </p:txBody>
      </p:sp>
      <p:sp>
        <p:nvSpPr>
          <p:cNvPr id="1743" name="Google Shape;1743;p137"/>
          <p:cNvSpPr txBox="1">
            <a:spLocks noGrp="1"/>
          </p:cNvSpPr>
          <p:nvPr>
            <p:ph type="body" idx="1"/>
          </p:nvPr>
        </p:nvSpPr>
        <p:spPr>
          <a:xfrm>
            <a:off x="-114350" y="179425"/>
            <a:ext cx="36975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Consejos y trucos</a:t>
            </a:r>
            <a:endParaRPr/>
          </a:p>
        </p:txBody>
      </p:sp>
      <p:sp>
        <p:nvSpPr>
          <p:cNvPr id="1744" name="Google Shape;1744;p137"/>
          <p:cNvSpPr txBox="1">
            <a:spLocks noGrp="1"/>
          </p:cNvSpPr>
          <p:nvPr>
            <p:ph type="body" idx="2"/>
          </p:nvPr>
        </p:nvSpPr>
        <p:spPr>
          <a:xfrm>
            <a:off x="-33200" y="3352500"/>
            <a:ext cx="3514200" cy="29937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Usen el cuerpo para “sentir” el ritmo de la palabra.  </a:t>
            </a:r>
            <a:endParaRPr/>
          </a:p>
          <a:p>
            <a:pPr marL="457200" lvl="0" indent="-406400" algn="l" rtl="0">
              <a:lnSpc>
                <a:spcPct val="90000"/>
              </a:lnSpc>
              <a:spcBef>
                <a:spcPts val="1000"/>
              </a:spcBef>
              <a:spcAft>
                <a:spcPts val="0"/>
              </a:spcAft>
              <a:buSzPts val="2800"/>
              <a:buChar char="•"/>
            </a:pPr>
            <a:r>
              <a:rPr lang="en-US"/>
              <a:t>Pueden batir palmas, pisar fuerte, o chascar los dedos ¡Sean creativos!</a:t>
            </a:r>
            <a:endParaRPr/>
          </a:p>
        </p:txBody>
      </p:sp>
      <p:sp>
        <p:nvSpPr>
          <p:cNvPr id="1745" name="Google Shape;1745;p137"/>
          <p:cNvSpPr txBox="1">
            <a:spLocks noGrp="1"/>
          </p:cNvSpPr>
          <p:nvPr>
            <p:ph type="body" idx="3"/>
          </p:nvPr>
        </p:nvSpPr>
        <p:spPr>
          <a:xfrm>
            <a:off x="8463361" y="3092515"/>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ze/bra</a:t>
            </a:r>
            <a:endParaRPr/>
          </a:p>
        </p:txBody>
      </p:sp>
      <p:pic>
        <p:nvPicPr>
          <p:cNvPr id="1746" name="Google Shape;1746;p137" descr="A child sitting at a desk&#10;&#10;Description automatically generated"/>
          <p:cNvPicPr preferRelativeResize="0">
            <a:picLocks noGrp="1"/>
          </p:cNvPicPr>
          <p:nvPr>
            <p:ph type="body" idx="5"/>
          </p:nvPr>
        </p:nvPicPr>
        <p:blipFill rotWithShape="1">
          <a:blip r:embed="rId3">
            <a:alphaModFix/>
          </a:blip>
          <a:srcRect t="3491" b="20886"/>
          <a:stretch/>
        </p:blipFill>
        <p:spPr>
          <a:xfrm>
            <a:off x="4123381" y="1819275"/>
            <a:ext cx="3697500" cy="4194300"/>
          </a:xfrm>
          <a:prstGeom prst="rect">
            <a:avLst/>
          </a:prstGeom>
          <a:noFill/>
          <a:ln w="22225" cap="flat" cmpd="sng">
            <a:solidFill>
              <a:srgbClr val="666666"/>
            </a:solidFill>
            <a:prstDash val="solid"/>
            <a:round/>
            <a:headEnd type="none" w="sm" len="sm"/>
            <a:tailEnd type="none" w="sm" len="sm"/>
          </a:ln>
        </p:spPr>
      </p:pic>
      <p:pic>
        <p:nvPicPr>
          <p:cNvPr id="1747" name="Google Shape;1747;p137"/>
          <p:cNvPicPr preferRelativeResize="0"/>
          <p:nvPr/>
        </p:nvPicPr>
        <p:blipFill rotWithShape="1">
          <a:blip r:embed="rId4">
            <a:alphaModFix/>
          </a:blip>
          <a:srcRect l="-15208" t="-5137" r="-15221" b="-5127"/>
          <a:stretch/>
        </p:blipFill>
        <p:spPr>
          <a:xfrm>
            <a:off x="355947" y="793031"/>
            <a:ext cx="2871367" cy="24951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13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sz="5000"/>
              <a:t>Vamos a practicar </a:t>
            </a:r>
            <a:endParaRPr/>
          </a:p>
        </p:txBody>
      </p:sp>
      <p:sp>
        <p:nvSpPr>
          <p:cNvPr id="1753" name="Google Shape;1753;p13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Consejos y trucos</a:t>
            </a:r>
            <a:endParaRPr/>
          </a:p>
        </p:txBody>
      </p:sp>
      <p:sp>
        <p:nvSpPr>
          <p:cNvPr id="1754" name="Google Shape;1754;p138"/>
          <p:cNvSpPr txBox="1">
            <a:spLocks noGrp="1"/>
          </p:cNvSpPr>
          <p:nvPr>
            <p:ph type="body" idx="2"/>
          </p:nvPr>
        </p:nvSpPr>
        <p:spPr>
          <a:xfrm>
            <a:off x="260350" y="1577975"/>
            <a:ext cx="3088500" cy="22623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Posicionen la mano debajo de la barbilla. Mientras dicen una palabra, noten cada vez que la barbilla baja. ¡Esto es una sílaba!</a:t>
            </a:r>
            <a:endParaRPr/>
          </a:p>
          <a:p>
            <a:pPr marL="457200" marR="0" lvl="0" indent="0" algn="l" rtl="0">
              <a:lnSpc>
                <a:spcPct val="90000"/>
              </a:lnSpc>
              <a:spcBef>
                <a:spcPts val="1000"/>
              </a:spcBef>
              <a:spcAft>
                <a:spcPts val="0"/>
              </a:spcAft>
              <a:buSzPts val="2800"/>
              <a:buNone/>
            </a:pPr>
            <a:endParaRPr/>
          </a:p>
        </p:txBody>
      </p:sp>
      <p:sp>
        <p:nvSpPr>
          <p:cNvPr id="1755" name="Google Shape;1755;p138"/>
          <p:cNvSpPr txBox="1">
            <a:spLocks noGrp="1"/>
          </p:cNvSpPr>
          <p:nvPr>
            <p:ph type="body" idx="4"/>
          </p:nvPr>
        </p:nvSpPr>
        <p:spPr>
          <a:xfrm>
            <a:off x="3802043" y="1577339"/>
            <a:ext cx="5041200" cy="4152000"/>
          </a:xfrm>
          <a:prstGeom prst="rect">
            <a:avLst/>
          </a:prstGeom>
          <a:noFill/>
          <a:ln>
            <a:noFill/>
          </a:ln>
        </p:spPr>
        <p:txBody>
          <a:bodyPr spcFirstLastPara="1" wrap="square" lIns="91425" tIns="45700" rIns="91425" bIns="45700" anchor="t" anchorCtr="0">
            <a:noAutofit/>
          </a:bodyPr>
          <a:lstStyle/>
          <a:p>
            <a:pPr marL="508000" lvl="0" indent="-457200" algn="l" rtl="0">
              <a:lnSpc>
                <a:spcPct val="100000"/>
              </a:lnSpc>
              <a:spcBef>
                <a:spcPts val="1000"/>
              </a:spcBef>
              <a:spcAft>
                <a:spcPts val="0"/>
              </a:spcAft>
              <a:buSzPts val="2800"/>
              <a:buFont typeface="Arial"/>
              <a:buChar char="•"/>
            </a:pPr>
            <a:r>
              <a:rPr lang="en-US" sz="4000"/>
              <a:t>bubble</a:t>
            </a:r>
            <a:endParaRPr/>
          </a:p>
          <a:p>
            <a:pPr marL="508000" lvl="0" indent="-457200" algn="l" rtl="0">
              <a:lnSpc>
                <a:spcPct val="100000"/>
              </a:lnSpc>
              <a:spcBef>
                <a:spcPts val="1000"/>
              </a:spcBef>
              <a:spcAft>
                <a:spcPts val="0"/>
              </a:spcAft>
              <a:buSzPts val="2800"/>
              <a:buFont typeface="Arial"/>
              <a:buChar char="•"/>
            </a:pPr>
            <a:r>
              <a:rPr lang="en-US" sz="4000"/>
              <a:t>chicken</a:t>
            </a:r>
            <a:endParaRPr/>
          </a:p>
          <a:p>
            <a:pPr marL="508000" lvl="0" indent="-457200" algn="l" rtl="0">
              <a:lnSpc>
                <a:spcPct val="100000"/>
              </a:lnSpc>
              <a:spcBef>
                <a:spcPts val="1000"/>
              </a:spcBef>
              <a:spcAft>
                <a:spcPts val="0"/>
              </a:spcAft>
              <a:buSzPts val="2800"/>
              <a:buFont typeface="Arial"/>
              <a:buChar char="•"/>
            </a:pPr>
            <a:r>
              <a:rPr lang="en-US" sz="4000"/>
              <a:t>apple</a:t>
            </a:r>
            <a:endParaRPr/>
          </a:p>
          <a:p>
            <a:pPr marL="508000" lvl="0" indent="-457200" algn="l" rtl="0">
              <a:lnSpc>
                <a:spcPct val="100000"/>
              </a:lnSpc>
              <a:spcBef>
                <a:spcPts val="1000"/>
              </a:spcBef>
              <a:spcAft>
                <a:spcPts val="0"/>
              </a:spcAft>
              <a:buSzPts val="2800"/>
              <a:buFont typeface="Arial"/>
              <a:buChar char="•"/>
            </a:pPr>
            <a:r>
              <a:rPr lang="en-US" sz="4000"/>
              <a:t>car</a:t>
            </a:r>
            <a:endParaRPr/>
          </a:p>
          <a:p>
            <a:pPr marL="508000" lvl="0" indent="-457200" algn="l" rtl="0">
              <a:lnSpc>
                <a:spcPct val="100000"/>
              </a:lnSpc>
              <a:spcBef>
                <a:spcPts val="1000"/>
              </a:spcBef>
              <a:spcAft>
                <a:spcPts val="0"/>
              </a:spcAft>
              <a:buSzPts val="2800"/>
              <a:buFont typeface="Arial"/>
              <a:buChar char="•"/>
            </a:pPr>
            <a:r>
              <a:rPr lang="en-US" sz="4000"/>
              <a:t>umbrella</a:t>
            </a:r>
            <a:endParaRPr/>
          </a:p>
          <a:p>
            <a:pPr marL="508000" lvl="0" indent="-457200" algn="l" rtl="0">
              <a:lnSpc>
                <a:spcPct val="100000"/>
              </a:lnSpc>
              <a:spcBef>
                <a:spcPts val="1000"/>
              </a:spcBef>
              <a:spcAft>
                <a:spcPts val="0"/>
              </a:spcAft>
              <a:buSzPts val="2800"/>
              <a:buFont typeface="Arial"/>
              <a:buChar char="•"/>
            </a:pPr>
            <a:r>
              <a:rPr lang="en-US" sz="4000"/>
              <a:t>el nombre de su hijo </a:t>
            </a:r>
            <a:endParaRPr/>
          </a:p>
          <a:p>
            <a:pPr marL="508000" lvl="0" indent="-279400" algn="l" rtl="0">
              <a:lnSpc>
                <a:spcPct val="90000"/>
              </a:lnSpc>
              <a:spcBef>
                <a:spcPts val="1000"/>
              </a:spcBef>
              <a:spcAft>
                <a:spcPts val="0"/>
              </a:spcAft>
              <a:buSzPts val="2800"/>
              <a:buFont typeface="Arial"/>
              <a:buNone/>
            </a:pPr>
            <a:endParaRPr/>
          </a:p>
          <a:p>
            <a:pPr marL="508000" lvl="0" indent="-279400" algn="l" rtl="0">
              <a:lnSpc>
                <a:spcPct val="90000"/>
              </a:lnSpc>
              <a:spcBef>
                <a:spcPts val="1000"/>
              </a:spcBef>
              <a:spcAft>
                <a:spcPts val="0"/>
              </a:spcAft>
              <a:buSzPts val="2800"/>
              <a:buFont typeface="Arial"/>
              <a:buNone/>
            </a:pPr>
            <a:endParaRPr/>
          </a:p>
          <a:p>
            <a:pPr marL="508000" lvl="0" indent="-279400" algn="l" rtl="0">
              <a:lnSpc>
                <a:spcPct val="90000"/>
              </a:lnSpc>
              <a:spcBef>
                <a:spcPts val="1000"/>
              </a:spcBef>
              <a:spcAft>
                <a:spcPts val="0"/>
              </a:spcAft>
              <a:buSzPts val="2800"/>
              <a:buFont typeface="Arial"/>
              <a:buNone/>
            </a:pPr>
            <a:endParaRPr/>
          </a:p>
          <a:p>
            <a:pPr marL="508000" lvl="0" indent="-279400" algn="l" rtl="0">
              <a:lnSpc>
                <a:spcPct val="90000"/>
              </a:lnSpc>
              <a:spcBef>
                <a:spcPts val="1000"/>
              </a:spcBef>
              <a:spcAft>
                <a:spcPts val="0"/>
              </a:spcAft>
              <a:buSzPts val="2800"/>
              <a:buFont typeface="Arial"/>
              <a:buNone/>
            </a:pPr>
            <a:endParaRPr/>
          </a:p>
        </p:txBody>
      </p:sp>
      <p:pic>
        <p:nvPicPr>
          <p:cNvPr id="1756" name="Google Shape;1756;p138" descr="Bubbles"/>
          <p:cNvPicPr preferRelativeResize="0"/>
          <p:nvPr/>
        </p:nvPicPr>
        <p:blipFill rotWithShape="1">
          <a:blip r:embed="rId3">
            <a:alphaModFix/>
          </a:blip>
          <a:srcRect/>
          <a:stretch/>
        </p:blipFill>
        <p:spPr>
          <a:xfrm>
            <a:off x="6020890" y="1690392"/>
            <a:ext cx="694568" cy="694568"/>
          </a:xfrm>
          <a:prstGeom prst="rect">
            <a:avLst/>
          </a:prstGeom>
          <a:noFill/>
          <a:ln>
            <a:noFill/>
          </a:ln>
        </p:spPr>
      </p:pic>
      <p:pic>
        <p:nvPicPr>
          <p:cNvPr id="1757" name="Google Shape;1757;p138" descr="Chicken"/>
          <p:cNvPicPr preferRelativeResize="0"/>
          <p:nvPr/>
        </p:nvPicPr>
        <p:blipFill rotWithShape="1">
          <a:blip r:embed="rId4">
            <a:alphaModFix/>
          </a:blip>
          <a:srcRect/>
          <a:stretch/>
        </p:blipFill>
        <p:spPr>
          <a:xfrm>
            <a:off x="6017293" y="2414102"/>
            <a:ext cx="694568" cy="694568"/>
          </a:xfrm>
          <a:prstGeom prst="rect">
            <a:avLst/>
          </a:prstGeom>
          <a:noFill/>
          <a:ln>
            <a:noFill/>
          </a:ln>
        </p:spPr>
      </p:pic>
      <p:pic>
        <p:nvPicPr>
          <p:cNvPr id="1758" name="Google Shape;1758;p138" descr="Apple"/>
          <p:cNvPicPr preferRelativeResize="0"/>
          <p:nvPr/>
        </p:nvPicPr>
        <p:blipFill rotWithShape="1">
          <a:blip r:embed="rId5">
            <a:alphaModFix/>
          </a:blip>
          <a:srcRect/>
          <a:stretch/>
        </p:blipFill>
        <p:spPr>
          <a:xfrm>
            <a:off x="5975317" y="3152813"/>
            <a:ext cx="694568" cy="694568"/>
          </a:xfrm>
          <a:prstGeom prst="rect">
            <a:avLst/>
          </a:prstGeom>
          <a:noFill/>
          <a:ln>
            <a:noFill/>
          </a:ln>
        </p:spPr>
      </p:pic>
      <p:pic>
        <p:nvPicPr>
          <p:cNvPr id="1759" name="Google Shape;1759;p138" descr="Car"/>
          <p:cNvPicPr preferRelativeResize="0"/>
          <p:nvPr/>
        </p:nvPicPr>
        <p:blipFill rotWithShape="1">
          <a:blip r:embed="rId6">
            <a:alphaModFix/>
          </a:blip>
          <a:srcRect/>
          <a:stretch/>
        </p:blipFill>
        <p:spPr>
          <a:xfrm>
            <a:off x="5968179" y="3876523"/>
            <a:ext cx="694568" cy="694568"/>
          </a:xfrm>
          <a:prstGeom prst="rect">
            <a:avLst/>
          </a:prstGeom>
          <a:noFill/>
          <a:ln>
            <a:noFill/>
          </a:ln>
        </p:spPr>
      </p:pic>
      <p:pic>
        <p:nvPicPr>
          <p:cNvPr id="1760" name="Google Shape;1760;p138" descr="Beach umbrella"/>
          <p:cNvPicPr preferRelativeResize="0"/>
          <p:nvPr/>
        </p:nvPicPr>
        <p:blipFill rotWithShape="1">
          <a:blip r:embed="rId7">
            <a:alphaModFix/>
          </a:blip>
          <a:srcRect/>
          <a:stretch/>
        </p:blipFill>
        <p:spPr>
          <a:xfrm>
            <a:off x="6315463" y="4659258"/>
            <a:ext cx="694568" cy="694568"/>
          </a:xfrm>
          <a:prstGeom prst="rect">
            <a:avLst/>
          </a:prstGeom>
          <a:noFill/>
          <a:ln>
            <a:noFill/>
          </a:ln>
        </p:spPr>
      </p:pic>
      <p:pic>
        <p:nvPicPr>
          <p:cNvPr id="1761" name="Google Shape;1761;p138"/>
          <p:cNvPicPr preferRelativeResize="0"/>
          <p:nvPr/>
        </p:nvPicPr>
        <p:blipFill rotWithShape="1">
          <a:blip r:embed="rId8">
            <a:alphaModFix/>
          </a:blip>
          <a:srcRect/>
          <a:stretch/>
        </p:blipFill>
        <p:spPr>
          <a:xfrm>
            <a:off x="8957744" y="1690412"/>
            <a:ext cx="1452940" cy="1135050"/>
          </a:xfrm>
          <a:prstGeom prst="rect">
            <a:avLst/>
          </a:prstGeom>
          <a:noFill/>
          <a:ln>
            <a:noFill/>
          </a:ln>
        </p:spPr>
      </p:pic>
      <p:pic>
        <p:nvPicPr>
          <p:cNvPr id="1762" name="Google Shape;1762;p138"/>
          <p:cNvPicPr preferRelativeResize="0"/>
          <p:nvPr/>
        </p:nvPicPr>
        <p:blipFill rotWithShape="1">
          <a:blip r:embed="rId9">
            <a:alphaModFix/>
          </a:blip>
          <a:srcRect/>
          <a:stretch/>
        </p:blipFill>
        <p:spPr>
          <a:xfrm>
            <a:off x="9025423" y="4329415"/>
            <a:ext cx="1317600" cy="1354250"/>
          </a:xfrm>
          <a:prstGeom prst="rect">
            <a:avLst/>
          </a:prstGeom>
          <a:noFill/>
          <a:ln>
            <a:noFill/>
          </a:ln>
        </p:spPr>
      </p:pic>
      <p:pic>
        <p:nvPicPr>
          <p:cNvPr id="1763" name="Google Shape;1763;p138"/>
          <p:cNvPicPr preferRelativeResize="0"/>
          <p:nvPr/>
        </p:nvPicPr>
        <p:blipFill rotWithShape="1">
          <a:blip r:embed="rId10">
            <a:alphaModFix/>
          </a:blip>
          <a:srcRect/>
          <a:stretch/>
        </p:blipFill>
        <p:spPr>
          <a:xfrm>
            <a:off x="8974811" y="3085826"/>
            <a:ext cx="1418825" cy="1135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68" name="Google Shape;1768;p13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Familias multilingües</a:t>
            </a:r>
            <a:endParaRPr/>
          </a:p>
        </p:txBody>
      </p:sp>
      <p:sp>
        <p:nvSpPr>
          <p:cNvPr id="1769" name="Google Shape;1769;p139"/>
          <p:cNvSpPr txBox="1"/>
          <p:nvPr/>
        </p:nvSpPr>
        <p:spPr>
          <a:xfrm>
            <a:off x="4326096" y="1917450"/>
            <a:ext cx="7401000" cy="7917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8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Usar esto con libros en cualquier idioma.</a:t>
            </a:r>
            <a:endParaRPr sz="3200" b="0" i="0" u="none" strike="noStrike" cap="none">
              <a:solidFill>
                <a:srgbClr val="006FB6"/>
              </a:solidFill>
              <a:latin typeface="Calibri"/>
              <a:ea typeface="Calibri"/>
              <a:cs typeface="Calibri"/>
              <a:sym typeface="Calibri"/>
            </a:endParaRPr>
          </a:p>
        </p:txBody>
      </p:sp>
      <p:sp>
        <p:nvSpPr>
          <p:cNvPr id="1770" name="Google Shape;1770;p139"/>
          <p:cNvSpPr txBox="1"/>
          <p:nvPr/>
        </p:nvSpPr>
        <p:spPr>
          <a:xfrm>
            <a:off x="4326108" y="3432902"/>
            <a:ext cx="5799600" cy="9723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1000"/>
              </a:spcBef>
              <a:spcAft>
                <a:spcPts val="0"/>
              </a:spcAft>
              <a:buClr>
                <a:srgbClr val="000000"/>
              </a:buClr>
              <a:buSzPct val="100000"/>
              <a:buFont typeface="Arial"/>
              <a:buNone/>
            </a:pPr>
            <a:r>
              <a:rPr lang="en-US" sz="3200" b="0" i="0" u="none" strike="noStrike" cap="none">
                <a:solidFill>
                  <a:srgbClr val="006FB6"/>
                </a:solidFill>
                <a:latin typeface="Calibri"/>
                <a:ea typeface="Calibri"/>
                <a:cs typeface="Calibri"/>
                <a:sym typeface="Calibri"/>
              </a:rPr>
              <a:t>Dar muchos ánimos para apoyar el desarrollo de capacidades lectoras.</a:t>
            </a:r>
            <a:endParaRPr sz="3200" b="0" i="0" u="none" strike="noStrike" cap="none">
              <a:solidFill>
                <a:srgbClr val="006FB6"/>
              </a:solidFill>
              <a:latin typeface="Calibri"/>
              <a:ea typeface="Calibri"/>
              <a:cs typeface="Calibri"/>
              <a:sym typeface="Calibri"/>
            </a:endParaRPr>
          </a:p>
        </p:txBody>
      </p:sp>
      <p:pic>
        <p:nvPicPr>
          <p:cNvPr id="1771" name="Google Shape;1771;p139"/>
          <p:cNvPicPr preferRelativeResize="0"/>
          <p:nvPr/>
        </p:nvPicPr>
        <p:blipFill rotWithShape="1">
          <a:blip r:embed="rId3">
            <a:alphaModFix/>
          </a:blip>
          <a:srcRect/>
          <a:stretch/>
        </p:blipFill>
        <p:spPr>
          <a:xfrm>
            <a:off x="1926462" y="3112700"/>
            <a:ext cx="1239220" cy="1226100"/>
          </a:xfrm>
          <a:prstGeom prst="rect">
            <a:avLst/>
          </a:prstGeom>
          <a:noFill/>
          <a:ln>
            <a:noFill/>
          </a:ln>
        </p:spPr>
      </p:pic>
      <p:pic>
        <p:nvPicPr>
          <p:cNvPr id="1772" name="Google Shape;1772;p139"/>
          <p:cNvPicPr preferRelativeResize="0"/>
          <p:nvPr/>
        </p:nvPicPr>
        <p:blipFill rotWithShape="1">
          <a:blip r:embed="rId4">
            <a:alphaModFix/>
          </a:blip>
          <a:srcRect/>
          <a:stretch/>
        </p:blipFill>
        <p:spPr>
          <a:xfrm>
            <a:off x="2045425" y="1803148"/>
            <a:ext cx="1103676" cy="102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sp>
        <p:nvSpPr>
          <p:cNvPr id="1777" name="Google Shape;1777;p140"/>
          <p:cNvSpPr txBox="1">
            <a:spLocks noGrp="1"/>
          </p:cNvSpPr>
          <p:nvPr>
            <p:ph type="body" idx="1"/>
          </p:nvPr>
        </p:nvSpPr>
        <p:spPr>
          <a:xfrm>
            <a:off x="8395825" y="3267275"/>
            <a:ext cx="43434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a:t>¿Puedes batir palmas/chascar los dedos/pisar fuerte para marcar las sílabas?</a:t>
            </a:r>
            <a:endParaRPr/>
          </a:p>
          <a:p>
            <a:pPr marL="0" lvl="0" indent="0" algn="l" rtl="0">
              <a:lnSpc>
                <a:spcPct val="90000"/>
              </a:lnSpc>
              <a:spcBef>
                <a:spcPts val="0"/>
              </a:spcBef>
              <a:spcAft>
                <a:spcPts val="0"/>
              </a:spcAft>
              <a:buSzPts val="2800"/>
              <a:buNone/>
            </a:pPr>
            <a:endParaRPr/>
          </a:p>
        </p:txBody>
      </p:sp>
      <p:sp>
        <p:nvSpPr>
          <p:cNvPr id="1778" name="Google Shape;1778;p140"/>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a:t>¿Cuántas sílabas escuchaste en la palabra? </a:t>
            </a:r>
            <a:endParaRPr/>
          </a:p>
        </p:txBody>
      </p:sp>
      <p:sp>
        <p:nvSpPr>
          <p:cNvPr id="1779" name="Google Shape;1779;p140"/>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a:t>¿Escuchas el ritmo de la palabra? </a:t>
            </a:r>
            <a:endParaRPr/>
          </a:p>
        </p:txBody>
      </p:sp>
      <p:sp>
        <p:nvSpPr>
          <p:cNvPr id="1780" name="Google Shape;1780;p140"/>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Lectura= conversación</a:t>
            </a:r>
            <a:endParaRPr/>
          </a:p>
        </p:txBody>
      </p:sp>
      <p:pic>
        <p:nvPicPr>
          <p:cNvPr id="1781" name="Google Shape;1781;p140"/>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sp>
        <p:nvSpPr>
          <p:cNvPr id="1786" name="Google Shape;1786;p14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Tiempo de práctica </a:t>
            </a:r>
            <a:endParaRPr/>
          </a:p>
        </p:txBody>
      </p:sp>
      <p:sp>
        <p:nvSpPr>
          <p:cNvPr id="1787" name="Google Shape;1787;p14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SzPct val="87500"/>
              <a:buNone/>
            </a:pPr>
            <a:r>
              <a:rPr lang="en-US" sz="3200"/>
              <a:t>Escuche una palabra y diga la palabra. </a:t>
            </a:r>
            <a:endParaRPr/>
          </a:p>
        </p:txBody>
      </p:sp>
      <p:sp>
        <p:nvSpPr>
          <p:cNvPr id="1788" name="Google Shape;1788;p141"/>
          <p:cNvSpPr txBox="1">
            <a:spLocks noGrp="1"/>
          </p:cNvSpPr>
          <p:nvPr>
            <p:ph type="body" idx="2"/>
          </p:nvPr>
        </p:nvSpPr>
        <p:spPr>
          <a:xfrm>
            <a:off x="1628000" y="2592250"/>
            <a:ext cx="3610800" cy="105570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SzPct val="87500"/>
              <a:buNone/>
            </a:pPr>
            <a:r>
              <a:rPr lang="en-US" sz="3200"/>
              <a:t>Escuchar y sentir las sílabas de la palabra para contarlas.</a:t>
            </a:r>
            <a:endParaRPr/>
          </a:p>
        </p:txBody>
      </p:sp>
      <p:sp>
        <p:nvSpPr>
          <p:cNvPr id="1789" name="Google Shape;1789;p141"/>
          <p:cNvSpPr txBox="1">
            <a:spLocks noGrp="1"/>
          </p:cNvSpPr>
          <p:nvPr>
            <p:ph type="body" idx="3"/>
          </p:nvPr>
        </p:nvSpPr>
        <p:spPr>
          <a:xfrm>
            <a:off x="1639575" y="3594000"/>
            <a:ext cx="3962100" cy="1769400"/>
          </a:xfrm>
          <a:prstGeom prst="rect">
            <a:avLst/>
          </a:prstGeom>
          <a:noFill/>
          <a:ln>
            <a:noFill/>
          </a:ln>
        </p:spPr>
        <p:txBody>
          <a:bodyPr spcFirstLastPara="1" wrap="square" lIns="91425" tIns="45700" rIns="91425" bIns="45700" anchor="ctr" anchorCtr="0">
            <a:noAutofit/>
          </a:bodyPr>
          <a:lstStyle/>
          <a:p>
            <a:pPr marL="0" marR="38100" lvl="0" indent="0" algn="l" rtl="0">
              <a:lnSpc>
                <a:spcPct val="128571"/>
              </a:lnSpc>
              <a:spcBef>
                <a:spcPts val="0"/>
              </a:spcBef>
              <a:spcAft>
                <a:spcPts val="0"/>
              </a:spcAft>
              <a:buSzPts val="1100"/>
              <a:buNone/>
            </a:pPr>
            <a:r>
              <a:rPr lang="en-US" sz="2950">
                <a:solidFill>
                  <a:srgbClr val="0771BA"/>
                </a:solidFill>
                <a:highlight>
                  <a:srgbClr val="F8F9FA"/>
                </a:highlight>
              </a:rPr>
              <a:t>¡</a:t>
            </a:r>
            <a:r>
              <a:rPr lang="en-US" sz="2950"/>
              <a:t>Felicita a tu hijo cuando siga intentándolo!</a:t>
            </a:r>
            <a:endParaRPr sz="2950"/>
          </a:p>
        </p:txBody>
      </p:sp>
      <p:sp>
        <p:nvSpPr>
          <p:cNvPr id="1790" name="Google Shape;1790;p14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791" name="Google Shape;1791;p14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792" name="Google Shape;1792;p14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793" name="Google Shape;1793;p141"/>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0" marR="38100" lvl="0" indent="0" algn="l" rtl="0">
              <a:lnSpc>
                <a:spcPct val="128571"/>
              </a:lnSpc>
              <a:spcBef>
                <a:spcPts val="0"/>
              </a:spcBef>
              <a:spcAft>
                <a:spcPts val="0"/>
              </a:spcAft>
              <a:buSzPts val="1100"/>
              <a:buNone/>
            </a:pPr>
            <a:r>
              <a:rPr lang="en-US" sz="2950">
                <a:solidFill>
                  <a:srgbClr val="0771BA"/>
                </a:solidFill>
                <a:highlight>
                  <a:srgbClr val="F8F9FA"/>
                </a:highlight>
              </a:rPr>
              <a:t>¡</a:t>
            </a:r>
            <a:r>
              <a:rPr lang="en-US" sz="3000"/>
              <a:t>Llámame cuando tengas una pregunta!</a:t>
            </a:r>
            <a:endParaRPr/>
          </a:p>
        </p:txBody>
      </p:sp>
      <p:sp>
        <p:nvSpPr>
          <p:cNvPr id="1794" name="Google Shape;1794;p141"/>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795" name="Google Shape;1795;p141"/>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800" name="Google Shape;1800;p14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1801" name="Google Shape;1801;p142"/>
          <p:cNvSpPr txBox="1">
            <a:spLocks noGrp="1"/>
          </p:cNvSpPr>
          <p:nvPr>
            <p:ph type="body" idx="1"/>
          </p:nvPr>
        </p:nvSpPr>
        <p:spPr>
          <a:xfrm>
            <a:off x="3921664" y="16727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¿Alguna pregunta sobre el consejo de lectura?</a:t>
            </a:r>
            <a:endParaRPr/>
          </a:p>
          <a:p>
            <a:pPr marL="457200" lvl="0" indent="-444500" algn="l" rtl="0">
              <a:lnSpc>
                <a:spcPct val="100000"/>
              </a:lnSpc>
              <a:spcBef>
                <a:spcPts val="2400"/>
              </a:spcBef>
              <a:spcAft>
                <a:spcPts val="0"/>
              </a:spcAft>
              <a:buSzPts val="3400"/>
              <a:buChar char="•"/>
            </a:pPr>
            <a:r>
              <a:rPr lang="en-US"/>
              <a:t>Voltéese y hable con su hijo: ¿Nos sentimos listos para probar este consejo de lectura en casa?</a:t>
            </a:r>
            <a:endParaRPr/>
          </a:p>
          <a:p>
            <a:pPr marL="457200" lvl="0" indent="-444500" algn="l" rtl="0">
              <a:lnSpc>
                <a:spcPct val="100000"/>
              </a:lnSpc>
              <a:spcBef>
                <a:spcPts val="2400"/>
              </a:spcBef>
              <a:spcAft>
                <a:spcPts val="0"/>
              </a:spcAft>
              <a:buSzPts val="3400"/>
              <a:buChar char="•"/>
            </a:pPr>
            <a:r>
              <a:rPr lang="en-US"/>
              <a:t>Por favor, comparte cómo podrían usar esto en casa.</a:t>
            </a:r>
            <a:endParaRPr/>
          </a:p>
        </p:txBody>
      </p:sp>
      <p:sp>
        <p:nvSpPr>
          <p:cNvPr id="1802" name="Google Shape;1802;p14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1803" name="Google Shape;1803;p142"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1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sz="4500">
                <a:solidFill>
                  <a:srgbClr val="006FB6"/>
                </a:solidFill>
              </a:rPr>
              <a:t>Jugar con propósito -&gt; el aprendizaje</a:t>
            </a:r>
            <a:endParaRPr/>
          </a:p>
        </p:txBody>
      </p:sp>
      <p:sp>
        <p:nvSpPr>
          <p:cNvPr id="1809" name="Google Shape;1809;p143"/>
          <p:cNvSpPr txBox="1">
            <a:spLocks noGrp="1"/>
          </p:cNvSpPr>
          <p:nvPr>
            <p:ph type="body" idx="2"/>
          </p:nvPr>
        </p:nvSpPr>
        <p:spPr>
          <a:xfrm>
            <a:off x="5884338" y="1692275"/>
            <a:ext cx="5122500" cy="410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a:t>
            </a:r>
            <a:r>
              <a:rPr lang="en-US" b="1">
                <a:solidFill>
                  <a:srgbClr val="006FB6"/>
                </a:solidFill>
              </a:rPr>
              <a:t>Las preguntas</a:t>
            </a:r>
            <a:r>
              <a:rPr lang="en-US">
                <a:solidFill>
                  <a:srgbClr val="006FB6"/>
                </a:solidFill>
              </a:rPr>
              <a:t> y </a:t>
            </a:r>
            <a:r>
              <a:rPr lang="en-US" b="1">
                <a:solidFill>
                  <a:srgbClr val="006FB6"/>
                </a:solidFill>
              </a:rPr>
              <a:t>las conversaciones significativas </a:t>
            </a:r>
            <a:r>
              <a:rPr lang="en-US">
                <a:solidFill>
                  <a:srgbClr val="006FB6"/>
                </a:solidFill>
              </a:rPr>
              <a:t>son gran parte de construir la base de lectura!</a:t>
            </a:r>
            <a:endParaRPr b="1"/>
          </a:p>
        </p:txBody>
      </p:sp>
      <p:pic>
        <p:nvPicPr>
          <p:cNvPr id="1810" name="Google Shape;1810;p143"/>
          <p:cNvPicPr preferRelativeResize="0"/>
          <p:nvPr/>
        </p:nvPicPr>
        <p:blipFill rotWithShape="1">
          <a:blip r:embed="rId3">
            <a:alphaModFix/>
          </a:blip>
          <a:srcRect/>
          <a:stretch/>
        </p:blipFill>
        <p:spPr>
          <a:xfrm>
            <a:off x="1545557" y="1692275"/>
            <a:ext cx="4108200" cy="40670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4"/>
        <p:cNvGrpSpPr/>
        <p:nvPr/>
      </p:nvGrpSpPr>
      <p:grpSpPr>
        <a:xfrm>
          <a:off x="0" y="0"/>
          <a:ext cx="0" cy="0"/>
          <a:chOff x="0" y="0"/>
          <a:chExt cx="0" cy="0"/>
        </a:xfrm>
      </p:grpSpPr>
      <p:sp>
        <p:nvSpPr>
          <p:cNvPr id="1815" name="Google Shape;1815;p14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1816" name="Google Shape;1816;p144"/>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817" name="Google Shape;1817;p144"/>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818" name="Google Shape;1818;p144"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29"/>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771BA"/>
              </a:buClr>
              <a:buSzPts val="4400"/>
              <a:buFont typeface="Arial"/>
              <a:buNone/>
            </a:pPr>
            <a:endParaRPr sz="5400"/>
          </a:p>
          <a:p>
            <a:pPr marL="0" lvl="0" indent="0" algn="ctr" rtl="0">
              <a:lnSpc>
                <a:spcPct val="90000"/>
              </a:lnSpc>
              <a:spcBef>
                <a:spcPts val="0"/>
              </a:spcBef>
              <a:spcAft>
                <a:spcPts val="0"/>
              </a:spcAft>
              <a:buClr>
                <a:srgbClr val="0771BA"/>
              </a:buClr>
              <a:buSzPts val="4400"/>
              <a:buFont typeface="Arial"/>
              <a:buNone/>
            </a:pPr>
            <a:r>
              <a:rPr lang="en-US" sz="5400"/>
              <a:t>Cuenta las sílabas y dilas</a:t>
            </a:r>
            <a:endParaRPr/>
          </a:p>
          <a:p>
            <a:pPr marL="0" lvl="0" indent="0" algn="ctr" rtl="0">
              <a:lnSpc>
                <a:spcPct val="100000"/>
              </a:lnSpc>
              <a:spcBef>
                <a:spcPts val="0"/>
              </a:spcBef>
              <a:spcAft>
                <a:spcPts val="0"/>
              </a:spcAft>
              <a:buClr>
                <a:srgbClr val="006FB6"/>
              </a:buClr>
              <a:buSzPts val="4400"/>
              <a:buFont typeface="Arial"/>
              <a:buNone/>
            </a:pP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130"/>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659" name="Google Shape;1659;p130"/>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660" name="Google Shape;1660;p130"/>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661" name="Google Shape;1661;p13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662" name="Google Shape;1662;p130"/>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663" name="Google Shape;1663;p130"/>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664" name="Google Shape;1664;p130"/>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665" name="Google Shape;1665;p130"/>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666" name="Google Shape;1666;p130"/>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667" name="Google Shape;1667;p130"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pPr>
              <a:spcBef>
                <a:spcPct val="0"/>
              </a:spcBef>
              <a:spcAft>
                <a:spcPct val="0"/>
              </a:spcAft>
            </a:pPr>
            <a:r>
              <a:rPr lang="en"/>
              <a:t>Encuesta de confianza familiar</a:t>
            </a:r>
            <a:endParaRPr/>
          </a:p>
        </p:txBody>
      </p:sp>
      <p:sp>
        <p:nvSpPr>
          <p:cNvPr id="104" name="Google Shape;104;p27"/>
          <p:cNvSpPr txBox="1"/>
          <p:nvPr/>
        </p:nvSpPr>
        <p:spPr>
          <a:xfrm>
            <a:off x="518033" y="1666701"/>
            <a:ext cx="5127200" cy="4899186"/>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2933" b="1" dirty="0" err="1">
                <a:solidFill>
                  <a:srgbClr val="0771BA"/>
                </a:solidFill>
                <a:latin typeface="Calibri"/>
                <a:ea typeface="Calibri"/>
                <a:cs typeface="Calibri"/>
                <a:sym typeface="Calibri"/>
              </a:rPr>
              <a:t>Escaneen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este</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código</a:t>
            </a:r>
            <a:r>
              <a:rPr lang="en" sz="2933" b="1" dirty="0">
                <a:solidFill>
                  <a:srgbClr val="0771BA"/>
                </a:solidFill>
                <a:latin typeface="Calibri"/>
                <a:ea typeface="Calibri"/>
                <a:cs typeface="Calibri"/>
                <a:sym typeface="Calibri"/>
              </a:rPr>
              <a:t> para </a:t>
            </a:r>
            <a:r>
              <a:rPr lang="en" sz="2933" b="1" dirty="0" err="1">
                <a:solidFill>
                  <a:srgbClr val="0771BA"/>
                </a:solidFill>
                <a:latin typeface="Calibri"/>
                <a:ea typeface="Calibri"/>
                <a:cs typeface="Calibri"/>
                <a:sym typeface="Calibri"/>
              </a:rPr>
              <a:t>compartir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cómo</a:t>
            </a:r>
            <a:r>
              <a:rPr lang="en" sz="2933" b="1" dirty="0">
                <a:solidFill>
                  <a:srgbClr val="0771BA"/>
                </a:solidFill>
                <a:latin typeface="Calibri"/>
                <a:ea typeface="Calibri"/>
                <a:cs typeface="Calibri"/>
                <a:sym typeface="Calibri"/>
              </a:rPr>
              <a:t> se </a:t>
            </a:r>
            <a:r>
              <a:rPr lang="en" sz="2933" b="1" dirty="0" err="1">
                <a:solidFill>
                  <a:srgbClr val="0771BA"/>
                </a:solidFill>
                <a:latin typeface="Calibri"/>
                <a:ea typeface="Calibri"/>
                <a:cs typeface="Calibri"/>
                <a:sym typeface="Calibri"/>
              </a:rPr>
              <a:t>sienten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acerca</a:t>
            </a:r>
            <a:r>
              <a:rPr lang="en" sz="2933" b="1" dirty="0">
                <a:solidFill>
                  <a:srgbClr val="0771BA"/>
                </a:solidFill>
                <a:latin typeface="Calibri"/>
                <a:ea typeface="Calibri"/>
                <a:cs typeface="Calibri"/>
                <a:sym typeface="Calibri"/>
              </a:rPr>
              <a:t> de la </a:t>
            </a:r>
            <a:r>
              <a:rPr lang="en" sz="2933" b="1" dirty="0" err="1">
                <a:solidFill>
                  <a:srgbClr val="0771BA"/>
                </a:solidFill>
                <a:latin typeface="Calibri"/>
                <a:ea typeface="Calibri"/>
                <a:cs typeface="Calibri"/>
                <a:sym typeface="Calibri"/>
              </a:rPr>
              <a:t>lectura</a:t>
            </a:r>
            <a:r>
              <a:rPr lang="en" sz="2933" b="1" dirty="0">
                <a:solidFill>
                  <a:srgbClr val="0771BA"/>
                </a:solidFill>
                <a:latin typeface="Calibri"/>
                <a:ea typeface="Calibri"/>
                <a:cs typeface="Calibri"/>
                <a:sym typeface="Calibri"/>
              </a:rPr>
              <a:t> con sus </a:t>
            </a:r>
            <a:r>
              <a:rPr lang="en" sz="2933" b="1" dirty="0" err="1">
                <a:solidFill>
                  <a:srgbClr val="0771BA"/>
                </a:solidFill>
                <a:latin typeface="Calibri"/>
                <a:ea typeface="Calibri"/>
                <a:cs typeface="Calibri"/>
                <a:sym typeface="Calibri"/>
              </a:rPr>
              <a:t>hijos</a:t>
            </a:r>
            <a:r>
              <a:rPr lang="en" sz="2933" b="1" dirty="0">
                <a:solidFill>
                  <a:srgbClr val="0771BA"/>
                </a:solidFill>
                <a:latin typeface="Calibri"/>
                <a:ea typeface="Calibri"/>
                <a:cs typeface="Calibri"/>
                <a:sym typeface="Calibri"/>
              </a:rPr>
              <a:t>. Los </a:t>
            </a:r>
            <a:r>
              <a:rPr lang="en" sz="2933" b="1" dirty="0" err="1">
                <a:solidFill>
                  <a:srgbClr val="0771BA"/>
                </a:solidFill>
                <a:latin typeface="Calibri"/>
                <a:ea typeface="Calibri"/>
                <a:cs typeface="Calibri"/>
                <a:sym typeface="Calibri"/>
              </a:rPr>
              <a:t>participantes</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serán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inscritos</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en</a:t>
            </a:r>
            <a:r>
              <a:rPr lang="en" sz="2933" b="1" dirty="0">
                <a:solidFill>
                  <a:srgbClr val="0771BA"/>
                </a:solidFill>
                <a:latin typeface="Calibri"/>
                <a:ea typeface="Calibri"/>
                <a:cs typeface="Calibri"/>
                <a:sym typeface="Calibri"/>
              </a:rPr>
              <a:t> un </a:t>
            </a:r>
            <a:r>
              <a:rPr lang="en" sz="2933" b="1" dirty="0" err="1">
                <a:solidFill>
                  <a:srgbClr val="0771BA"/>
                </a:solidFill>
                <a:latin typeface="Calibri"/>
                <a:ea typeface="Calibri"/>
                <a:cs typeface="Calibri"/>
                <a:sym typeface="Calibri"/>
              </a:rPr>
              <a:t>sorteo</a:t>
            </a:r>
            <a:r>
              <a:rPr lang="en" sz="2933" b="1" dirty="0">
                <a:solidFill>
                  <a:srgbClr val="0771BA"/>
                </a:solidFill>
                <a:latin typeface="Calibri"/>
                <a:ea typeface="Calibri"/>
                <a:cs typeface="Calibri"/>
                <a:sym typeface="Calibri"/>
              </a:rPr>
              <a:t> para </a:t>
            </a:r>
            <a:r>
              <a:rPr lang="en" sz="2933" b="1" dirty="0" err="1">
                <a:solidFill>
                  <a:srgbClr val="0771BA"/>
                </a:solidFill>
                <a:latin typeface="Calibri"/>
                <a:ea typeface="Calibri"/>
                <a:cs typeface="Calibri"/>
                <a:sym typeface="Calibri"/>
              </a:rPr>
              <a:t>ganar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una</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tarjeta</a:t>
            </a:r>
            <a:r>
              <a:rPr lang="en" sz="2933" b="1" dirty="0">
                <a:solidFill>
                  <a:srgbClr val="0771BA"/>
                </a:solidFill>
                <a:latin typeface="Calibri"/>
                <a:ea typeface="Calibri"/>
                <a:cs typeface="Calibri"/>
                <a:sym typeface="Calibri"/>
              </a:rPr>
              <a:t> de regalo de $15. Se </a:t>
            </a:r>
            <a:r>
              <a:rPr lang="en" sz="2933" b="1" dirty="0" err="1">
                <a:solidFill>
                  <a:srgbClr val="0771BA"/>
                </a:solidFill>
                <a:latin typeface="Calibri"/>
                <a:ea typeface="Calibri"/>
                <a:cs typeface="Calibri"/>
                <a:sym typeface="Calibri"/>
              </a:rPr>
              <a:t>elegirá</a:t>
            </a:r>
            <a:r>
              <a:rPr lang="en" sz="2933" b="1" dirty="0">
                <a:solidFill>
                  <a:srgbClr val="0771BA"/>
                </a:solidFill>
                <a:latin typeface="Calibri"/>
                <a:ea typeface="Calibri"/>
                <a:cs typeface="Calibri"/>
                <a:sym typeface="Calibri"/>
              </a:rPr>
              <a:t> un </a:t>
            </a:r>
            <a:r>
              <a:rPr lang="en" sz="2933" b="1" dirty="0" err="1">
                <a:solidFill>
                  <a:srgbClr val="0771BA"/>
                </a:solidFill>
                <a:latin typeface="Calibri"/>
                <a:ea typeface="Calibri"/>
                <a:cs typeface="Calibri"/>
                <a:sym typeface="Calibri"/>
              </a:rPr>
              <a:t>ganador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por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escuela</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después</a:t>
            </a:r>
            <a:r>
              <a:rPr lang="en" sz="2933" b="1" dirty="0">
                <a:solidFill>
                  <a:srgbClr val="0771BA"/>
                </a:solidFill>
                <a:latin typeface="Calibri"/>
                <a:ea typeface="Calibri"/>
                <a:cs typeface="Calibri"/>
                <a:sym typeface="Calibri"/>
              </a:rPr>
              <a:t> del primer y </a:t>
            </a:r>
            <a:r>
              <a:rPr lang="en" sz="2933" b="1" dirty="0" err="1">
                <a:solidFill>
                  <a:srgbClr val="0771BA"/>
                </a:solidFill>
                <a:latin typeface="Calibri"/>
                <a:ea typeface="Calibri"/>
                <a:cs typeface="Calibri"/>
                <a:sym typeface="Calibri"/>
              </a:rPr>
              <a:t>último</a:t>
            </a:r>
            <a:r>
              <a:rPr lang="en" sz="2933" b="1" dirty="0">
                <a:solidFill>
                  <a:srgbClr val="0771BA"/>
                </a:solidFill>
                <a:latin typeface="Calibri"/>
                <a:ea typeface="Calibri"/>
                <a:cs typeface="Calibri"/>
                <a:sym typeface="Calibri"/>
              </a:rPr>
              <a:t> taller.</a:t>
            </a:r>
            <a:endParaRPr sz="2933" b="1" dirty="0">
              <a:solidFill>
                <a:srgbClr val="0771BA"/>
              </a:solidFill>
              <a:latin typeface="Calibri"/>
              <a:ea typeface="Calibri"/>
              <a:cs typeface="Calibri"/>
              <a:sym typeface="Calibri"/>
            </a:endParaRPr>
          </a:p>
          <a:p>
            <a:pPr>
              <a:lnSpc>
                <a:spcPct val="90000"/>
              </a:lnSpc>
              <a:spcBef>
                <a:spcPct val="0"/>
              </a:spcBef>
              <a:spcAft>
                <a:spcPct val="0"/>
              </a:spcAft>
            </a:pPr>
            <a:endParaRPr sz="3467" b="1" dirty="0">
              <a:solidFill>
                <a:srgbClr val="0771BA"/>
              </a:solidFill>
              <a:latin typeface="Calibri"/>
              <a:ea typeface="Calibri"/>
              <a:cs typeface="Calibri"/>
              <a:sym typeface="Calibri"/>
            </a:endParaRPr>
          </a:p>
          <a:p>
            <a:pPr>
              <a:lnSpc>
                <a:spcPct val="90000"/>
              </a:lnSpc>
              <a:spcBef>
                <a:spcPct val="0"/>
              </a:spcBef>
              <a:spcAft>
                <a:spcPct val="0"/>
              </a:spcAft>
            </a:pPr>
            <a:r>
              <a:rPr lang="en" sz="3733" b="1" u="sng" dirty="0">
                <a:solidFill>
                  <a:schemeClr val="hlink"/>
                </a:solidFill>
                <a:latin typeface="Calibri"/>
                <a:ea typeface="Calibri"/>
                <a:cs typeface="Calibri"/>
                <a:sym typeface="Calibri"/>
                <a:hlinkClick r:id="rId3"/>
              </a:rPr>
              <a:t>bit.ly/3BUBxbx</a:t>
            </a:r>
            <a:endParaRPr sz="3733" b="1" dirty="0">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132"/>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80" name="Google Shape;1680;p132"/>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81" name="Google Shape;1681;p132"/>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82" name="Google Shape;1682;p132"/>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83" name="Google Shape;1683;p132"/>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684" name="Google Shape;1684;p132"/>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685" name="Google Shape;1685;p132"/>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686" name="Google Shape;1686;p132"/>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687" name="Google Shape;1687;p13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688" name="Google Shape;1688;p132"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689" name="Google Shape;1689;p132"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690" name="Google Shape;1690;p132"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691" name="Google Shape;1691;p132"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13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Calibri"/>
              <a:buNone/>
            </a:pPr>
            <a:r>
              <a:rPr lang="en-US"/>
              <a:t>Cuenta las sílabas y dilas</a:t>
            </a:r>
            <a:endParaRPr/>
          </a:p>
        </p:txBody>
      </p:sp>
      <p:sp>
        <p:nvSpPr>
          <p:cNvPr id="1697" name="Google Shape;1697;p133"/>
          <p:cNvSpPr txBox="1">
            <a:spLocks noGrp="1"/>
          </p:cNvSpPr>
          <p:nvPr>
            <p:ph type="body" idx="1"/>
          </p:nvPr>
        </p:nvSpPr>
        <p:spPr>
          <a:xfrm>
            <a:off x="9012300" y="3624725"/>
            <a:ext cx="2918400" cy="36840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Este ejercicio le ayuda a su hijo escuchar los sonidos de las palabras = ¡una habilidad importante para descifrar palabras!</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698" name="Google Shape;1698;p133"/>
          <p:cNvPicPr preferRelativeResize="0">
            <a:picLocks noGrp="1"/>
          </p:cNvPicPr>
          <p:nvPr>
            <p:ph type="pic" idx="2"/>
          </p:nvPr>
        </p:nvPicPr>
        <p:blipFill rotWithShape="1">
          <a:blip r:embed="rId3">
            <a:alphaModFix/>
          </a:blip>
          <a:srcRect/>
          <a:stretch/>
        </p:blipFill>
        <p:spPr>
          <a:xfrm>
            <a:off x="9282749" y="2227616"/>
            <a:ext cx="2377500" cy="1285135"/>
          </a:xfrm>
          <a:prstGeom prst="rect">
            <a:avLst/>
          </a:prstGeom>
          <a:noFill/>
          <a:ln>
            <a:noFill/>
          </a:ln>
        </p:spPr>
      </p:pic>
      <p:sp>
        <p:nvSpPr>
          <p:cNvPr id="1699" name="Google Shape;1699;p133"/>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700" name="Google Shape;1700;p133"/>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701" name="Google Shape;1701;p133"/>
          <p:cNvSpPr txBox="1">
            <a:spLocks noGrp="1"/>
          </p:cNvSpPr>
          <p:nvPr>
            <p:ph type="body" idx="6"/>
          </p:nvPr>
        </p:nvSpPr>
        <p:spPr>
          <a:xfrm>
            <a:off x="1340850" y="14493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Escuchar una palabra.</a:t>
            </a:r>
            <a:endParaRPr/>
          </a:p>
          <a:p>
            <a:pPr marL="0" lvl="0" indent="0" algn="l" rtl="0">
              <a:lnSpc>
                <a:spcPct val="100000"/>
              </a:lnSpc>
              <a:spcBef>
                <a:spcPts val="0"/>
              </a:spcBef>
              <a:spcAft>
                <a:spcPts val="0"/>
              </a:spcAft>
              <a:buSzPts val="3200"/>
              <a:buNone/>
            </a:pPr>
            <a:r>
              <a:rPr lang="en-US"/>
              <a:t>.</a:t>
            </a:r>
            <a:endParaRPr/>
          </a:p>
        </p:txBody>
      </p:sp>
      <p:sp>
        <p:nvSpPr>
          <p:cNvPr id="1702" name="Google Shape;1702;p133"/>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Decir la palabra. </a:t>
            </a:r>
            <a:endParaRPr/>
          </a:p>
        </p:txBody>
      </p:sp>
      <p:sp>
        <p:nvSpPr>
          <p:cNvPr id="1703" name="Google Shape;1703;p133"/>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Escuchar y sentir las sílabas de la palabra para contarlas. </a:t>
            </a:r>
            <a:endParaRPr/>
          </a:p>
        </p:txBody>
      </p:sp>
      <p:sp>
        <p:nvSpPr>
          <p:cNvPr id="1704" name="Google Shape;1704;p133"/>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134"/>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1000"/>
              </a:spcBef>
              <a:spcAft>
                <a:spcPts val="0"/>
              </a:spcAft>
              <a:buClr>
                <a:srgbClr val="000000"/>
              </a:buClr>
              <a:buSzPts val="3000"/>
              <a:buFont typeface="Arial"/>
              <a:buNone/>
            </a:pPr>
            <a:r>
              <a:rPr lang="en-US"/>
              <a:t>un “ritmo” en uno palabra </a:t>
            </a:r>
            <a:endParaRPr/>
          </a:p>
        </p:txBody>
      </p:sp>
      <p:sp>
        <p:nvSpPr>
          <p:cNvPr id="1710" name="Google Shape;1710;p134"/>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711" name="Google Shape;1711;p13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712" name="Google Shape;1712;p13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713" name="Google Shape;1713;p134"/>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Sílaba </a:t>
            </a:r>
            <a:endParaRPr b="1"/>
          </a:p>
        </p:txBody>
      </p:sp>
      <p:sp>
        <p:nvSpPr>
          <p:cNvPr id="1714" name="Google Shape;1714;p134"/>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715" name="Google Shape;1715;p134"/>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716" name="Google Shape;1716;p134"/>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717" name="Google Shape;1717;p134"/>
          <p:cNvSpPr txBox="1">
            <a:spLocks noGrp="1"/>
          </p:cNvSpPr>
          <p:nvPr>
            <p:ph type="ctrTitle"/>
          </p:nvPr>
        </p:nvSpPr>
        <p:spPr>
          <a:xfrm>
            <a:off x="0" y="0"/>
            <a:ext cx="109206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sz="4000"/>
              <a:t>Verifique los términos de alfabetización</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1722" name="Google Shape;1722;p13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sz="5000"/>
              <a:t>Escuchar una palabra</a:t>
            </a:r>
            <a:endParaRPr/>
          </a:p>
        </p:txBody>
      </p:sp>
      <p:sp>
        <p:nvSpPr>
          <p:cNvPr id="1723" name="Google Shape;1723;p135"/>
          <p:cNvSpPr txBox="1">
            <a:spLocks noGrp="1"/>
          </p:cNvSpPr>
          <p:nvPr>
            <p:ph type="body" idx="1"/>
          </p:nvPr>
        </p:nvSpPr>
        <p:spPr>
          <a:xfrm>
            <a:off x="0" y="3792500"/>
            <a:ext cx="3482700" cy="2262300"/>
          </a:xfrm>
          <a:prstGeom prst="rect">
            <a:avLst/>
          </a:prstGeom>
          <a:noFill/>
          <a:ln>
            <a:noFill/>
          </a:ln>
        </p:spPr>
        <p:txBody>
          <a:bodyPr spcFirstLastPara="1" wrap="square" lIns="91425" tIns="45700" rIns="91425" bIns="45700" anchor="t" anchorCtr="0">
            <a:noAutofit/>
          </a:bodyPr>
          <a:lstStyle/>
          <a:p>
            <a:pPr marL="457200" lvl="0" indent="-400050" algn="l" rtl="0">
              <a:lnSpc>
                <a:spcPct val="90000"/>
              </a:lnSpc>
              <a:spcBef>
                <a:spcPts val="1000"/>
              </a:spcBef>
              <a:spcAft>
                <a:spcPts val="0"/>
              </a:spcAft>
              <a:buSzPts val="2700"/>
              <a:buChar char="•"/>
            </a:pPr>
            <a:r>
              <a:rPr lang="en-US" sz="2700"/>
              <a:t>Para empezar, escoge el nombre de un amigo o un miembro de la familia.  </a:t>
            </a:r>
            <a:endParaRPr sz="2700"/>
          </a:p>
          <a:p>
            <a:pPr marL="457200" lvl="0" indent="-400050" algn="l" rtl="0">
              <a:lnSpc>
                <a:spcPct val="90000"/>
              </a:lnSpc>
              <a:spcBef>
                <a:spcPts val="1000"/>
              </a:spcBef>
              <a:spcAft>
                <a:spcPts val="0"/>
              </a:spcAft>
              <a:buSzPts val="2700"/>
              <a:buChar char="•"/>
            </a:pPr>
            <a:r>
              <a:rPr lang="en-US" sz="2700"/>
              <a:t>¡Dejen que sus hijos escojan la palabra!</a:t>
            </a:r>
            <a:endParaRPr/>
          </a:p>
        </p:txBody>
      </p:sp>
      <p:sp>
        <p:nvSpPr>
          <p:cNvPr id="1724" name="Google Shape;1724;p135"/>
          <p:cNvSpPr txBox="1">
            <a:spLocks noGrp="1"/>
          </p:cNvSpPr>
          <p:nvPr>
            <p:ph type="body" idx="4"/>
          </p:nvPr>
        </p:nvSpPr>
        <p:spPr>
          <a:xfrm>
            <a:off x="-53900" y="186175"/>
            <a:ext cx="35367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Consejos y trucos</a:t>
            </a:r>
            <a:endParaRPr/>
          </a:p>
        </p:txBody>
      </p:sp>
      <p:pic>
        <p:nvPicPr>
          <p:cNvPr id="1725" name="Google Shape;1725;p135" descr="A zebra is looking at the camera&#10;&#10;Description automatically generated"/>
          <p:cNvPicPr preferRelativeResize="0"/>
          <p:nvPr/>
        </p:nvPicPr>
        <p:blipFill rotWithShape="1">
          <a:blip r:embed="rId3">
            <a:alphaModFix/>
          </a:blip>
          <a:srcRect/>
          <a:stretch/>
        </p:blipFill>
        <p:spPr>
          <a:xfrm>
            <a:off x="5130492" y="1577339"/>
            <a:ext cx="5461616" cy="4521837"/>
          </a:xfrm>
          <a:prstGeom prst="rect">
            <a:avLst/>
          </a:prstGeom>
          <a:noFill/>
          <a:ln>
            <a:noFill/>
          </a:ln>
        </p:spPr>
      </p:pic>
      <p:cxnSp>
        <p:nvCxnSpPr>
          <p:cNvPr id="1726" name="Google Shape;1726;p135"/>
          <p:cNvCxnSpPr/>
          <p:nvPr/>
        </p:nvCxnSpPr>
        <p:spPr>
          <a:xfrm>
            <a:off x="4565555" y="3470602"/>
            <a:ext cx="2563800" cy="1851600"/>
          </a:xfrm>
          <a:prstGeom prst="straightConnector1">
            <a:avLst/>
          </a:prstGeom>
          <a:noFill/>
          <a:ln w="149225" cap="flat" cmpd="sng">
            <a:solidFill>
              <a:srgbClr val="006FB6"/>
            </a:solidFill>
            <a:prstDash val="solid"/>
            <a:round/>
            <a:headEnd type="none" w="sm" len="sm"/>
            <a:tailEnd type="triangle" w="med" len="med"/>
          </a:ln>
        </p:spPr>
      </p:cxnSp>
      <p:pic>
        <p:nvPicPr>
          <p:cNvPr id="1727" name="Google Shape;1727;p135"/>
          <p:cNvPicPr preferRelativeResize="0"/>
          <p:nvPr/>
        </p:nvPicPr>
        <p:blipFill rotWithShape="1">
          <a:blip r:embed="rId4">
            <a:alphaModFix/>
          </a:blip>
          <a:srcRect l="-5816" t="-33394" r="-5814" b="-33411"/>
          <a:stretch/>
        </p:blipFill>
        <p:spPr>
          <a:xfrm>
            <a:off x="728251" y="1112827"/>
            <a:ext cx="1972397" cy="230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13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Calibri"/>
              <a:buNone/>
            </a:pPr>
            <a:r>
              <a:rPr lang="en-US" sz="5000"/>
              <a:t>Decir la palabra </a:t>
            </a:r>
            <a:endParaRPr/>
          </a:p>
        </p:txBody>
      </p:sp>
      <p:sp>
        <p:nvSpPr>
          <p:cNvPr id="1733" name="Google Shape;1733;p136"/>
          <p:cNvSpPr txBox="1">
            <a:spLocks noGrp="1"/>
          </p:cNvSpPr>
          <p:nvPr>
            <p:ph type="body" idx="1"/>
          </p:nvPr>
        </p:nvSpPr>
        <p:spPr>
          <a:xfrm>
            <a:off x="0" y="227500"/>
            <a:ext cx="35367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Consejos y trucos</a:t>
            </a:r>
            <a:endParaRPr/>
          </a:p>
        </p:txBody>
      </p:sp>
      <p:sp>
        <p:nvSpPr>
          <p:cNvPr id="1734" name="Google Shape;1734;p136"/>
          <p:cNvSpPr txBox="1">
            <a:spLocks noGrp="1"/>
          </p:cNvSpPr>
          <p:nvPr>
            <p:ph type="body" idx="2"/>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Recuérdense, estamos trabajando con </a:t>
            </a:r>
            <a:r>
              <a:rPr lang="en-US" b="1"/>
              <a:t>palabras dichas</a:t>
            </a:r>
            <a:r>
              <a:rPr lang="en-US"/>
              <a:t>, no escritas. </a:t>
            </a:r>
            <a:endParaRPr/>
          </a:p>
          <a:p>
            <a:pPr marL="457200" marR="0" lvl="0" indent="0" algn="l" rtl="0">
              <a:lnSpc>
                <a:spcPct val="90000"/>
              </a:lnSpc>
              <a:spcBef>
                <a:spcPts val="1000"/>
              </a:spcBef>
              <a:spcAft>
                <a:spcPts val="0"/>
              </a:spcAft>
              <a:buSzPts val="2800"/>
              <a:buNone/>
            </a:pPr>
            <a:endParaRPr/>
          </a:p>
          <a:p>
            <a:pPr marL="50800" lvl="0" indent="0" algn="l" rtl="0">
              <a:lnSpc>
                <a:spcPct val="90000"/>
              </a:lnSpc>
              <a:spcBef>
                <a:spcPts val="1000"/>
              </a:spcBef>
              <a:spcAft>
                <a:spcPts val="0"/>
              </a:spcAft>
              <a:buSzPts val="2800"/>
              <a:buNone/>
            </a:pP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735" name="Google Shape;1735;p136"/>
          <p:cNvSpPr txBox="1">
            <a:spLocks noGrp="1"/>
          </p:cNvSpPr>
          <p:nvPr>
            <p:ph type="body" idx="3"/>
          </p:nvPr>
        </p:nvSpPr>
        <p:spPr>
          <a:xfrm rot="-2153733">
            <a:off x="3576184" y="2003151"/>
            <a:ext cx="2981531" cy="1774997"/>
          </a:xfrm>
          <a:prstGeom prst="rect">
            <a:avLst/>
          </a:prstGeom>
          <a:noFill/>
          <a:ln>
            <a:noFill/>
          </a:ln>
        </p:spPr>
        <p:txBody>
          <a:bodyPr spcFirstLastPara="1" wrap="square" lIns="9125" tIns="9125" rIns="9125" bIns="9125" anchor="t" anchorCtr="0">
            <a:noAutofit/>
          </a:bodyPr>
          <a:lstStyle/>
          <a:p>
            <a:pPr marL="239711" marR="0" lvl="0" indent="-11110" algn="l" rtl="0">
              <a:lnSpc>
                <a:spcPct val="90000"/>
              </a:lnSpc>
              <a:spcBef>
                <a:spcPts val="1000"/>
              </a:spcBef>
              <a:spcAft>
                <a:spcPts val="0"/>
              </a:spcAft>
              <a:buClr>
                <a:srgbClr val="0771BA"/>
              </a:buClr>
              <a:buSzPts val="2800"/>
              <a:buFont typeface="Arial"/>
              <a:buNone/>
            </a:pPr>
            <a:r>
              <a:rPr lang="en-US" sz="2700" b="1"/>
              <a:t>Adulto: </a:t>
            </a:r>
            <a:r>
              <a:rPr lang="en-US" sz="2700"/>
              <a:t>Vamos a jugar con ‘zebra.’ ¿Escuchaste? ¿Puedes decir ‘zebra’?</a:t>
            </a:r>
            <a:endParaRPr sz="2700"/>
          </a:p>
        </p:txBody>
      </p:sp>
      <p:sp>
        <p:nvSpPr>
          <p:cNvPr id="1736" name="Google Shape;1736;p136"/>
          <p:cNvSpPr txBox="1">
            <a:spLocks noGrp="1"/>
          </p:cNvSpPr>
          <p:nvPr>
            <p:ph type="body" idx="4"/>
          </p:nvPr>
        </p:nvSpPr>
        <p:spPr>
          <a:xfrm rot="860453">
            <a:off x="8789270" y="1869148"/>
            <a:ext cx="2887476" cy="1828793"/>
          </a:xfrm>
          <a:prstGeom prst="rect">
            <a:avLst/>
          </a:prstGeom>
          <a:noFill/>
          <a:ln>
            <a:noFill/>
          </a:ln>
        </p:spPr>
        <p:txBody>
          <a:bodyPr spcFirstLastPara="1" wrap="square" lIns="9125" tIns="9125" rIns="9125" bIns="9125" anchor="ctr" anchorCtr="0">
            <a:noAutofit/>
          </a:bodyPr>
          <a:lstStyle/>
          <a:p>
            <a:pPr marL="239711" marR="0" lvl="0" indent="-11110" algn="l" rtl="0">
              <a:lnSpc>
                <a:spcPct val="90000"/>
              </a:lnSpc>
              <a:spcBef>
                <a:spcPts val="1000"/>
              </a:spcBef>
              <a:spcAft>
                <a:spcPts val="0"/>
              </a:spcAft>
              <a:buClr>
                <a:srgbClr val="0771BA"/>
              </a:buClr>
              <a:buSzPts val="2800"/>
              <a:buFont typeface="Arial"/>
              <a:buNone/>
            </a:pPr>
            <a:r>
              <a:rPr lang="en-US" b="1"/>
              <a:t>Niña: </a:t>
            </a:r>
            <a:r>
              <a:rPr lang="en-US"/>
              <a:t>Zebra.</a:t>
            </a:r>
            <a:endParaRPr/>
          </a:p>
        </p:txBody>
      </p:sp>
      <p:pic>
        <p:nvPicPr>
          <p:cNvPr id="1737" name="Google Shape;1737;p136"/>
          <p:cNvPicPr preferRelativeResize="0"/>
          <p:nvPr/>
        </p:nvPicPr>
        <p:blipFill rotWithShape="1">
          <a:blip r:embed="rId3">
            <a:alphaModFix/>
          </a:blip>
          <a:srcRect l="-10635" t="-15874" r="-10647" b="-15860"/>
          <a:stretch/>
        </p:blipFill>
        <p:spPr>
          <a:xfrm flipH="1">
            <a:off x="612251" y="1404600"/>
            <a:ext cx="2326074" cy="2021325"/>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5362</Words>
  <Application>Microsoft Macintosh PowerPoint</Application>
  <PresentationFormat>Widescreen</PresentationFormat>
  <Paragraphs>333</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Main Slides</vt:lpstr>
      <vt:lpstr>Right Side Bar Slides</vt:lpstr>
      <vt:lpstr>Workshop guide</vt:lpstr>
      <vt:lpstr> Cuenta las sílabas y dilas </vt:lpstr>
      <vt:lpstr>Agenda</vt:lpstr>
      <vt:lpstr>Encuesta de confianza familiar</vt:lpstr>
      <vt:lpstr>Las normas de los talleres</vt:lpstr>
      <vt:lpstr>Cuenta las sílabas y dilas</vt:lpstr>
      <vt:lpstr>Verifique los términos de alfabetización</vt:lpstr>
      <vt:lpstr>Escuchar una palabra</vt:lpstr>
      <vt:lpstr>Decir la palabra </vt:lpstr>
      <vt:lpstr>Escuchar y sentir las sílabas de la palabra para contarlas</vt:lpstr>
      <vt:lpstr>Vamos a practicar </vt:lpstr>
      <vt:lpstr>Familias multilingües</vt:lpstr>
      <vt:lpstr>Lectura= conversación</vt:lpstr>
      <vt:lpstr>Tiempo de práctica </vt:lpstr>
      <vt:lpstr>Reflejar</vt:lpstr>
      <vt:lpstr>Jugar con propósito -&gt; el aprendizaje</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2025-01-28T04:41:02Z</dcterms:modified>
</cp:coreProperties>
</file>