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7" r:id="rId1"/>
    <p:sldMasterId id="2147483758" r:id="rId2"/>
    <p:sldMasterId id="2147483759" r:id="rId3"/>
    <p:sldMasterId id="2147483761" r:id="rId4"/>
    <p:sldMasterId id="2147483762" r:id="rId5"/>
    <p:sldMasterId id="2147483763" r:id="rId6"/>
    <p:sldMasterId id="2147483764" r:id="rId7"/>
    <p:sldMasterId id="2147483765" r:id="rId8"/>
    <p:sldMasterId id="2147483766" r:id="rId9"/>
  </p:sldMasterIdLst>
  <p:notesMasterIdLst>
    <p:notesMasterId r:id="rId25"/>
  </p:notesMasterIdLst>
  <p:sldIdLst>
    <p:sldId id="256" r:id="rId10"/>
    <p:sldId id="257" r:id="rId11"/>
    <p:sldId id="258" r:id="rId12"/>
    <p:sldId id="271" r:id="rId13"/>
    <p:sldId id="260" r:id="rId14"/>
    <p:sldId id="261" r:id="rId15"/>
    <p:sldId id="262" r:id="rId16"/>
    <p:sldId id="263" r:id="rId17"/>
    <p:sldId id="264" r:id="rId18"/>
    <p:sldId id="265" r:id="rId19"/>
    <p:sldId id="266" r:id="rId20"/>
    <p:sldId id="267" r:id="rId21"/>
    <p:sldId id="268" r:id="rId22"/>
    <p:sldId id="269" r:id="rId23"/>
    <p:sldId id="270" r:id="rId24"/>
  </p:sldIdLst>
  <p:sldSz cx="12192000" cy="6858000"/>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43"/>
  </p:normalViewPr>
  <p:slideViewPr>
    <p:cSldViewPr snapToGrid="0">
      <p:cViewPr varScale="1">
        <p:scale>
          <a:sx n="110" d="100"/>
          <a:sy n="110" d="100"/>
        </p:scale>
        <p:origin x="73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0629" y="10556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AnafX_yUnMo"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bit.ly/SBCfeedbackform" TargetMode="External"/><Relationship Id="rId4" Type="http://schemas.openxmlformats.org/officeDocument/2006/relationships/hyperlink" Target="https://www.youtube.com/watch?v=kxVVci0lZ2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rive.google.com/file/d/1zjxnM0C9aP4C9WJFbw2A8eFpjZ29wBWG/view?usp=sharin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bit.ly/3BUBxbx"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1: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Copyright 202</a:t>
            </a:r>
            <a:r>
              <a:rPr lang="en-US"/>
              <a:t>2</a:t>
            </a:r>
            <a:r>
              <a:rPr lang="en-US" sz="1200" b="0" i="0" u="none" strike="noStrike" cap="none">
                <a:solidFill>
                  <a:schemeClr val="dk1"/>
                </a:solidFill>
                <a:latin typeface="Calibri"/>
                <a:ea typeface="Calibri"/>
                <a:cs typeface="Calibri"/>
                <a:sym typeface="Calibri"/>
              </a:rPr>
              <a:t> Springboard Collaborative, all rights reserved.</a:t>
            </a:r>
            <a:endParaRPr/>
          </a:p>
          <a:p>
            <a:pPr marL="457200" marR="0" lvl="0" indent="-228600" algn="l" rtl="0">
              <a:lnSpc>
                <a:spcPct val="100000"/>
              </a:lnSpc>
              <a:spcBef>
                <a:spcPts val="0"/>
              </a:spcBef>
              <a:spcAft>
                <a:spcPts val="0"/>
              </a:spcAft>
              <a:buSzPts val="1400"/>
              <a:buNone/>
            </a:pPr>
            <a:endParaRPr b="1"/>
          </a:p>
          <a:p>
            <a:pPr marL="0" marR="0" lvl="0" indent="0" algn="l" rtl="0">
              <a:lnSpc>
                <a:spcPct val="100000"/>
              </a:lnSpc>
              <a:spcBef>
                <a:spcPts val="0"/>
              </a:spcBef>
              <a:spcAft>
                <a:spcPts val="0"/>
              </a:spcAft>
              <a:buSzPts val="1400"/>
              <a:buNone/>
            </a:pPr>
            <a:r>
              <a:rPr lang="en-US" b="1"/>
              <a:t>Overview and rationale</a:t>
            </a:r>
            <a:r>
              <a:rPr lang="en-US"/>
              <a:t>: This pre-reading workshop focuses on phonological and phonemic awareness. Families learn a working definition of phonological awareness (an awareness of the different sound structures in words) and that hearing and manipulating, or playing, with the different sounds in words helps children build phonological awareness. Families then review and practice different songs that help children build phonological awareness--a very important pre-reading skill! Songs can and should be adapted to fit the community of families.</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b="1"/>
              <a:t>Materials</a:t>
            </a:r>
            <a:r>
              <a:rPr lang="en-US"/>
              <a:t> </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0" u="none" strike="noStrike" cap="none">
                <a:solidFill>
                  <a:schemeClr val="dk1"/>
                </a:solidFill>
                <a:latin typeface="Calibri"/>
                <a:ea typeface="Calibri"/>
                <a:cs typeface="Calibri"/>
                <a:sym typeface="Calibri"/>
              </a:rPr>
              <a:t>Corresponding </a:t>
            </a:r>
            <a:r>
              <a:rPr lang="en-US"/>
              <a:t>Reading Tip Sheet</a:t>
            </a:r>
            <a:r>
              <a:rPr lang="en-US" sz="1200" b="0" i="0" u="none" strike="noStrike" cap="none">
                <a:solidFill>
                  <a:schemeClr val="dk1"/>
                </a:solidFill>
                <a:latin typeface="Calibri"/>
                <a:ea typeface="Calibri"/>
                <a:cs typeface="Calibri"/>
                <a:sym typeface="Calibri"/>
              </a:rPr>
              <a:t> (in the languages the families need)</a:t>
            </a:r>
            <a:endParaRPr/>
          </a:p>
          <a:p>
            <a:pPr marL="457200" marR="0" lvl="0" indent="-279400" algn="l" rtl="0">
              <a:lnSpc>
                <a:spcPct val="100000"/>
              </a:lnSpc>
              <a:spcBef>
                <a:spcPts val="0"/>
              </a:spcBef>
              <a:spcAft>
                <a:spcPts val="0"/>
              </a:spcAft>
              <a:buSzPts val="800"/>
              <a:buFont typeface="Calibri"/>
              <a:buChar char="●"/>
            </a:pPr>
            <a:r>
              <a:rPr lang="en-US"/>
              <a:t>Family Workshop</a:t>
            </a:r>
            <a:r>
              <a:rPr lang="en-US" sz="1200" b="0" i="0" u="none" strike="noStrike" cap="none">
                <a:solidFill>
                  <a:schemeClr val="dk1"/>
                </a:solidFill>
                <a:latin typeface="Calibri"/>
                <a:ea typeface="Calibri"/>
                <a:cs typeface="Calibri"/>
                <a:sym typeface="Calibri"/>
              </a:rPr>
              <a:t> </a:t>
            </a:r>
            <a:r>
              <a:rPr lang="en-US"/>
              <a:t>Feedback Form</a:t>
            </a:r>
            <a:r>
              <a:rPr lang="en-US" sz="1200" b="0" i="0" u="none" strike="noStrike" cap="none">
                <a:solidFill>
                  <a:schemeClr val="dk1"/>
                </a:solidFill>
                <a:latin typeface="Calibri"/>
                <a:ea typeface="Calibri"/>
                <a:cs typeface="Calibri"/>
                <a:sym typeface="Calibri"/>
              </a:rPr>
              <a:t> (</a:t>
            </a:r>
            <a:r>
              <a:rPr lang="en-US"/>
              <a:t>paper or digital form)</a:t>
            </a:r>
            <a:endParaRPr/>
          </a:p>
          <a:p>
            <a:pPr marL="457200" marR="0" lvl="0" indent="-279400" algn="l" rtl="0">
              <a:lnSpc>
                <a:spcPct val="100000"/>
              </a:lnSpc>
              <a:spcBef>
                <a:spcPts val="0"/>
              </a:spcBef>
              <a:spcAft>
                <a:spcPts val="0"/>
              </a:spcAft>
              <a:buSzPts val="800"/>
              <a:buFont typeface="Calibri"/>
              <a:buChar char="●"/>
            </a:pPr>
            <a:r>
              <a:rPr lang="en-US"/>
              <a:t>Projector to display slides</a:t>
            </a:r>
            <a:endParaRPr/>
          </a:p>
          <a:p>
            <a:pPr marL="457200" marR="0" lvl="0" indent="-279400" algn="l" rtl="0">
              <a:lnSpc>
                <a:spcPct val="100000"/>
              </a:lnSpc>
              <a:spcBef>
                <a:spcPts val="0"/>
              </a:spcBef>
              <a:spcAft>
                <a:spcPts val="0"/>
              </a:spcAft>
              <a:buSzPts val="800"/>
              <a:buFont typeface="Calibri"/>
              <a:buChar char="●"/>
            </a:pPr>
            <a:r>
              <a:rPr lang="en-US"/>
              <a:t>Empty envelope for families to put feedback form in (optional but highly recommended)</a:t>
            </a:r>
            <a:endParaRPr/>
          </a:p>
          <a:p>
            <a:pPr marL="457200" marR="0" lvl="0" indent="-279400" algn="l" rtl="0">
              <a:lnSpc>
                <a:spcPct val="100000"/>
              </a:lnSpc>
              <a:spcBef>
                <a:spcPts val="0"/>
              </a:spcBef>
              <a:spcAft>
                <a:spcPts val="0"/>
              </a:spcAft>
              <a:buSzPts val="800"/>
              <a:buFont typeface="Calibri"/>
              <a:buChar char="●"/>
            </a:pPr>
            <a:r>
              <a:rPr lang="en-US"/>
              <a:t>Name tags (optional but highly recommended)</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b="1"/>
              <a:t>Facilitation notes</a:t>
            </a:r>
            <a:endParaRPr b="0" u="none"/>
          </a:p>
          <a:p>
            <a:pPr marL="0" marR="0" lvl="0" indent="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rPr>
              <a:t>To prepare</a:t>
            </a:r>
            <a:endParaRPr/>
          </a:p>
          <a:p>
            <a:pPr marL="457200" lvl="0" indent="-298450" algn="l" rtl="0">
              <a:lnSpc>
                <a:spcPct val="100000"/>
              </a:lnSpc>
              <a:spcBef>
                <a:spcPts val="0"/>
              </a:spcBef>
              <a:spcAft>
                <a:spcPts val="0"/>
              </a:spcAft>
              <a:buSzPts val="1100"/>
              <a:buFont typeface="Calibri"/>
              <a:buChar char="•"/>
            </a:pPr>
            <a:r>
              <a:rPr lang="en-US"/>
              <a:t>In this workshop, you will model “singing our sounds.” </a:t>
            </a:r>
            <a:endParaRPr/>
          </a:p>
          <a:p>
            <a:pPr marL="457200" lvl="0" indent="-298450" algn="l" rtl="0">
              <a:lnSpc>
                <a:spcPct val="100000"/>
              </a:lnSpc>
              <a:spcBef>
                <a:spcPts val="0"/>
              </a:spcBef>
              <a:spcAft>
                <a:spcPts val="0"/>
              </a:spcAft>
              <a:buSzPts val="1100"/>
              <a:buFont typeface="Calibri"/>
              <a:buChar char="•"/>
            </a:pPr>
            <a:r>
              <a:rPr lang="en-US"/>
              <a:t>Preview the light blue slides and choose the ones that are appropriate for your context.</a:t>
            </a:r>
            <a:endParaRPr/>
          </a:p>
          <a:p>
            <a:pPr marL="457200" lvl="0" indent="-298450" algn="l" rtl="0">
              <a:lnSpc>
                <a:spcPct val="100000"/>
              </a:lnSpc>
              <a:spcBef>
                <a:spcPts val="0"/>
              </a:spcBef>
              <a:spcAft>
                <a:spcPts val="0"/>
              </a:spcAft>
              <a:buClr>
                <a:schemeClr val="dk1"/>
              </a:buClr>
              <a:buSzPts val="1100"/>
              <a:buFont typeface="Calibri"/>
              <a:buChar char="•"/>
            </a:pPr>
            <a:r>
              <a:rPr lang="en-US"/>
              <a:t>Be sure to familiarize yourself with the content of the presentation so you can talk </a:t>
            </a:r>
            <a:r>
              <a:rPr lang="en-US" i="1"/>
              <a:t>with </a:t>
            </a:r>
            <a:r>
              <a:rPr lang="en-US"/>
              <a:t>families, not </a:t>
            </a:r>
            <a:r>
              <a:rPr lang="en-US" i="1"/>
              <a:t>at</a:t>
            </a:r>
            <a:r>
              <a:rPr lang="en-US"/>
              <a:t> them.</a:t>
            </a:r>
            <a:endParaRPr/>
          </a:p>
          <a:p>
            <a:pPr marL="457200" lvl="0" indent="-298450" algn="l" rtl="0">
              <a:lnSpc>
                <a:spcPct val="100000"/>
              </a:lnSpc>
              <a:spcBef>
                <a:spcPts val="0"/>
              </a:spcBef>
              <a:spcAft>
                <a:spcPts val="0"/>
              </a:spcAft>
              <a:buClr>
                <a:schemeClr val="dk1"/>
              </a:buClr>
              <a:buSzPts val="1100"/>
              <a:buFont typeface="Calibri"/>
              <a:buChar char="•"/>
            </a:pPr>
            <a:r>
              <a:rPr lang="en-US"/>
              <a:t>Study the slides in the reading tip section. Think through how you will model and guide practice. </a:t>
            </a:r>
            <a:endParaRPr/>
          </a:p>
          <a:p>
            <a:pPr marL="914400" lvl="1" indent="-298450" algn="l" rtl="0">
              <a:lnSpc>
                <a:spcPct val="100000"/>
              </a:lnSpc>
              <a:spcBef>
                <a:spcPts val="0"/>
              </a:spcBef>
              <a:spcAft>
                <a:spcPts val="0"/>
              </a:spcAft>
              <a:buClr>
                <a:schemeClr val="dk1"/>
              </a:buClr>
              <a:buSzPts val="1100"/>
              <a:buFont typeface="Calibri"/>
              <a:buChar char="•"/>
            </a:pPr>
            <a:r>
              <a:rPr lang="en-US"/>
              <a:t>Two example songs are included, along with video links for the facilitator to familiarize themselves with the song and practice prior to facilitation. Please note that Springboard does not have permission to show these videos during the training, so familiarize yourself with the songs, or choose another similar song(s) that you prefer that serves the same purpose in the training. </a:t>
            </a:r>
            <a:endParaRPr/>
          </a:p>
          <a:p>
            <a:pPr marL="914400" lvl="1" indent="-298450" algn="l" rtl="0">
              <a:lnSpc>
                <a:spcPct val="100000"/>
              </a:lnSpc>
              <a:spcBef>
                <a:spcPts val="0"/>
              </a:spcBef>
              <a:spcAft>
                <a:spcPts val="0"/>
              </a:spcAft>
              <a:buClr>
                <a:schemeClr val="dk1"/>
              </a:buClr>
              <a:buSzPts val="1100"/>
              <a:buFont typeface="Calibri"/>
              <a:buChar char="•"/>
            </a:pPr>
            <a:r>
              <a:rPr lang="en-US"/>
              <a:t>Songs: “The Name Game”: </a:t>
            </a:r>
            <a:r>
              <a:rPr lang="en-US" u="sng">
                <a:solidFill>
                  <a:schemeClr val="hlink"/>
                </a:solidFill>
                <a:hlinkClick r:id="rId3"/>
              </a:rPr>
              <a:t>https://www.youtube.com/watch?v=AnafX_yUnMo</a:t>
            </a:r>
            <a:r>
              <a:rPr lang="en-US"/>
              <a:t>, “I Like to Eat Apples and Bananas”: </a:t>
            </a:r>
            <a:r>
              <a:rPr lang="en-US" u="sng">
                <a:solidFill>
                  <a:schemeClr val="hlink"/>
                </a:solidFill>
                <a:hlinkClick r:id="rId4"/>
              </a:rPr>
              <a:t>https://www.youtube.com/watch?v=kxVVci0lZ2g</a:t>
            </a:r>
            <a:endParaRPr/>
          </a:p>
          <a:p>
            <a:pPr marL="914400" lvl="1" indent="-298450" algn="l" rtl="0">
              <a:lnSpc>
                <a:spcPct val="100000"/>
              </a:lnSpc>
              <a:spcBef>
                <a:spcPts val="0"/>
              </a:spcBef>
              <a:spcAft>
                <a:spcPts val="0"/>
              </a:spcAft>
              <a:buClr>
                <a:schemeClr val="dk1"/>
              </a:buClr>
              <a:buSzPts val="1100"/>
              <a:buFont typeface="Calibri"/>
              <a:buChar char="•"/>
            </a:pPr>
            <a:r>
              <a:rPr lang="en-US"/>
              <a:t>There are different versions of the suggested songs. Edit the slides if you prefer a different version. </a:t>
            </a:r>
            <a:endParaRPr/>
          </a:p>
          <a:p>
            <a:pPr marL="914400" lvl="1" indent="-298450" algn="l" rtl="0">
              <a:lnSpc>
                <a:spcPct val="100000"/>
              </a:lnSpc>
              <a:spcBef>
                <a:spcPts val="0"/>
              </a:spcBef>
              <a:spcAft>
                <a:spcPts val="0"/>
              </a:spcAft>
              <a:buClr>
                <a:schemeClr val="dk1"/>
              </a:buClr>
              <a:buSzPts val="1100"/>
              <a:buFont typeface="Calibri"/>
              <a:buChar char="•"/>
            </a:pPr>
            <a:r>
              <a:rPr lang="en-US"/>
              <a:t>Decide if you would like to use the chosen songs or songs from your own experiences. Revise slides as needed to reflect the change(s).</a:t>
            </a:r>
            <a:endParaRPr/>
          </a:p>
          <a:p>
            <a:pPr marL="457200" lvl="0" indent="-298450" algn="l" rtl="0">
              <a:lnSpc>
                <a:spcPct val="100000"/>
              </a:lnSpc>
              <a:spcBef>
                <a:spcPts val="0"/>
              </a:spcBef>
              <a:spcAft>
                <a:spcPts val="0"/>
              </a:spcAft>
              <a:buClr>
                <a:schemeClr val="dk1"/>
              </a:buClr>
              <a:buSzPts val="1100"/>
              <a:buFont typeface="Calibri"/>
              <a:buChar char="•"/>
            </a:pPr>
            <a:r>
              <a:rPr lang="en-US"/>
              <a:t>For this session, there will be no adult/child practice. Instead, the families will practice with each step. Children are encouraged to sing along. </a:t>
            </a:r>
            <a:endParaRPr b="1"/>
          </a:p>
          <a:p>
            <a:pPr marL="171450" lvl="0" indent="-82550" algn="l" rtl="0">
              <a:lnSpc>
                <a:spcPct val="100000"/>
              </a:lnSpc>
              <a:spcBef>
                <a:spcPts val="0"/>
              </a:spcBef>
              <a:spcAft>
                <a:spcPts val="0"/>
              </a:spcAft>
              <a:buSzPts val="1400"/>
              <a:buFont typeface="Arial"/>
              <a:buNone/>
            </a:pPr>
            <a:endParaRPr/>
          </a:p>
          <a:p>
            <a:pPr marL="0" marR="0" lvl="0" indent="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rPr>
              <a:t>During workshop</a:t>
            </a:r>
            <a:endParaRPr/>
          </a:p>
          <a:p>
            <a:pPr marL="457200" marR="0" lvl="0" indent="-298450" algn="l" rtl="0">
              <a:lnSpc>
                <a:spcPct val="100000"/>
              </a:lnSpc>
              <a:spcBef>
                <a:spcPts val="0"/>
              </a:spcBef>
              <a:spcAft>
                <a:spcPts val="0"/>
              </a:spcAft>
              <a:buClr>
                <a:schemeClr val="dk1"/>
              </a:buClr>
              <a:buSzPts val="1100"/>
              <a:buFont typeface="Calibri"/>
              <a:buChar char="•"/>
            </a:pPr>
            <a:r>
              <a:rPr lang="en-US" sz="1200" b="0" i="0" u="none" strike="noStrike" cap="none">
                <a:solidFill>
                  <a:schemeClr val="dk1"/>
                </a:solidFill>
                <a:latin typeface="Calibri"/>
                <a:ea typeface="Calibri"/>
                <a:cs typeface="Calibri"/>
                <a:sym typeface="Calibri"/>
              </a:rPr>
              <a:t>Take time to build rapport as a group and individually with families. Little things like learning family members’ names and greeting them at the door go a long way.</a:t>
            </a:r>
            <a:endParaRPr/>
          </a:p>
          <a:p>
            <a:pPr marL="457200" marR="0" lvl="0" indent="-298450" algn="l" rtl="0">
              <a:lnSpc>
                <a:spcPct val="100000"/>
              </a:lnSpc>
              <a:spcBef>
                <a:spcPts val="0"/>
              </a:spcBef>
              <a:spcAft>
                <a:spcPts val="0"/>
              </a:spcAft>
              <a:buClr>
                <a:schemeClr val="dk1"/>
              </a:buClr>
              <a:buSzPts val="1100"/>
              <a:buFont typeface="Calibri"/>
              <a:buChar char="•"/>
            </a:pPr>
            <a:r>
              <a:rPr lang="en-US" sz="1200" b="0" i="0" u="none" strike="noStrike" cap="none">
                <a:solidFill>
                  <a:schemeClr val="dk1"/>
                </a:solidFill>
                <a:latin typeface="Calibri"/>
                <a:ea typeface="Calibri"/>
                <a:cs typeface="Calibri"/>
                <a:sym typeface="Calibri"/>
              </a:rPr>
              <a:t>Keep pace so that families have time to practice the tip and also reflect. Being able to practice and reflect helps families internalize the strategy.</a:t>
            </a:r>
            <a:endParaRPr/>
          </a:p>
          <a:p>
            <a:pPr marL="457200" marR="0" lvl="0" indent="-298450" algn="l" rtl="0">
              <a:lnSpc>
                <a:spcPct val="100000"/>
              </a:lnSpc>
              <a:spcBef>
                <a:spcPts val="0"/>
              </a:spcBef>
              <a:spcAft>
                <a:spcPts val="0"/>
              </a:spcAft>
              <a:buClr>
                <a:schemeClr val="dk1"/>
              </a:buClr>
              <a:buSzPts val="1100"/>
              <a:buFont typeface="Calibri"/>
              <a:buChar char="•"/>
            </a:pPr>
            <a:r>
              <a:rPr lang="en-US" sz="1200" b="0" i="0" u="none" strike="noStrike" cap="none">
                <a:solidFill>
                  <a:schemeClr val="dk1"/>
                </a:solidFill>
                <a:latin typeface="Calibri"/>
                <a:ea typeface="Calibri"/>
                <a:cs typeface="Calibri"/>
                <a:sym typeface="Calibri"/>
              </a:rPr>
              <a:t>Circulate and check-in with families individually during practice time. See “Practice time” slide for more specific suggestions.</a:t>
            </a:r>
            <a:endParaRPr/>
          </a:p>
          <a:p>
            <a:pPr marL="457200" marR="0" lvl="0" indent="-228600" algn="l" rtl="0">
              <a:lnSpc>
                <a:spcPct val="100000"/>
              </a:lnSpc>
              <a:spcBef>
                <a:spcPts val="0"/>
              </a:spcBef>
              <a:spcAft>
                <a:spcPts val="0"/>
              </a:spcAft>
              <a:buSzPts val="1400"/>
              <a:buNone/>
            </a:pPr>
            <a:endParaRPr b="0" u="sng"/>
          </a:p>
          <a:p>
            <a:pPr marL="0" marR="0" lvl="0" indent="0" algn="l" rtl="0">
              <a:lnSpc>
                <a:spcPct val="100000"/>
              </a:lnSpc>
              <a:spcBef>
                <a:spcPts val="0"/>
              </a:spcBef>
              <a:spcAft>
                <a:spcPts val="0"/>
              </a:spcAft>
              <a:buSzPts val="1400"/>
              <a:buNone/>
            </a:pPr>
            <a:r>
              <a:rPr lang="en-US" b="0" u="sng"/>
              <a:t>Ideas to differentiate </a:t>
            </a:r>
            <a:endParaRPr/>
          </a:p>
          <a:p>
            <a:pPr marL="457200" marR="0" lvl="0" indent="-298450" algn="l" rtl="0">
              <a:lnSpc>
                <a:spcPct val="100000"/>
              </a:lnSpc>
              <a:spcBef>
                <a:spcPts val="0"/>
              </a:spcBef>
              <a:spcAft>
                <a:spcPts val="0"/>
              </a:spcAft>
              <a:buSzPts val="1100"/>
              <a:buFont typeface="Calibri"/>
              <a:buChar char="•"/>
            </a:pPr>
            <a:r>
              <a:rPr lang="en-US"/>
              <a:t>Preview “Check in on literacy terms” and adjust terms or definitions, as needed.</a:t>
            </a:r>
            <a:endParaRPr/>
          </a:p>
          <a:p>
            <a:pPr marL="457200" lvl="0" indent="-298450" algn="l" rtl="0">
              <a:lnSpc>
                <a:spcPct val="100000"/>
              </a:lnSpc>
              <a:spcBef>
                <a:spcPts val="0"/>
              </a:spcBef>
              <a:spcAft>
                <a:spcPts val="0"/>
              </a:spcAft>
              <a:buSzPts val="1100"/>
              <a:buFont typeface="Calibri"/>
              <a:buChar char="•"/>
            </a:pPr>
            <a:r>
              <a:rPr lang="en-US"/>
              <a:t>If teaching this workshop to families with </a:t>
            </a:r>
            <a:r>
              <a:rPr lang="en-US" b="1"/>
              <a:t>older children, </a:t>
            </a:r>
            <a:r>
              <a:rPr lang="en-US"/>
              <a:t>focus on asking kids to produce rhyming words when singing the Name Game song.</a:t>
            </a:r>
            <a:endParaRPr/>
          </a:p>
          <a:p>
            <a:pPr marL="457200" lvl="0" indent="-298450" algn="l" rtl="0">
              <a:lnSpc>
                <a:spcPct val="100000"/>
              </a:lnSpc>
              <a:spcBef>
                <a:spcPts val="0"/>
              </a:spcBef>
              <a:spcAft>
                <a:spcPts val="0"/>
              </a:spcAft>
              <a:buSzPts val="1100"/>
              <a:buFont typeface="Calibri"/>
              <a:buChar char="•"/>
            </a:pPr>
            <a:r>
              <a:rPr lang="en-US"/>
              <a:t>If teaching this workshop to</a:t>
            </a:r>
            <a:r>
              <a:rPr lang="en-US" b="1"/>
              <a:t> Multilingual families</a:t>
            </a:r>
            <a:r>
              <a:rPr lang="en-US"/>
              <a:t>: It is not important that the songs used be in English; what is important is that the child is manipulating and playing with the phonemes, or sounds, in words, through a fun song or rhyme. Encourage Multilingual families to use songs in their preferred language at home (or share with the group during the session if they are comfortable).</a:t>
            </a:r>
            <a:endParaRPr/>
          </a:p>
          <a:p>
            <a:pPr marL="457200" lvl="0" indent="-317500" algn="l" rtl="0">
              <a:lnSpc>
                <a:spcPct val="100000"/>
              </a:lnSpc>
              <a:spcBef>
                <a:spcPts val="0"/>
              </a:spcBef>
              <a:spcAft>
                <a:spcPts val="0"/>
              </a:spcAft>
              <a:buSzPts val="1400"/>
              <a:buFont typeface="Arial"/>
              <a:buChar char="•"/>
            </a:pPr>
            <a:r>
              <a:rPr lang="en-US"/>
              <a:t>If families are </a:t>
            </a:r>
            <a:r>
              <a:rPr lang="en-US" b="1"/>
              <a:t>familiar with this workshop</a:t>
            </a:r>
            <a:r>
              <a:rPr lang="en-US"/>
              <a:t>, consider having families who are familiar with the songs take a more active role in explaining them. Bring in additional nursery rhymes or songs.</a:t>
            </a:r>
            <a:endParaRPr b="1"/>
          </a:p>
          <a:p>
            <a:pPr marL="0" lvl="0" indent="0" algn="l" rtl="0">
              <a:lnSpc>
                <a:spcPct val="115000"/>
              </a:lnSpc>
              <a:spcBef>
                <a:spcPts val="0"/>
              </a:spcBef>
              <a:spcAft>
                <a:spcPts val="0"/>
              </a:spcAft>
              <a:buSzPts val="1400"/>
              <a:buNone/>
            </a:pPr>
            <a:endParaRPr u="sng"/>
          </a:p>
          <a:p>
            <a:pPr marL="0" lvl="0" indent="0" algn="l" rtl="0">
              <a:lnSpc>
                <a:spcPct val="100000"/>
              </a:lnSpc>
              <a:spcBef>
                <a:spcPts val="0"/>
              </a:spcBef>
              <a:spcAft>
                <a:spcPts val="0"/>
              </a:spcAft>
              <a:buSzPts val="1400"/>
              <a:buNone/>
            </a:pPr>
            <a:r>
              <a:rPr lang="en-US" u="sng"/>
              <a:t>Timing suggestion for a 35 min workshop* </a:t>
            </a:r>
            <a:endParaRPr u="sng"/>
          </a:p>
          <a:p>
            <a:pPr marL="0" lvl="0" indent="0" algn="l" rtl="0">
              <a:lnSpc>
                <a:spcPct val="115000"/>
              </a:lnSpc>
              <a:spcBef>
                <a:spcPts val="0"/>
              </a:spcBef>
              <a:spcAft>
                <a:spcPts val="0"/>
              </a:spcAft>
              <a:buSzPts val="1400"/>
              <a:buNone/>
            </a:pPr>
            <a:r>
              <a:rPr lang="en-US"/>
              <a:t>Welcome: 5 mins</a:t>
            </a:r>
            <a:endParaRPr/>
          </a:p>
          <a:p>
            <a:pPr marL="0" lvl="0" indent="0" algn="l" rtl="0">
              <a:lnSpc>
                <a:spcPct val="115000"/>
              </a:lnSpc>
              <a:spcBef>
                <a:spcPts val="0"/>
              </a:spcBef>
              <a:spcAft>
                <a:spcPts val="0"/>
              </a:spcAft>
              <a:buSzPts val="1400"/>
              <a:buNone/>
            </a:pPr>
            <a:r>
              <a:rPr lang="en-US"/>
              <a:t>Reading tip: 8-10 mins</a:t>
            </a:r>
            <a:endParaRPr/>
          </a:p>
          <a:p>
            <a:pPr marL="0" lvl="0" indent="0" algn="l" rtl="0">
              <a:lnSpc>
                <a:spcPct val="115000"/>
              </a:lnSpc>
              <a:spcBef>
                <a:spcPts val="0"/>
              </a:spcBef>
              <a:spcAft>
                <a:spcPts val="0"/>
              </a:spcAft>
              <a:buSzPts val="1400"/>
              <a:buNone/>
            </a:pPr>
            <a:r>
              <a:rPr lang="en-US"/>
              <a:t>Practice: 5-10 mins</a:t>
            </a:r>
            <a:endParaRPr/>
          </a:p>
          <a:p>
            <a:pPr marL="0" lvl="0" indent="0" algn="l" rtl="0">
              <a:lnSpc>
                <a:spcPct val="115000"/>
              </a:lnSpc>
              <a:spcBef>
                <a:spcPts val="0"/>
              </a:spcBef>
              <a:spcAft>
                <a:spcPts val="0"/>
              </a:spcAft>
              <a:buSzPts val="1400"/>
              <a:buNone/>
            </a:pPr>
            <a:r>
              <a:rPr lang="en-US"/>
              <a:t>Reflection and updates: 10 mins</a:t>
            </a:r>
            <a:endParaRPr/>
          </a:p>
          <a:p>
            <a:pPr marL="0" lvl="0" indent="0" algn="l" rtl="0">
              <a:lnSpc>
                <a:spcPct val="100000"/>
              </a:lnSpc>
              <a:spcBef>
                <a:spcPts val="0"/>
              </a:spcBef>
              <a:spcAft>
                <a:spcPts val="0"/>
              </a:spcAft>
              <a:buSzPts val="1400"/>
              <a:buNone/>
            </a:pPr>
            <a:r>
              <a:rPr lang="en-US"/>
              <a:t>*Springboard Collaborative Family Workshops generally run 60 minutes. Because this is a pre-reading workshop, we suggest a 30-40 minute workshop instead.</a:t>
            </a:r>
            <a:endParaRPr/>
          </a:p>
          <a:p>
            <a:pPr marL="457200" lvl="0" indent="-228600" algn="l" rtl="0">
              <a:lnSpc>
                <a:spcPct val="100000"/>
              </a:lnSpc>
              <a:spcBef>
                <a:spcPts val="0"/>
              </a:spcBef>
              <a:spcAft>
                <a:spcPts val="0"/>
              </a:spcAft>
              <a:buSzPts val="1400"/>
              <a:buNone/>
            </a:pPr>
            <a:endParaRPr u="sng"/>
          </a:p>
          <a:p>
            <a:pPr marL="0" lvl="0" indent="0" algn="l" rtl="0">
              <a:lnSpc>
                <a:spcPct val="100000"/>
              </a:lnSpc>
              <a:spcBef>
                <a:spcPts val="0"/>
              </a:spcBef>
              <a:spcAft>
                <a:spcPts val="0"/>
              </a:spcAft>
              <a:buSzPts val="1400"/>
              <a:buNone/>
            </a:pPr>
            <a:r>
              <a:rPr lang="en-US"/>
              <a:t>After you use these materials, we want to hear your feedback! Fill out the Family Workshop Facilitator Feedback Form  at </a:t>
            </a:r>
            <a:r>
              <a:rPr lang="en-US" u="sng">
                <a:solidFill>
                  <a:schemeClr val="hlink"/>
                </a:solidFill>
                <a:hlinkClick r:id="rId5"/>
              </a:rPr>
              <a:t>https://bit.ly/SBCfeedbackform</a:t>
            </a:r>
            <a:r>
              <a:rPr lang="en-US"/>
              <a:t>. </a:t>
            </a:r>
            <a:endParaRPr/>
          </a:p>
          <a:p>
            <a:pPr marL="457200" lvl="0" indent="-228600" algn="l" rtl="0">
              <a:lnSpc>
                <a:spcPct val="100000"/>
              </a:lnSpc>
              <a:spcBef>
                <a:spcPts val="0"/>
              </a:spcBef>
              <a:spcAft>
                <a:spcPts val="0"/>
              </a:spcAft>
              <a:buSzPts val="1400"/>
              <a:buNone/>
            </a:pPr>
            <a:endParaRPr u="sng"/>
          </a:p>
          <a:p>
            <a:pPr marL="0" marR="0" lvl="0" indent="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486" name="Google Shape;1486;p1: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p10:notes"/>
          <p:cNvSpPr>
            <a:spLocks noGrp="1" noRot="1" noChangeAspect="1"/>
          </p:cNvSpPr>
          <p:nvPr>
            <p:ph type="sldImg" idx="2"/>
          </p:nvPr>
        </p:nvSpPr>
        <p:spPr>
          <a:xfrm>
            <a:off x="3533775" y="127000"/>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4" name="Google Shape;1584;p10: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Part 3: Practice time</a:t>
            </a:r>
            <a:endParaRPr/>
          </a:p>
          <a:p>
            <a:pPr marL="0" lvl="0" indent="0" algn="l" rtl="0">
              <a:lnSpc>
                <a:spcPct val="100000"/>
              </a:lnSpc>
              <a:spcBef>
                <a:spcPts val="0"/>
              </a:spcBef>
              <a:spcAft>
                <a:spcPts val="0"/>
              </a:spcAft>
              <a:buSzPts val="1400"/>
              <a:buNone/>
            </a:pPr>
            <a:endParaRPr/>
          </a:p>
          <a:p>
            <a:pPr marL="457200" marR="0" lvl="0" indent="-279400" algn="l" rtl="0">
              <a:lnSpc>
                <a:spcPct val="100000"/>
              </a:lnSpc>
              <a:spcBef>
                <a:spcPts val="0"/>
              </a:spcBef>
              <a:spcAft>
                <a:spcPts val="0"/>
              </a:spcAft>
              <a:buClr>
                <a:schemeClr val="dk1"/>
              </a:buClr>
              <a:buSzPts val="800"/>
              <a:buFont typeface="Calibri"/>
              <a:buChar char="●"/>
            </a:pPr>
            <a:r>
              <a:rPr lang="en-US" sz="1200" b="1" i="0" u="none" strike="noStrike" cap="none">
                <a:solidFill>
                  <a:schemeClr val="dk1"/>
                </a:solidFill>
                <a:latin typeface="Calibri"/>
                <a:ea typeface="Calibri"/>
                <a:cs typeface="Calibri"/>
                <a:sym typeface="Calibri"/>
              </a:rPr>
              <a:t>Explain and model the “</a:t>
            </a:r>
            <a:r>
              <a:rPr lang="en-US" sz="1200" b="0" i="0" u="none" strike="noStrike" cap="none">
                <a:solidFill>
                  <a:schemeClr val="dk1"/>
                </a:solidFill>
                <a:latin typeface="Calibri"/>
                <a:ea typeface="Calibri"/>
                <a:cs typeface="Calibri"/>
                <a:sym typeface="Calibri"/>
              </a:rPr>
              <a:t>Name Game” to families. </a:t>
            </a:r>
            <a:endParaRPr sz="1200" b="0" i="1" u="none" strike="noStrike" cap="none">
              <a:solidFill>
                <a:schemeClr val="dk1"/>
              </a:solidFill>
              <a:latin typeface="Calibri"/>
              <a:ea typeface="Calibri"/>
              <a:cs typeface="Calibri"/>
              <a:sym typeface="Calibri"/>
            </a:endParaRPr>
          </a:p>
          <a:p>
            <a:pPr marL="457200" marR="0" lvl="0" indent="-279400" algn="l" rtl="0">
              <a:lnSpc>
                <a:spcPct val="100000"/>
              </a:lnSpc>
              <a:spcBef>
                <a:spcPts val="0"/>
              </a:spcBef>
              <a:spcAft>
                <a:spcPts val="0"/>
              </a:spcAft>
              <a:buClr>
                <a:schemeClr val="dk1"/>
              </a:buClr>
              <a:buSzPts val="800"/>
              <a:buFont typeface="Calibri"/>
              <a:buChar char="●"/>
            </a:pPr>
            <a:r>
              <a:rPr lang="en-US" sz="1200" b="0" i="0" u="none" strike="noStrike" cap="none">
                <a:solidFill>
                  <a:schemeClr val="dk1"/>
                </a:solidFill>
                <a:latin typeface="Calibri"/>
                <a:ea typeface="Calibri"/>
                <a:cs typeface="Calibri"/>
                <a:sym typeface="Calibri"/>
              </a:rPr>
              <a:t>Demonstrate with your name or the name of a participant (change in the slide as needed). </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0" u="none" strike="noStrike" cap="none">
                <a:solidFill>
                  <a:schemeClr val="dk1"/>
                </a:solidFill>
                <a:latin typeface="Calibri"/>
                <a:ea typeface="Calibri"/>
                <a:cs typeface="Calibri"/>
                <a:sym typeface="Calibri"/>
              </a:rPr>
              <a:t>Encourage participants to try it with their name or the name of their child. </a:t>
            </a:r>
            <a:endParaRPr b="0" i="0"/>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u="sng"/>
              <a:t>Sample script</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Calibri"/>
                <a:ea typeface="Calibri"/>
                <a:cs typeface="Calibri"/>
                <a:sym typeface="Calibri"/>
              </a:rPr>
              <a:t>Let’s do another one. This song is called the “Name Game.” We chose this one because, again, you can play around with the sounds in a word. In this one, you get to use your child’s name and any other family or friend name you want. </a:t>
            </a:r>
            <a:endParaRPr b="0" i="1"/>
          </a:p>
          <a:p>
            <a:pPr marL="0" lvl="0" indent="0" algn="l" rtl="0">
              <a:lnSpc>
                <a:spcPct val="100000"/>
              </a:lnSpc>
              <a:spcBef>
                <a:spcPts val="0"/>
              </a:spcBef>
              <a:spcAft>
                <a:spcPts val="0"/>
              </a:spcAft>
              <a:buSzPts val="1400"/>
              <a:buNone/>
            </a:pPr>
            <a:r>
              <a:rPr lang="en-US" sz="1200" b="0" i="1" u="none" strike="noStrike" cap="none">
                <a:solidFill>
                  <a:schemeClr val="dk1"/>
                </a:solidFill>
                <a:latin typeface="Calibri"/>
                <a:ea typeface="Calibri"/>
                <a:cs typeface="Calibri"/>
                <a:sym typeface="Calibri"/>
              </a:rPr>
              <a:t>This song also includes rhyming words. You can ask your child to come up with more silly rhyming words. Identifying and producing rhyming words is an important phonological awareness skill for pre-readers. </a:t>
            </a:r>
            <a:endParaRPr b="0" i="1"/>
          </a:p>
          <a:p>
            <a:pPr marL="0" lvl="0" indent="0" algn="l" rtl="0">
              <a:lnSpc>
                <a:spcPct val="100000"/>
              </a:lnSpc>
              <a:spcBef>
                <a:spcPts val="0"/>
              </a:spcBef>
              <a:spcAft>
                <a:spcPts val="0"/>
              </a:spcAft>
              <a:buSzPts val="1400"/>
              <a:buNone/>
            </a:pPr>
            <a:endParaRPr u="sng"/>
          </a:p>
          <a:p>
            <a:pPr marL="0" lvl="0" indent="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rPr>
              <a:t>Spanish script in Spanish</a:t>
            </a:r>
            <a:endParaRPr/>
          </a:p>
          <a:p>
            <a:pPr marL="0" lvl="0" indent="0" algn="l" rtl="0">
              <a:lnSpc>
                <a:spcPct val="100000"/>
              </a:lnSpc>
              <a:spcBef>
                <a:spcPts val="0"/>
              </a:spcBef>
              <a:spcAft>
                <a:spcPts val="0"/>
              </a:spcAft>
              <a:buClr>
                <a:schemeClr val="dk1"/>
              </a:buClr>
              <a:buSzPts val="1400"/>
              <a:buFont typeface="Arial"/>
              <a:buNone/>
            </a:pPr>
            <a:r>
              <a:rPr lang="en-US" i="1"/>
              <a:t>Vamos a cantar otra. Esta canción se llama “El juego de los nombres.” Escogemos esta porque, de nuevo, pueden jugar con los sonidos de una palabra. Pueden usar cualquier nombre. Puede ser de sus hijos, de un familiar o de algún amigo. </a:t>
            </a:r>
            <a:endParaRPr/>
          </a:p>
          <a:p>
            <a:pPr marL="0" lvl="0" indent="0" algn="l" rtl="0">
              <a:lnSpc>
                <a:spcPct val="100000"/>
              </a:lnSpc>
              <a:spcBef>
                <a:spcPts val="0"/>
              </a:spcBef>
              <a:spcAft>
                <a:spcPts val="0"/>
              </a:spcAft>
              <a:buClr>
                <a:schemeClr val="dk1"/>
              </a:buClr>
              <a:buSzPts val="1400"/>
              <a:buFont typeface="Arial"/>
              <a:buNone/>
            </a:pPr>
            <a:r>
              <a:rPr lang="en-US" i="1"/>
              <a:t>La canción incluye palabras que riman. Pueden pedirles a sus hijos que inventen más palabras absurdas que riman.  Identificar y producir palabras que riman es una destreza importante para el conocimiento de la fonética que los niños necesitan antes de poder leer.</a:t>
            </a:r>
            <a:endParaRPr b="0" i="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11:notes"/>
          <p:cNvSpPr>
            <a:spLocks noGrp="1" noRot="1" noChangeAspect="1"/>
          </p:cNvSpPr>
          <p:nvPr>
            <p:ph type="sldImg" idx="2"/>
          </p:nvPr>
        </p:nvSpPr>
        <p:spPr>
          <a:xfrm>
            <a:off x="3533775" y="127000"/>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2" name="Google Shape;1592;p11: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a:p>
            <a:pPr marL="457200" marR="0" lvl="0" indent="-279400" algn="l" rtl="0">
              <a:lnSpc>
                <a:spcPct val="100000"/>
              </a:lnSpc>
              <a:spcBef>
                <a:spcPts val="0"/>
              </a:spcBef>
              <a:spcAft>
                <a:spcPts val="0"/>
              </a:spcAft>
              <a:buClr>
                <a:schemeClr val="dk1"/>
              </a:buClr>
              <a:buSzPts val="800"/>
              <a:buFont typeface="Calibri"/>
              <a:buChar char="●"/>
            </a:pPr>
            <a:r>
              <a:rPr lang="en-US" sz="1200" b="1" i="0" u="none" strike="noStrike" cap="none">
                <a:solidFill>
                  <a:schemeClr val="dk1"/>
                </a:solidFill>
                <a:latin typeface="Calibri"/>
                <a:ea typeface="Calibri"/>
                <a:cs typeface="Calibri"/>
                <a:sym typeface="Calibri"/>
              </a:rPr>
              <a:t>Lead a group practice of the </a:t>
            </a:r>
            <a:r>
              <a:rPr lang="en-US" sz="1200" b="0" i="0" u="none" strike="noStrike" cap="none">
                <a:solidFill>
                  <a:schemeClr val="dk1"/>
                </a:solidFill>
                <a:latin typeface="Calibri"/>
                <a:ea typeface="Calibri"/>
                <a:cs typeface="Calibri"/>
                <a:sym typeface="Calibri"/>
              </a:rPr>
              <a:t>“Name Game.”</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0" u="none" strike="noStrike" cap="none">
                <a:solidFill>
                  <a:schemeClr val="dk1"/>
                </a:solidFill>
                <a:latin typeface="Calibri"/>
                <a:ea typeface="Calibri"/>
                <a:cs typeface="Calibri"/>
                <a:sym typeface="Calibri"/>
              </a:rPr>
              <a:t>Families can also try it on their own.</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0" u="none" strike="noStrike" cap="none">
                <a:solidFill>
                  <a:schemeClr val="dk1"/>
                </a:solidFill>
                <a:latin typeface="Calibri"/>
                <a:ea typeface="Calibri"/>
                <a:cs typeface="Calibri"/>
                <a:sym typeface="Calibri"/>
              </a:rPr>
              <a:t>As an extension: Ask a participant to come up with another word that rhymes with the series of rhyming words in the song (e.g., lanna or blanna with “Anna” from the example)</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0" u="none" strike="noStrike" cap="none">
                <a:solidFill>
                  <a:schemeClr val="dk1"/>
                </a:solidFill>
                <a:latin typeface="Calibri"/>
                <a:ea typeface="Calibri"/>
                <a:cs typeface="Calibri"/>
                <a:sym typeface="Calibri"/>
              </a:rPr>
              <a:t>►</a:t>
            </a:r>
            <a:r>
              <a:rPr lang="en-US"/>
              <a:t>Multilingual</a:t>
            </a:r>
            <a:r>
              <a:rPr lang="en-US" sz="1200" b="0" i="0" u="none" strike="noStrike" cap="none">
                <a:solidFill>
                  <a:schemeClr val="dk1"/>
                </a:solidFill>
                <a:latin typeface="Calibri"/>
                <a:ea typeface="Calibri"/>
                <a:cs typeface="Calibri"/>
                <a:sym typeface="Calibri"/>
              </a:rPr>
              <a:t> parents or other parents for whom these songs are new will benefit from posted sentence stems such as:</a:t>
            </a:r>
            <a:endParaRPr/>
          </a:p>
          <a:p>
            <a:pPr marL="914400" marR="0" lvl="1" indent="-279400" algn="l" rtl="0">
              <a:lnSpc>
                <a:spcPct val="100000"/>
              </a:lnSpc>
              <a:spcBef>
                <a:spcPts val="0"/>
              </a:spcBef>
              <a:spcAft>
                <a:spcPts val="0"/>
              </a:spcAft>
              <a:buClr>
                <a:schemeClr val="dk1"/>
              </a:buClr>
              <a:buSzPts val="800"/>
              <a:buFont typeface="Calibri"/>
              <a:buChar char="●"/>
            </a:pPr>
            <a:r>
              <a:rPr lang="en-US" b="0" i="0" u="none" strike="noStrike" cap="none">
                <a:solidFill>
                  <a:schemeClr val="dk1"/>
                </a:solidFill>
                <a:latin typeface="Calibri"/>
                <a:ea typeface="Calibri"/>
                <a:cs typeface="Calibri"/>
                <a:sym typeface="Calibri"/>
              </a:rPr>
              <a:t>[Name], [name] bo-[name]</a:t>
            </a:r>
            <a:endParaRPr/>
          </a:p>
          <a:p>
            <a:pPr marL="914400" marR="0" lvl="1" indent="-279400" algn="l" rtl="0">
              <a:lnSpc>
                <a:spcPct val="100000"/>
              </a:lnSpc>
              <a:spcBef>
                <a:spcPts val="0"/>
              </a:spcBef>
              <a:spcAft>
                <a:spcPts val="0"/>
              </a:spcAft>
              <a:buClr>
                <a:schemeClr val="dk1"/>
              </a:buClr>
              <a:buSzPts val="800"/>
              <a:buFont typeface="Calibri"/>
              <a:buChar char="●"/>
            </a:pPr>
            <a:r>
              <a:rPr lang="en-US" b="0" i="0" u="none" strike="noStrike" cap="none">
                <a:solidFill>
                  <a:schemeClr val="dk1"/>
                </a:solidFill>
                <a:latin typeface="Calibri"/>
                <a:ea typeface="Calibri"/>
                <a:cs typeface="Calibri"/>
                <a:sym typeface="Calibri"/>
              </a:rPr>
              <a:t>Banana, fana fo-[name], </a:t>
            </a:r>
            <a:endParaRPr/>
          </a:p>
          <a:p>
            <a:pPr marL="914400" marR="0" lvl="1" indent="-279400" algn="l" rtl="0">
              <a:lnSpc>
                <a:spcPct val="100000"/>
              </a:lnSpc>
              <a:spcBef>
                <a:spcPts val="0"/>
              </a:spcBef>
              <a:spcAft>
                <a:spcPts val="0"/>
              </a:spcAft>
              <a:buSzPts val="800"/>
              <a:buChar char="●"/>
            </a:pPr>
            <a:r>
              <a:rPr lang="en-US" sz="1200"/>
              <a:t>Me mi mo-</a:t>
            </a:r>
            <a:r>
              <a:rPr lang="en-US" b="0" i="0" u="none" strike="noStrike" cap="none">
                <a:solidFill>
                  <a:schemeClr val="dk1"/>
                </a:solidFill>
                <a:latin typeface="Calibri"/>
                <a:ea typeface="Calibri"/>
                <a:cs typeface="Calibri"/>
                <a:sym typeface="Calibri"/>
              </a:rPr>
              <a:t>[name]</a:t>
            </a:r>
            <a:endParaRPr sz="1200"/>
          </a:p>
          <a:p>
            <a:pPr marL="914400" marR="0" lvl="1" indent="-279400" algn="l" rtl="0">
              <a:lnSpc>
                <a:spcPct val="100000"/>
              </a:lnSpc>
              <a:spcBef>
                <a:spcPts val="0"/>
              </a:spcBef>
              <a:spcAft>
                <a:spcPts val="0"/>
              </a:spcAft>
              <a:buSzPts val="800"/>
              <a:buChar char="●"/>
            </a:pPr>
            <a:r>
              <a:rPr lang="en-US" b="0" i="0" u="none" strike="noStrike" cap="none">
                <a:solidFill>
                  <a:schemeClr val="dk1"/>
                </a:solidFill>
                <a:latin typeface="Calibri"/>
                <a:ea typeface="Calibri"/>
                <a:cs typeface="Calibri"/>
                <a:sym typeface="Calibri"/>
              </a:rPr>
              <a:t>[Name]</a:t>
            </a:r>
            <a:br>
              <a:rPr lang="en-US"/>
            </a:br>
            <a:endParaRPr i="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p12:notes"/>
          <p:cNvSpPr>
            <a:spLocks noGrp="1" noRot="1" noChangeAspect="1"/>
          </p:cNvSpPr>
          <p:nvPr>
            <p:ph type="sldImg" idx="2"/>
          </p:nvPr>
        </p:nvSpPr>
        <p:spPr>
          <a:xfrm>
            <a:off x="3533775" y="82550"/>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0" name="Google Shape;1600;p12: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a:p>
            <a:pPr marL="457200" marR="0" lvl="0" indent="-279400" algn="l" rtl="0">
              <a:lnSpc>
                <a:spcPct val="100000"/>
              </a:lnSpc>
              <a:spcBef>
                <a:spcPts val="0"/>
              </a:spcBef>
              <a:spcAft>
                <a:spcPts val="0"/>
              </a:spcAft>
              <a:buClr>
                <a:schemeClr val="dk1"/>
              </a:buClr>
              <a:buSzPts val="800"/>
              <a:buFont typeface="Calibri"/>
              <a:buChar char="●"/>
            </a:pPr>
            <a:r>
              <a:rPr lang="en-US" sz="1200" b="1" i="0" u="none" strike="noStrike" cap="none">
                <a:solidFill>
                  <a:schemeClr val="dk1"/>
                </a:solidFill>
                <a:latin typeface="Calibri"/>
                <a:ea typeface="Calibri"/>
                <a:cs typeface="Calibri"/>
                <a:sym typeface="Calibri"/>
              </a:rPr>
              <a:t>Invite families </a:t>
            </a:r>
            <a:r>
              <a:rPr lang="en-US" sz="1200" b="0" i="0" u="none" strike="noStrike" cap="none">
                <a:solidFill>
                  <a:schemeClr val="dk1"/>
                </a:solidFill>
                <a:latin typeface="Calibri"/>
                <a:ea typeface="Calibri"/>
                <a:cs typeface="Calibri"/>
                <a:sym typeface="Calibri"/>
              </a:rPr>
              <a:t>to share songs with the group.</a:t>
            </a:r>
            <a:endParaRPr/>
          </a:p>
          <a:p>
            <a:pPr marL="914400" marR="0" lvl="1" indent="-279400" algn="l" rtl="0">
              <a:lnSpc>
                <a:spcPct val="100000"/>
              </a:lnSpc>
              <a:spcBef>
                <a:spcPts val="0"/>
              </a:spcBef>
              <a:spcAft>
                <a:spcPts val="0"/>
              </a:spcAft>
              <a:buClr>
                <a:schemeClr val="dk1"/>
              </a:buClr>
              <a:buSzPts val="800"/>
              <a:buFont typeface="Calibri"/>
              <a:buChar char="●"/>
            </a:pPr>
            <a:r>
              <a:rPr lang="en-US" b="0" i="0" u="none" strike="noStrike" cap="none">
                <a:solidFill>
                  <a:schemeClr val="dk1"/>
                </a:solidFill>
                <a:latin typeface="Calibri"/>
                <a:ea typeface="Calibri"/>
                <a:cs typeface="Calibri"/>
                <a:sym typeface="Calibri"/>
              </a:rPr>
              <a:t>If possible, learn and practice them together.</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0" u="none" strike="noStrike" cap="none">
                <a:solidFill>
                  <a:schemeClr val="dk1"/>
                </a:solidFill>
                <a:latin typeface="Calibri"/>
                <a:ea typeface="Calibri"/>
                <a:cs typeface="Calibri"/>
                <a:sym typeface="Calibri"/>
              </a:rPr>
              <a:t>If possible, discuss the way these songs help children learn that words are made up of sounds and sounds can be manipulated.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p13: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Part 4: Reflection &amp; updates </a:t>
            </a:r>
            <a:endParaRPr/>
          </a:p>
          <a:p>
            <a:pPr marL="0" lvl="0" indent="0" algn="l" rtl="0">
              <a:lnSpc>
                <a:spcPct val="100000"/>
              </a:lnSpc>
              <a:spcBef>
                <a:spcPts val="0"/>
              </a:spcBef>
              <a:spcAft>
                <a:spcPts val="0"/>
              </a:spcAft>
              <a:buClr>
                <a:schemeClr val="dk1"/>
              </a:buClr>
              <a:buSzPts val="1400"/>
              <a:buFont typeface="Arial"/>
              <a:buNone/>
            </a:pPr>
            <a:endParaRPr/>
          </a:p>
          <a:p>
            <a:pPr marL="457200" lvl="0" indent="-304800" algn="l" rtl="0">
              <a:lnSpc>
                <a:spcPct val="100000"/>
              </a:lnSpc>
              <a:spcBef>
                <a:spcPts val="0"/>
              </a:spcBef>
              <a:spcAft>
                <a:spcPts val="0"/>
              </a:spcAft>
              <a:buClr>
                <a:schemeClr val="dk1"/>
              </a:buClr>
              <a:buSzPts val="1200"/>
              <a:buFont typeface="Calibri"/>
              <a:buChar char="•"/>
            </a:pPr>
            <a:r>
              <a:rPr lang="en-US" b="1"/>
              <a:t>Invite participants to ask questions.</a:t>
            </a:r>
            <a:endParaRPr/>
          </a:p>
          <a:p>
            <a:pPr marL="914400" lvl="1" indent="-304800" algn="l" rtl="0">
              <a:lnSpc>
                <a:spcPct val="100000"/>
              </a:lnSpc>
              <a:spcBef>
                <a:spcPts val="0"/>
              </a:spcBef>
              <a:spcAft>
                <a:spcPts val="0"/>
              </a:spcAft>
              <a:buClr>
                <a:schemeClr val="dk1"/>
              </a:buClr>
              <a:buSzPts val="1200"/>
              <a:buFont typeface="Calibri"/>
              <a:buChar char="•"/>
            </a:pPr>
            <a:r>
              <a:rPr lang="en-US"/>
              <a:t>Give ample wait time for each question. ​</a:t>
            </a:r>
            <a:endParaRPr/>
          </a:p>
          <a:p>
            <a:pPr marL="914400" lvl="1" indent="-304800" algn="l" rtl="0">
              <a:lnSpc>
                <a:spcPct val="100000"/>
              </a:lnSpc>
              <a:spcBef>
                <a:spcPts val="0"/>
              </a:spcBef>
              <a:spcAft>
                <a:spcPts val="0"/>
              </a:spcAft>
              <a:buClr>
                <a:schemeClr val="dk1"/>
              </a:buClr>
              <a:buSzPts val="1200"/>
              <a:buFont typeface="Calibri"/>
              <a:buChar char="•"/>
            </a:pPr>
            <a:r>
              <a:rPr lang="en-US"/>
              <a:t>Remind families that when parents talk they make it safe for more hesitant parents to share. It builds community in the classroom. ​</a:t>
            </a:r>
            <a:endParaRPr/>
          </a:p>
          <a:p>
            <a:pPr marL="914400" lvl="1" indent="-304800" algn="l" rtl="0">
              <a:lnSpc>
                <a:spcPct val="100000"/>
              </a:lnSpc>
              <a:spcBef>
                <a:spcPts val="0"/>
              </a:spcBef>
              <a:spcAft>
                <a:spcPts val="0"/>
              </a:spcAft>
              <a:buClr>
                <a:schemeClr val="dk1"/>
              </a:buClr>
              <a:buSzPts val="1200"/>
              <a:buFont typeface="Calibri"/>
              <a:buChar char="•"/>
            </a:pPr>
            <a:r>
              <a:rPr lang="en-US"/>
              <a:t>Encourage other voices to share.</a:t>
            </a:r>
            <a:endParaRPr/>
          </a:p>
          <a:p>
            <a:pPr marL="914400" lvl="1" indent="-304800" algn="l" rtl="0">
              <a:lnSpc>
                <a:spcPct val="100000"/>
              </a:lnSpc>
              <a:spcBef>
                <a:spcPts val="0"/>
              </a:spcBef>
              <a:spcAft>
                <a:spcPts val="0"/>
              </a:spcAft>
              <a:buClr>
                <a:schemeClr val="dk1"/>
              </a:buClr>
              <a:buSzPts val="1200"/>
              <a:buFont typeface="Calibri"/>
              <a:buChar char="•"/>
            </a:pPr>
            <a:r>
              <a:rPr lang="en-US"/>
              <a:t>In addition, you could share some “glows” and “grows” you noticed while walking around and supporting families during practice time.</a:t>
            </a:r>
            <a:endParaRPr/>
          </a:p>
          <a:p>
            <a:pPr marL="457200" lvl="0" indent="-304800" algn="l" rtl="0">
              <a:lnSpc>
                <a:spcPct val="100000"/>
              </a:lnSpc>
              <a:spcBef>
                <a:spcPts val="0"/>
              </a:spcBef>
              <a:spcAft>
                <a:spcPts val="0"/>
              </a:spcAft>
              <a:buClr>
                <a:schemeClr val="dk1"/>
              </a:buClr>
              <a:buSzPts val="1200"/>
              <a:buFont typeface="Calibri"/>
              <a:buChar char="•"/>
            </a:pPr>
            <a:r>
              <a:rPr lang="en-US" b="1"/>
              <a:t>Check in on the goal of Family Workshops.</a:t>
            </a:r>
            <a:r>
              <a:rPr lang="en-US"/>
              <a:t>​</a:t>
            </a:r>
            <a:endParaRPr/>
          </a:p>
          <a:p>
            <a:pPr marL="914400" lvl="1" indent="-304800" algn="l" rtl="0">
              <a:lnSpc>
                <a:spcPct val="100000"/>
              </a:lnSpc>
              <a:spcBef>
                <a:spcPts val="0"/>
              </a:spcBef>
              <a:spcAft>
                <a:spcPts val="0"/>
              </a:spcAft>
              <a:buClr>
                <a:schemeClr val="dk1"/>
              </a:buClr>
              <a:buSzPts val="1200"/>
              <a:buFont typeface="Calibri"/>
              <a:buChar char="•"/>
            </a:pPr>
            <a:r>
              <a:rPr lang="en-US"/>
              <a:t>Read “Any questions…”? and wait. Let this question hang and give ample wait time.​</a:t>
            </a:r>
            <a:endParaRPr/>
          </a:p>
          <a:p>
            <a:pPr marL="914400" lvl="1" indent="-304800" algn="l" rtl="0">
              <a:lnSpc>
                <a:spcPct val="100000"/>
              </a:lnSpc>
              <a:spcBef>
                <a:spcPts val="0"/>
              </a:spcBef>
              <a:spcAft>
                <a:spcPts val="0"/>
              </a:spcAft>
              <a:buClr>
                <a:schemeClr val="dk1"/>
              </a:buClr>
              <a:buSzPts val="1200"/>
              <a:buFont typeface="Calibri"/>
              <a:buChar char="•"/>
            </a:pPr>
            <a:r>
              <a:rPr lang="en-US"/>
              <a:t>Invite families who don’t yet feel equipped to do the reading tip on their own to raise their hand (or indicate in a more private way) so you can check in with them personally before they leave the workshop.</a:t>
            </a:r>
            <a:endParaRPr/>
          </a:p>
          <a:p>
            <a:pPr marL="914400" lvl="1" indent="-304800" algn="l" rtl="0">
              <a:lnSpc>
                <a:spcPct val="115000"/>
              </a:lnSpc>
              <a:spcBef>
                <a:spcPts val="0"/>
              </a:spcBef>
              <a:spcAft>
                <a:spcPts val="0"/>
              </a:spcAft>
              <a:buClr>
                <a:schemeClr val="dk1"/>
              </a:buClr>
              <a:buSzPts val="1200"/>
              <a:buFont typeface="Calibri"/>
              <a:buChar char="•"/>
            </a:pPr>
            <a:r>
              <a:rPr lang="en-US"/>
              <a:t>Invite a family volunteer to share how they will use the reading tip at home.</a:t>
            </a:r>
            <a:endParaRPr/>
          </a:p>
          <a:p>
            <a:pPr marL="457200" lvl="0" indent="-304800" algn="l" rtl="0">
              <a:lnSpc>
                <a:spcPct val="100000"/>
              </a:lnSpc>
              <a:spcBef>
                <a:spcPts val="0"/>
              </a:spcBef>
              <a:spcAft>
                <a:spcPts val="0"/>
              </a:spcAft>
              <a:buClr>
                <a:schemeClr val="dk1"/>
              </a:buClr>
              <a:buSzPts val="1200"/>
              <a:buFont typeface="Calibri"/>
              <a:buChar char="•"/>
            </a:pPr>
            <a:r>
              <a:rPr lang="en-US"/>
              <a:t>If time permits, you may do a </a:t>
            </a:r>
            <a:r>
              <a:rPr lang="en-US" b="1" i="1"/>
              <a:t>whip-around share</a:t>
            </a:r>
            <a:r>
              <a:rPr lang="en-US" b="1"/>
              <a:t>. </a:t>
            </a:r>
            <a:endParaRPr/>
          </a:p>
          <a:p>
            <a:pPr marL="914400" lvl="1" indent="-304800" algn="l" rtl="0">
              <a:lnSpc>
                <a:spcPct val="100000"/>
              </a:lnSpc>
              <a:spcBef>
                <a:spcPts val="0"/>
              </a:spcBef>
              <a:spcAft>
                <a:spcPts val="0"/>
              </a:spcAft>
              <a:buClr>
                <a:schemeClr val="dk1"/>
              </a:buClr>
              <a:buSzPts val="1200"/>
              <a:buFont typeface="Calibri"/>
              <a:buChar char="•"/>
            </a:pPr>
            <a:r>
              <a:rPr lang="en-US"/>
              <a:t>Invite families to each share one thing (in 30 seconds or less). This could be: </a:t>
            </a:r>
            <a:endParaRPr/>
          </a:p>
          <a:p>
            <a:pPr marL="1371600" lvl="2" indent="-304800" algn="l" rtl="0">
              <a:lnSpc>
                <a:spcPct val="100000"/>
              </a:lnSpc>
              <a:spcBef>
                <a:spcPts val="0"/>
              </a:spcBef>
              <a:spcAft>
                <a:spcPts val="0"/>
              </a:spcAft>
              <a:buClr>
                <a:schemeClr val="dk1"/>
              </a:buClr>
              <a:buSzPts val="1200"/>
              <a:buFont typeface="Calibri"/>
              <a:buChar char="•"/>
            </a:pPr>
            <a:r>
              <a:rPr lang="en-US"/>
              <a:t>Something they learned</a:t>
            </a:r>
            <a:endParaRPr/>
          </a:p>
          <a:p>
            <a:pPr marL="1371600" lvl="2" indent="-304800" algn="l" rtl="0">
              <a:lnSpc>
                <a:spcPct val="100000"/>
              </a:lnSpc>
              <a:spcBef>
                <a:spcPts val="0"/>
              </a:spcBef>
              <a:spcAft>
                <a:spcPts val="0"/>
              </a:spcAft>
              <a:buClr>
                <a:schemeClr val="dk1"/>
              </a:buClr>
              <a:buSzPts val="1200"/>
              <a:buFont typeface="Calibri"/>
              <a:buChar char="•"/>
            </a:pPr>
            <a:r>
              <a:rPr lang="en-US"/>
              <a:t>One thing they’re excited to try at home</a:t>
            </a:r>
            <a:endParaRPr/>
          </a:p>
          <a:p>
            <a:pPr marL="1371600" lvl="2" indent="-304800" algn="l" rtl="0">
              <a:lnSpc>
                <a:spcPct val="100000"/>
              </a:lnSpc>
              <a:spcBef>
                <a:spcPts val="0"/>
              </a:spcBef>
              <a:spcAft>
                <a:spcPts val="0"/>
              </a:spcAft>
              <a:buClr>
                <a:schemeClr val="dk1"/>
              </a:buClr>
              <a:buSzPts val="1200"/>
              <a:buFont typeface="Calibri"/>
              <a:buChar char="•"/>
            </a:pPr>
            <a:r>
              <a:rPr lang="en-US"/>
              <a:t>One thing they found challenging about this tip</a:t>
            </a:r>
            <a:endParaRPr/>
          </a:p>
          <a:p>
            <a:pPr marL="1371600" lvl="2" indent="-304800" algn="l" rtl="0">
              <a:lnSpc>
                <a:spcPct val="100000"/>
              </a:lnSpc>
              <a:spcBef>
                <a:spcPts val="0"/>
              </a:spcBef>
              <a:spcAft>
                <a:spcPts val="0"/>
              </a:spcAft>
              <a:buClr>
                <a:schemeClr val="dk1"/>
              </a:buClr>
              <a:buSzPts val="1200"/>
              <a:buFont typeface="Calibri"/>
              <a:buChar char="•"/>
            </a:pPr>
            <a:r>
              <a:rPr lang="en-US"/>
              <a:t>One step they will focus on this week</a:t>
            </a:r>
            <a:endParaRPr/>
          </a:p>
        </p:txBody>
      </p:sp>
      <p:sp>
        <p:nvSpPr>
          <p:cNvPr id="1610" name="Google Shape;1610;p13:notes"/>
          <p:cNvSpPr>
            <a:spLocks noGrp="1" noRot="1" noChangeAspect="1"/>
          </p:cNvSpPr>
          <p:nvPr>
            <p:ph type="sldImg" idx="2"/>
          </p:nvPr>
        </p:nvSpPr>
        <p:spPr>
          <a:xfrm>
            <a:off x="130175" y="104775"/>
            <a:ext cx="20763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14: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a:p>
            <a:pPr marL="457200" marR="0" lvl="0"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Remind families of the </a:t>
            </a:r>
            <a:r>
              <a:rPr lang="en-US" sz="1200" b="1" i="0" u="none" strike="noStrike" cap="none">
                <a:solidFill>
                  <a:schemeClr val="dk1"/>
                </a:solidFill>
                <a:latin typeface="Calibri"/>
                <a:ea typeface="Calibri"/>
                <a:cs typeface="Calibri"/>
                <a:sym typeface="Calibri"/>
              </a:rPr>
              <a:t>importance of play </a:t>
            </a:r>
            <a:r>
              <a:rPr lang="en-US" sz="1200" b="0" i="0" u="none" strike="noStrike" cap="none">
                <a:solidFill>
                  <a:schemeClr val="dk1"/>
                </a:solidFill>
                <a:latin typeface="Calibri"/>
                <a:ea typeface="Calibri"/>
                <a:cs typeface="Calibri"/>
                <a:sym typeface="Calibri"/>
              </a:rPr>
              <a:t>at this age and how playing with words, letters, sounds, books, etc. is the most effective way to build a foundation of reading.</a:t>
            </a:r>
            <a:endParaRPr/>
          </a:p>
          <a:p>
            <a:pPr marL="457200" marR="0" lvl="0" indent="-304800" algn="l" rtl="0">
              <a:lnSpc>
                <a:spcPct val="100000"/>
              </a:lnSpc>
              <a:spcBef>
                <a:spcPts val="0"/>
              </a:spcBef>
              <a:spcAft>
                <a:spcPts val="0"/>
              </a:spcAft>
              <a:buClr>
                <a:schemeClr val="dk1"/>
              </a:buClr>
              <a:buSzPts val="1200"/>
              <a:buFont typeface="Calibri"/>
              <a:buChar char="•"/>
            </a:pPr>
            <a:r>
              <a:rPr lang="en-US" sz="1200" b="1" i="0" u="none" strike="noStrike" cap="none">
                <a:solidFill>
                  <a:schemeClr val="dk1"/>
                </a:solidFill>
                <a:latin typeface="Calibri"/>
                <a:ea typeface="Calibri"/>
                <a:cs typeface="Calibri"/>
                <a:sym typeface="Calibri"/>
              </a:rPr>
              <a:t>Explain how today’s reading tip will help readers develop the skills they need to read well</a:t>
            </a:r>
            <a:r>
              <a:rPr lang="en-US" sz="1200" b="0" i="0" u="none" strike="noStrike" cap="none">
                <a:solidFill>
                  <a:schemeClr val="dk1"/>
                </a:solidFill>
                <a:latin typeface="Calibri"/>
                <a:ea typeface="Calibri"/>
                <a:cs typeface="Calibri"/>
                <a:sym typeface="Calibri"/>
              </a:rPr>
              <a:t>.</a:t>
            </a:r>
            <a:endParaRPr/>
          </a:p>
          <a:p>
            <a:pPr marL="457200" marR="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u="sng"/>
              <a:t>Sample script</a:t>
            </a:r>
            <a:endParaRPr sz="12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200" b="0" i="1" u="none" strike="noStrike" cap="none">
                <a:solidFill>
                  <a:schemeClr val="dk1"/>
                </a:solidFill>
                <a:latin typeface="Calibri"/>
                <a:ea typeface="Calibri"/>
                <a:cs typeface="Calibri"/>
                <a:sym typeface="Calibri"/>
              </a:rPr>
              <a:t>Remember, our overall goal is to help your child build a foundation of reading. When your child starts to learn how to read, they will need to:</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1" u="none" strike="noStrike" cap="none">
                <a:solidFill>
                  <a:schemeClr val="dk1"/>
                </a:solidFill>
                <a:latin typeface="Calibri"/>
                <a:ea typeface="Calibri"/>
                <a:cs typeface="Calibri"/>
                <a:sym typeface="Calibri"/>
              </a:rPr>
              <a:t>Be able to figure out the words they are reading. All the fun and playful things we do to help your child learn the sounds in words and to learn new words build toward this skill. Remember, you can do this without a book by just talking and listening to each other.</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1" u="none" strike="noStrike" cap="none">
                <a:solidFill>
                  <a:schemeClr val="dk1"/>
                </a:solidFill>
                <a:latin typeface="Calibri"/>
                <a:ea typeface="Calibri"/>
                <a:cs typeface="Calibri"/>
                <a:sym typeface="Calibri"/>
              </a:rPr>
              <a:t>Be able to understand the story. All the reading and conversations you have will help your child be able to understand a story on their own. Encouraging their imaginations and ability to tell their own stories will help here, too!</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1" u="none" strike="noStrike" cap="none">
                <a:solidFill>
                  <a:schemeClr val="dk1"/>
                </a:solidFill>
                <a:latin typeface="Calibri"/>
                <a:ea typeface="Calibri"/>
                <a:cs typeface="Calibri"/>
                <a:sym typeface="Calibri"/>
              </a:rPr>
              <a:t>And of course, we are helping our child learn how to engage and enjoy in a story every time we tell stories or read books.</a:t>
            </a:r>
            <a:endParaRPr/>
          </a:p>
          <a:p>
            <a:pPr marL="457200" marR="0" lvl="0" indent="-279400" algn="l" rtl="0">
              <a:lnSpc>
                <a:spcPct val="100000"/>
              </a:lnSpc>
              <a:spcBef>
                <a:spcPts val="0"/>
              </a:spcBef>
              <a:spcAft>
                <a:spcPts val="0"/>
              </a:spcAft>
              <a:buClr>
                <a:schemeClr val="dk1"/>
              </a:buClr>
              <a:buSzPts val="800"/>
              <a:buFont typeface="Calibri"/>
              <a:buChar char="●"/>
            </a:pPr>
            <a:r>
              <a:rPr lang="en-US" sz="1200" b="0" i="1" u="none" strike="noStrike" cap="none">
                <a:solidFill>
                  <a:schemeClr val="dk1"/>
                </a:solidFill>
                <a:latin typeface="Calibri"/>
                <a:ea typeface="Calibri"/>
                <a:cs typeface="Calibri"/>
                <a:sym typeface="Calibri"/>
              </a:rPr>
              <a:t>Being able to sound like a storyteller is a skill your child will develop a little later.</a:t>
            </a:r>
            <a:endParaRPr/>
          </a:p>
          <a:p>
            <a:pPr marL="457200" marR="0" lvl="0" indent="-279400" algn="l" rtl="0">
              <a:lnSpc>
                <a:spcPct val="100000"/>
              </a:lnSpc>
              <a:spcBef>
                <a:spcPts val="0"/>
              </a:spcBef>
              <a:spcAft>
                <a:spcPts val="0"/>
              </a:spcAft>
              <a:buClr>
                <a:schemeClr val="dk1"/>
              </a:buClr>
              <a:buSzPts val="800"/>
              <a:buFont typeface="Calibri"/>
              <a:buChar char="●"/>
            </a:pPr>
            <a:r>
              <a:rPr lang="en-US" i="1"/>
              <a:t>Singing silly songs will help your child learn the sounds in words and this will help them figure out the words when they begin reading.</a:t>
            </a:r>
            <a:endParaRPr i="1"/>
          </a:p>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Font typeface="Calibri"/>
              <a:buNone/>
            </a:pPr>
            <a:r>
              <a:rPr lang="en-US" u="sng"/>
              <a:t>Sample script in Spanish</a:t>
            </a:r>
            <a:endParaRPr sz="1200" b="0" i="1"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i="1"/>
              <a:t>Recuérdense, nuestra meta en general es ayudarles a sus hijos a construir una base para la lectura. Cuando sus hijos empiezan a leer, tienen que:</a:t>
            </a:r>
            <a:endParaRPr/>
          </a:p>
          <a:p>
            <a:pPr marL="457200" lvl="0" indent="-279400" algn="l" rtl="0">
              <a:lnSpc>
                <a:spcPct val="100000"/>
              </a:lnSpc>
              <a:spcBef>
                <a:spcPts val="0"/>
              </a:spcBef>
              <a:spcAft>
                <a:spcPts val="0"/>
              </a:spcAft>
              <a:buSzPts val="800"/>
              <a:buFont typeface="Calibri"/>
              <a:buChar char="●"/>
            </a:pPr>
            <a:r>
              <a:rPr lang="en-US" i="1"/>
              <a:t>Descifrar las palabras que están leyendo. La diversión y los juegos que hacemos para ayudarles a aprender los sonidos de las palabras y palabras nuevas les lleva a esta destreza. Recuérdense, se puede hacer sin un libro por simplemente hablar juntos y escuchar uno al otro.</a:t>
            </a:r>
            <a:endParaRPr/>
          </a:p>
          <a:p>
            <a:pPr marL="457200" lvl="0" indent="-279400" algn="l" rtl="0">
              <a:lnSpc>
                <a:spcPct val="100000"/>
              </a:lnSpc>
              <a:spcBef>
                <a:spcPts val="0"/>
              </a:spcBef>
              <a:spcAft>
                <a:spcPts val="0"/>
              </a:spcAft>
              <a:buSzPts val="800"/>
              <a:buFont typeface="Calibri"/>
              <a:buChar char="●"/>
            </a:pPr>
            <a:r>
              <a:rPr lang="en-US" i="1"/>
              <a:t>Comprender un cuento. Toda la lectura y las conversaciones que tienen ayudarán a sus hijos para entender el cuento independientemente. Animarlos a usar sus imaginaciones y contar sus propios cuentos les ayudarán con eso también.</a:t>
            </a:r>
            <a:endParaRPr/>
          </a:p>
          <a:p>
            <a:pPr marL="457200" lvl="0" indent="-279400" algn="l" rtl="0">
              <a:lnSpc>
                <a:spcPct val="100000"/>
              </a:lnSpc>
              <a:spcBef>
                <a:spcPts val="0"/>
              </a:spcBef>
              <a:spcAft>
                <a:spcPts val="0"/>
              </a:spcAft>
              <a:buSzPts val="800"/>
              <a:buFont typeface="Calibri"/>
              <a:buChar char="●"/>
            </a:pPr>
            <a:r>
              <a:rPr lang="en-US" i="1"/>
              <a:t>Y por supuesto, estamos ayudando a nuestros hijos a involucrarse con y disfrutar un cuento cada vez que contamos historias o leemos libros.</a:t>
            </a:r>
            <a:endParaRPr/>
          </a:p>
          <a:p>
            <a:pPr marL="457200" lvl="0" indent="-279400" algn="l" rtl="0">
              <a:lnSpc>
                <a:spcPct val="100000"/>
              </a:lnSpc>
              <a:spcBef>
                <a:spcPts val="0"/>
              </a:spcBef>
              <a:spcAft>
                <a:spcPts val="0"/>
              </a:spcAft>
              <a:buSzPts val="800"/>
              <a:buFont typeface="Calibri"/>
              <a:buChar char="●"/>
            </a:pPr>
            <a:r>
              <a:rPr lang="en-US" i="1"/>
              <a:t>La destreza de sonar como un cuentista es una habilidad que su hijos desarrollarán cuando sean más grandes.</a:t>
            </a:r>
            <a:endParaRPr/>
          </a:p>
          <a:p>
            <a:pPr marL="457200" lvl="0" indent="-279400" algn="l" rtl="0">
              <a:lnSpc>
                <a:spcPct val="100000"/>
              </a:lnSpc>
              <a:spcBef>
                <a:spcPts val="0"/>
              </a:spcBef>
              <a:spcAft>
                <a:spcPts val="0"/>
              </a:spcAft>
              <a:buSzPts val="800"/>
              <a:buFont typeface="Calibri"/>
              <a:buChar char="●"/>
            </a:pPr>
            <a:r>
              <a:rPr lang="en-US" i="1"/>
              <a:t>El consejo de lectura de hoy les ayudarán a sus hijos para entender como un libro funciona – el primer paso de involucrarse con un libro independientemente. </a:t>
            </a:r>
            <a:endParaRPr i="1"/>
          </a:p>
          <a:p>
            <a:pPr marL="457200" lvl="0" indent="-279400" algn="l" rtl="0">
              <a:lnSpc>
                <a:spcPct val="100000"/>
              </a:lnSpc>
              <a:spcBef>
                <a:spcPts val="0"/>
              </a:spcBef>
              <a:spcAft>
                <a:spcPts val="0"/>
              </a:spcAft>
              <a:buSzPts val="800"/>
              <a:buFont typeface="Calibri"/>
              <a:buChar char="●"/>
            </a:pPr>
            <a:r>
              <a:rPr lang="en-US" i="1"/>
              <a:t>Cantar canciones divertidas le ayudará a su hijo a aprender los sonidos de las palabras para poder descifrarlas cuando empiece a leer.   </a:t>
            </a:r>
            <a:endParaRPr sz="1100">
              <a:latin typeface="Arial"/>
              <a:ea typeface="Arial"/>
              <a:cs typeface="Arial"/>
              <a:sym typeface="Arial"/>
            </a:endParaRPr>
          </a:p>
          <a:p>
            <a:pPr marL="457200" lvl="0" indent="-228600" algn="l" rtl="0">
              <a:lnSpc>
                <a:spcPct val="100000"/>
              </a:lnSpc>
              <a:spcBef>
                <a:spcPts val="0"/>
              </a:spcBef>
              <a:spcAft>
                <a:spcPts val="0"/>
              </a:spcAft>
              <a:buSzPts val="1400"/>
              <a:buNone/>
            </a:pPr>
            <a:br>
              <a:rPr lang="en-US" b="0"/>
            </a:b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p:txBody>
      </p:sp>
      <p:sp>
        <p:nvSpPr>
          <p:cNvPr id="1618" name="Google Shape;1618;p14:notes"/>
          <p:cNvSpPr>
            <a:spLocks noGrp="1" noRot="1" noChangeAspect="1"/>
          </p:cNvSpPr>
          <p:nvPr>
            <p:ph type="sldImg" idx="2"/>
          </p:nvPr>
        </p:nvSpPr>
        <p:spPr>
          <a:xfrm>
            <a:off x="3533775" y="138113"/>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p15: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457200" lvl="0"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Invite families to </a:t>
            </a:r>
            <a:r>
              <a:rPr lang="en-US" sz="1200" b="1" i="0" u="none" strike="noStrike" cap="none">
                <a:solidFill>
                  <a:schemeClr val="dk1"/>
                </a:solidFill>
                <a:latin typeface="Calibri"/>
                <a:ea typeface="Calibri"/>
                <a:cs typeface="Calibri"/>
                <a:sym typeface="Calibri"/>
              </a:rPr>
              <a:t>make a reading plan for the upcoming week.</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Remind families that readers need “reading together” time and “reading alone” time.</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Remind families that reading in workshops counts as “reading together time” and they should log it (if </a:t>
            </a:r>
            <a:r>
              <a:rPr lang="en-US"/>
              <a:t>applicable)</a:t>
            </a:r>
            <a:r>
              <a:rPr lang="en-US" sz="1200" b="0" i="0" u="none" strike="noStrike" cap="none">
                <a:solidFill>
                  <a:schemeClr val="dk1"/>
                </a:solidFill>
                <a:latin typeface="Calibri"/>
                <a:ea typeface="Calibri"/>
                <a:cs typeface="Calibri"/>
                <a:sym typeface="Calibri"/>
              </a:rPr>
              <a:t>.</a:t>
            </a:r>
            <a:endParaRPr/>
          </a:p>
          <a:p>
            <a:pPr marL="457200" lvl="0" indent="-317500" algn="l" rtl="0">
              <a:lnSpc>
                <a:spcPct val="100000"/>
              </a:lnSpc>
              <a:spcBef>
                <a:spcPts val="0"/>
              </a:spcBef>
              <a:spcAft>
                <a:spcPts val="0"/>
              </a:spcAft>
              <a:buSzPts val="1400"/>
              <a:buChar char="•"/>
            </a:pPr>
            <a:r>
              <a:rPr lang="en-US" b="1"/>
              <a:t>Invite families to give you feedback </a:t>
            </a:r>
            <a:r>
              <a:rPr lang="en-US"/>
              <a:t>so that you can facilitate a workshop that works for them!</a:t>
            </a:r>
            <a:endParaRPr/>
          </a:p>
          <a:p>
            <a:pPr marL="914400" lvl="1" indent="-317500" algn="l" rtl="0">
              <a:lnSpc>
                <a:spcPct val="100000"/>
              </a:lnSpc>
              <a:spcBef>
                <a:spcPts val="0"/>
              </a:spcBef>
              <a:spcAft>
                <a:spcPts val="0"/>
              </a:spcAft>
              <a:buSzPts val="1400"/>
              <a:buChar char="•"/>
            </a:pPr>
            <a:r>
              <a:rPr lang="en-US" sz="1200" b="0" i="0" u="none" strike="noStrike" cap="none">
                <a:solidFill>
                  <a:schemeClr val="dk1"/>
                </a:solidFill>
                <a:latin typeface="Calibri"/>
                <a:ea typeface="Calibri"/>
                <a:cs typeface="Calibri"/>
                <a:sym typeface="Calibri"/>
              </a:rPr>
              <a:t>Families can use the printed feedback form (if available) or a digital feedb</a:t>
            </a:r>
            <a:r>
              <a:rPr lang="en-US"/>
              <a:t>ack form.</a:t>
            </a:r>
            <a:endParaRPr/>
          </a:p>
          <a:p>
            <a:pPr marL="914400" lvl="1" indent="-317500" algn="l" rtl="0">
              <a:lnSpc>
                <a:spcPct val="100000"/>
              </a:lnSpc>
              <a:spcBef>
                <a:spcPts val="0"/>
              </a:spcBef>
              <a:spcAft>
                <a:spcPts val="0"/>
              </a:spcAft>
              <a:buSzPts val="1400"/>
              <a:buChar char="•"/>
            </a:pPr>
            <a:r>
              <a:rPr lang="en-US"/>
              <a:t>Invite families to give you more informal feedback. This could look like a thumbs up if they liked the reading tip or writing one thing they hope for the next workshop.</a:t>
            </a:r>
            <a:endParaRPr/>
          </a:p>
          <a:p>
            <a:pPr marL="457200" lvl="0" indent="-317500" algn="l" rtl="0">
              <a:lnSpc>
                <a:spcPct val="100000"/>
              </a:lnSpc>
              <a:spcBef>
                <a:spcPts val="0"/>
              </a:spcBef>
              <a:spcAft>
                <a:spcPts val="0"/>
              </a:spcAft>
              <a:buSzPts val="1400"/>
              <a:buFont typeface="Arial"/>
              <a:buChar char="•"/>
            </a:pPr>
            <a:r>
              <a:rPr lang="en-US"/>
              <a:t>Use this time to meet individually with families as needed.</a:t>
            </a:r>
            <a:endParaRPr/>
          </a:p>
          <a:p>
            <a:pPr marL="457200" lvl="0" indent="-22860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u="sng"/>
              <a:t>Sample script</a:t>
            </a:r>
            <a:endParaRPr/>
          </a:p>
          <a:p>
            <a:pPr marL="0" lvl="0" indent="0" algn="l" rtl="0">
              <a:lnSpc>
                <a:spcPct val="100000"/>
              </a:lnSpc>
              <a:spcBef>
                <a:spcPts val="0"/>
              </a:spcBef>
              <a:spcAft>
                <a:spcPts val="0"/>
              </a:spcAft>
              <a:buSzPts val="1400"/>
              <a:buNone/>
            </a:pPr>
            <a:r>
              <a:rPr lang="en-US" i="1"/>
              <a:t>And finally, I want to make sure I’m hosting a Family Workshop that works for you. Every workshop you’ll have a chance to give me feedback, and I promise you that I will read it and do my best to incorporate it. Will you fill out the survey before you leave? If you’d rather talk about your suggestions instead of writing them down, let me know. Thanks and see you at the next workshop!</a:t>
            </a:r>
            <a:endParaRPr i="1"/>
          </a:p>
          <a:p>
            <a:pPr marL="457200" lvl="0" indent="-22860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u="sng"/>
              <a:t>Sample script in Spanish</a:t>
            </a:r>
            <a:endParaRPr i="1"/>
          </a:p>
          <a:p>
            <a:pPr marL="0" lvl="0" indent="0" algn="l" rtl="0">
              <a:lnSpc>
                <a:spcPct val="100000"/>
              </a:lnSpc>
              <a:spcBef>
                <a:spcPts val="0"/>
              </a:spcBef>
              <a:spcAft>
                <a:spcPts val="0"/>
              </a:spcAft>
              <a:buSzPts val="1400"/>
              <a:buNone/>
            </a:pPr>
            <a:r>
              <a:rPr lang="en-US" i="1"/>
              <a:t>Para cerrar, quiero asegurar que estoy dando un taller de familia que les sirve a ustedes. En cada taller, tendrán la oportunidad de proveer comentarios. Yo les prometo que los voy a leer y voy a hacer mi mejor esfuerzo para incorporar los consejos en el próximo taller. ¿Pueden contestar el sondeo antes de irse? Si prefieren platicar sobre sus ideas, en vez de escribirlas, avísenme. ¡Gracias y nos veremos en el próximo taller!</a:t>
            </a:r>
            <a:endParaRPr i="1"/>
          </a:p>
          <a:p>
            <a:pPr marL="457200" lvl="0" indent="-228600" algn="l" rtl="0">
              <a:lnSpc>
                <a:spcPct val="100000"/>
              </a:lnSpc>
              <a:spcBef>
                <a:spcPts val="0"/>
              </a:spcBef>
              <a:spcAft>
                <a:spcPts val="0"/>
              </a:spcAft>
              <a:buSzPts val="1400"/>
              <a:buNone/>
            </a:pPr>
            <a:endParaRPr i="1"/>
          </a:p>
          <a:p>
            <a:pPr marL="457200" lvl="0" indent="-228600" algn="l" rtl="0">
              <a:lnSpc>
                <a:spcPct val="100000"/>
              </a:lnSpc>
              <a:spcBef>
                <a:spcPts val="0"/>
              </a:spcBef>
              <a:spcAft>
                <a:spcPts val="0"/>
              </a:spcAft>
              <a:buSzPts val="1400"/>
              <a:buNone/>
            </a:pPr>
            <a:endParaRPr/>
          </a:p>
        </p:txBody>
      </p:sp>
      <p:sp>
        <p:nvSpPr>
          <p:cNvPr id="1625" name="Google Shape;1625;p15: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p2: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Part 1: Welcome </a:t>
            </a:r>
            <a:endParaRPr/>
          </a:p>
          <a:p>
            <a:pPr marL="0" marR="0" lvl="0" indent="0" algn="l" rtl="0">
              <a:lnSpc>
                <a:spcPct val="100000"/>
              </a:lnSpc>
              <a:spcBef>
                <a:spcPts val="0"/>
              </a:spcBef>
              <a:spcAft>
                <a:spcPts val="0"/>
              </a:spcAft>
              <a:buClr>
                <a:schemeClr val="dk1"/>
              </a:buClr>
              <a:buSzPts val="1200"/>
              <a:buFont typeface="Calibri"/>
              <a:buNone/>
            </a:pPr>
            <a:endParaRPr/>
          </a:p>
          <a:p>
            <a:pPr marL="457200" lvl="0" indent="-317500" algn="l" rtl="0">
              <a:lnSpc>
                <a:spcPct val="100000"/>
              </a:lnSpc>
              <a:spcBef>
                <a:spcPts val="0"/>
              </a:spcBef>
              <a:spcAft>
                <a:spcPts val="0"/>
              </a:spcAft>
              <a:buSzPts val="1400"/>
              <a:buChar char="•"/>
            </a:pPr>
            <a:r>
              <a:rPr lang="en-US" b="1"/>
              <a:t>Formally welcome families </a:t>
            </a:r>
            <a:r>
              <a:rPr lang="en-US"/>
              <a:t>and tell them the title of today’s workshop. Do not go into specific steps of the reading tip at this point. </a:t>
            </a:r>
            <a:endParaRPr/>
          </a:p>
          <a:p>
            <a:pPr marL="457200" lvl="0" indent="-317500" algn="l" rtl="0">
              <a:lnSpc>
                <a:spcPct val="100000"/>
              </a:lnSpc>
              <a:spcBef>
                <a:spcPts val="0"/>
              </a:spcBef>
              <a:spcAft>
                <a:spcPts val="0"/>
              </a:spcAft>
              <a:buSzPts val="1400"/>
              <a:buChar char="•"/>
            </a:pPr>
            <a:r>
              <a:rPr lang="en-US"/>
              <a:t>Ensure families have the materials they need and are sitting with their children.</a:t>
            </a:r>
            <a:endParaRPr/>
          </a:p>
          <a:p>
            <a:pPr marL="457200" marR="0" lvl="0" indent="-228600" algn="l" rtl="0">
              <a:lnSpc>
                <a:spcPct val="100000"/>
              </a:lnSpc>
              <a:spcBef>
                <a:spcPts val="0"/>
              </a:spcBef>
              <a:spcAft>
                <a:spcPts val="0"/>
              </a:spcAft>
              <a:buSzPts val="1400"/>
              <a:buNone/>
            </a:pPr>
            <a:endParaRPr/>
          </a:p>
        </p:txBody>
      </p:sp>
      <p:sp>
        <p:nvSpPr>
          <p:cNvPr id="1493" name="Google Shape;1493;p2: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p3: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 </a:t>
            </a:r>
            <a:endParaRPr/>
          </a:p>
          <a:p>
            <a:pPr marL="457200" lvl="0" indent="-317500" algn="l" rtl="0">
              <a:lnSpc>
                <a:spcPct val="100000"/>
              </a:lnSpc>
              <a:spcBef>
                <a:spcPts val="0"/>
              </a:spcBef>
              <a:spcAft>
                <a:spcPts val="0"/>
              </a:spcAft>
              <a:buSzPts val="1400"/>
              <a:buChar char="•"/>
            </a:pPr>
            <a:r>
              <a:rPr lang="en-US" b="1"/>
              <a:t>Provide an overview of what families </a:t>
            </a:r>
            <a:r>
              <a:rPr lang="en-US"/>
              <a:t>will be doing today (and at every Family Workshop).</a:t>
            </a:r>
            <a:endParaRPr/>
          </a:p>
          <a:p>
            <a:pPr marL="914400" lvl="1" indent="-317500" algn="l" rtl="0">
              <a:lnSpc>
                <a:spcPct val="100000"/>
              </a:lnSpc>
              <a:spcBef>
                <a:spcPts val="0"/>
              </a:spcBef>
              <a:spcAft>
                <a:spcPts val="0"/>
              </a:spcAft>
              <a:buSzPts val="1400"/>
              <a:buChar char="•"/>
            </a:pPr>
            <a:r>
              <a:rPr lang="en-US"/>
              <a:t>If this is the first or second Family Workshop in a series, explain that the icons for each of the four parts of the Family Workshop also run along the bottom of slides. ​ </a:t>
            </a:r>
            <a:endParaRPr/>
          </a:p>
          <a:p>
            <a:pPr marL="0" lvl="0" indent="0" algn="l" rtl="0">
              <a:lnSpc>
                <a:spcPct val="100000"/>
              </a:lnSpc>
              <a:spcBef>
                <a:spcPts val="0"/>
              </a:spcBef>
              <a:spcAft>
                <a:spcPts val="0"/>
              </a:spcAft>
              <a:buSzPts val="1400"/>
              <a:buFont typeface="Calibri"/>
              <a:buNone/>
            </a:pPr>
            <a:endParaRPr u="sng"/>
          </a:p>
          <a:p>
            <a:pPr marL="0" lvl="0" indent="0" algn="l" rtl="0">
              <a:lnSpc>
                <a:spcPct val="100000"/>
              </a:lnSpc>
              <a:spcBef>
                <a:spcPts val="0"/>
              </a:spcBef>
              <a:spcAft>
                <a:spcPts val="0"/>
              </a:spcAft>
              <a:buClr>
                <a:schemeClr val="dk1"/>
              </a:buClr>
              <a:buSzPts val="1400"/>
              <a:buFont typeface="Calibri"/>
              <a:buNone/>
            </a:pPr>
            <a:r>
              <a:rPr lang="en-US" u="sng"/>
              <a:t>Sample script</a:t>
            </a:r>
            <a:endParaRPr/>
          </a:p>
          <a:p>
            <a:pPr marL="0" lvl="0" indent="0" algn="l" rtl="0">
              <a:lnSpc>
                <a:spcPct val="100000"/>
              </a:lnSpc>
              <a:spcBef>
                <a:spcPts val="0"/>
              </a:spcBef>
              <a:spcAft>
                <a:spcPts val="0"/>
              </a:spcAft>
              <a:buClr>
                <a:schemeClr val="dk1"/>
              </a:buClr>
              <a:buSzPts val="1400"/>
              <a:buFont typeface="Calibri"/>
              <a:buNone/>
            </a:pPr>
            <a:r>
              <a:rPr lang="en-US" i="1"/>
              <a:t>Here is our plan for today. You can see each part of our agenda has an icon </a:t>
            </a:r>
            <a:r>
              <a:rPr lang="en-US"/>
              <a:t>[point to the icons]</a:t>
            </a:r>
            <a:r>
              <a:rPr lang="en-US" i="1"/>
              <a:t>. You can also find each icon along the bottom of each slide  </a:t>
            </a:r>
            <a:r>
              <a:rPr lang="en-US"/>
              <a:t>[point to bottom] </a:t>
            </a:r>
            <a:r>
              <a:rPr lang="en-US" i="1"/>
              <a:t>so you can see where we are in the agenda. First, we’ll review a couple of things, then we’ll get right to the reading tip. Most of our time will be spent on practice time so we can all try out the reading tip. Then we’ll reflect and talk about some updates.</a:t>
            </a:r>
            <a:endParaRPr/>
          </a:p>
          <a:p>
            <a:pPr marL="0" lvl="0" indent="0" algn="l" rtl="0">
              <a:lnSpc>
                <a:spcPct val="100000"/>
              </a:lnSpc>
              <a:spcBef>
                <a:spcPts val="0"/>
              </a:spcBef>
              <a:spcAft>
                <a:spcPts val="0"/>
              </a:spcAft>
              <a:buClr>
                <a:schemeClr val="dk1"/>
              </a:buClr>
              <a:buSzPts val="1400"/>
              <a:buFont typeface="Calibri"/>
              <a:buNone/>
            </a:pPr>
            <a:r>
              <a:rPr lang="en-US" i="1"/>
              <a:t> </a:t>
            </a:r>
            <a:endParaRPr i="1"/>
          </a:p>
          <a:p>
            <a:pPr marL="0" lvl="0" indent="0" algn="l" rtl="0">
              <a:lnSpc>
                <a:spcPct val="100000"/>
              </a:lnSpc>
              <a:spcBef>
                <a:spcPts val="0"/>
              </a:spcBef>
              <a:spcAft>
                <a:spcPts val="0"/>
              </a:spcAft>
              <a:buClr>
                <a:schemeClr val="dk1"/>
              </a:buClr>
              <a:buSzPts val="1400"/>
              <a:buFont typeface="Calibri"/>
              <a:buNone/>
            </a:pPr>
            <a:r>
              <a:rPr lang="en-US" i="1"/>
              <a:t>Please speak up with questions, concerns, or anything you’d like to share. We’re here together for one hour and need to maximize the time. Every child learns to read in a different way, but putting our heads together helps our shared cause: to give kids a reading boost and cultivate a joy of reading.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u="sng"/>
              <a:t>Sample script in Spanish</a:t>
            </a:r>
            <a:endParaRPr u="sng"/>
          </a:p>
          <a:p>
            <a:pPr marL="0" lvl="0" indent="0" algn="l" rtl="0">
              <a:lnSpc>
                <a:spcPct val="100000"/>
              </a:lnSpc>
              <a:spcBef>
                <a:spcPts val="0"/>
              </a:spcBef>
              <a:spcAft>
                <a:spcPts val="0"/>
              </a:spcAft>
              <a:buClr>
                <a:schemeClr val="dk1"/>
              </a:buClr>
              <a:buSzPts val="1100"/>
              <a:buFont typeface="Arial"/>
              <a:buNone/>
            </a:pPr>
            <a:r>
              <a:rPr lang="en-US" i="1"/>
              <a:t>Aquí tenemos el plan para hoy. Se puede ver que cada parte de la agenda tiene un ícono </a:t>
            </a:r>
            <a:r>
              <a:rPr lang="en-US"/>
              <a:t>[point to the icons]. </a:t>
            </a:r>
            <a:r>
              <a:rPr lang="en-US" i="1"/>
              <a:t>También se encuentran en el final de cada diapositiva </a:t>
            </a:r>
            <a:r>
              <a:rPr lang="en-US"/>
              <a:t>[point to bottom] </a:t>
            </a:r>
            <a:r>
              <a:rPr lang="en-US" i="1"/>
              <a:t>para que puedan saber en qué parte estamos. Primero, vamos a repasar algunas cosas. Luego vamos a empezar con el consejo de la lectura. La mayoría del tiempo vamos a pasar aquí, en la práctica, para probar el consejo de la lectura juntos. Luego, vamos a reflexionar y hablar sobre algunas novedades.</a:t>
            </a:r>
            <a:endParaRPr i="1"/>
          </a:p>
          <a:p>
            <a:pPr marL="0" lvl="0" indent="0" algn="l" rtl="0">
              <a:lnSpc>
                <a:spcPct val="100000"/>
              </a:lnSpc>
              <a:spcBef>
                <a:spcPts val="0"/>
              </a:spcBef>
              <a:spcAft>
                <a:spcPts val="0"/>
              </a:spcAft>
              <a:buClr>
                <a:schemeClr val="dk1"/>
              </a:buClr>
              <a:buSzPts val="1100"/>
              <a:buFont typeface="Arial"/>
              <a:buNone/>
            </a:pPr>
            <a:r>
              <a:rPr lang="en-US"/>
              <a:t> </a:t>
            </a:r>
            <a:endParaRPr/>
          </a:p>
          <a:p>
            <a:pPr marL="0" lvl="0" indent="0" algn="l" rtl="0">
              <a:lnSpc>
                <a:spcPct val="100000"/>
              </a:lnSpc>
              <a:spcBef>
                <a:spcPts val="0"/>
              </a:spcBef>
              <a:spcAft>
                <a:spcPts val="0"/>
              </a:spcAft>
              <a:buClr>
                <a:schemeClr val="dk1"/>
              </a:buClr>
              <a:buSzPts val="1100"/>
              <a:buFont typeface="Arial"/>
              <a:buNone/>
            </a:pPr>
            <a:r>
              <a:rPr lang="en-US" i="1"/>
              <a:t>En cualquier momento, pueden hacer preguntas, compartir preocupaciones, o cualquier otra cosa que quieren compartir. Vamos a estar juntos por una hora y queremos aprovechar del tiempo que tenemos. Cada niño aprende a leer de una manera diferente. Estamos aquí para trabajar en la misma causa: ayudarles a los niños a mejorar en la lectura y llegar a disfrutarla.</a:t>
            </a:r>
            <a:endParaRPr i="1"/>
          </a:p>
          <a:p>
            <a:pPr marL="457200" lvl="0" indent="-228600" algn="l" rtl="0">
              <a:lnSpc>
                <a:spcPct val="100000"/>
              </a:lnSpc>
              <a:spcBef>
                <a:spcPts val="0"/>
              </a:spcBef>
              <a:spcAft>
                <a:spcPts val="0"/>
              </a:spcAft>
              <a:buSzPts val="1400"/>
              <a:buNone/>
            </a:pPr>
            <a:endParaRPr/>
          </a:p>
        </p:txBody>
      </p:sp>
      <p:sp>
        <p:nvSpPr>
          <p:cNvPr id="1498" name="Google Shape;1498;p3: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c824b1d10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c824b1d1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Calibri"/>
              <a:buChar char="•"/>
            </a:pPr>
            <a:r>
              <a:rPr lang="en" sz="1200" b="1">
                <a:solidFill>
                  <a:schemeClr val="dk1"/>
                </a:solidFill>
                <a:latin typeface="Calibri"/>
                <a:ea typeface="Calibri"/>
                <a:cs typeface="Calibri"/>
                <a:sym typeface="Calibri"/>
              </a:rPr>
              <a:t>If this is not the first or last Family Workshop, please delete this slide from the slide deck.</a:t>
            </a:r>
            <a:endParaRPr sz="1200" b="1">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b="1">
                <a:solidFill>
                  <a:schemeClr val="dk1"/>
                </a:solidFill>
                <a:latin typeface="Calibri"/>
                <a:ea typeface="Calibri"/>
                <a:cs typeface="Calibri"/>
                <a:sym typeface="Calibri"/>
              </a:rPr>
              <a:t>If you are an LAUSD teacher or staff member, please delete this slide from ALL Family Workshop decks.</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Families who fill out the survey will be asked to provide an email to be entered into the raffle.</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One raffle winner will be selected by Springboard Collaborative’s Data &amp; Evaluation team after the first and last workshop and sent a $15 e-gift card to the email they provided.</a:t>
            </a:r>
            <a:endParaRPr sz="1200">
              <a:solidFill>
                <a:schemeClr val="dk1"/>
              </a:solidFill>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solidFill>
                  <a:schemeClr val="dk1"/>
                </a:solidFill>
                <a:latin typeface="Calibri"/>
                <a:ea typeface="Calibri"/>
                <a:cs typeface="Calibri"/>
                <a:sym typeface="Calibri"/>
              </a:rPr>
              <a:t>If you need print-out versions of the QR code survey in English or the other translated languages, you can find those here: </a:t>
            </a:r>
            <a:r>
              <a:rPr lang="en" sz="1200" u="sng">
                <a:solidFill>
                  <a:schemeClr val="hlink"/>
                </a:solidFill>
                <a:latin typeface="Calibri"/>
                <a:ea typeface="Calibri"/>
                <a:cs typeface="Calibri"/>
                <a:sym typeface="Calibri"/>
                <a:hlinkClick r:id="rId3"/>
              </a:rPr>
              <a:t>https://drive.google.com/file/d/1zjxnM0C9aP4C9WJFbw2A8eFpjZ29wBWG/view?usp=sharing</a:t>
            </a:r>
            <a:endParaRPr sz="1200">
              <a:solidFill>
                <a:schemeClr val="dk1"/>
              </a:solidFill>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solidFill>
                  <a:schemeClr val="dk1"/>
                </a:solidFill>
                <a:latin typeface="Calibri"/>
                <a:ea typeface="Calibri"/>
                <a:cs typeface="Calibri"/>
                <a:sym typeface="Calibri"/>
              </a:rPr>
              <a:t>If you want to send the survey directly to families, you can find the link to the survey here: </a:t>
            </a:r>
            <a:r>
              <a:rPr lang="en" sz="1200" b="1"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bit.ly/3BUBxbx</a:t>
            </a:r>
            <a:endParaRPr sz="1200" b="1">
              <a:solidFill>
                <a:srgbClr val="0000FF"/>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p5: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a:p>
            <a:pPr marL="457200" lvl="0" indent="-304800" algn="l" rtl="0">
              <a:lnSpc>
                <a:spcPct val="100000"/>
              </a:lnSpc>
              <a:spcBef>
                <a:spcPts val="0"/>
              </a:spcBef>
              <a:spcAft>
                <a:spcPts val="0"/>
              </a:spcAft>
              <a:buClr>
                <a:schemeClr val="dk1"/>
              </a:buClr>
              <a:buSzPts val="1200"/>
              <a:buFont typeface="Calibri"/>
              <a:buChar char="•"/>
            </a:pPr>
            <a:r>
              <a:rPr lang="en-US" sz="1200" b="1" i="0" u="none" strike="noStrike" cap="none">
                <a:solidFill>
                  <a:schemeClr val="dk1"/>
                </a:solidFill>
                <a:latin typeface="Calibri"/>
                <a:ea typeface="Calibri"/>
                <a:cs typeface="Calibri"/>
                <a:sym typeface="Calibri"/>
              </a:rPr>
              <a:t>Briefly explain the guidelines</a:t>
            </a:r>
            <a:r>
              <a:rPr lang="en-US" sz="1200" b="0" i="0" u="none" strike="noStrike" cap="none">
                <a:solidFill>
                  <a:schemeClr val="dk1"/>
                </a:solidFill>
                <a:latin typeface="Calibri"/>
                <a:ea typeface="Calibri"/>
                <a:cs typeface="Calibri"/>
                <a:sym typeface="Calibri"/>
              </a:rPr>
              <a:t> or “the rules we all agree to follow so that we can all have an enjoyable and an effective workshop.”</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If this is the first workshop, briefly explain each of the guidelines.</a:t>
            </a:r>
            <a:endParaRPr sz="1200" b="0" i="0" u="none" strike="noStrike" cap="none">
              <a:solidFill>
                <a:schemeClr val="dk1"/>
              </a:solidFill>
              <a:latin typeface="Calibri"/>
              <a:ea typeface="Calibri"/>
              <a:cs typeface="Calibri"/>
              <a:sym typeface="Calibri"/>
            </a:endParaRPr>
          </a:p>
          <a:p>
            <a:pPr marL="914400" lvl="1" indent="-317500" algn="l" rtl="0">
              <a:lnSpc>
                <a:spcPct val="100000"/>
              </a:lnSpc>
              <a:spcBef>
                <a:spcPts val="0"/>
              </a:spcBef>
              <a:spcAft>
                <a:spcPts val="0"/>
              </a:spcAft>
              <a:buSzPts val="1400"/>
              <a:buChar char="•"/>
            </a:pPr>
            <a:r>
              <a:rPr lang="en-US"/>
              <a:t>Alternatively, a family volunteer may read or summarize this slide if they’ve attended the previous workshop. ​</a:t>
            </a:r>
            <a:endParaRPr/>
          </a:p>
          <a:p>
            <a:pPr marL="914400" lvl="1"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Consider putting these on chart paper and inviting the group to add to the list. If you do this, be sure to change this slide in subsequent workshops.​</a:t>
            </a:r>
            <a:endParaRPr/>
          </a:p>
          <a:p>
            <a:pPr marL="457200" lvl="0" indent="-304800" algn="l" rtl="0">
              <a:lnSpc>
                <a:spcPct val="100000"/>
              </a:lnSpc>
              <a:spcBef>
                <a:spcPts val="0"/>
              </a:spcBef>
              <a:spcAft>
                <a:spcPts val="0"/>
              </a:spcAft>
              <a:buClr>
                <a:schemeClr val="dk1"/>
              </a:buClr>
              <a:buSzPts val="1200"/>
              <a:buFont typeface="Calibri"/>
              <a:buChar char="•"/>
            </a:pPr>
            <a:r>
              <a:rPr lang="en-US" sz="1200" b="1" i="0" u="none" strike="noStrike" cap="none">
                <a:solidFill>
                  <a:schemeClr val="dk1"/>
                </a:solidFill>
                <a:latin typeface="Calibri"/>
                <a:ea typeface="Calibri"/>
                <a:cs typeface="Calibri"/>
                <a:sym typeface="Calibri"/>
              </a:rPr>
              <a:t>Emphasize these guidelines are for everyone</a:t>
            </a:r>
            <a:r>
              <a:rPr lang="en-US" b="1"/>
              <a:t>–</a:t>
            </a:r>
            <a:r>
              <a:rPr lang="en-US" sz="1200" b="1" i="0" u="none" strike="noStrike" cap="none">
                <a:solidFill>
                  <a:schemeClr val="dk1"/>
                </a:solidFill>
                <a:latin typeface="Calibri"/>
                <a:ea typeface="Calibri"/>
                <a:cs typeface="Calibri"/>
                <a:sym typeface="Calibri"/>
              </a:rPr>
              <a:t>including you, the facilitator</a:t>
            </a:r>
            <a:r>
              <a:rPr lang="en-US" b="1"/>
              <a:t>–</a:t>
            </a:r>
            <a:r>
              <a:rPr lang="en-US" sz="1200" b="1" i="0" u="none" strike="noStrike" cap="none">
                <a:solidFill>
                  <a:schemeClr val="dk1"/>
                </a:solidFill>
                <a:latin typeface="Calibri"/>
                <a:ea typeface="Calibri"/>
                <a:cs typeface="Calibri"/>
                <a:sym typeface="Calibri"/>
              </a:rPr>
              <a:t>and pledge</a:t>
            </a:r>
            <a:r>
              <a:rPr lang="en-US" sz="1200" b="0" i="0" u="none" strike="noStrike" cap="none">
                <a:solidFill>
                  <a:schemeClr val="dk1"/>
                </a:solidFill>
                <a:latin typeface="Calibri"/>
                <a:ea typeface="Calibri"/>
                <a:cs typeface="Calibri"/>
                <a:sym typeface="Calibri"/>
              </a:rPr>
              <a:t> to be prepared,</a:t>
            </a:r>
            <a:r>
              <a:rPr lang="en-US"/>
              <a:t> </a:t>
            </a:r>
            <a:r>
              <a:rPr lang="en-US" sz="1200" b="0" i="0" u="none" strike="noStrike" cap="none">
                <a:solidFill>
                  <a:schemeClr val="dk1"/>
                </a:solidFill>
                <a:latin typeface="Calibri"/>
                <a:ea typeface="Calibri"/>
                <a:cs typeface="Calibri"/>
                <a:sym typeface="Calibri"/>
              </a:rPr>
              <a:t>pre</a:t>
            </a:r>
            <a:r>
              <a:rPr lang="en-US"/>
              <a:t>sent, </a:t>
            </a:r>
            <a:r>
              <a:rPr lang="en-US" sz="1200" b="0" i="0" u="none" strike="noStrike" cap="none">
                <a:solidFill>
                  <a:schemeClr val="dk1"/>
                </a:solidFill>
                <a:latin typeface="Calibri"/>
                <a:ea typeface="Calibri"/>
                <a:cs typeface="Calibri"/>
                <a:sym typeface="Calibri"/>
              </a:rPr>
              <a:t>courteous, and ask questions.</a:t>
            </a:r>
            <a:endParaRPr/>
          </a:p>
          <a:p>
            <a:pPr marL="457200" lvl="0" indent="-304800" algn="l" rtl="0">
              <a:lnSpc>
                <a:spcPct val="100000"/>
              </a:lnSpc>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Emphasize the last point and </a:t>
            </a:r>
            <a:r>
              <a:rPr lang="en-US" sz="1200" b="1" i="0" u="none" strike="noStrike" cap="none">
                <a:solidFill>
                  <a:schemeClr val="dk1"/>
                </a:solidFill>
                <a:latin typeface="Calibri"/>
                <a:ea typeface="Calibri"/>
                <a:cs typeface="Calibri"/>
                <a:sym typeface="Calibri"/>
              </a:rPr>
              <a:t>specifically invite families to ask lots of questions.</a:t>
            </a: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endParaRPr/>
          </a:p>
        </p:txBody>
      </p:sp>
      <p:sp>
        <p:nvSpPr>
          <p:cNvPr id="1519" name="Google Shape;1519;p5: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p6:notes"/>
          <p:cNvSpPr txBox="1">
            <a:spLocks noGrp="1"/>
          </p:cNvSpPr>
          <p:nvPr>
            <p:ph type="body" idx="1"/>
          </p:nvPr>
        </p:nvSpPr>
        <p:spPr>
          <a:xfrm>
            <a:off x="130629" y="1395523"/>
            <a:ext cx="8882742" cy="52375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Part 2: Reading tip</a:t>
            </a:r>
            <a:endParaRPr/>
          </a:p>
          <a:p>
            <a:pPr marL="0" lvl="0" indent="0" algn="l" rtl="0">
              <a:lnSpc>
                <a:spcPct val="100000"/>
              </a:lnSpc>
              <a:spcBef>
                <a:spcPts val="0"/>
              </a:spcBef>
              <a:spcAft>
                <a:spcPts val="0"/>
              </a:spcAft>
              <a:buClr>
                <a:schemeClr val="dk1"/>
              </a:buClr>
              <a:buSzPts val="1100"/>
              <a:buFont typeface="Arial"/>
              <a:buNone/>
            </a:pPr>
            <a:endParaRPr/>
          </a:p>
          <a:p>
            <a:pPr marL="457200" lvl="0" indent="-279400" algn="l" rtl="0">
              <a:lnSpc>
                <a:spcPct val="100000"/>
              </a:lnSpc>
              <a:spcBef>
                <a:spcPts val="0"/>
              </a:spcBef>
              <a:spcAft>
                <a:spcPts val="0"/>
              </a:spcAft>
              <a:buSzPts val="800"/>
              <a:buChar char="●"/>
            </a:pPr>
            <a:r>
              <a:rPr lang="en-US" b="1"/>
              <a:t>Introduce the 2 parts of the reading tip.</a:t>
            </a:r>
            <a:endParaRPr b="1"/>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u="sng"/>
              <a:t>Sample script: </a:t>
            </a:r>
            <a:endParaRPr u="sng"/>
          </a:p>
          <a:p>
            <a:pPr marL="0" lvl="0" indent="0" algn="l" rtl="0">
              <a:lnSpc>
                <a:spcPct val="100000"/>
              </a:lnSpc>
              <a:spcBef>
                <a:spcPts val="0"/>
              </a:spcBef>
              <a:spcAft>
                <a:spcPts val="0"/>
              </a:spcAft>
              <a:buClr>
                <a:schemeClr val="dk1"/>
              </a:buClr>
              <a:buSzPts val="1100"/>
              <a:buFont typeface="Arial"/>
              <a:buNone/>
            </a:pPr>
            <a:r>
              <a:rPr lang="en-US" i="1"/>
              <a:t>Here is the reading tip for today:</a:t>
            </a:r>
            <a:endParaRPr i="1"/>
          </a:p>
          <a:p>
            <a:pPr marL="0" lvl="0" indent="0" algn="l" rtl="0">
              <a:lnSpc>
                <a:spcPct val="100000"/>
              </a:lnSpc>
              <a:spcBef>
                <a:spcPts val="0"/>
              </a:spcBef>
              <a:spcAft>
                <a:spcPts val="0"/>
              </a:spcAft>
              <a:buClr>
                <a:schemeClr val="dk1"/>
              </a:buClr>
              <a:buSzPts val="1100"/>
              <a:buFont typeface="Arial"/>
              <a:buNone/>
            </a:pPr>
            <a:endParaRPr i="1"/>
          </a:p>
          <a:p>
            <a:pPr marL="457200" lvl="0" indent="-279400" algn="l" rtl="0">
              <a:lnSpc>
                <a:spcPct val="100000"/>
              </a:lnSpc>
              <a:spcBef>
                <a:spcPts val="0"/>
              </a:spcBef>
              <a:spcAft>
                <a:spcPts val="0"/>
              </a:spcAft>
              <a:buSzPts val="800"/>
              <a:buChar char="●"/>
            </a:pPr>
            <a:r>
              <a:rPr lang="en-US" i="1"/>
              <a:t>First, we will choose a fun song and sing it! </a:t>
            </a:r>
            <a:endParaRPr i="1"/>
          </a:p>
          <a:p>
            <a:pPr marL="457200" lvl="0" indent="-279400" algn="l" rtl="0">
              <a:lnSpc>
                <a:spcPct val="100000"/>
              </a:lnSpc>
              <a:spcBef>
                <a:spcPts val="0"/>
              </a:spcBef>
              <a:spcAft>
                <a:spcPts val="0"/>
              </a:spcAft>
              <a:buSzPts val="800"/>
              <a:buChar char="●"/>
            </a:pPr>
            <a:r>
              <a:rPr lang="en-US" i="1"/>
              <a:t>Then, we will play with the words in the song so your child can practice manipulating, or changing, the sounds in words that they hear.</a:t>
            </a:r>
            <a:endParaRPr i="1"/>
          </a:p>
          <a:p>
            <a:pPr marL="0" lvl="0" indent="0" algn="l" rtl="0">
              <a:lnSpc>
                <a:spcPct val="100000"/>
              </a:lnSpc>
              <a:spcBef>
                <a:spcPts val="0"/>
              </a:spcBef>
              <a:spcAft>
                <a:spcPts val="0"/>
              </a:spcAft>
              <a:buClr>
                <a:schemeClr val="dk1"/>
              </a:buClr>
              <a:buSzPts val="1100"/>
              <a:buFont typeface="Arial"/>
              <a:buNone/>
            </a:pPr>
            <a:endParaRPr i="1"/>
          </a:p>
          <a:p>
            <a:pPr marL="0" lvl="0" indent="0" algn="l" rtl="0">
              <a:lnSpc>
                <a:spcPct val="100000"/>
              </a:lnSpc>
              <a:spcBef>
                <a:spcPts val="0"/>
              </a:spcBef>
              <a:spcAft>
                <a:spcPts val="0"/>
              </a:spcAft>
              <a:buClr>
                <a:schemeClr val="dk1"/>
              </a:buClr>
              <a:buSzPts val="1100"/>
              <a:buFont typeface="Arial"/>
              <a:buNone/>
            </a:pPr>
            <a:r>
              <a:rPr lang="en-US" i="1"/>
              <a:t>Why is this tip important?</a:t>
            </a:r>
            <a:endParaRPr i="1"/>
          </a:p>
          <a:p>
            <a:pPr marL="0" lvl="0" indent="0" algn="l" rtl="0">
              <a:lnSpc>
                <a:spcPct val="100000"/>
              </a:lnSpc>
              <a:spcBef>
                <a:spcPts val="0"/>
              </a:spcBef>
              <a:spcAft>
                <a:spcPts val="0"/>
              </a:spcAft>
              <a:buClr>
                <a:schemeClr val="dk1"/>
              </a:buClr>
              <a:buSzPts val="1100"/>
              <a:buFont typeface="Arial"/>
              <a:buNone/>
            </a:pPr>
            <a:r>
              <a:rPr lang="en-US" i="1"/>
              <a:t>Hearing and playing around with different sounds in language helps your child understand that words are made up of different sounds. We call this phonological awareness. It’s a very important pre-reading skill!</a:t>
            </a:r>
            <a:endParaRPr i="1"/>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u="sng"/>
              <a:t>Sample script in Spanish</a:t>
            </a:r>
            <a:endParaRPr u="sng"/>
          </a:p>
          <a:p>
            <a:pPr marL="0" lvl="0" indent="0" algn="l" rtl="0">
              <a:lnSpc>
                <a:spcPct val="100000"/>
              </a:lnSpc>
              <a:spcBef>
                <a:spcPts val="0"/>
              </a:spcBef>
              <a:spcAft>
                <a:spcPts val="0"/>
              </a:spcAft>
              <a:buClr>
                <a:schemeClr val="dk1"/>
              </a:buClr>
              <a:buSzPts val="1100"/>
              <a:buFont typeface="Arial"/>
              <a:buNone/>
            </a:pPr>
            <a:r>
              <a:rPr lang="en-US" i="1"/>
              <a:t>Hoy el consejo de lectura es:</a:t>
            </a:r>
            <a:endParaRPr i="1"/>
          </a:p>
          <a:p>
            <a:pPr marL="0" lvl="0" indent="0" algn="l" rtl="0">
              <a:lnSpc>
                <a:spcPct val="100000"/>
              </a:lnSpc>
              <a:spcBef>
                <a:spcPts val="0"/>
              </a:spcBef>
              <a:spcAft>
                <a:spcPts val="0"/>
              </a:spcAft>
              <a:buClr>
                <a:schemeClr val="dk1"/>
              </a:buClr>
              <a:buSzPts val="1100"/>
              <a:buFont typeface="Arial"/>
              <a:buNone/>
            </a:pPr>
            <a:endParaRPr i="1"/>
          </a:p>
          <a:p>
            <a:pPr marL="457200" lvl="0" indent="-279400" algn="l" rtl="0">
              <a:lnSpc>
                <a:spcPct val="100000"/>
              </a:lnSpc>
              <a:spcBef>
                <a:spcPts val="0"/>
              </a:spcBef>
              <a:spcAft>
                <a:spcPts val="0"/>
              </a:spcAft>
              <a:buSzPts val="800"/>
              <a:buChar char="●"/>
            </a:pPr>
            <a:r>
              <a:rPr lang="en-US" i="1"/>
              <a:t>Primero, ¡escogemos una canción divertida y la cantamos! </a:t>
            </a:r>
            <a:endParaRPr i="1"/>
          </a:p>
          <a:p>
            <a:pPr marL="457200" lvl="0" indent="-279400" algn="l" rtl="0">
              <a:lnSpc>
                <a:spcPct val="100000"/>
              </a:lnSpc>
              <a:spcBef>
                <a:spcPts val="0"/>
              </a:spcBef>
              <a:spcAft>
                <a:spcPts val="0"/>
              </a:spcAft>
              <a:buSzPts val="800"/>
              <a:buChar char="●"/>
            </a:pPr>
            <a:r>
              <a:rPr lang="en-US" i="1"/>
              <a:t>Luego, jugamos con las palabras en la canción. Así su hijo puede practicar como manipular, o cambiar, los sonidos de las palabras que escucha. </a:t>
            </a:r>
            <a:endParaRPr i="1"/>
          </a:p>
          <a:p>
            <a:pPr marL="0" lvl="0" indent="0" algn="l" rtl="0">
              <a:lnSpc>
                <a:spcPct val="100000"/>
              </a:lnSpc>
              <a:spcBef>
                <a:spcPts val="0"/>
              </a:spcBef>
              <a:spcAft>
                <a:spcPts val="0"/>
              </a:spcAft>
              <a:buClr>
                <a:schemeClr val="dk1"/>
              </a:buClr>
              <a:buSzPts val="1100"/>
              <a:buFont typeface="Arial"/>
              <a:buNone/>
            </a:pPr>
            <a:endParaRPr i="1"/>
          </a:p>
          <a:p>
            <a:pPr marL="0" lvl="0" indent="0" algn="l" rtl="0">
              <a:lnSpc>
                <a:spcPct val="100000"/>
              </a:lnSpc>
              <a:spcBef>
                <a:spcPts val="0"/>
              </a:spcBef>
              <a:spcAft>
                <a:spcPts val="0"/>
              </a:spcAft>
              <a:buClr>
                <a:schemeClr val="dk1"/>
              </a:buClr>
              <a:buSzPts val="1100"/>
              <a:buFont typeface="Arial"/>
              <a:buNone/>
            </a:pPr>
            <a:r>
              <a:rPr lang="en-US" i="1"/>
              <a:t>¿Por qué este consejo es tan importante?</a:t>
            </a:r>
            <a:endParaRPr i="1"/>
          </a:p>
          <a:p>
            <a:pPr marL="0" lvl="0" indent="0" algn="l" rtl="0">
              <a:lnSpc>
                <a:spcPct val="100000"/>
              </a:lnSpc>
              <a:spcBef>
                <a:spcPts val="0"/>
              </a:spcBef>
              <a:spcAft>
                <a:spcPts val="0"/>
              </a:spcAft>
              <a:buClr>
                <a:schemeClr val="dk1"/>
              </a:buClr>
              <a:buSzPts val="1100"/>
              <a:buFont typeface="Arial"/>
              <a:buNone/>
            </a:pPr>
            <a:r>
              <a:rPr lang="en-US" i="1"/>
              <a:t>Escuchar y jugar con los sonidos del idioma le muestra a su hijo que las palabras están hechas de sonidos diferentes. </a:t>
            </a:r>
            <a:endParaRPr i="1"/>
          </a:p>
          <a:p>
            <a:pPr marL="0" lvl="0" indent="0" algn="l" rtl="0">
              <a:lnSpc>
                <a:spcPct val="100000"/>
              </a:lnSpc>
              <a:spcBef>
                <a:spcPts val="0"/>
              </a:spcBef>
              <a:spcAft>
                <a:spcPts val="0"/>
              </a:spcAft>
              <a:buSzPts val="1100"/>
              <a:buNone/>
            </a:pPr>
            <a:r>
              <a:rPr lang="en-US" i="1"/>
              <a:t>En inglés, se llama “phonological awareness”. Es el conocimiento de la fonética. ¡Es una destreza muy importante para antes de leer!</a:t>
            </a:r>
            <a:endParaRPr i="1"/>
          </a:p>
        </p:txBody>
      </p:sp>
      <p:sp>
        <p:nvSpPr>
          <p:cNvPr id="1536" name="Google Shape;1536;p6:notes"/>
          <p:cNvSpPr>
            <a:spLocks noGrp="1" noRot="1" noChangeAspect="1"/>
          </p:cNvSpPr>
          <p:nvPr>
            <p:ph type="sldImg" idx="2"/>
          </p:nvPr>
        </p:nvSpPr>
        <p:spPr>
          <a:xfrm>
            <a:off x="3533775" y="127000"/>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p7:notes"/>
          <p:cNvSpPr>
            <a:spLocks noGrp="1" noRot="1" noChangeAspect="1"/>
          </p:cNvSpPr>
          <p:nvPr>
            <p:ph type="sldImg" idx="2"/>
          </p:nvPr>
        </p:nvSpPr>
        <p:spPr>
          <a:xfrm>
            <a:off x="128588" y="104775"/>
            <a:ext cx="2079625" cy="1169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7" name="Google Shape;1547;p7: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457200" lvl="0" indent="-279400" algn="l" rtl="0">
              <a:lnSpc>
                <a:spcPct val="100000"/>
              </a:lnSpc>
              <a:spcBef>
                <a:spcPts val="0"/>
              </a:spcBef>
              <a:spcAft>
                <a:spcPts val="0"/>
              </a:spcAft>
              <a:buClr>
                <a:schemeClr val="dk1"/>
              </a:buClr>
              <a:buSzPts val="800"/>
              <a:buFont typeface="Calibri"/>
              <a:buChar char="●"/>
            </a:pPr>
            <a:r>
              <a:rPr lang="en-US"/>
              <a:t>To make sure everyone has a common understanding, </a:t>
            </a:r>
            <a:r>
              <a:rPr lang="en-US" b="1"/>
              <a:t>define some literacy terms</a:t>
            </a:r>
            <a:r>
              <a:rPr lang="en-US"/>
              <a:t> as needed.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p8:notes"/>
          <p:cNvSpPr>
            <a:spLocks noGrp="1" noRot="1" noChangeAspect="1"/>
          </p:cNvSpPr>
          <p:nvPr>
            <p:ph type="sldImg" idx="2"/>
          </p:nvPr>
        </p:nvSpPr>
        <p:spPr>
          <a:xfrm>
            <a:off x="3533775" y="22542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0" name="Google Shape;1560;p8: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22860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79400" algn="l" rtl="0">
              <a:lnSpc>
                <a:spcPct val="100000"/>
              </a:lnSpc>
              <a:spcBef>
                <a:spcPts val="0"/>
              </a:spcBef>
              <a:spcAft>
                <a:spcPts val="0"/>
              </a:spcAft>
              <a:buClr>
                <a:schemeClr val="dk1"/>
              </a:buClr>
              <a:buSzPts val="800"/>
              <a:buFont typeface="Calibri"/>
              <a:buChar char="●"/>
            </a:pPr>
            <a:r>
              <a:rPr lang="en-US" sz="1200" b="1" i="0" u="none" strike="noStrike" cap="none">
                <a:solidFill>
                  <a:schemeClr val="dk1"/>
                </a:solidFill>
                <a:latin typeface="Calibri"/>
                <a:ea typeface="Calibri"/>
                <a:cs typeface="Calibri"/>
                <a:sym typeface="Calibri"/>
              </a:rPr>
              <a:t>Explain the song </a:t>
            </a:r>
            <a:r>
              <a:rPr lang="en-US" sz="1200" b="0" i="0" u="none" strike="noStrike" cap="none">
                <a:solidFill>
                  <a:schemeClr val="dk1"/>
                </a:solidFill>
                <a:latin typeface="Calibri"/>
                <a:ea typeface="Calibri"/>
                <a:cs typeface="Calibri"/>
                <a:sym typeface="Calibri"/>
              </a:rPr>
              <a:t>“I Like to Eat Apples and Bananas” to families. </a:t>
            </a:r>
            <a:endParaRPr/>
          </a:p>
          <a:p>
            <a:pPr marL="457200" marR="0" lvl="0" indent="-228600" algn="l" rtl="0">
              <a:lnSpc>
                <a:spcPct val="100000"/>
              </a:lnSpc>
              <a:spcBef>
                <a:spcPts val="0"/>
              </a:spcBef>
              <a:spcAft>
                <a:spcPts val="0"/>
              </a:spcAft>
              <a:buClr>
                <a:srgbClr val="000000"/>
              </a:buClr>
              <a:buSzPts val="1400"/>
              <a:buFont typeface="Arial"/>
              <a:buNone/>
            </a:pPr>
            <a:endParaRPr u="sng"/>
          </a:p>
          <a:p>
            <a:pPr marL="0" marR="0" lvl="0" indent="0" algn="l" rtl="0">
              <a:lnSpc>
                <a:spcPct val="100000"/>
              </a:lnSpc>
              <a:spcBef>
                <a:spcPts val="0"/>
              </a:spcBef>
              <a:spcAft>
                <a:spcPts val="0"/>
              </a:spcAft>
              <a:buClr>
                <a:srgbClr val="000000"/>
              </a:buClr>
              <a:buSzPts val="1400"/>
              <a:buFont typeface="Arial"/>
              <a:buNone/>
            </a:pPr>
            <a:r>
              <a:rPr lang="en-US" u="sng"/>
              <a:t>Sample script: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Calibri"/>
                <a:ea typeface="Calibri"/>
                <a:cs typeface="Calibri"/>
                <a:sym typeface="Calibri"/>
              </a:rPr>
              <a:t>First, choose a fun song! We have chosen one that many of you may know: I Like to Eat Apples and Bananas. We chose this song because each time you sing a new verse, you switch out the vowel sounds in the words to make new, silly, versions of each word.</a:t>
            </a:r>
            <a:endParaRPr/>
          </a:p>
          <a:p>
            <a:pPr marL="0" marR="0" lvl="0" indent="0" algn="l"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Calibri"/>
                <a:ea typeface="Calibri"/>
                <a:cs typeface="Calibri"/>
                <a:sym typeface="Calibri"/>
              </a:rPr>
              <a:t>Who knows this song? </a:t>
            </a:r>
            <a:r>
              <a:rPr lang="en-US" sz="1200" b="0" i="0" u="none" strike="noStrike" cap="none">
                <a:solidFill>
                  <a:schemeClr val="dk1"/>
                </a:solidFill>
                <a:latin typeface="Calibri"/>
                <a:ea typeface="Calibri"/>
                <a:cs typeface="Calibri"/>
                <a:sym typeface="Calibri"/>
              </a:rPr>
              <a:t>[</a:t>
            </a:r>
            <a:r>
              <a:rPr lang="en-US"/>
              <a:t>W</a:t>
            </a:r>
            <a:r>
              <a:rPr lang="en-US" sz="1200" b="0" i="0" u="none" strike="noStrike" cap="none">
                <a:solidFill>
                  <a:schemeClr val="dk1"/>
                </a:solidFill>
                <a:latin typeface="Calibri"/>
                <a:ea typeface="Calibri"/>
                <a:cs typeface="Calibri"/>
                <a:sym typeface="Calibri"/>
              </a:rPr>
              <a:t>ait for responses].</a:t>
            </a:r>
            <a:endParaRPr/>
          </a:p>
          <a:p>
            <a:pPr marL="0" marR="0" lvl="0" indent="0" algn="l"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Calibri"/>
                <a:ea typeface="Calibri"/>
                <a:cs typeface="Calibri"/>
                <a:sym typeface="Calibri"/>
              </a:rPr>
              <a:t>Great! The basic idea is that we are going to sing the same thing: “I like to eat, eat, eat, apples and bananas,” each verse but we are going to change the vowel sounds. For example, in the verse that goes “I like to ote, ote, ote, opples and bononos,” I have put the long “o” sound into these five words. </a:t>
            </a:r>
            <a:endParaRPr/>
          </a:p>
          <a:p>
            <a:pPr marL="457200" marR="0" lvl="0" indent="-228600" algn="l" rtl="0">
              <a:lnSpc>
                <a:spcPct val="100000"/>
              </a:lnSpc>
              <a:spcBef>
                <a:spcPts val="0"/>
              </a:spcBef>
              <a:spcAft>
                <a:spcPts val="0"/>
              </a:spcAft>
              <a:buClr>
                <a:srgbClr val="000000"/>
              </a:buClr>
              <a:buSzPts val="1400"/>
              <a:buFont typeface="Arial"/>
              <a:buNone/>
            </a:pPr>
            <a:endParaRPr i="1"/>
          </a:p>
          <a:p>
            <a:pPr marL="0" marR="0" lvl="0" indent="0" algn="l" rtl="0">
              <a:lnSpc>
                <a:spcPct val="100000"/>
              </a:lnSpc>
              <a:spcBef>
                <a:spcPts val="0"/>
              </a:spcBef>
              <a:spcAft>
                <a:spcPts val="0"/>
              </a:spcAft>
              <a:buClr>
                <a:srgbClr val="000000"/>
              </a:buClr>
              <a:buSzPts val="1400"/>
              <a:buFont typeface="Arial"/>
              <a:buNone/>
            </a:pPr>
            <a:r>
              <a:rPr lang="en-US" u="sng"/>
              <a:t>Sample script in Spanish</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400"/>
              <a:buFont typeface="Arial"/>
              <a:buNone/>
            </a:pPr>
            <a:r>
              <a:rPr lang="en-US" i="1"/>
              <a:t>Primero, ¡escoge una canción divertida! Escogimos una que muchos de ustedes probablemente conocen: Me gusta comer manzanas y plátanos. Escogimos esta canción porque cada vez que cantas un verso nuevo, cambias el sonido del vocal en las palabras para crear una versión nueva y divertida de cada palabra. </a:t>
            </a:r>
            <a:endParaRPr/>
          </a:p>
          <a:p>
            <a:pPr marL="0" lvl="0" indent="0" algn="l" rtl="0">
              <a:lnSpc>
                <a:spcPct val="100000"/>
              </a:lnSpc>
              <a:spcBef>
                <a:spcPts val="0"/>
              </a:spcBef>
              <a:spcAft>
                <a:spcPts val="0"/>
              </a:spcAft>
              <a:buClr>
                <a:schemeClr val="dk1"/>
              </a:buClr>
              <a:buSzPts val="1400"/>
              <a:buFont typeface="Arial"/>
              <a:buNone/>
            </a:pPr>
            <a:r>
              <a:rPr lang="en-US" i="1"/>
              <a:t>¿Alguien ya conoce esta canción? </a:t>
            </a:r>
            <a:r>
              <a:rPr lang="en-US"/>
              <a:t>[Espera las respuestas].</a:t>
            </a:r>
            <a:endParaRPr/>
          </a:p>
          <a:p>
            <a:pPr marL="0" lvl="0" indent="0" algn="l" rtl="0">
              <a:lnSpc>
                <a:spcPct val="100000"/>
              </a:lnSpc>
              <a:spcBef>
                <a:spcPts val="0"/>
              </a:spcBef>
              <a:spcAft>
                <a:spcPts val="0"/>
              </a:spcAft>
              <a:buClr>
                <a:schemeClr val="dk1"/>
              </a:buClr>
              <a:buSzPts val="1400"/>
              <a:buFont typeface="Arial"/>
              <a:buNone/>
            </a:pPr>
            <a:r>
              <a:rPr lang="en-US" i="1"/>
              <a:t>¡Excelente! La idea es que vamos a cantar la misma cosa: “I like to eat, eat, eat, apples and bananas,” cada verso pero vamos a cambiar el sonido del vocal. Por ejemplo, en el verso que dice “I like to ote, ote, ote, opples and bononos,” usé el sonido del “o” en las cinco palabras. </a:t>
            </a:r>
            <a:endParaRPr i="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9:notes"/>
          <p:cNvSpPr>
            <a:spLocks noGrp="1" noRot="1" noChangeAspect="1"/>
          </p:cNvSpPr>
          <p:nvPr>
            <p:ph type="sldImg" idx="2"/>
          </p:nvPr>
        </p:nvSpPr>
        <p:spPr>
          <a:xfrm>
            <a:off x="3533775" y="127000"/>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3" name="Google Shape;1573;p9: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sz="1200" b="1" i="0" u="none" strike="noStrike" cap="none">
              <a:solidFill>
                <a:schemeClr val="dk1"/>
              </a:solidFill>
              <a:latin typeface="Calibri"/>
              <a:ea typeface="Calibri"/>
              <a:cs typeface="Calibri"/>
              <a:sym typeface="Calibri"/>
            </a:endParaRPr>
          </a:p>
          <a:p>
            <a:pPr marL="457200" marR="0" lvl="0" indent="-279400" algn="l" rtl="0">
              <a:lnSpc>
                <a:spcPct val="100000"/>
              </a:lnSpc>
              <a:spcBef>
                <a:spcPts val="0"/>
              </a:spcBef>
              <a:spcAft>
                <a:spcPts val="0"/>
              </a:spcAft>
              <a:buClr>
                <a:schemeClr val="dk1"/>
              </a:buClr>
              <a:buSzPts val="800"/>
              <a:buFont typeface="Calibri"/>
              <a:buChar char="●"/>
            </a:pPr>
            <a:r>
              <a:rPr lang="en-US" sz="1200" b="1" i="0" u="none" strike="noStrike" cap="none">
                <a:solidFill>
                  <a:schemeClr val="dk1"/>
                </a:solidFill>
                <a:latin typeface="Calibri"/>
                <a:ea typeface="Calibri"/>
                <a:cs typeface="Calibri"/>
                <a:sym typeface="Calibri"/>
              </a:rPr>
              <a:t>Lead a group practice of the song </a:t>
            </a:r>
            <a:r>
              <a:rPr lang="en-US" sz="1200" b="0" i="0" u="none" strike="noStrike" cap="none">
                <a:solidFill>
                  <a:schemeClr val="dk1"/>
                </a:solidFill>
                <a:latin typeface="Calibri"/>
                <a:ea typeface="Calibri"/>
                <a:cs typeface="Calibri"/>
                <a:sym typeface="Calibri"/>
              </a:rPr>
              <a:t>“I Like to Eat Apples and Bananas.” </a:t>
            </a:r>
            <a:endParaRPr/>
          </a:p>
          <a:p>
            <a:pPr marL="914400" marR="0" lvl="1" indent="-279400" algn="l" rtl="0">
              <a:lnSpc>
                <a:spcPct val="100000"/>
              </a:lnSpc>
              <a:spcBef>
                <a:spcPts val="0"/>
              </a:spcBef>
              <a:spcAft>
                <a:spcPts val="0"/>
              </a:spcAft>
              <a:buClr>
                <a:schemeClr val="dk1"/>
              </a:buClr>
              <a:buSzPts val="800"/>
              <a:buFont typeface="Calibri"/>
              <a:buChar char="●"/>
            </a:pPr>
            <a:r>
              <a:rPr lang="en-US" sz="1200" b="0" i="0" u="none" strike="noStrike" cap="none">
                <a:solidFill>
                  <a:schemeClr val="dk1"/>
                </a:solidFill>
                <a:latin typeface="Calibri"/>
                <a:ea typeface="Calibri"/>
                <a:cs typeface="Calibri"/>
                <a:sym typeface="Calibri"/>
              </a:rPr>
              <a:t>Encourage the group to join you as they catch on or if they already know the song.</a:t>
            </a:r>
            <a:endParaRPr/>
          </a:p>
          <a:p>
            <a:pPr marL="457200" marR="0" lvl="0" indent="-228600" algn="l" rtl="0">
              <a:lnSpc>
                <a:spcPct val="100000"/>
              </a:lnSpc>
              <a:spcBef>
                <a:spcPts val="0"/>
              </a:spcBef>
              <a:spcAft>
                <a:spcPts val="0"/>
              </a:spcAft>
              <a:buClr>
                <a:srgbClr val="000000"/>
              </a:buClr>
              <a:buSzPts val="1400"/>
              <a:buFont typeface="Arial"/>
              <a:buNone/>
            </a:pPr>
            <a:endParaRPr u="sng"/>
          </a:p>
          <a:p>
            <a:pPr marL="0" marR="0" lvl="0" indent="0" algn="l" rtl="0">
              <a:lnSpc>
                <a:spcPct val="100000"/>
              </a:lnSpc>
              <a:spcBef>
                <a:spcPts val="0"/>
              </a:spcBef>
              <a:spcAft>
                <a:spcPts val="0"/>
              </a:spcAft>
              <a:buClr>
                <a:srgbClr val="000000"/>
              </a:buClr>
              <a:buSzPts val="1400"/>
              <a:buFont typeface="Arial"/>
              <a:buNone/>
            </a:pPr>
            <a:r>
              <a:rPr lang="en-US" u="sng"/>
              <a:t>Sample script: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Calibri"/>
                <a:ea typeface="Calibri"/>
                <a:cs typeface="Calibri"/>
                <a:sym typeface="Calibri"/>
              </a:rPr>
              <a:t>The vowel letters in the English language are the letters a, e, i, o, and u. Each time we sing a new verse in this song, we pronounce the new silly words with the long vowel sound, just like “o” on the previous slide, for each vowel (that means the vowel sound is saying its own name).</a:t>
            </a:r>
            <a:endParaRPr/>
          </a:p>
          <a:p>
            <a:pPr marL="0" marR="0" lvl="0" indent="0" algn="l"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Calibri"/>
                <a:ea typeface="Calibri"/>
                <a:cs typeface="Calibri"/>
                <a:sym typeface="Calibri"/>
              </a:rPr>
              <a:t>Let me show you how it works. And those of you who know it, please join in!</a:t>
            </a:r>
            <a:endParaRPr/>
          </a:p>
          <a:p>
            <a:pPr marL="457200" marR="0" lvl="0" indent="-22860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u="sng"/>
              <a:t>Sample script in Spanish</a:t>
            </a: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400"/>
              <a:buFont typeface="Arial"/>
              <a:buNone/>
            </a:pPr>
            <a:r>
              <a:rPr lang="en-US" i="1"/>
              <a:t>Las letras vocales en el inglés son las letras a, e, i, o, y u. Cada vez que cantamos un verso nuevo de la canción, pronunciamos las palabras absurdas con el sonido largo del vocal, como la “o” en la diapositiva previa, para cada vocal. En inglés, las vocales tienen más que un sonido (para esta canción, cantamos con el sonido que del vocal que es igual a decir el nombre del vocal).</a:t>
            </a:r>
            <a:endParaRPr/>
          </a:p>
          <a:p>
            <a:pPr marL="0" lvl="0" indent="0" algn="l" rtl="0">
              <a:lnSpc>
                <a:spcPct val="100000"/>
              </a:lnSpc>
              <a:spcBef>
                <a:spcPts val="0"/>
              </a:spcBef>
              <a:spcAft>
                <a:spcPts val="0"/>
              </a:spcAft>
              <a:buClr>
                <a:schemeClr val="dk1"/>
              </a:buClr>
              <a:buSzPts val="1400"/>
              <a:buFont typeface="Arial"/>
              <a:buNone/>
            </a:pPr>
            <a:r>
              <a:rPr lang="en-US" i="1"/>
              <a:t>Voy a cantarla ahora. Para los que conocen la canción, por favor, ¡que me acompañen!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23.jpg"/><Relationship Id="rId5" Type="http://schemas.openxmlformats.org/officeDocument/2006/relationships/image" Target="../media/image9.pn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23.jpg"/><Relationship Id="rId5" Type="http://schemas.openxmlformats.org/officeDocument/2006/relationships/image" Target="../media/image9.png"/><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4.jp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27.jpg"/><Relationship Id="rId5" Type="http://schemas.openxmlformats.org/officeDocument/2006/relationships/image" Target="../media/image14.png"/><Relationship Id="rId4" Type="http://schemas.openxmlformats.org/officeDocument/2006/relationships/image" Target="../media/image1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6.png"/><Relationship Id="rId4" Type="http://schemas.openxmlformats.org/officeDocument/2006/relationships/image" Target="../media/image1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27.jpg"/><Relationship Id="rId5" Type="http://schemas.openxmlformats.org/officeDocument/2006/relationships/image" Target="../media/image14.png"/><Relationship Id="rId4"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16.png"/><Relationship Id="rId4"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6" Type="http://schemas.openxmlformats.org/officeDocument/2006/relationships/image" Target="../media/image12.jp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8.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8.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8.xml"/><Relationship Id="rId6" Type="http://schemas.openxmlformats.org/officeDocument/2006/relationships/image" Target="../media/image28.jpg"/><Relationship Id="rId5" Type="http://schemas.openxmlformats.org/officeDocument/2006/relationships/image" Target="../media/image9.png"/><Relationship Id="rId4" Type="http://schemas.openxmlformats.org/officeDocument/2006/relationships/image" Target="../media/image1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8.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8.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8.xml"/><Relationship Id="rId6" Type="http://schemas.openxmlformats.org/officeDocument/2006/relationships/image" Target="../media/image23.jpg"/><Relationship Id="rId5" Type="http://schemas.openxmlformats.org/officeDocument/2006/relationships/image" Target="../media/image9.pn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8.xml"/><Relationship Id="rId6" Type="http://schemas.openxmlformats.org/officeDocument/2006/relationships/image" Target="../media/image23.jpg"/><Relationship Id="rId5" Type="http://schemas.openxmlformats.org/officeDocument/2006/relationships/image" Target="../media/image9.png"/><Relationship Id="rId4" Type="http://schemas.openxmlformats.org/officeDocument/2006/relationships/image" Target="../media/image16.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1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16.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16.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2.jp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
        <p:cNvGrpSpPr/>
        <p:nvPr/>
      </p:nvGrpSpPr>
      <p:grpSpPr>
        <a:xfrm>
          <a:off x="0" y="0"/>
          <a:ext cx="0" cy="0"/>
          <a:chOff x="0" y="0"/>
          <a:chExt cx="0" cy="0"/>
        </a:xfrm>
      </p:grpSpPr>
      <p:sp>
        <p:nvSpPr>
          <p:cNvPr id="8" name="Google Shape;8;p2"/>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2"/>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 name="Google Shape;11;p2"/>
          <p:cNvGrpSpPr/>
          <p:nvPr/>
        </p:nvGrpSpPr>
        <p:grpSpPr>
          <a:xfrm>
            <a:off x="-12180" y="5607273"/>
            <a:ext cx="12219900" cy="83414"/>
            <a:chOff x="-12180" y="5607273"/>
            <a:chExt cx="12219900" cy="83414"/>
          </a:xfrm>
        </p:grpSpPr>
        <p:cxnSp>
          <p:nvCxnSpPr>
            <p:cNvPr id="12" name="Google Shape;12;p2"/>
            <p:cNvCxnSpPr/>
            <p:nvPr/>
          </p:nvCxnSpPr>
          <p:spPr>
            <a:xfrm>
              <a:off x="-12180" y="5607273"/>
              <a:ext cx="12219900" cy="0"/>
            </a:xfrm>
            <a:prstGeom prst="straightConnector1">
              <a:avLst/>
            </a:prstGeom>
            <a:noFill/>
            <a:ln w="88900" cap="flat" cmpd="sng">
              <a:solidFill>
                <a:srgbClr val="006FB6"/>
              </a:solidFill>
              <a:prstDash val="solid"/>
              <a:miter lim="800000"/>
              <a:headEnd type="none" w="sm" len="sm"/>
              <a:tailEnd type="none" w="sm" len="sm"/>
            </a:ln>
          </p:spPr>
        </p:cxnSp>
        <p:cxnSp>
          <p:nvCxnSpPr>
            <p:cNvPr id="13" name="Google Shape;13;p2"/>
            <p:cNvCxnSpPr/>
            <p:nvPr/>
          </p:nvCxnSpPr>
          <p:spPr>
            <a:xfrm>
              <a:off x="-12180" y="5690687"/>
              <a:ext cx="122076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0"/>
        <p:cNvGrpSpPr/>
        <p:nvPr/>
      </p:nvGrpSpPr>
      <p:grpSpPr>
        <a:xfrm>
          <a:off x="0" y="0"/>
          <a:ext cx="0" cy="0"/>
          <a:chOff x="0" y="0"/>
          <a:chExt cx="0" cy="0"/>
        </a:xfrm>
      </p:grpSpPr>
      <p:pic>
        <p:nvPicPr>
          <p:cNvPr id="121" name="Google Shape;121;p13"/>
          <p:cNvPicPr preferRelativeResize="0"/>
          <p:nvPr/>
        </p:nvPicPr>
        <p:blipFill rotWithShape="1">
          <a:blip r:embed="rId2">
            <a:alphaModFix/>
          </a:blip>
          <a:srcRect r="3426" b="1768"/>
          <a:stretch/>
        </p:blipFill>
        <p:spPr>
          <a:xfrm>
            <a:off x="6410030" y="1489638"/>
            <a:ext cx="5619569" cy="4136177"/>
          </a:xfrm>
          <a:prstGeom prst="rect">
            <a:avLst/>
          </a:prstGeom>
          <a:noFill/>
          <a:ln>
            <a:noFill/>
          </a:ln>
        </p:spPr>
      </p:pic>
      <p:sp>
        <p:nvSpPr>
          <p:cNvPr id="122" name="Google Shape;122;p1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23" name="Google Shape;123;p13"/>
          <p:cNvPicPr preferRelativeResize="0"/>
          <p:nvPr/>
        </p:nvPicPr>
        <p:blipFill rotWithShape="1">
          <a:blip r:embed="rId3">
            <a:alphaModFix/>
          </a:blip>
          <a:srcRect/>
          <a:stretch/>
        </p:blipFill>
        <p:spPr>
          <a:xfrm>
            <a:off x="2097147" y="6246434"/>
            <a:ext cx="309931" cy="493980"/>
          </a:xfrm>
          <a:prstGeom prst="rect">
            <a:avLst/>
          </a:prstGeom>
          <a:noFill/>
          <a:ln>
            <a:noFill/>
          </a:ln>
        </p:spPr>
      </p:pic>
      <p:cxnSp>
        <p:nvCxnSpPr>
          <p:cNvPr id="124" name="Google Shape;124;p1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5" name="Google Shape;125;p1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6" name="Google Shape;126;p1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7" name="Google Shape;127;p1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8" name="Google Shape;128;p1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sp>
        <p:nvSpPr>
          <p:cNvPr id="129" name="Google Shape;129;p13"/>
          <p:cNvSpPr/>
          <p:nvPr/>
        </p:nvSpPr>
        <p:spPr>
          <a:xfrm>
            <a:off x="3812820" y="4636967"/>
            <a:ext cx="3808200" cy="1571100"/>
          </a:xfrm>
          <a:prstGeom prst="wedgeRoundRectCallout">
            <a:avLst>
              <a:gd name="adj1" fmla="val 42010"/>
              <a:gd name="adj2" fmla="val -88457"/>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0" name="Google Shape;130;p13"/>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131" name="Google Shape;131;p13"/>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132" name="Google Shape;132;p13"/>
          <p:cNvSpPr/>
          <p:nvPr/>
        </p:nvSpPr>
        <p:spPr>
          <a:xfrm>
            <a:off x="1586774" y="2772170"/>
            <a:ext cx="3801300" cy="1571100"/>
          </a:xfrm>
          <a:prstGeom prst="wedgeRoundRectCallout">
            <a:avLst>
              <a:gd name="adj1" fmla="val 77165"/>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3" name="Google Shape;133;p13"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134" name="Google Shape;134;p13"/>
          <p:cNvSpPr/>
          <p:nvPr/>
        </p:nvSpPr>
        <p:spPr>
          <a:xfrm>
            <a:off x="144716" y="1293950"/>
            <a:ext cx="3801300" cy="1571100"/>
          </a:xfrm>
          <a:prstGeom prst="wedgeRoundRectCallout">
            <a:avLst>
              <a:gd name="adj1" fmla="val 112822"/>
              <a:gd name="adj2" fmla="val -3832"/>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5" name="Google Shape;135;p13"/>
          <p:cNvSpPr/>
          <p:nvPr/>
        </p:nvSpPr>
        <p:spPr>
          <a:xfrm>
            <a:off x="158984" y="4417887"/>
            <a:ext cx="3206700" cy="1571100"/>
          </a:xfrm>
          <a:prstGeom prst="wedgeRoundRectCallout">
            <a:avLst>
              <a:gd name="adj1" fmla="val 117826"/>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6" name="Google Shape;136;p13"/>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13"/>
          <p:cNvSpPr txBox="1">
            <a:spLocks noGrp="1"/>
          </p:cNvSpPr>
          <p:nvPr>
            <p:ph type="body" idx="2"/>
          </p:nvPr>
        </p:nvSpPr>
        <p:spPr>
          <a:xfrm>
            <a:off x="4072874" y="4724938"/>
            <a:ext cx="33069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13"/>
          <p:cNvSpPr txBox="1">
            <a:spLocks noGrp="1"/>
          </p:cNvSpPr>
          <p:nvPr>
            <p:ph type="body" idx="3"/>
          </p:nvPr>
        </p:nvSpPr>
        <p:spPr>
          <a:xfrm>
            <a:off x="240914" y="1445813"/>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13"/>
          <p:cNvSpPr txBox="1">
            <a:spLocks noGrp="1"/>
          </p:cNvSpPr>
          <p:nvPr>
            <p:ph type="body" idx="4"/>
          </p:nvPr>
        </p:nvSpPr>
        <p:spPr>
          <a:xfrm>
            <a:off x="319505" y="4495585"/>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40"/>
        <p:cNvGrpSpPr/>
        <p:nvPr/>
      </p:nvGrpSpPr>
      <p:grpSpPr>
        <a:xfrm>
          <a:off x="0" y="0"/>
          <a:ext cx="0" cy="0"/>
          <a:chOff x="0" y="0"/>
          <a:chExt cx="0" cy="0"/>
        </a:xfrm>
      </p:grpSpPr>
      <p:pic>
        <p:nvPicPr>
          <p:cNvPr id="141" name="Google Shape;141;p14"/>
          <p:cNvPicPr preferRelativeResize="0"/>
          <p:nvPr/>
        </p:nvPicPr>
        <p:blipFill rotWithShape="1">
          <a:blip r:embed="rId2">
            <a:alphaModFix/>
          </a:blip>
          <a:srcRect r="3426" b="1768"/>
          <a:stretch/>
        </p:blipFill>
        <p:spPr>
          <a:xfrm>
            <a:off x="100730" y="1690950"/>
            <a:ext cx="5619569" cy="4136177"/>
          </a:xfrm>
          <a:prstGeom prst="rect">
            <a:avLst/>
          </a:prstGeom>
          <a:noFill/>
          <a:ln>
            <a:noFill/>
          </a:ln>
        </p:spPr>
      </p:pic>
      <p:sp>
        <p:nvSpPr>
          <p:cNvPr id="142" name="Google Shape;142;p1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43" name="Google Shape;143;p14"/>
          <p:cNvPicPr preferRelativeResize="0"/>
          <p:nvPr/>
        </p:nvPicPr>
        <p:blipFill rotWithShape="1">
          <a:blip r:embed="rId3">
            <a:alphaModFix/>
          </a:blip>
          <a:srcRect/>
          <a:stretch/>
        </p:blipFill>
        <p:spPr>
          <a:xfrm>
            <a:off x="2097147" y="6246434"/>
            <a:ext cx="309929" cy="493980"/>
          </a:xfrm>
          <a:prstGeom prst="rect">
            <a:avLst/>
          </a:prstGeom>
          <a:noFill/>
          <a:ln>
            <a:noFill/>
          </a:ln>
        </p:spPr>
      </p:pic>
      <p:cxnSp>
        <p:nvCxnSpPr>
          <p:cNvPr id="144" name="Google Shape;144;p1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5" name="Google Shape;145;p1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6" name="Google Shape;146;p1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7" name="Google Shape;147;p1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8" name="Google Shape;148;p1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9" name="Google Shape;149;p14"/>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150" name="Google Shape;150;p14"/>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151" name="Google Shape;151;p14"/>
          <p:cNvSpPr/>
          <p:nvPr/>
        </p:nvSpPr>
        <p:spPr>
          <a:xfrm>
            <a:off x="8260989" y="2998070"/>
            <a:ext cx="3801300" cy="1571100"/>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52" name="Google Shape;152;p14"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153" name="Google Shape;153;p14"/>
          <p:cNvSpPr/>
          <p:nvPr/>
        </p:nvSpPr>
        <p:spPr>
          <a:xfrm>
            <a:off x="5720300" y="1436681"/>
            <a:ext cx="3801300" cy="1571100"/>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4" name="Google Shape;154;p14"/>
          <p:cNvSpPr/>
          <p:nvPr/>
        </p:nvSpPr>
        <p:spPr>
          <a:xfrm>
            <a:off x="5839976" y="4511014"/>
            <a:ext cx="5789100" cy="1571100"/>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5" name="Google Shape;155;p14"/>
          <p:cNvSpPr txBox="1">
            <a:spLocks noGrp="1"/>
          </p:cNvSpPr>
          <p:nvPr>
            <p:ph type="body" idx="1"/>
          </p:nvPr>
        </p:nvSpPr>
        <p:spPr>
          <a:xfrm>
            <a:off x="8450575" y="3165416"/>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14"/>
          <p:cNvSpPr txBox="1">
            <a:spLocks noGrp="1"/>
          </p:cNvSpPr>
          <p:nvPr>
            <p:ph type="body" idx="2"/>
          </p:nvPr>
        </p:nvSpPr>
        <p:spPr>
          <a:xfrm>
            <a:off x="5816498" y="1588544"/>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14"/>
          <p:cNvSpPr txBox="1">
            <a:spLocks noGrp="1"/>
          </p:cNvSpPr>
          <p:nvPr>
            <p:ph type="body" idx="3"/>
          </p:nvPr>
        </p:nvSpPr>
        <p:spPr>
          <a:xfrm>
            <a:off x="6003646" y="4619956"/>
            <a:ext cx="53886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158"/>
        <p:cNvGrpSpPr/>
        <p:nvPr/>
      </p:nvGrpSpPr>
      <p:grpSpPr>
        <a:xfrm>
          <a:off x="0" y="0"/>
          <a:ext cx="0" cy="0"/>
          <a:chOff x="0" y="0"/>
          <a:chExt cx="0" cy="0"/>
        </a:xfrm>
      </p:grpSpPr>
      <p:sp>
        <p:nvSpPr>
          <p:cNvPr id="159" name="Google Shape;159;p1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0" name="Google Shape;160;p15"/>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15"/>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62" name="Google Shape;162;p1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63" name="Google Shape;163;p1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64" name="Google Shape;164;p15"/>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65" name="Google Shape;165;p15"/>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66" name="Google Shape;166;p15"/>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67" name="Google Shape;167;p1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68" name="Google Shape;168;p1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69" name="Google Shape;169;p15"/>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70" name="Google Shape;170;p1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p:spTree>
      <p:nvGrpSpPr>
        <p:cNvPr id="1" name="Shape 171"/>
        <p:cNvGrpSpPr/>
        <p:nvPr/>
      </p:nvGrpSpPr>
      <p:grpSpPr>
        <a:xfrm>
          <a:off x="0" y="0"/>
          <a:ext cx="0" cy="0"/>
          <a:chOff x="0" y="0"/>
          <a:chExt cx="0" cy="0"/>
        </a:xfrm>
      </p:grpSpPr>
      <p:pic>
        <p:nvPicPr>
          <p:cNvPr id="172" name="Google Shape;172;p1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73" name="Google Shape;173;p16"/>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74" name="Google Shape;174;p16"/>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75" name="Google Shape;175;p1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76" name="Google Shape;176;p1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77" name="Google Shape;177;p16"/>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78" name="Google Shape;178;p16"/>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79" name="Google Shape;179;p16"/>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80" name="Google Shape;180;p16"/>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81" name="Google Shape;181;p1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2" name="Google Shape;182;p16"/>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16"/>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4" name="Google Shape;184;p16"/>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5" name="Google Shape;185;p16"/>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6" name="Google Shape;186;p16"/>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16"/>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8" name="Google Shape;188;p16"/>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Google Shape;189;p16"/>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16"/>
          <p:cNvSpPr>
            <a:spLocks noGrp="1"/>
          </p:cNvSpPr>
          <p:nvPr>
            <p:ph type="pic" idx="9"/>
          </p:nvPr>
        </p:nvSpPr>
        <p:spPr>
          <a:xfrm>
            <a:off x="7967502" y="1420398"/>
            <a:ext cx="3962100" cy="3122700"/>
          </a:xfrm>
          <a:prstGeom prst="rect">
            <a:avLst/>
          </a:prstGeom>
          <a:noFill/>
          <a:ln>
            <a:noFill/>
          </a:ln>
        </p:spPr>
      </p:sp>
      <p:sp>
        <p:nvSpPr>
          <p:cNvPr id="191" name="Google Shape;191;p16"/>
          <p:cNvSpPr txBox="1">
            <a:spLocks noGrp="1"/>
          </p:cNvSpPr>
          <p:nvPr>
            <p:ph type="body" idx="13"/>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2 Content boxes">
  <p:cSld name="4_2 Content boxes">
    <p:spTree>
      <p:nvGrpSpPr>
        <p:cNvPr id="1" name="Shape 192"/>
        <p:cNvGrpSpPr/>
        <p:nvPr/>
      </p:nvGrpSpPr>
      <p:grpSpPr>
        <a:xfrm>
          <a:off x="0" y="0"/>
          <a:ext cx="0" cy="0"/>
          <a:chOff x="0" y="0"/>
          <a:chExt cx="0" cy="0"/>
        </a:xfrm>
      </p:grpSpPr>
      <p:pic>
        <p:nvPicPr>
          <p:cNvPr id="193" name="Google Shape;193;p1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94" name="Google Shape;194;p17"/>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95" name="Google Shape;195;p17"/>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96" name="Google Shape;196;p17"/>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97" name="Google Shape;197;p17"/>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98" name="Google Shape;198;p17"/>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99" name="Google Shape;199;p17"/>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00" name="Google Shape;200;p1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01" name="Google Shape;201;p1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202" name="Google Shape;202;p1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3" name="Google Shape;203;p17"/>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4" name="Google Shape;204;p17"/>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5"/>
        <p:cNvGrpSpPr/>
        <p:nvPr/>
      </p:nvGrpSpPr>
      <p:grpSpPr>
        <a:xfrm>
          <a:off x="0" y="0"/>
          <a:ext cx="0" cy="0"/>
          <a:chOff x="0" y="0"/>
          <a:chExt cx="0" cy="0"/>
        </a:xfrm>
      </p:grpSpPr>
      <p:sp>
        <p:nvSpPr>
          <p:cNvPr id="206" name="Google Shape;206;p18"/>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18"/>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8" name="Google Shape;208;p18"/>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18"/>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p18"/>
          <p:cNvSpPr txBox="1">
            <a:spLocks noGrp="1"/>
          </p:cNvSpPr>
          <p:nvPr>
            <p:ph type="body" idx="5"/>
          </p:nvPr>
        </p:nvSpPr>
        <p:spPr>
          <a:xfrm>
            <a:off x="651620" y="1700202"/>
            <a:ext cx="2130600" cy="21306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1" name="Google Shape;211;p18"/>
          <p:cNvSpPr txBox="1">
            <a:spLocks noGrp="1"/>
          </p:cNvSpPr>
          <p:nvPr>
            <p:ph type="body" idx="6"/>
          </p:nvPr>
        </p:nvSpPr>
        <p:spPr>
          <a:xfrm>
            <a:off x="3479964" y="1854357"/>
            <a:ext cx="24873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2" name="Google Shape;212;p18"/>
          <p:cNvSpPr txBox="1">
            <a:spLocks noGrp="1"/>
          </p:cNvSpPr>
          <p:nvPr>
            <p:ph type="body" idx="7"/>
          </p:nvPr>
        </p:nvSpPr>
        <p:spPr>
          <a:xfrm>
            <a:off x="6416856" y="186161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3" name="Google Shape;213;p18"/>
          <p:cNvSpPr txBox="1">
            <a:spLocks noGrp="1"/>
          </p:cNvSpPr>
          <p:nvPr>
            <p:ph type="body" idx="8"/>
          </p:nvPr>
        </p:nvSpPr>
        <p:spPr>
          <a:xfrm>
            <a:off x="9355776" y="185255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4" name="Google Shape;214;p18"/>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15" name="Google Shape;215;p1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16" name="Google Shape;216;p18"/>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17" name="Google Shape;217;p18"/>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18" name="Google Shape;218;p18"/>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19" name="Google Shape;219;p18"/>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20" name="Google Shape;220;p1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21" name="Google Shape;221;p1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22" name="Google Shape;222;p1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23" name="Google Shape;223;p1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2">
    <p:spTree>
      <p:nvGrpSpPr>
        <p:cNvPr id="1" name="Shape 224"/>
        <p:cNvGrpSpPr/>
        <p:nvPr/>
      </p:nvGrpSpPr>
      <p:grpSpPr>
        <a:xfrm>
          <a:off x="0" y="0"/>
          <a:ext cx="0" cy="0"/>
          <a:chOff x="0" y="0"/>
          <a:chExt cx="0" cy="0"/>
        </a:xfrm>
      </p:grpSpPr>
      <p:sp>
        <p:nvSpPr>
          <p:cNvPr id="225" name="Google Shape;225;p19"/>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226" name="Google Shape;226;p19"/>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7" name="Google Shape;227;p19"/>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8" name="Google Shape;228;p1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9" name="Google Shape;229;p19"/>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30" name="Google Shape;230;p19"/>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31" name="Google Shape;231;p19"/>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32" name="Google Shape;232;p19"/>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33" name="Google Shape;233;p19"/>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34" name="Google Shape;234;p19"/>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35" name="Google Shape;235;p1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36" name="Google Shape;236;p1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37" name="Google Shape;237;p19"/>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38" name="Google Shape;238;p1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239" name="Google Shape;239;p19"/>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240" name="Google Shape;240;p19"/>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241" name="Google Shape;241;p19"/>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Welcome 4 Points, Pic">
  <p:cSld name="Welcome (Virtual) 4 Points, Pic">
    <p:spTree>
      <p:nvGrpSpPr>
        <p:cNvPr id="1" name="Shape 242"/>
        <p:cNvGrpSpPr/>
        <p:nvPr/>
      </p:nvGrpSpPr>
      <p:grpSpPr>
        <a:xfrm>
          <a:off x="0" y="0"/>
          <a:ext cx="0" cy="0"/>
          <a:chOff x="0" y="0"/>
          <a:chExt cx="0" cy="0"/>
        </a:xfrm>
      </p:grpSpPr>
      <p:sp>
        <p:nvSpPr>
          <p:cNvPr id="243" name="Google Shape;243;p20"/>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244" name="Google Shape;244;p20"/>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5" name="Google Shape;245;p20"/>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6" name="Google Shape;246;p2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7" name="Google Shape;247;p20"/>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48" name="Google Shape;248;p2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49" name="Google Shape;249;p20"/>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50" name="Google Shape;250;p20"/>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51" name="Google Shape;251;p20"/>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52" name="Google Shape;252;p20"/>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53" name="Google Shape;253;p2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54" name="Google Shape;254;p2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55" name="Google Shape;255;p2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56" name="Google Shape;256;p2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257" name="Google Shape;257;p20"/>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258" name="Google Shape;258;p20"/>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259" name="Google Shape;259;p20"/>
          <p:cNvPicPr preferRelativeResize="0"/>
          <p:nvPr/>
        </p:nvPicPr>
        <p:blipFill rotWithShape="1">
          <a:blip r:embed="rId8">
            <a:alphaModFix/>
          </a:blip>
          <a:srcRect/>
          <a:stretch/>
        </p:blipFill>
        <p:spPr>
          <a:xfrm>
            <a:off x="482348" y="4977591"/>
            <a:ext cx="834098" cy="70474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60"/>
        <p:cNvGrpSpPr/>
        <p:nvPr/>
      </p:nvGrpSpPr>
      <p:grpSpPr>
        <a:xfrm>
          <a:off x="0" y="0"/>
          <a:ext cx="0" cy="0"/>
          <a:chOff x="0" y="0"/>
          <a:chExt cx="0" cy="0"/>
        </a:xfrm>
      </p:grpSpPr>
      <p:sp>
        <p:nvSpPr>
          <p:cNvPr id="261" name="Google Shape;261;p21"/>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2" name="Google Shape;262;p21"/>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3" name="Google Shape;263;p21"/>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4" name="Google Shape;264;p21"/>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5" name="Google Shape;265;p21"/>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6" name="Google Shape;266;p21"/>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7" name="Google Shape;267;p21"/>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8" name="Google Shape;268;p21"/>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9" name="Google Shape;269;p21"/>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70" name="Google Shape;270;p2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71" name="Google Shape;271;p21"/>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72" name="Google Shape;272;p2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73" name="Google Shape;273;p21"/>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74" name="Google Shape;274;p2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75" name="Google Shape;275;p2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76" name="Google Shape;276;p2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77" name="Google Shape;277;p2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278" name="Google Shape;278;p2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2">
    <p:spTree>
      <p:nvGrpSpPr>
        <p:cNvPr id="1" name="Shape 279"/>
        <p:cNvGrpSpPr/>
        <p:nvPr/>
      </p:nvGrpSpPr>
      <p:grpSpPr>
        <a:xfrm>
          <a:off x="0" y="0"/>
          <a:ext cx="0" cy="0"/>
          <a:chOff x="0" y="0"/>
          <a:chExt cx="0" cy="0"/>
        </a:xfrm>
      </p:grpSpPr>
      <p:pic>
        <p:nvPicPr>
          <p:cNvPr id="280" name="Google Shape;280;p2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281" name="Google Shape;281;p22"/>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82" name="Google Shape;282;p22"/>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283" name="Google Shape;283;p2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284" name="Google Shape;284;p2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285" name="Google Shape;285;p22"/>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286" name="Google Shape;286;p22"/>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287" name="Google Shape;287;p22"/>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288" name="Google Shape;288;p22"/>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289" name="Google Shape;289;p2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0" name="Google Shape;290;p22"/>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1" name="Google Shape;291;p22"/>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2" name="Google Shape;292;p22"/>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3" name="Google Shape;293;p22"/>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4" name="Google Shape;294;p22"/>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22"/>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6" name="Google Shape;296;p22"/>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7" name="Google Shape;297;p22"/>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98" name="Google Shape;298;p22" descr="Una imagen con un muchacho, niño, joven  Descripción generada con muchísima confianza"/>
          <p:cNvPicPr preferRelativeResize="0"/>
          <p:nvPr/>
        </p:nvPicPr>
        <p:blipFill rotWithShape="1">
          <a:blip r:embed="rId6">
            <a:alphaModFix/>
          </a:blip>
          <a:srcRect/>
          <a:stretch/>
        </p:blipFill>
        <p:spPr>
          <a:xfrm>
            <a:off x="6552007" y="2127658"/>
            <a:ext cx="5112981" cy="3839191"/>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Figure out the word">
  <p:cSld name="Title, Subtitle">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15736"/>
          <a:stretch/>
        </p:blipFill>
        <p:spPr>
          <a:xfrm>
            <a:off x="22160" y="0"/>
            <a:ext cx="12191999" cy="6857995"/>
          </a:xfrm>
          <a:prstGeom prst="rect">
            <a:avLst/>
          </a:prstGeom>
          <a:noFill/>
          <a:ln>
            <a:noFill/>
          </a:ln>
        </p:spPr>
      </p:pic>
      <p:grpSp>
        <p:nvGrpSpPr>
          <p:cNvPr id="21" name="Google Shape;21;p4"/>
          <p:cNvGrpSpPr/>
          <p:nvPr/>
        </p:nvGrpSpPr>
        <p:grpSpPr>
          <a:xfrm>
            <a:off x="0" y="5607273"/>
            <a:ext cx="12214159" cy="1252536"/>
            <a:chOff x="-33239" y="5603791"/>
            <a:chExt cx="9160619" cy="1252536"/>
          </a:xfrm>
        </p:grpSpPr>
        <p:sp>
          <p:nvSpPr>
            <p:cNvPr id="22" name="Google Shape;22;p4"/>
            <p:cNvSpPr/>
            <p:nvPr/>
          </p:nvSpPr>
          <p:spPr>
            <a:xfrm>
              <a:off x="-29914" y="5611028"/>
              <a:ext cx="9157294" cy="124529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23" name="Google Shape;23;p4"/>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24" name="Google Shape;24;p4"/>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25" name="Google Shape;25;p4"/>
          <p:cNvSpPr txBox="1">
            <a:spLocks noGrp="1"/>
          </p:cNvSpPr>
          <p:nvPr>
            <p:ph type="title"/>
          </p:nvPr>
        </p:nvSpPr>
        <p:spPr>
          <a:xfrm>
            <a:off x="-8" y="5994664"/>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6" name="Google Shape;26;p4"/>
          <p:cNvPicPr preferRelativeResize="0"/>
          <p:nvPr/>
        </p:nvPicPr>
        <p:blipFill rotWithShape="1">
          <a:blip r:embed="rId3">
            <a:alphaModFix/>
          </a:blip>
          <a:srcRect/>
          <a:stretch/>
        </p:blipFill>
        <p:spPr>
          <a:xfrm>
            <a:off x="9526862" y="5918379"/>
            <a:ext cx="2339648" cy="711925"/>
          </a:xfrm>
          <a:prstGeom prst="rect">
            <a:avLst/>
          </a:prstGeom>
          <a:noFill/>
          <a:ln>
            <a:noFill/>
          </a:ln>
        </p:spPr>
      </p:pic>
      <p:sp>
        <p:nvSpPr>
          <p:cNvPr id="27" name="Google Shape;27;p4"/>
          <p:cNvSpPr/>
          <p:nvPr/>
        </p:nvSpPr>
        <p:spPr>
          <a:xfrm>
            <a:off x="0" y="-38100"/>
            <a:ext cx="12223022" cy="5610904"/>
          </a:xfrm>
          <a:prstGeom prst="rect">
            <a:avLst/>
          </a:prstGeom>
          <a:solidFill>
            <a:srgbClr val="006FB6">
              <a:alpha val="3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3">
    <p:spTree>
      <p:nvGrpSpPr>
        <p:cNvPr id="1" name="Shape 299"/>
        <p:cNvGrpSpPr/>
        <p:nvPr/>
      </p:nvGrpSpPr>
      <p:grpSpPr>
        <a:xfrm>
          <a:off x="0" y="0"/>
          <a:ext cx="0" cy="0"/>
          <a:chOff x="0" y="0"/>
          <a:chExt cx="0" cy="0"/>
        </a:xfrm>
      </p:grpSpPr>
      <p:pic>
        <p:nvPicPr>
          <p:cNvPr id="300" name="Google Shape;300;p2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01" name="Google Shape;301;p2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02" name="Google Shape;302;p23"/>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03" name="Google Shape;303;p2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04" name="Google Shape;304;p2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05" name="Google Shape;305;p23"/>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06" name="Google Shape;306;p23"/>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07" name="Google Shape;307;p2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08" name="Google Shape;308;p23"/>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09" name="Google Shape;309;p2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0" name="Google Shape;310;p23"/>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1" name="Google Shape;311;p23"/>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2" name="Google Shape;312;p23"/>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3" name="Google Shape;313;p23"/>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4" name="Google Shape;314;p23"/>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5" name="Google Shape;315;p23"/>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6" name="Google Shape;316;p23"/>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7" name="Google Shape;317;p23"/>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8" name="Google Shape;318;p23"/>
          <p:cNvSpPr txBox="1">
            <a:spLocks noGrp="1"/>
          </p:cNvSpPr>
          <p:nvPr>
            <p:ph type="body" idx="9"/>
          </p:nvPr>
        </p:nvSpPr>
        <p:spPr>
          <a:xfrm>
            <a:off x="8389001" y="1520875"/>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19" name="Google Shape;319;p23" descr="Una imagen con un muchacho, niño, joven  Descripción generada con muchísima confianza"/>
          <p:cNvPicPr preferRelativeResize="0"/>
          <p:nvPr/>
        </p:nvPicPr>
        <p:blipFill rotWithShape="1">
          <a:blip r:embed="rId6">
            <a:alphaModFix/>
          </a:blip>
          <a:srcRect/>
          <a:stretch/>
        </p:blipFill>
        <p:spPr>
          <a:xfrm>
            <a:off x="5348708" y="3084976"/>
            <a:ext cx="3642575" cy="2854738"/>
          </a:xfrm>
          <a:prstGeom prst="rect">
            <a:avLst/>
          </a:prstGeom>
          <a:noFill/>
          <a:ln w="19050" cap="sq" cmpd="sng">
            <a:solidFill>
              <a:srgbClr val="666666"/>
            </a:solidFill>
            <a:prstDash val="solid"/>
            <a:miter lim="800000"/>
            <a:headEnd type="none" w="sm" len="sm"/>
            <a:tailEnd type="none" w="sm" len="sm"/>
          </a:ln>
        </p:spPr>
      </p:pic>
      <p:sp>
        <p:nvSpPr>
          <p:cNvPr id="320" name="Google Shape;320;p23"/>
          <p:cNvSpPr/>
          <p:nvPr/>
        </p:nvSpPr>
        <p:spPr>
          <a:xfrm>
            <a:off x="8182573" y="1374414"/>
            <a:ext cx="3801300" cy="1571100"/>
          </a:xfrm>
          <a:prstGeom prst="wedgeRoundRectCallout">
            <a:avLst>
              <a:gd name="adj1" fmla="val -43672"/>
              <a:gd name="adj2" fmla="val 91341"/>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1" name="Google Shape;321;p23"/>
          <p:cNvSpPr/>
          <p:nvPr/>
        </p:nvSpPr>
        <p:spPr>
          <a:xfrm>
            <a:off x="8852546" y="4379200"/>
            <a:ext cx="3206700" cy="1571100"/>
          </a:xfrm>
          <a:prstGeom prst="wedgeRoundRectCallout">
            <a:avLst>
              <a:gd name="adj1" fmla="val -55946"/>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2" name="Google Shape;322;p23"/>
          <p:cNvSpPr txBox="1">
            <a:spLocks noGrp="1"/>
          </p:cNvSpPr>
          <p:nvPr>
            <p:ph type="body" idx="13"/>
          </p:nvPr>
        </p:nvSpPr>
        <p:spPr>
          <a:xfrm>
            <a:off x="8991285" y="4468187"/>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23"/>
        <p:cNvGrpSpPr/>
        <p:nvPr/>
      </p:nvGrpSpPr>
      <p:grpSpPr>
        <a:xfrm>
          <a:off x="0" y="0"/>
          <a:ext cx="0" cy="0"/>
          <a:chOff x="0" y="0"/>
          <a:chExt cx="0" cy="0"/>
        </a:xfrm>
      </p:grpSpPr>
      <p:pic>
        <p:nvPicPr>
          <p:cNvPr id="324" name="Google Shape;324;p2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25" name="Google Shape;325;p2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26" name="Google Shape;326;p2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27" name="Google Shape;327;p2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28" name="Google Shape;328;p2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29" name="Google Shape;329;p2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30" name="Google Shape;330;p2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31" name="Google Shape;331;p24"/>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332" name="Google Shape;332;p2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333" name="Google Shape;333;p2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4" name="Google Shape;334;p24"/>
          <p:cNvSpPr txBox="1">
            <a:spLocks noGrp="1"/>
          </p:cNvSpPr>
          <p:nvPr>
            <p:ph type="body" idx="1"/>
          </p:nvPr>
        </p:nvSpPr>
        <p:spPr>
          <a:xfrm>
            <a:off x="421059" y="1739549"/>
            <a:ext cx="6408600" cy="36402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p24"/>
          <p:cNvSpPr txBox="1">
            <a:spLocks noGrp="1"/>
          </p:cNvSpPr>
          <p:nvPr>
            <p:ph type="body" idx="2"/>
          </p:nvPr>
        </p:nvSpPr>
        <p:spPr>
          <a:xfrm>
            <a:off x="7182346" y="1811338"/>
            <a:ext cx="4443600" cy="3640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336"/>
        <p:cNvGrpSpPr/>
        <p:nvPr/>
      </p:nvGrpSpPr>
      <p:grpSpPr>
        <a:xfrm>
          <a:off x="0" y="0"/>
          <a:ext cx="0" cy="0"/>
          <a:chOff x="0" y="0"/>
          <a:chExt cx="0" cy="0"/>
        </a:xfrm>
      </p:grpSpPr>
      <p:pic>
        <p:nvPicPr>
          <p:cNvPr id="337" name="Google Shape;337;p2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38" name="Google Shape;338;p2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39" name="Google Shape;339;p25"/>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40" name="Google Shape;340;p2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41" name="Google Shape;341;p2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42" name="Google Shape;342;p25"/>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43" name="Google Shape;343;p25"/>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44" name="Google Shape;344;p25"/>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45" name="Google Shape;345;p25"/>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46" name="Google Shape;346;p2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7" name="Google Shape;347;p25"/>
          <p:cNvSpPr txBox="1">
            <a:spLocks noGrp="1"/>
          </p:cNvSpPr>
          <p:nvPr>
            <p:ph type="body" idx="1"/>
          </p:nvPr>
        </p:nvSpPr>
        <p:spPr>
          <a:xfrm>
            <a:off x="1114424" y="1558925"/>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8" name="Google Shape;348;p25"/>
          <p:cNvSpPr txBox="1">
            <a:spLocks noGrp="1"/>
          </p:cNvSpPr>
          <p:nvPr>
            <p:ph type="body" idx="2"/>
          </p:nvPr>
        </p:nvSpPr>
        <p:spPr>
          <a:xfrm>
            <a:off x="6494085" y="1558924"/>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349"/>
        <p:cNvGrpSpPr/>
        <p:nvPr/>
      </p:nvGrpSpPr>
      <p:grpSpPr>
        <a:xfrm>
          <a:off x="0" y="0"/>
          <a:ext cx="0" cy="0"/>
          <a:chOff x="0" y="0"/>
          <a:chExt cx="0" cy="0"/>
        </a:xfrm>
      </p:grpSpPr>
      <p:pic>
        <p:nvPicPr>
          <p:cNvPr id="350" name="Google Shape;350;p2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51" name="Google Shape;351;p26"/>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52" name="Google Shape;352;p26"/>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53" name="Google Shape;353;p2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54" name="Google Shape;354;p2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355" name="Google Shape;355;p26"/>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356" name="Google Shape;356;p26"/>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57" name="Google Shape;357;p26"/>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58" name="Google Shape;358;p26"/>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359" name="Google Shape;359;p2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0" name="Google Shape;360;p26"/>
          <p:cNvSpPr txBox="1">
            <a:spLocks noGrp="1"/>
          </p:cNvSpPr>
          <p:nvPr>
            <p:ph type="body" idx="1"/>
          </p:nvPr>
        </p:nvSpPr>
        <p:spPr>
          <a:xfrm>
            <a:off x="5528247" y="1563523"/>
            <a:ext cx="6168300" cy="4112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1" name="Google Shape;361;p26"/>
          <p:cNvSpPr txBox="1">
            <a:spLocks noGrp="1"/>
          </p:cNvSpPr>
          <p:nvPr>
            <p:ph type="body" idx="2"/>
          </p:nvPr>
        </p:nvSpPr>
        <p:spPr>
          <a:xfrm>
            <a:off x="1660584" y="16041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2" name="Google Shape;362;p26"/>
          <p:cNvSpPr txBox="1">
            <a:spLocks noGrp="1"/>
          </p:cNvSpPr>
          <p:nvPr>
            <p:ph type="body" idx="3"/>
          </p:nvPr>
        </p:nvSpPr>
        <p:spPr>
          <a:xfrm>
            <a:off x="1660585" y="3034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3" name="Google Shape;363;p26"/>
          <p:cNvSpPr txBox="1">
            <a:spLocks noGrp="1"/>
          </p:cNvSpPr>
          <p:nvPr>
            <p:ph type="body" idx="4"/>
          </p:nvPr>
        </p:nvSpPr>
        <p:spPr>
          <a:xfrm>
            <a:off x="1660585" y="4505841"/>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4" name="Google Shape;364;p26"/>
          <p:cNvSpPr txBox="1">
            <a:spLocks noGrp="1"/>
          </p:cNvSpPr>
          <p:nvPr>
            <p:ph type="body" idx="5"/>
          </p:nvPr>
        </p:nvSpPr>
        <p:spPr>
          <a:xfrm>
            <a:off x="698500" y="1615215"/>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5" name="Google Shape;365;p26"/>
          <p:cNvSpPr txBox="1">
            <a:spLocks noGrp="1"/>
          </p:cNvSpPr>
          <p:nvPr>
            <p:ph type="body" idx="6"/>
          </p:nvPr>
        </p:nvSpPr>
        <p:spPr>
          <a:xfrm>
            <a:off x="698498" y="3040794"/>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6" name="Google Shape;366;p26"/>
          <p:cNvSpPr txBox="1">
            <a:spLocks noGrp="1"/>
          </p:cNvSpPr>
          <p:nvPr>
            <p:ph type="body" idx="7"/>
          </p:nvPr>
        </p:nvSpPr>
        <p:spPr>
          <a:xfrm>
            <a:off x="698498" y="4505840"/>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67"/>
        <p:cNvGrpSpPr/>
        <p:nvPr/>
      </p:nvGrpSpPr>
      <p:grpSpPr>
        <a:xfrm>
          <a:off x="0" y="0"/>
          <a:ext cx="0" cy="0"/>
          <a:chOff x="0" y="0"/>
          <a:chExt cx="0" cy="0"/>
        </a:xfrm>
      </p:grpSpPr>
      <p:pic>
        <p:nvPicPr>
          <p:cNvPr id="368" name="Google Shape;368;p2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69" name="Google Shape;369;p27"/>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70" name="Google Shape;370;p27"/>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71" name="Google Shape;371;p27"/>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72" name="Google Shape;372;p27"/>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373" name="Google Shape;373;p27"/>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74" name="Google Shape;374;p27"/>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75" name="Google Shape;375;p2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376" name="Google Shape;376;p2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377" name="Google Shape;377;p2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8" name="Google Shape;378;p27"/>
          <p:cNvSpPr txBox="1">
            <a:spLocks noGrp="1"/>
          </p:cNvSpPr>
          <p:nvPr>
            <p:ph type="body" idx="1"/>
          </p:nvPr>
        </p:nvSpPr>
        <p:spPr>
          <a:xfrm>
            <a:off x="1265238" y="1692275"/>
            <a:ext cx="97662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79"/>
        <p:cNvGrpSpPr/>
        <p:nvPr/>
      </p:nvGrpSpPr>
      <p:grpSpPr>
        <a:xfrm>
          <a:off x="0" y="0"/>
          <a:ext cx="0" cy="0"/>
          <a:chOff x="0" y="0"/>
          <a:chExt cx="0" cy="0"/>
        </a:xfrm>
      </p:grpSpPr>
      <p:pic>
        <p:nvPicPr>
          <p:cNvPr id="380" name="Google Shape;380;p2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381" name="Google Shape;381;p28"/>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82" name="Google Shape;382;p28"/>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383" name="Google Shape;383;p28"/>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384" name="Google Shape;384;p28"/>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385" name="Google Shape;385;p28"/>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386" name="Google Shape;386;p28"/>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387" name="Google Shape;387;p2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388" name="Google Shape;388;p2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389" name="Google Shape;389;p2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0" name="Google Shape;390;p28"/>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1" name="Google Shape;391;p28"/>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392"/>
        <p:cNvGrpSpPr/>
        <p:nvPr/>
      </p:nvGrpSpPr>
      <p:grpSpPr>
        <a:xfrm>
          <a:off x="0" y="0"/>
          <a:ext cx="0" cy="0"/>
          <a:chOff x="0" y="0"/>
          <a:chExt cx="0" cy="0"/>
        </a:xfrm>
      </p:grpSpPr>
      <p:sp>
        <p:nvSpPr>
          <p:cNvPr id="393" name="Google Shape;393;p29"/>
          <p:cNvSpPr>
            <a:spLocks noGrp="1"/>
          </p:cNvSpPr>
          <p:nvPr>
            <p:ph type="pic" idx="2"/>
          </p:nvPr>
        </p:nvSpPr>
        <p:spPr>
          <a:xfrm>
            <a:off x="8142818" y="1687513"/>
            <a:ext cx="3587700" cy="3764100"/>
          </a:xfrm>
          <a:prstGeom prst="rect">
            <a:avLst/>
          </a:prstGeom>
          <a:noFill/>
          <a:ln w="19050" cap="flat" cmpd="sng">
            <a:solidFill>
              <a:srgbClr val="666666"/>
            </a:solidFill>
            <a:prstDash val="solid"/>
            <a:round/>
            <a:headEnd type="none" w="sm" len="sm"/>
            <a:tailEnd type="none" w="sm" len="sm"/>
          </a:ln>
        </p:spPr>
      </p:sp>
      <p:sp>
        <p:nvSpPr>
          <p:cNvPr id="394" name="Google Shape;394;p29"/>
          <p:cNvSpPr txBox="1">
            <a:spLocks noGrp="1"/>
          </p:cNvSpPr>
          <p:nvPr>
            <p:ph type="body" idx="1"/>
          </p:nvPr>
        </p:nvSpPr>
        <p:spPr>
          <a:xfrm>
            <a:off x="258234" y="1687513"/>
            <a:ext cx="7884600" cy="37641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5" name="Google Shape;395;p2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Facilitator">
  <p:cSld name="Facilitator">
    <p:spTree>
      <p:nvGrpSpPr>
        <p:cNvPr id="1" name="Shape 90"/>
        <p:cNvGrpSpPr/>
        <p:nvPr/>
      </p:nvGrpSpPr>
      <p:grpSpPr>
        <a:xfrm>
          <a:off x="0" y="0"/>
          <a:ext cx="0" cy="0"/>
          <a:chOff x="0" y="0"/>
          <a:chExt cx="0" cy="0"/>
        </a:xfrm>
      </p:grpSpPr>
      <p:sp>
        <p:nvSpPr>
          <p:cNvPr id="91" name="Google Shape;91;p26"/>
          <p:cNvSpPr/>
          <p:nvPr/>
        </p:nvSpPr>
        <p:spPr>
          <a:xfrm>
            <a:off x="0" y="0"/>
            <a:ext cx="12192000" cy="1291200"/>
          </a:xfrm>
          <a:prstGeom prst="rect">
            <a:avLst/>
          </a:prstGeom>
          <a:solidFill>
            <a:srgbClr val="D7E8AF"/>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867" b="0" i="0" u="none" strike="noStrike" cap="none">
              <a:solidFill>
                <a:srgbClr val="FFFFFF"/>
              </a:solidFill>
              <a:latin typeface="Calibri"/>
              <a:ea typeface="Calibri"/>
              <a:cs typeface="Calibri"/>
              <a:sym typeface="Calibri"/>
            </a:endParaRPr>
          </a:p>
        </p:txBody>
      </p:sp>
      <p:cxnSp>
        <p:nvCxnSpPr>
          <p:cNvPr id="92" name="Google Shape;92;p26"/>
          <p:cNvCxnSpPr/>
          <p:nvPr/>
        </p:nvCxnSpPr>
        <p:spPr>
          <a:xfrm>
            <a:off x="0" y="1291245"/>
            <a:ext cx="12192000" cy="0"/>
          </a:xfrm>
          <a:prstGeom prst="straightConnector1">
            <a:avLst/>
          </a:prstGeom>
          <a:noFill/>
          <a:ln w="76200" cap="flat" cmpd="sng">
            <a:solidFill>
              <a:srgbClr val="96C93F"/>
            </a:solidFill>
            <a:prstDash val="solid"/>
            <a:miter lim="800000"/>
            <a:headEnd type="none" w="sm" len="sm"/>
            <a:tailEnd type="none" w="sm" len="sm"/>
          </a:ln>
        </p:spPr>
      </p:cxnSp>
      <p:pic>
        <p:nvPicPr>
          <p:cNvPr id="93" name="Google Shape;93;p26"/>
          <p:cNvPicPr preferRelativeResize="0"/>
          <p:nvPr/>
        </p:nvPicPr>
        <p:blipFill rotWithShape="1">
          <a:blip r:embed="rId2">
            <a:alphaModFix/>
          </a:blip>
          <a:srcRect/>
          <a:stretch/>
        </p:blipFill>
        <p:spPr>
          <a:xfrm>
            <a:off x="9220261" y="169846"/>
            <a:ext cx="2816352" cy="856741"/>
          </a:xfrm>
          <a:prstGeom prst="rect">
            <a:avLst/>
          </a:prstGeom>
          <a:noFill/>
          <a:ln>
            <a:noFill/>
          </a:ln>
        </p:spPr>
      </p:pic>
      <p:cxnSp>
        <p:nvCxnSpPr>
          <p:cNvPr id="94" name="Google Shape;94;p26"/>
          <p:cNvCxnSpPr>
            <a:endCxn id="91" idx="2"/>
          </p:cNvCxnSpPr>
          <p:nvPr/>
        </p:nvCxnSpPr>
        <p:spPr>
          <a:xfrm>
            <a:off x="0" y="1291200"/>
            <a:ext cx="6096000" cy="0"/>
          </a:xfrm>
          <a:prstGeom prst="straightConnector1">
            <a:avLst/>
          </a:prstGeom>
          <a:noFill/>
          <a:ln w="76200" cap="flat" cmpd="sng">
            <a:solidFill>
              <a:srgbClr val="96C93F"/>
            </a:solidFill>
            <a:prstDash val="solid"/>
            <a:miter lim="800000"/>
            <a:headEnd type="none" w="sm" len="sm"/>
            <a:tailEnd type="none" w="sm" len="sm"/>
          </a:ln>
        </p:spPr>
      </p:cxnSp>
      <p:pic>
        <p:nvPicPr>
          <p:cNvPr id="95" name="Google Shape;95;p26"/>
          <p:cNvPicPr preferRelativeResize="0"/>
          <p:nvPr/>
        </p:nvPicPr>
        <p:blipFill rotWithShape="1">
          <a:blip r:embed="rId2">
            <a:alphaModFix/>
          </a:blip>
          <a:srcRect/>
          <a:stretch/>
        </p:blipFill>
        <p:spPr>
          <a:xfrm>
            <a:off x="9220261" y="169846"/>
            <a:ext cx="2816352" cy="856741"/>
          </a:xfrm>
          <a:prstGeom prst="rect">
            <a:avLst/>
          </a:prstGeom>
          <a:noFill/>
          <a:ln>
            <a:noFill/>
          </a:ln>
        </p:spPr>
      </p:pic>
      <p:sp>
        <p:nvSpPr>
          <p:cNvPr id="96" name="Google Shape;96;p26"/>
          <p:cNvSpPr txBox="1">
            <a:spLocks noGrp="1"/>
          </p:cNvSpPr>
          <p:nvPr>
            <p:ph type="title"/>
          </p:nvPr>
        </p:nvSpPr>
        <p:spPr>
          <a:xfrm>
            <a:off x="0" y="-1"/>
            <a:ext cx="9160000" cy="1251200"/>
          </a:xfrm>
          <a:prstGeom prst="rect">
            <a:avLst/>
          </a:prstGeom>
          <a:noFill/>
          <a:ln>
            <a:noFill/>
          </a:ln>
        </p:spPr>
        <p:txBody>
          <a:bodyPr spcFirstLastPara="1" wrap="square" lIns="205725" tIns="34275" rIns="68575" bIns="34275" anchor="ctr" anchorCtr="0">
            <a:normAutofit/>
          </a:bodyPr>
          <a:lstStyle>
            <a:lvl1pPr marR="0" lvl="0" algn="l" rtl="0">
              <a:lnSpc>
                <a:spcPct val="90000"/>
              </a:lnSpc>
              <a:spcBef>
                <a:spcPts val="0"/>
              </a:spcBef>
              <a:spcAft>
                <a:spcPts val="0"/>
              </a:spcAft>
              <a:buClr>
                <a:srgbClr val="0771BA"/>
              </a:buClr>
              <a:buSzPts val="3800"/>
              <a:buFont typeface="Calibri"/>
              <a:buNone/>
              <a:defRPr sz="5067"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97" name="Google Shape;97;p26"/>
          <p:cNvSpPr txBox="1">
            <a:spLocks noGrp="1"/>
          </p:cNvSpPr>
          <p:nvPr>
            <p:ph type="body" idx="1"/>
          </p:nvPr>
        </p:nvSpPr>
        <p:spPr>
          <a:xfrm>
            <a:off x="0" y="5764437"/>
            <a:ext cx="12192000" cy="1093600"/>
          </a:xfrm>
          <a:prstGeom prst="rect">
            <a:avLst/>
          </a:prstGeom>
          <a:noFill/>
          <a:ln>
            <a:noFill/>
          </a:ln>
        </p:spPr>
        <p:txBody>
          <a:bodyPr spcFirstLastPara="1" wrap="square" lIns="68575" tIns="34275" rIns="68575" bIns="34275" anchor="ctr" anchorCtr="1">
            <a:noAutofit/>
          </a:bodyPr>
          <a:lstStyle>
            <a:lvl1pPr marL="609585" marR="0" lvl="0" indent="-304792" algn="ctr" rtl="0">
              <a:lnSpc>
                <a:spcPct val="90000"/>
              </a:lnSpc>
              <a:spcBef>
                <a:spcPts val="1067"/>
              </a:spcBef>
              <a:spcAft>
                <a:spcPts val="0"/>
              </a:spcAft>
              <a:buClr>
                <a:srgbClr val="0771BA"/>
              </a:buClr>
              <a:buSzPts val="3300"/>
              <a:buFont typeface="Arial"/>
              <a:buNone/>
              <a:defRPr sz="4400" b="1" i="0" u="none" strike="noStrike" cap="none">
                <a:solidFill>
                  <a:srgbClr val="0771BA"/>
                </a:solidFill>
                <a:latin typeface="Calibri"/>
                <a:ea typeface="Calibri"/>
                <a:cs typeface="Calibri"/>
                <a:sym typeface="Calibri"/>
              </a:defRPr>
            </a:lvl1pPr>
            <a:lvl2pPr marL="1219170" marR="0" lvl="1" indent="-457189"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98" name="Google Shape;98;p26"/>
          <p:cNvSpPr txBox="1">
            <a:spLocks noGrp="1"/>
          </p:cNvSpPr>
          <p:nvPr>
            <p:ph type="body" idx="2"/>
          </p:nvPr>
        </p:nvSpPr>
        <p:spPr>
          <a:xfrm>
            <a:off x="0" y="1657351"/>
            <a:ext cx="12192000" cy="3524000"/>
          </a:xfrm>
          <a:prstGeom prst="rect">
            <a:avLst/>
          </a:prstGeom>
          <a:noFill/>
          <a:ln>
            <a:noFill/>
          </a:ln>
        </p:spPr>
        <p:txBody>
          <a:bodyPr spcFirstLastPara="1" wrap="square" lIns="342900" tIns="34275" rIns="68575" bIns="34275" anchor="t" anchorCtr="0">
            <a:noAutofit/>
          </a:bodyPr>
          <a:lstStyle>
            <a:lvl1pPr marL="609585" marR="0" lvl="0" indent="-533387" algn="l" rtl="0">
              <a:lnSpc>
                <a:spcPct val="100000"/>
              </a:lnSpc>
              <a:spcBef>
                <a:spcPts val="1067"/>
              </a:spcBef>
              <a:spcAft>
                <a:spcPts val="0"/>
              </a:spcAft>
              <a:buClr>
                <a:srgbClr val="0771BA"/>
              </a:buClr>
              <a:buSzPts val="2700"/>
              <a:buFont typeface="Arial"/>
              <a:buChar char="•"/>
              <a:defRPr sz="3600" b="0" i="0" u="none" strike="noStrike" cap="none">
                <a:solidFill>
                  <a:srgbClr val="0771BA"/>
                </a:solidFill>
                <a:latin typeface="Calibri"/>
                <a:ea typeface="Calibri"/>
                <a:cs typeface="Calibri"/>
                <a:sym typeface="Calibri"/>
              </a:defRPr>
            </a:lvl1pPr>
            <a:lvl2pPr marL="1219170" marR="0" lvl="1" indent="-507987" algn="l" rtl="0">
              <a:lnSpc>
                <a:spcPct val="100000"/>
              </a:lnSpc>
              <a:spcBef>
                <a:spcPts val="533"/>
              </a:spcBef>
              <a:spcAft>
                <a:spcPts val="0"/>
              </a:spcAft>
              <a:buClr>
                <a:srgbClr val="0771BA"/>
              </a:buClr>
              <a:buSzPts val="2400"/>
              <a:buFont typeface="Arial"/>
              <a:buChar char="•"/>
              <a:defRPr sz="3200" b="0" i="0" u="none" strike="noStrike" cap="none">
                <a:solidFill>
                  <a:srgbClr val="0771BA"/>
                </a:solidFill>
                <a:latin typeface="Calibri"/>
                <a:ea typeface="Calibri"/>
                <a:cs typeface="Calibri"/>
                <a:sym typeface="Calibri"/>
              </a:defRPr>
            </a:lvl2pPr>
            <a:lvl3pPr marL="1828754" marR="0" lvl="2" indent="-482588" algn="l" rtl="0">
              <a:lnSpc>
                <a:spcPct val="100000"/>
              </a:lnSpc>
              <a:spcBef>
                <a:spcPts val="533"/>
              </a:spcBef>
              <a:spcAft>
                <a:spcPts val="0"/>
              </a:spcAft>
              <a:buClr>
                <a:srgbClr val="0771BA"/>
              </a:buClr>
              <a:buSzPts val="2100"/>
              <a:buFont typeface="Arial"/>
              <a:buChar char="•"/>
              <a:defRPr sz="2800" b="0" i="0" u="none" strike="noStrike" cap="none">
                <a:solidFill>
                  <a:srgbClr val="0771BA"/>
                </a:solidFill>
                <a:latin typeface="Calibri"/>
                <a:ea typeface="Calibri"/>
                <a:cs typeface="Calibri"/>
                <a:sym typeface="Calibri"/>
              </a:defRPr>
            </a:lvl3pPr>
            <a:lvl4pPr marL="2438339" marR="0" lvl="3" indent="-457189" algn="l" rtl="0">
              <a:lnSpc>
                <a:spcPct val="100000"/>
              </a:lnSpc>
              <a:spcBef>
                <a:spcPts val="533"/>
              </a:spcBef>
              <a:spcAft>
                <a:spcPts val="0"/>
              </a:spcAft>
              <a:buClr>
                <a:srgbClr val="0771BA"/>
              </a:buClr>
              <a:buSzPts val="1800"/>
              <a:buFont typeface="Arial"/>
              <a:buChar char="•"/>
              <a:defRPr sz="2400" b="0" i="0" u="none" strike="noStrike" cap="none">
                <a:solidFill>
                  <a:srgbClr val="0771BA"/>
                </a:solidFill>
                <a:latin typeface="Calibri"/>
                <a:ea typeface="Calibri"/>
                <a:cs typeface="Calibri"/>
                <a:sym typeface="Calibri"/>
              </a:defRPr>
            </a:lvl4pPr>
            <a:lvl5pPr marL="3047924" marR="0" lvl="4" indent="-457189" algn="l" rtl="0">
              <a:lnSpc>
                <a:spcPct val="100000"/>
              </a:lnSpc>
              <a:spcBef>
                <a:spcPts val="533"/>
              </a:spcBef>
              <a:spcAft>
                <a:spcPts val="0"/>
              </a:spcAft>
              <a:buClr>
                <a:srgbClr val="0771BA"/>
              </a:buClr>
              <a:buSzPts val="1800"/>
              <a:buFont typeface="Arial"/>
              <a:buChar char="•"/>
              <a:defRPr sz="2400" b="0" i="0" u="none" strike="noStrike" cap="none">
                <a:solidFill>
                  <a:srgbClr val="0771BA"/>
                </a:solidFill>
                <a:latin typeface="Calibri"/>
                <a:ea typeface="Calibri"/>
                <a:cs typeface="Calibri"/>
                <a:sym typeface="Calibri"/>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10995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48"/>
        <p:cNvGrpSpPr/>
        <p:nvPr/>
      </p:nvGrpSpPr>
      <p:grpSpPr>
        <a:xfrm>
          <a:off x="0" y="0"/>
          <a:ext cx="0" cy="0"/>
          <a:chOff x="0" y="0"/>
          <a:chExt cx="0" cy="0"/>
        </a:xfrm>
      </p:grpSpPr>
      <p:sp>
        <p:nvSpPr>
          <p:cNvPr id="449" name="Google Shape;449;p44"/>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0" name="Google Shape;450;p44"/>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1" name="Google Shape;451;p44"/>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2" name="Google Shape;452;p44"/>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3" name="Google Shape;453;p44"/>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4" name="Google Shape;454;p44"/>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5" name="Google Shape;455;p44"/>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6" name="Google Shape;456;p44"/>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7" name="Google Shape;457;p44"/>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58" name="Google Shape;458;p4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59" name="Google Shape;459;p44"/>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60" name="Google Shape;460;p44"/>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61" name="Google Shape;461;p44"/>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62" name="Google Shape;462;p44"/>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63" name="Google Shape;463;p4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64" name="Google Shape;464;p4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65" name="Google Shape;465;p44"/>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466" name="Google Shape;466;p4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iteracy terms">
  <p:cSld name="Custom Layout_1">
    <p:spTree>
      <p:nvGrpSpPr>
        <p:cNvPr id="1" name="Shape 467"/>
        <p:cNvGrpSpPr/>
        <p:nvPr/>
      </p:nvGrpSpPr>
      <p:grpSpPr>
        <a:xfrm>
          <a:off x="0" y="0"/>
          <a:ext cx="0" cy="0"/>
          <a:chOff x="0" y="0"/>
          <a:chExt cx="0" cy="0"/>
        </a:xfrm>
      </p:grpSpPr>
      <p:sp>
        <p:nvSpPr>
          <p:cNvPr id="468" name="Google Shape;468;p4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69" name="Google Shape;469;p4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70" name="Google Shape;470;p4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71" name="Google Shape;471;p45"/>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72" name="Google Shape;472;p45"/>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73" name="Google Shape;473;p45"/>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74" name="Google Shape;474;p4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75" name="Google Shape;475;p4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76" name="Google Shape;476;p45"/>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477" name="Google Shape;477;p4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478" name="Google Shape;478;p45"/>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79" name="Google Shape;479;p45"/>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80" name="Google Shape;480;p45"/>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81" name="Google Shape;481;p45"/>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82" name="Google Shape;482;p45"/>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83" name="Google Shape;483;p45"/>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84" name="Google Shape;484;p45"/>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485" name="Google Shape;485;p45"/>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Understand the story">
  <p:cSld name="Title, Subtitle_1">
    <p:spTree>
      <p:nvGrpSpPr>
        <p:cNvPr id="1"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a:stretch/>
        </p:blipFill>
        <p:spPr>
          <a:xfrm>
            <a:off x="19610" y="0"/>
            <a:ext cx="12152782" cy="6858001"/>
          </a:xfrm>
          <a:prstGeom prst="rect">
            <a:avLst/>
          </a:prstGeom>
          <a:noFill/>
          <a:ln>
            <a:noFill/>
          </a:ln>
        </p:spPr>
      </p:pic>
      <p:grpSp>
        <p:nvGrpSpPr>
          <p:cNvPr id="30" name="Google Shape;30;p5"/>
          <p:cNvGrpSpPr/>
          <p:nvPr/>
        </p:nvGrpSpPr>
        <p:grpSpPr>
          <a:xfrm>
            <a:off x="1" y="5607273"/>
            <a:ext cx="12213728" cy="1252537"/>
            <a:chOff x="-33239" y="5603791"/>
            <a:chExt cx="9160525" cy="1252537"/>
          </a:xfrm>
        </p:grpSpPr>
        <p:sp>
          <p:nvSpPr>
            <p:cNvPr id="31" name="Google Shape;31;p5"/>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32" name="Google Shape;32;p5"/>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33" name="Google Shape;33;p5"/>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34" name="Google Shape;34;p5"/>
          <p:cNvSpPr txBox="1">
            <a:spLocks noGrp="1"/>
          </p:cNvSpPr>
          <p:nvPr>
            <p:ph type="title"/>
          </p:nvPr>
        </p:nvSpPr>
        <p:spPr>
          <a:xfrm>
            <a:off x="22142"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5" name="Google Shape;35;p5"/>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36" name="Google Shape;36;p5"/>
          <p:cNvSpPr/>
          <p:nvPr/>
        </p:nvSpPr>
        <p:spPr>
          <a:xfrm>
            <a:off x="-15450" y="0"/>
            <a:ext cx="12222900" cy="5610900"/>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86"/>
        <p:cNvGrpSpPr/>
        <p:nvPr/>
      </p:nvGrpSpPr>
      <p:grpSpPr>
        <a:xfrm>
          <a:off x="0" y="0"/>
          <a:ext cx="0" cy="0"/>
          <a:chOff x="0" y="0"/>
          <a:chExt cx="0" cy="0"/>
        </a:xfrm>
      </p:grpSpPr>
      <p:sp>
        <p:nvSpPr>
          <p:cNvPr id="487" name="Google Shape;487;p46"/>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488" name="Google Shape;488;p46"/>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9" name="Google Shape;489;p46"/>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0" name="Google Shape;490;p4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1" name="Google Shape;491;p46"/>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92" name="Google Shape;492;p4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493" name="Google Shape;493;p46"/>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94" name="Google Shape;494;p4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495" name="Google Shape;495;p4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96" name="Google Shape;496;p4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497" name="Google Shape;497;p4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498" name="Google Shape;498;p4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499" name="Google Shape;499;p4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500" name="Google Shape;500;p4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501" name="Google Shape;501;p46"/>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502" name="Google Shape;502;p46"/>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503" name="Google Shape;503;p46"/>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504"/>
        <p:cNvGrpSpPr/>
        <p:nvPr/>
      </p:nvGrpSpPr>
      <p:grpSpPr>
        <a:xfrm>
          <a:off x="0" y="0"/>
          <a:ext cx="0" cy="0"/>
          <a:chOff x="0" y="0"/>
          <a:chExt cx="0" cy="0"/>
        </a:xfrm>
      </p:grpSpPr>
      <p:sp>
        <p:nvSpPr>
          <p:cNvPr id="505" name="Google Shape;505;p47"/>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6" name="Google Shape;506;p47"/>
          <p:cNvSpPr txBox="1">
            <a:spLocks noGrp="1"/>
          </p:cNvSpPr>
          <p:nvPr>
            <p:ph type="body" idx="2"/>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7" name="Google Shape;507;p4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8" name="Google Shape;508;p47"/>
          <p:cNvSpPr txBox="1">
            <a:spLocks noGrp="1"/>
          </p:cNvSpPr>
          <p:nvPr>
            <p:ph type="body" idx="3"/>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09" name="Google Shape;509;p4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510" name="Google Shape;510;p47"/>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11" name="Google Shape;511;p4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12" name="Google Shape;512;p47"/>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13" name="Google Shape;513;p4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14" name="Google Shape;514;p4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15" name="Google Shape;515;p4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516" name="Google Shape;516;p4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517" name="Google Shape;517;p4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518" name="Google Shape;518;p47"/>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519" name="Google Shape;519;p47"/>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520" name="Google Shape;520;p47"/>
          <p:cNvPicPr preferRelativeResize="0"/>
          <p:nvPr/>
        </p:nvPicPr>
        <p:blipFill rotWithShape="1">
          <a:blip r:embed="rId8">
            <a:alphaModFix/>
          </a:blip>
          <a:srcRect/>
          <a:stretch/>
        </p:blipFill>
        <p:spPr>
          <a:xfrm>
            <a:off x="482348" y="4977591"/>
            <a:ext cx="834098" cy="704745"/>
          </a:xfrm>
          <a:prstGeom prst="rect">
            <a:avLst/>
          </a:prstGeom>
          <a:noFill/>
          <a:ln>
            <a:noFill/>
          </a:ln>
        </p:spPr>
      </p:pic>
      <p:pic>
        <p:nvPicPr>
          <p:cNvPr id="521" name="Google Shape;521;p47" descr="A group of people in a room&#10;&#10;Description automatically generated with low confidence"/>
          <p:cNvPicPr preferRelativeResize="0"/>
          <p:nvPr/>
        </p:nvPicPr>
        <p:blipFill rotWithShape="1">
          <a:blip r:embed="rId9">
            <a:alphaModFix/>
          </a:blip>
          <a:srcRect/>
          <a:stretch/>
        </p:blipFill>
        <p:spPr>
          <a:xfrm>
            <a:off x="7196750" y="1648824"/>
            <a:ext cx="4792050" cy="26655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22"/>
        <p:cNvGrpSpPr/>
        <p:nvPr/>
      </p:nvGrpSpPr>
      <p:grpSpPr>
        <a:xfrm>
          <a:off x="0" y="0"/>
          <a:ext cx="0" cy="0"/>
          <a:chOff x="0" y="0"/>
          <a:chExt cx="0" cy="0"/>
        </a:xfrm>
      </p:grpSpPr>
      <p:sp>
        <p:nvSpPr>
          <p:cNvPr id="523" name="Google Shape;523;p4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24" name="Google Shape;524;p48"/>
          <p:cNvPicPr preferRelativeResize="0"/>
          <p:nvPr/>
        </p:nvPicPr>
        <p:blipFill rotWithShape="1">
          <a:blip r:embed="rId2">
            <a:alphaModFix/>
          </a:blip>
          <a:srcRect/>
          <a:stretch/>
        </p:blipFill>
        <p:spPr>
          <a:xfrm>
            <a:off x="2097147" y="6246434"/>
            <a:ext cx="309931" cy="493980"/>
          </a:xfrm>
          <a:prstGeom prst="rect">
            <a:avLst/>
          </a:prstGeom>
          <a:noFill/>
          <a:ln>
            <a:noFill/>
          </a:ln>
        </p:spPr>
      </p:pic>
      <p:pic>
        <p:nvPicPr>
          <p:cNvPr id="525" name="Google Shape;525;p48" descr="A picture containing text, person, indoor, table&#10;&#10;Description automatically generated"/>
          <p:cNvPicPr preferRelativeResize="0"/>
          <p:nvPr/>
        </p:nvPicPr>
        <p:blipFill rotWithShape="1">
          <a:blip r:embed="rId3">
            <a:alphaModFix/>
          </a:blip>
          <a:srcRect/>
          <a:stretch/>
        </p:blipFill>
        <p:spPr>
          <a:xfrm>
            <a:off x="5464911" y="1581644"/>
            <a:ext cx="6486175" cy="4320879"/>
          </a:xfrm>
          <a:prstGeom prst="rect">
            <a:avLst/>
          </a:prstGeom>
          <a:noFill/>
          <a:ln>
            <a:noFill/>
          </a:ln>
        </p:spPr>
      </p:pic>
      <p:cxnSp>
        <p:nvCxnSpPr>
          <p:cNvPr id="526" name="Google Shape;526;p48"/>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27" name="Google Shape;527;p48"/>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28" name="Google Shape;528;p48"/>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29" name="Google Shape;529;p48"/>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30" name="Google Shape;530;p4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sp>
        <p:nvSpPr>
          <p:cNvPr id="531" name="Google Shape;531;p48"/>
          <p:cNvSpPr/>
          <p:nvPr/>
        </p:nvSpPr>
        <p:spPr>
          <a:xfrm>
            <a:off x="3812820" y="4636967"/>
            <a:ext cx="3808200" cy="1571100"/>
          </a:xfrm>
          <a:prstGeom prst="wedgeRoundRectCallout">
            <a:avLst>
              <a:gd name="adj1" fmla="val 42010"/>
              <a:gd name="adj2" fmla="val -88457"/>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32" name="Google Shape;532;p48"/>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533" name="Google Shape;533;p48"/>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534" name="Google Shape;534;p48"/>
          <p:cNvSpPr/>
          <p:nvPr/>
        </p:nvSpPr>
        <p:spPr>
          <a:xfrm>
            <a:off x="1586774" y="2772170"/>
            <a:ext cx="3801300" cy="1571100"/>
          </a:xfrm>
          <a:prstGeom prst="wedgeRoundRectCallout">
            <a:avLst>
              <a:gd name="adj1" fmla="val 77165"/>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35" name="Google Shape;535;p48"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536" name="Google Shape;536;p48"/>
          <p:cNvSpPr/>
          <p:nvPr/>
        </p:nvSpPr>
        <p:spPr>
          <a:xfrm>
            <a:off x="144716" y="1293950"/>
            <a:ext cx="3801300" cy="1571100"/>
          </a:xfrm>
          <a:prstGeom prst="wedgeRoundRectCallout">
            <a:avLst>
              <a:gd name="adj1" fmla="val 112822"/>
              <a:gd name="adj2" fmla="val -3832"/>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7" name="Google Shape;537;p48"/>
          <p:cNvSpPr/>
          <p:nvPr/>
        </p:nvSpPr>
        <p:spPr>
          <a:xfrm>
            <a:off x="158984" y="4417887"/>
            <a:ext cx="3206700" cy="1571100"/>
          </a:xfrm>
          <a:prstGeom prst="wedgeRoundRectCallout">
            <a:avLst>
              <a:gd name="adj1" fmla="val 117826"/>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8" name="Google Shape;538;p48"/>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9" name="Google Shape;539;p48"/>
          <p:cNvSpPr txBox="1">
            <a:spLocks noGrp="1"/>
          </p:cNvSpPr>
          <p:nvPr>
            <p:ph type="body" idx="2"/>
          </p:nvPr>
        </p:nvSpPr>
        <p:spPr>
          <a:xfrm>
            <a:off x="4072874" y="4724938"/>
            <a:ext cx="33069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0" name="Google Shape;540;p48"/>
          <p:cNvSpPr txBox="1">
            <a:spLocks noGrp="1"/>
          </p:cNvSpPr>
          <p:nvPr>
            <p:ph type="body" idx="3"/>
          </p:nvPr>
        </p:nvSpPr>
        <p:spPr>
          <a:xfrm>
            <a:off x="240914" y="1445813"/>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1" name="Google Shape;541;p48"/>
          <p:cNvSpPr txBox="1">
            <a:spLocks noGrp="1"/>
          </p:cNvSpPr>
          <p:nvPr>
            <p:ph type="body" idx="4"/>
          </p:nvPr>
        </p:nvSpPr>
        <p:spPr>
          <a:xfrm>
            <a:off x="319505" y="4495585"/>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42"/>
        <p:cNvGrpSpPr/>
        <p:nvPr/>
      </p:nvGrpSpPr>
      <p:grpSpPr>
        <a:xfrm>
          <a:off x="0" y="0"/>
          <a:ext cx="0" cy="0"/>
          <a:chOff x="0" y="0"/>
          <a:chExt cx="0" cy="0"/>
        </a:xfrm>
      </p:grpSpPr>
      <p:pic>
        <p:nvPicPr>
          <p:cNvPr id="543" name="Google Shape;543;p49"/>
          <p:cNvPicPr preferRelativeResize="0"/>
          <p:nvPr/>
        </p:nvPicPr>
        <p:blipFill rotWithShape="1">
          <a:blip r:embed="rId2">
            <a:alphaModFix/>
          </a:blip>
          <a:srcRect/>
          <a:stretch/>
        </p:blipFill>
        <p:spPr>
          <a:xfrm>
            <a:off x="129614" y="1685897"/>
            <a:ext cx="5505627" cy="4256743"/>
          </a:xfrm>
          <a:prstGeom prst="rect">
            <a:avLst/>
          </a:prstGeom>
          <a:noFill/>
          <a:ln>
            <a:noFill/>
          </a:ln>
        </p:spPr>
      </p:pic>
      <p:sp>
        <p:nvSpPr>
          <p:cNvPr id="544" name="Google Shape;544;p4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45" name="Google Shape;545;p49"/>
          <p:cNvPicPr preferRelativeResize="0"/>
          <p:nvPr/>
        </p:nvPicPr>
        <p:blipFill rotWithShape="1">
          <a:blip r:embed="rId3">
            <a:alphaModFix/>
          </a:blip>
          <a:srcRect/>
          <a:stretch/>
        </p:blipFill>
        <p:spPr>
          <a:xfrm>
            <a:off x="2097147" y="6246434"/>
            <a:ext cx="309931" cy="493980"/>
          </a:xfrm>
          <a:prstGeom prst="rect">
            <a:avLst/>
          </a:prstGeom>
          <a:noFill/>
          <a:ln>
            <a:noFill/>
          </a:ln>
        </p:spPr>
      </p:pic>
      <p:cxnSp>
        <p:nvCxnSpPr>
          <p:cNvPr id="546" name="Google Shape;546;p49"/>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47" name="Google Shape;547;p49"/>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48" name="Google Shape;548;p49"/>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49" name="Google Shape;549;p49"/>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50" name="Google Shape;550;p4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51" name="Google Shape;551;p49"/>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552" name="Google Shape;552;p49"/>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553" name="Google Shape;553;p49"/>
          <p:cNvSpPr/>
          <p:nvPr/>
        </p:nvSpPr>
        <p:spPr>
          <a:xfrm>
            <a:off x="8260989" y="2998070"/>
            <a:ext cx="3801300" cy="1571100"/>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54" name="Google Shape;554;p49"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555" name="Google Shape;555;p49"/>
          <p:cNvSpPr/>
          <p:nvPr/>
        </p:nvSpPr>
        <p:spPr>
          <a:xfrm>
            <a:off x="5720300" y="1436681"/>
            <a:ext cx="3801300" cy="1571100"/>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6" name="Google Shape;556;p49"/>
          <p:cNvSpPr/>
          <p:nvPr/>
        </p:nvSpPr>
        <p:spPr>
          <a:xfrm>
            <a:off x="5839976" y="4511014"/>
            <a:ext cx="5789100" cy="1571100"/>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7" name="Google Shape;557;p49"/>
          <p:cNvSpPr txBox="1">
            <a:spLocks noGrp="1"/>
          </p:cNvSpPr>
          <p:nvPr>
            <p:ph type="body" idx="1"/>
          </p:nvPr>
        </p:nvSpPr>
        <p:spPr>
          <a:xfrm>
            <a:off x="8450575" y="3165416"/>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8" name="Google Shape;558;p49"/>
          <p:cNvSpPr txBox="1">
            <a:spLocks noGrp="1"/>
          </p:cNvSpPr>
          <p:nvPr>
            <p:ph type="body" idx="2"/>
          </p:nvPr>
        </p:nvSpPr>
        <p:spPr>
          <a:xfrm>
            <a:off x="5816498" y="1588544"/>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9" name="Google Shape;559;p49"/>
          <p:cNvSpPr txBox="1">
            <a:spLocks noGrp="1"/>
          </p:cNvSpPr>
          <p:nvPr>
            <p:ph type="body" idx="3"/>
          </p:nvPr>
        </p:nvSpPr>
        <p:spPr>
          <a:xfrm>
            <a:off x="6003646" y="4619956"/>
            <a:ext cx="53886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60"/>
        <p:cNvGrpSpPr/>
        <p:nvPr/>
      </p:nvGrpSpPr>
      <p:grpSpPr>
        <a:xfrm>
          <a:off x="0" y="0"/>
          <a:ext cx="0" cy="0"/>
          <a:chOff x="0" y="0"/>
          <a:chExt cx="0" cy="0"/>
        </a:xfrm>
      </p:grpSpPr>
      <p:sp>
        <p:nvSpPr>
          <p:cNvPr id="561" name="Google Shape;561;p50"/>
          <p:cNvSpPr txBox="1">
            <a:spLocks noGrp="1"/>
          </p:cNvSpPr>
          <p:nvPr>
            <p:ph type="title"/>
          </p:nvPr>
        </p:nvSpPr>
        <p:spPr>
          <a:xfrm>
            <a:off x="0" y="-1"/>
            <a:ext cx="91599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2" name="Google Shape;562;p50"/>
          <p:cNvSpPr txBox="1">
            <a:spLocks noGrp="1"/>
          </p:cNvSpPr>
          <p:nvPr>
            <p:ph type="body" idx="1"/>
          </p:nvPr>
        </p:nvSpPr>
        <p:spPr>
          <a:xfrm>
            <a:off x="0" y="5764437"/>
            <a:ext cx="12192000" cy="1093500"/>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3" name="Google Shape;563;p50"/>
          <p:cNvSpPr txBox="1">
            <a:spLocks noGrp="1"/>
          </p:cNvSpPr>
          <p:nvPr>
            <p:ph type="body" idx="2"/>
          </p:nvPr>
        </p:nvSpPr>
        <p:spPr>
          <a:xfrm>
            <a:off x="0" y="1657350"/>
            <a:ext cx="12192000" cy="352440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564" name="Google Shape;564;p50"/>
          <p:cNvGrpSpPr/>
          <p:nvPr/>
        </p:nvGrpSpPr>
        <p:grpSpPr>
          <a:xfrm>
            <a:off x="1" y="5607273"/>
            <a:ext cx="12196128" cy="83414"/>
            <a:chOff x="-33239" y="5603791"/>
            <a:chExt cx="9147325" cy="83414"/>
          </a:xfrm>
        </p:grpSpPr>
        <p:cxnSp>
          <p:nvCxnSpPr>
            <p:cNvPr id="565" name="Google Shape;565;p50"/>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566" name="Google Shape;566;p50"/>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Reading tip introduction">
  <p:cSld name="3_Reading tip">
    <p:spTree>
      <p:nvGrpSpPr>
        <p:cNvPr id="1" name="Shape 572"/>
        <p:cNvGrpSpPr/>
        <p:nvPr/>
      </p:nvGrpSpPr>
      <p:grpSpPr>
        <a:xfrm>
          <a:off x="0" y="0"/>
          <a:ext cx="0" cy="0"/>
          <a:chOff x="0" y="0"/>
          <a:chExt cx="0" cy="0"/>
        </a:xfrm>
      </p:grpSpPr>
      <p:sp>
        <p:nvSpPr>
          <p:cNvPr id="573" name="Google Shape;573;p52"/>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74" name="Google Shape;574;p52"/>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75" name="Google Shape;575;p52"/>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576" name="Google Shape;576;p52"/>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77" name="Google Shape;577;p52"/>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578" name="Google Shape;578;p52"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579" name="Google Shape;579;p52"/>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580" name="Google Shape;580;p52"/>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581" name="Google Shape;581;p52"/>
          <p:cNvSpPr>
            <a:spLocks noGrp="1"/>
          </p:cNvSpPr>
          <p:nvPr>
            <p:ph type="pic" idx="2"/>
          </p:nvPr>
        </p:nvSpPr>
        <p:spPr>
          <a:xfrm>
            <a:off x="9282749" y="1283634"/>
            <a:ext cx="2377500" cy="3173100"/>
          </a:xfrm>
          <a:prstGeom prst="rect">
            <a:avLst/>
          </a:prstGeom>
          <a:noFill/>
          <a:ln>
            <a:noFill/>
          </a:ln>
        </p:spPr>
      </p:sp>
      <p:sp>
        <p:nvSpPr>
          <p:cNvPr id="582" name="Google Shape;582;p52"/>
          <p:cNvSpPr txBox="1">
            <a:spLocks noGrp="1"/>
          </p:cNvSpPr>
          <p:nvPr>
            <p:ph type="body" idx="1"/>
          </p:nvPr>
        </p:nvSpPr>
        <p:spPr>
          <a:xfrm>
            <a:off x="9222900" y="4748864"/>
            <a:ext cx="2497200" cy="1342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3" name="Google Shape;583;p52"/>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4" name="Google Shape;584;p52"/>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5" name="Google Shape;585;p52"/>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6" name="Google Shape;586;p52"/>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87" name="Google Shape;587;p52"/>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88" name="Google Shape;588;p52"/>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89" name="Google Shape;589;p52"/>
          <p:cNvSpPr txBox="1">
            <a:spLocks noGrp="1"/>
          </p:cNvSpPr>
          <p:nvPr>
            <p:ph type="body" idx="9"/>
          </p:nvPr>
        </p:nvSpPr>
        <p:spPr>
          <a:xfrm>
            <a:off x="1340838" y="491044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90" name="Google Shape;590;p52"/>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91"/>
        <p:cNvGrpSpPr/>
        <p:nvPr/>
      </p:nvGrpSpPr>
      <p:grpSpPr>
        <a:xfrm>
          <a:off x="0" y="0"/>
          <a:ext cx="0" cy="0"/>
          <a:chOff x="0" y="0"/>
          <a:chExt cx="0" cy="0"/>
        </a:xfrm>
      </p:grpSpPr>
      <p:pic>
        <p:nvPicPr>
          <p:cNvPr id="592" name="Google Shape;592;p5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593" name="Google Shape;593;p5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94" name="Google Shape;594;p5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95" name="Google Shape;595;p5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596" name="Google Shape;596;p5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597" name="Google Shape;597;p5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598" name="Google Shape;598;p5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599" name="Google Shape;599;p53"/>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600" name="Google Shape;600;p5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601" name="Google Shape;601;p5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lvl="1" algn="l">
              <a:lnSpc>
                <a:spcPct val="100000"/>
              </a:lnSpc>
              <a:spcBef>
                <a:spcPts val="0"/>
              </a:spcBef>
              <a:spcAft>
                <a:spcPts val="0"/>
              </a:spcAft>
              <a:buSzPts val="1400"/>
              <a:buFont typeface="Arial"/>
              <a:buNone/>
              <a:defRPr sz="1800"/>
            </a:lvl2pPr>
            <a:lvl3pPr lvl="2" algn="l">
              <a:lnSpc>
                <a:spcPct val="100000"/>
              </a:lnSpc>
              <a:spcBef>
                <a:spcPts val="0"/>
              </a:spcBef>
              <a:spcAft>
                <a:spcPts val="0"/>
              </a:spcAft>
              <a:buSzPts val="1400"/>
              <a:buFont typeface="Arial"/>
              <a:buNone/>
              <a:defRPr sz="1800"/>
            </a:lvl3pPr>
            <a:lvl4pPr lvl="3" algn="l">
              <a:lnSpc>
                <a:spcPct val="100000"/>
              </a:lnSpc>
              <a:spcBef>
                <a:spcPts val="0"/>
              </a:spcBef>
              <a:spcAft>
                <a:spcPts val="0"/>
              </a:spcAft>
              <a:buSzPts val="1400"/>
              <a:buFont typeface="Arial"/>
              <a:buNone/>
              <a:defRPr sz="1800"/>
            </a:lvl4pPr>
            <a:lvl5pPr lvl="4" algn="l">
              <a:lnSpc>
                <a:spcPct val="100000"/>
              </a:lnSpc>
              <a:spcBef>
                <a:spcPts val="0"/>
              </a:spcBef>
              <a:spcAft>
                <a:spcPts val="0"/>
              </a:spcAft>
              <a:buSzPts val="1400"/>
              <a:buFont typeface="Arial"/>
              <a:buNone/>
              <a:defRPr sz="1800"/>
            </a:lvl5pPr>
            <a:lvl6pPr lvl="5" algn="l">
              <a:lnSpc>
                <a:spcPct val="100000"/>
              </a:lnSpc>
              <a:spcBef>
                <a:spcPts val="0"/>
              </a:spcBef>
              <a:spcAft>
                <a:spcPts val="0"/>
              </a:spcAft>
              <a:buSzPts val="1400"/>
              <a:buFont typeface="Arial"/>
              <a:buNone/>
              <a:defRPr sz="1800"/>
            </a:lvl6pPr>
            <a:lvl7pPr lvl="6" algn="l">
              <a:lnSpc>
                <a:spcPct val="100000"/>
              </a:lnSpc>
              <a:spcBef>
                <a:spcPts val="0"/>
              </a:spcBef>
              <a:spcAft>
                <a:spcPts val="0"/>
              </a:spcAft>
              <a:buSzPts val="1400"/>
              <a:buFont typeface="Arial"/>
              <a:buNone/>
              <a:defRPr sz="1800"/>
            </a:lvl7pPr>
            <a:lvl8pPr lvl="7" algn="l">
              <a:lnSpc>
                <a:spcPct val="100000"/>
              </a:lnSpc>
              <a:spcBef>
                <a:spcPts val="0"/>
              </a:spcBef>
              <a:spcAft>
                <a:spcPts val="0"/>
              </a:spcAft>
              <a:buSzPts val="1400"/>
              <a:buFont typeface="Arial"/>
              <a:buNone/>
              <a:defRPr sz="1800"/>
            </a:lvl8pPr>
            <a:lvl9pPr lvl="8" algn="l">
              <a:lnSpc>
                <a:spcPct val="100000"/>
              </a:lnSpc>
              <a:spcBef>
                <a:spcPts val="0"/>
              </a:spcBef>
              <a:spcAft>
                <a:spcPts val="0"/>
              </a:spcAft>
              <a:buSzPts val="1400"/>
              <a:buFont typeface="Arial"/>
              <a:buNone/>
              <a:defRPr sz="1800"/>
            </a:lvl9pPr>
          </a:lstStyle>
          <a:p>
            <a:endParaRPr/>
          </a:p>
        </p:txBody>
      </p:sp>
      <p:sp>
        <p:nvSpPr>
          <p:cNvPr id="602" name="Google Shape;602;p53"/>
          <p:cNvSpPr txBox="1">
            <a:spLocks noGrp="1"/>
          </p:cNvSpPr>
          <p:nvPr>
            <p:ph type="body" idx="1"/>
          </p:nvPr>
        </p:nvSpPr>
        <p:spPr>
          <a:xfrm>
            <a:off x="346770" y="1770858"/>
            <a:ext cx="4578900" cy="364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3" name="Google Shape;603;p53"/>
          <p:cNvSpPr>
            <a:spLocks noGrp="1"/>
          </p:cNvSpPr>
          <p:nvPr>
            <p:ph type="pic" idx="2"/>
          </p:nvPr>
        </p:nvSpPr>
        <p:spPr>
          <a:xfrm>
            <a:off x="4988162" y="1731765"/>
            <a:ext cx="3473700" cy="3918000"/>
          </a:xfrm>
          <a:prstGeom prst="rect">
            <a:avLst/>
          </a:prstGeom>
          <a:noFill/>
          <a:ln>
            <a:noFill/>
          </a:ln>
        </p:spPr>
      </p:sp>
      <p:sp>
        <p:nvSpPr>
          <p:cNvPr id="604" name="Google Shape;604;p53"/>
          <p:cNvSpPr txBox="1">
            <a:spLocks noGrp="1"/>
          </p:cNvSpPr>
          <p:nvPr>
            <p:ph type="body" idx="3"/>
          </p:nvPr>
        </p:nvSpPr>
        <p:spPr>
          <a:xfrm>
            <a:off x="8951630" y="1770857"/>
            <a:ext cx="2961300" cy="364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Find Your Materials">
  <p:cSld name="Find Your Materials">
    <p:spTree>
      <p:nvGrpSpPr>
        <p:cNvPr id="1" name="Shape 605"/>
        <p:cNvGrpSpPr/>
        <p:nvPr/>
      </p:nvGrpSpPr>
      <p:grpSpPr>
        <a:xfrm>
          <a:off x="0" y="0"/>
          <a:ext cx="0" cy="0"/>
          <a:chOff x="0" y="0"/>
          <a:chExt cx="0" cy="0"/>
        </a:xfrm>
      </p:grpSpPr>
      <p:sp>
        <p:nvSpPr>
          <p:cNvPr id="606" name="Google Shape;606;p54"/>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07" name="Google Shape;607;p54"/>
          <p:cNvPicPr preferRelativeResize="0"/>
          <p:nvPr/>
        </p:nvPicPr>
        <p:blipFill rotWithShape="1">
          <a:blip r:embed="rId2">
            <a:alphaModFix/>
          </a:blip>
          <a:srcRect/>
          <a:stretch/>
        </p:blipFill>
        <p:spPr>
          <a:xfrm>
            <a:off x="179447" y="6246434"/>
            <a:ext cx="309931" cy="493980"/>
          </a:xfrm>
          <a:prstGeom prst="rect">
            <a:avLst/>
          </a:prstGeom>
          <a:noFill/>
          <a:ln>
            <a:noFill/>
          </a:ln>
        </p:spPr>
      </p:pic>
      <p:cxnSp>
        <p:nvCxnSpPr>
          <p:cNvPr id="608" name="Google Shape;608;p54"/>
          <p:cNvCxnSpPr/>
          <p:nvPr/>
        </p:nvCxnSpPr>
        <p:spPr>
          <a:xfrm>
            <a:off x="371844"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609" name="Google Shape;609;p54"/>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10" name="Google Shape;610;p54"/>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611" name="Google Shape;611;p54"/>
          <p:cNvPicPr preferRelativeResize="0"/>
          <p:nvPr/>
        </p:nvPicPr>
        <p:blipFill rotWithShape="1">
          <a:blip r:embed="rId3">
            <a:alphaModFix/>
          </a:blip>
          <a:srcRect/>
          <a:stretch/>
        </p:blipFill>
        <p:spPr>
          <a:xfrm>
            <a:off x="7784915" y="6196177"/>
            <a:ext cx="491969" cy="536174"/>
          </a:xfrm>
          <a:prstGeom prst="rect">
            <a:avLst/>
          </a:prstGeom>
          <a:noFill/>
          <a:ln>
            <a:noFill/>
          </a:ln>
        </p:spPr>
      </p:pic>
      <p:pic>
        <p:nvPicPr>
          <p:cNvPr id="612" name="Google Shape;612;p54"/>
          <p:cNvPicPr preferRelativeResize="0"/>
          <p:nvPr/>
        </p:nvPicPr>
        <p:blipFill rotWithShape="1">
          <a:blip r:embed="rId4">
            <a:alphaModFix/>
          </a:blip>
          <a:srcRect/>
          <a:stretch/>
        </p:blipFill>
        <p:spPr>
          <a:xfrm>
            <a:off x="2477073" y="6324412"/>
            <a:ext cx="529889" cy="497951"/>
          </a:xfrm>
          <a:prstGeom prst="rect">
            <a:avLst/>
          </a:prstGeom>
          <a:noFill/>
          <a:ln>
            <a:noFill/>
          </a:ln>
        </p:spPr>
      </p:pic>
      <p:pic>
        <p:nvPicPr>
          <p:cNvPr id="613" name="Google Shape;613;p54" descr="A picture containing vector graphics&#10;&#10;Description automatically generated"/>
          <p:cNvPicPr preferRelativeResize="0"/>
          <p:nvPr/>
        </p:nvPicPr>
        <p:blipFill rotWithShape="1">
          <a:blip r:embed="rId5">
            <a:alphaModFix/>
          </a:blip>
          <a:srcRect/>
          <a:stretch/>
        </p:blipFill>
        <p:spPr>
          <a:xfrm>
            <a:off x="5063574" y="6196177"/>
            <a:ext cx="687747" cy="615553"/>
          </a:xfrm>
          <a:prstGeom prst="rect">
            <a:avLst/>
          </a:prstGeom>
          <a:noFill/>
          <a:ln>
            <a:noFill/>
          </a:ln>
        </p:spPr>
      </p:pic>
      <p:sp>
        <p:nvSpPr>
          <p:cNvPr id="614" name="Google Shape;614;p54"/>
          <p:cNvSpPr txBox="1">
            <a:spLocks noGrp="1"/>
          </p:cNvSpPr>
          <p:nvPr>
            <p:ph type="body" idx="1"/>
          </p:nvPr>
        </p:nvSpPr>
        <p:spPr>
          <a:xfrm>
            <a:off x="628275" y="1620838"/>
            <a:ext cx="30816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5" name="Google Shape;615;p54"/>
          <p:cNvSpPr txBox="1">
            <a:spLocks noGrp="1"/>
          </p:cNvSpPr>
          <p:nvPr>
            <p:ph type="body" idx="2"/>
          </p:nvPr>
        </p:nvSpPr>
        <p:spPr>
          <a:xfrm>
            <a:off x="4059003" y="1632097"/>
            <a:ext cx="40050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6" name="Google Shape;616;p54"/>
          <p:cNvSpPr txBox="1">
            <a:spLocks noGrp="1"/>
          </p:cNvSpPr>
          <p:nvPr>
            <p:ph type="body" idx="3"/>
          </p:nvPr>
        </p:nvSpPr>
        <p:spPr>
          <a:xfrm>
            <a:off x="8794864" y="1454588"/>
            <a:ext cx="3348000" cy="1172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7" name="Google Shape;617;p54"/>
          <p:cNvSpPr txBox="1">
            <a:spLocks noGrp="1"/>
          </p:cNvSpPr>
          <p:nvPr>
            <p:ph type="body" idx="4"/>
          </p:nvPr>
        </p:nvSpPr>
        <p:spPr>
          <a:xfrm>
            <a:off x="8794863" y="2645354"/>
            <a:ext cx="3348000" cy="153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8" name="Google Shape;618;p54"/>
          <p:cNvSpPr>
            <a:spLocks noGrp="1"/>
          </p:cNvSpPr>
          <p:nvPr>
            <p:ph type="pic" idx="5"/>
          </p:nvPr>
        </p:nvSpPr>
        <p:spPr>
          <a:xfrm>
            <a:off x="8989159" y="4407656"/>
            <a:ext cx="2926200" cy="19476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Reading tip with wider picture">
  <p:cSld name="3_Reading tip with wider picture">
    <p:spTree>
      <p:nvGrpSpPr>
        <p:cNvPr id="1" name="Shape 619"/>
        <p:cNvGrpSpPr/>
        <p:nvPr/>
      </p:nvGrpSpPr>
      <p:grpSpPr>
        <a:xfrm>
          <a:off x="0" y="0"/>
          <a:ext cx="0" cy="0"/>
          <a:chOff x="0" y="0"/>
          <a:chExt cx="0" cy="0"/>
        </a:xfrm>
      </p:grpSpPr>
      <p:sp>
        <p:nvSpPr>
          <p:cNvPr id="620" name="Google Shape;620;p55"/>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21" name="Google Shape;621;p55"/>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622" name="Google Shape;622;p55"/>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623" name="Google Shape;623;p55"/>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624" name="Google Shape;624;p55"/>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625" name="Google Shape;625;p55"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26" name="Google Shape;626;p55"/>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627" name="Google Shape;627;p55"/>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628" name="Google Shape;628;p55"/>
          <p:cNvSpPr txBox="1">
            <a:spLocks noGrp="1"/>
          </p:cNvSpPr>
          <p:nvPr>
            <p:ph type="body" idx="1"/>
          </p:nvPr>
        </p:nvSpPr>
        <p:spPr>
          <a:xfrm>
            <a:off x="500204" y="1587499"/>
            <a:ext cx="7520700" cy="436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9" name="Google Shape;629;p55"/>
          <p:cNvSpPr>
            <a:spLocks noGrp="1"/>
          </p:cNvSpPr>
          <p:nvPr>
            <p:ph type="pic" idx="2"/>
          </p:nvPr>
        </p:nvSpPr>
        <p:spPr>
          <a:xfrm>
            <a:off x="8832388" y="1251284"/>
            <a:ext cx="3251700" cy="2499000"/>
          </a:xfrm>
          <a:prstGeom prst="rect">
            <a:avLst/>
          </a:prstGeom>
          <a:noFill/>
          <a:ln>
            <a:noFill/>
          </a:ln>
        </p:spPr>
      </p:sp>
      <p:sp>
        <p:nvSpPr>
          <p:cNvPr id="630" name="Google Shape;630;p55"/>
          <p:cNvSpPr txBox="1">
            <a:spLocks noGrp="1"/>
          </p:cNvSpPr>
          <p:nvPr>
            <p:ph type="body" idx="3"/>
          </p:nvPr>
        </p:nvSpPr>
        <p:spPr>
          <a:xfrm>
            <a:off x="9209609" y="4065956"/>
            <a:ext cx="2497200" cy="2185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_Raz Kids">
  <p:cSld name="4_Raz Kids">
    <p:spTree>
      <p:nvGrpSpPr>
        <p:cNvPr id="1" name="Shape 631"/>
        <p:cNvGrpSpPr/>
        <p:nvPr/>
      </p:nvGrpSpPr>
      <p:grpSpPr>
        <a:xfrm>
          <a:off x="0" y="0"/>
          <a:ext cx="0" cy="0"/>
          <a:chOff x="0" y="0"/>
          <a:chExt cx="0" cy="0"/>
        </a:xfrm>
      </p:grpSpPr>
      <p:sp>
        <p:nvSpPr>
          <p:cNvPr id="632" name="Google Shape;632;p56"/>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33" name="Google Shape;633;p56"/>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34" name="Google Shape;634;p56"/>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35" name="Google Shape;635;p56"/>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636" name="Google Shape;636;p56"/>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37" name="Google Shape;637;p56"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38" name="Google Shape;638;p56"/>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639" name="Google Shape;639;p56"/>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40" name="Google Shape;640;p56"/>
          <p:cNvSpPr>
            <a:spLocks noGrp="1"/>
          </p:cNvSpPr>
          <p:nvPr>
            <p:ph type="pic" idx="2"/>
          </p:nvPr>
        </p:nvSpPr>
        <p:spPr>
          <a:xfrm>
            <a:off x="9093038" y="1058781"/>
            <a:ext cx="2715900" cy="2715900"/>
          </a:xfrm>
          <a:prstGeom prst="rect">
            <a:avLst/>
          </a:prstGeom>
          <a:noFill/>
          <a:ln>
            <a:noFill/>
          </a:ln>
        </p:spPr>
      </p:sp>
      <p:sp>
        <p:nvSpPr>
          <p:cNvPr id="641" name="Google Shape;641;p56"/>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2" name="Google Shape;642;p56"/>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3" name="Google Shape;643;p56"/>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4" name="Google Shape;644;p56"/>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5" name="Google Shape;645;p56"/>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6" name="Google Shape;646;p56"/>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7" name="Google Shape;647;p56"/>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ound like a storyteller">
  <p:cSld name="Title, Subtitle_2">
    <p:spTree>
      <p:nvGrpSpPr>
        <p:cNvPr id="1"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t="3434" b="12168"/>
          <a:stretch/>
        </p:blipFill>
        <p:spPr>
          <a:xfrm>
            <a:off x="0" y="0"/>
            <a:ext cx="12192000" cy="6857999"/>
          </a:xfrm>
          <a:prstGeom prst="rect">
            <a:avLst/>
          </a:prstGeom>
          <a:noFill/>
          <a:ln>
            <a:noFill/>
          </a:ln>
        </p:spPr>
      </p:pic>
      <p:grpSp>
        <p:nvGrpSpPr>
          <p:cNvPr id="39" name="Google Shape;39;p6"/>
          <p:cNvGrpSpPr/>
          <p:nvPr/>
        </p:nvGrpSpPr>
        <p:grpSpPr>
          <a:xfrm>
            <a:off x="1" y="5607273"/>
            <a:ext cx="12213728" cy="1252537"/>
            <a:chOff x="-33239" y="5603791"/>
            <a:chExt cx="9160525" cy="1252537"/>
          </a:xfrm>
        </p:grpSpPr>
        <p:sp>
          <p:nvSpPr>
            <p:cNvPr id="40" name="Google Shape;40;p6"/>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41" name="Google Shape;41;p6"/>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42" name="Google Shape;42;p6"/>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43" name="Google Shape;43;p6"/>
          <p:cNvSpPr txBox="1">
            <a:spLocks noGrp="1"/>
          </p:cNvSpPr>
          <p:nvPr>
            <p:ph type="title"/>
          </p:nvPr>
        </p:nvSpPr>
        <p:spPr>
          <a:xfrm>
            <a:off x="-8"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4" name="Google Shape;44;p6"/>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45" name="Google Shape;45;p6"/>
          <p:cNvSpPr/>
          <p:nvPr/>
        </p:nvSpPr>
        <p:spPr>
          <a:xfrm>
            <a:off x="-4600" y="0"/>
            <a:ext cx="12222900" cy="5610900"/>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Content with Caption">
  <p:cSld name="5_Content with Caption">
    <p:spTree>
      <p:nvGrpSpPr>
        <p:cNvPr id="1" name="Shape 648"/>
        <p:cNvGrpSpPr/>
        <p:nvPr/>
      </p:nvGrpSpPr>
      <p:grpSpPr>
        <a:xfrm>
          <a:off x="0" y="0"/>
          <a:ext cx="0" cy="0"/>
          <a:chOff x="0" y="0"/>
          <a:chExt cx="0" cy="0"/>
        </a:xfrm>
      </p:grpSpPr>
      <p:sp>
        <p:nvSpPr>
          <p:cNvPr id="649" name="Google Shape;649;p57"/>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0" name="Google Shape;650;p57"/>
          <p:cNvSpPr>
            <a:spLocks noGrp="1"/>
          </p:cNvSpPr>
          <p:nvPr>
            <p:ph type="pic" idx="2"/>
          </p:nvPr>
        </p:nvSpPr>
        <p:spPr>
          <a:xfrm>
            <a:off x="8953152" y="1444919"/>
            <a:ext cx="2916900" cy="2596800"/>
          </a:xfrm>
          <a:prstGeom prst="rect">
            <a:avLst/>
          </a:prstGeom>
          <a:noFill/>
          <a:ln>
            <a:noFill/>
          </a:ln>
        </p:spPr>
      </p:sp>
      <p:sp>
        <p:nvSpPr>
          <p:cNvPr id="651" name="Google Shape;651;p57"/>
          <p:cNvSpPr txBox="1">
            <a:spLocks noGrp="1"/>
          </p:cNvSpPr>
          <p:nvPr>
            <p:ph type="body" idx="1"/>
          </p:nvPr>
        </p:nvSpPr>
        <p:spPr>
          <a:xfrm>
            <a:off x="9163051" y="4074693"/>
            <a:ext cx="2497200" cy="2368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700"/>
              <a:buFont typeface="Noto Sans Symbols"/>
              <a:buNone/>
              <a:defRPr sz="36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52" name="Google Shape;652;p57"/>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53" name="Google Shape;653;p57"/>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54" name="Google Shape;654;p57"/>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655" name="Google Shape;655;p57"/>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56" name="Google Shape;656;p57"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57" name="Google Shape;657;p57"/>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658" name="Google Shape;658;p57"/>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59" name="Google Shape;659;p57"/>
          <p:cNvSpPr>
            <a:spLocks noGrp="1"/>
          </p:cNvSpPr>
          <p:nvPr>
            <p:ph type="pic" idx="3"/>
          </p:nvPr>
        </p:nvSpPr>
        <p:spPr>
          <a:xfrm>
            <a:off x="1620982" y="1733964"/>
            <a:ext cx="5123700" cy="38493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ocial Media">
  <p:cSld name="Social Media">
    <p:spTree>
      <p:nvGrpSpPr>
        <p:cNvPr id="1" name="Shape 660"/>
        <p:cNvGrpSpPr/>
        <p:nvPr/>
      </p:nvGrpSpPr>
      <p:grpSpPr>
        <a:xfrm>
          <a:off x="0" y="0"/>
          <a:ext cx="0" cy="0"/>
          <a:chOff x="0" y="0"/>
          <a:chExt cx="0" cy="0"/>
        </a:xfrm>
      </p:grpSpPr>
      <p:sp>
        <p:nvSpPr>
          <p:cNvPr id="661" name="Google Shape;661;p58"/>
          <p:cNvSpPr>
            <a:spLocks noGrp="1"/>
          </p:cNvSpPr>
          <p:nvPr>
            <p:ph type="pic" idx="2"/>
          </p:nvPr>
        </p:nvSpPr>
        <p:spPr>
          <a:xfrm>
            <a:off x="9810967" y="1562916"/>
            <a:ext cx="1152000" cy="1143000"/>
          </a:xfrm>
          <a:prstGeom prst="rect">
            <a:avLst/>
          </a:prstGeom>
          <a:noFill/>
          <a:ln>
            <a:noFill/>
          </a:ln>
        </p:spPr>
      </p:sp>
      <p:sp>
        <p:nvSpPr>
          <p:cNvPr id="662" name="Google Shape;662;p58"/>
          <p:cNvSpPr txBox="1">
            <a:spLocks noGrp="1"/>
          </p:cNvSpPr>
          <p:nvPr>
            <p:ph type="body" idx="1"/>
          </p:nvPr>
        </p:nvSpPr>
        <p:spPr>
          <a:xfrm>
            <a:off x="371844" y="1687513"/>
            <a:ext cx="8090700" cy="336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5000"/>
              <a:buFont typeface="Arial"/>
              <a:buNone/>
              <a:defRPr sz="5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3" name="Google Shape;663;p58"/>
          <p:cNvSpPr>
            <a:spLocks noGrp="1"/>
          </p:cNvSpPr>
          <p:nvPr>
            <p:ph type="pic" idx="3"/>
          </p:nvPr>
        </p:nvSpPr>
        <p:spPr>
          <a:xfrm>
            <a:off x="9757009" y="3260706"/>
            <a:ext cx="1216200" cy="987600"/>
          </a:xfrm>
          <a:prstGeom prst="rect">
            <a:avLst/>
          </a:prstGeom>
          <a:noFill/>
          <a:ln>
            <a:noFill/>
          </a:ln>
        </p:spPr>
      </p:sp>
      <p:sp>
        <p:nvSpPr>
          <p:cNvPr id="664" name="Google Shape;664;p58"/>
          <p:cNvSpPr>
            <a:spLocks noGrp="1"/>
          </p:cNvSpPr>
          <p:nvPr>
            <p:ph type="pic" idx="4"/>
          </p:nvPr>
        </p:nvSpPr>
        <p:spPr>
          <a:xfrm>
            <a:off x="9810967" y="4777725"/>
            <a:ext cx="1143000" cy="1143000"/>
          </a:xfrm>
          <a:prstGeom prst="rect">
            <a:avLst/>
          </a:prstGeom>
          <a:noFill/>
          <a:ln>
            <a:noFill/>
          </a:ln>
        </p:spPr>
      </p:sp>
      <p:cxnSp>
        <p:nvCxnSpPr>
          <p:cNvPr id="665" name="Google Shape;665;p58"/>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66" name="Google Shape;666;p58"/>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667" name="Google Shape;667;p58"/>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668" name="Google Shape;668;p58"/>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669" name="Google Shape;669;p58"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70" name="Google Shape;670;p58"/>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671" name="Google Shape;671;p58"/>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672" name="Google Shape;672;p58"/>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673"/>
        <p:cNvGrpSpPr/>
        <p:nvPr/>
      </p:nvGrpSpPr>
      <p:grpSpPr>
        <a:xfrm>
          <a:off x="0" y="0"/>
          <a:ext cx="0" cy="0"/>
          <a:chOff x="0" y="0"/>
          <a:chExt cx="0" cy="0"/>
        </a:xfrm>
      </p:grpSpPr>
      <p:sp>
        <p:nvSpPr>
          <p:cNvPr id="674" name="Google Shape;674;p59"/>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75" name="Google Shape;675;p59"/>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676" name="Google Shape;676;p59"/>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677" name="Google Shape;677;p59"/>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678" name="Google Shape;678;p59"/>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679" name="Google Shape;679;p59"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680" name="Google Shape;680;p59"/>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681" name="Google Shape;681;p59"/>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682" name="Google Shape;682;p59"/>
          <p:cNvSpPr>
            <a:spLocks noGrp="1"/>
          </p:cNvSpPr>
          <p:nvPr>
            <p:ph type="pic" idx="2"/>
          </p:nvPr>
        </p:nvSpPr>
        <p:spPr>
          <a:xfrm>
            <a:off x="9209369" y="1251283"/>
            <a:ext cx="2404500" cy="2949900"/>
          </a:xfrm>
          <a:prstGeom prst="rect">
            <a:avLst/>
          </a:prstGeom>
          <a:noFill/>
          <a:ln>
            <a:noFill/>
          </a:ln>
        </p:spPr>
      </p:sp>
      <p:sp>
        <p:nvSpPr>
          <p:cNvPr id="683" name="Google Shape;683;p59"/>
          <p:cNvSpPr txBox="1">
            <a:spLocks noGrp="1"/>
          </p:cNvSpPr>
          <p:nvPr>
            <p:ph type="body" idx="1"/>
          </p:nvPr>
        </p:nvSpPr>
        <p:spPr>
          <a:xfrm>
            <a:off x="8822723" y="4264514"/>
            <a:ext cx="3212700" cy="2301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4" name="Google Shape;684;p59"/>
          <p:cNvSpPr txBox="1">
            <a:spLocks noGrp="1"/>
          </p:cNvSpPr>
          <p:nvPr>
            <p:ph type="body" idx="3"/>
          </p:nvPr>
        </p:nvSpPr>
        <p:spPr>
          <a:xfrm>
            <a:off x="500205" y="1566099"/>
            <a:ext cx="7528800" cy="3463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5" name="Google Shape;685;p59"/>
          <p:cNvSpPr txBox="1">
            <a:spLocks noGrp="1"/>
          </p:cNvSpPr>
          <p:nvPr>
            <p:ph type="body" idx="4"/>
          </p:nvPr>
        </p:nvSpPr>
        <p:spPr>
          <a:xfrm>
            <a:off x="5940679" y="1768203"/>
            <a:ext cx="2692800" cy="25632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86"/>
        <p:cNvGrpSpPr/>
        <p:nvPr/>
      </p:nvGrpSpPr>
      <p:grpSpPr>
        <a:xfrm>
          <a:off x="0" y="0"/>
          <a:ext cx="0" cy="0"/>
          <a:chOff x="0" y="0"/>
          <a:chExt cx="0" cy="0"/>
        </a:xfrm>
      </p:grpSpPr>
      <p:sp>
        <p:nvSpPr>
          <p:cNvPr id="687" name="Google Shape;687;p60"/>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8" name="Google Shape;688;p60"/>
          <p:cNvSpPr txBox="1">
            <a:spLocks noGrp="1"/>
          </p:cNvSpPr>
          <p:nvPr>
            <p:ph type="body" idx="1"/>
          </p:nvPr>
        </p:nvSpPr>
        <p:spPr>
          <a:xfrm>
            <a:off x="-1" y="1623059"/>
            <a:ext cx="8589900" cy="4297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5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9" name="Google Shape;689;p60"/>
          <p:cNvSpPr txBox="1">
            <a:spLocks noGrp="1"/>
          </p:cNvSpPr>
          <p:nvPr>
            <p:ph type="body" idx="2"/>
          </p:nvPr>
        </p:nvSpPr>
        <p:spPr>
          <a:xfrm>
            <a:off x="8783638" y="1622425"/>
            <a:ext cx="3306900" cy="2309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0" name="Google Shape;690;p60"/>
          <p:cNvSpPr txBox="1">
            <a:spLocks noGrp="1"/>
          </p:cNvSpPr>
          <p:nvPr>
            <p:ph type="body" idx="3"/>
          </p:nvPr>
        </p:nvSpPr>
        <p:spPr>
          <a:xfrm>
            <a:off x="8783638" y="5737860"/>
            <a:ext cx="3306900" cy="656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1" name="Google Shape;691;p60"/>
          <p:cNvSpPr txBox="1">
            <a:spLocks noGrp="1"/>
          </p:cNvSpPr>
          <p:nvPr>
            <p:ph type="body" idx="4"/>
          </p:nvPr>
        </p:nvSpPr>
        <p:spPr>
          <a:xfrm>
            <a:off x="8783638" y="4225881"/>
            <a:ext cx="3306900" cy="1214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92"/>
        <p:cNvGrpSpPr/>
        <p:nvPr/>
      </p:nvGrpSpPr>
      <p:grpSpPr>
        <a:xfrm>
          <a:off x="0" y="0"/>
          <a:ext cx="0" cy="0"/>
          <a:chOff x="0" y="0"/>
          <a:chExt cx="0" cy="0"/>
        </a:xfrm>
      </p:grpSpPr>
      <p:sp>
        <p:nvSpPr>
          <p:cNvPr id="693" name="Google Shape;693;p61"/>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694"/>
        <p:cNvGrpSpPr/>
        <p:nvPr/>
      </p:nvGrpSpPr>
      <p:grpSpPr>
        <a:xfrm>
          <a:off x="0" y="0"/>
          <a:ext cx="0" cy="0"/>
          <a:chOff x="0" y="0"/>
          <a:chExt cx="0" cy="0"/>
        </a:xfrm>
      </p:grpSpPr>
      <p:sp>
        <p:nvSpPr>
          <p:cNvPr id="695" name="Google Shape;695;p62"/>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96" name="Google Shape;696;p62"/>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697" name="Google Shape;697;p62"/>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698" name="Google Shape;698;p62"/>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699" name="Google Shape;699;p62"/>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700" name="Google Shape;700;p62"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701" name="Google Shape;701;p62"/>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702" name="Google Shape;702;p62"/>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703" name="Google Shape;703;p62"/>
          <p:cNvSpPr>
            <a:spLocks noGrp="1"/>
          </p:cNvSpPr>
          <p:nvPr>
            <p:ph type="pic" idx="2"/>
          </p:nvPr>
        </p:nvSpPr>
        <p:spPr>
          <a:xfrm>
            <a:off x="8916576" y="1661249"/>
            <a:ext cx="2990100" cy="2715900"/>
          </a:xfrm>
          <a:prstGeom prst="rect">
            <a:avLst/>
          </a:prstGeom>
          <a:noFill/>
          <a:ln>
            <a:noFill/>
          </a:ln>
        </p:spPr>
      </p:sp>
      <p:sp>
        <p:nvSpPr>
          <p:cNvPr id="704" name="Google Shape;704;p62"/>
          <p:cNvSpPr txBox="1">
            <a:spLocks noGrp="1"/>
          </p:cNvSpPr>
          <p:nvPr>
            <p:ph type="body" idx="1"/>
          </p:nvPr>
        </p:nvSpPr>
        <p:spPr>
          <a:xfrm>
            <a:off x="8916576" y="4120489"/>
            <a:ext cx="2990100" cy="134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5" name="Google Shape;705;p62"/>
          <p:cNvSpPr txBox="1">
            <a:spLocks noGrp="1"/>
          </p:cNvSpPr>
          <p:nvPr>
            <p:ph type="body" idx="3"/>
          </p:nvPr>
        </p:nvSpPr>
        <p:spPr>
          <a:xfrm>
            <a:off x="740937" y="183144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6" name="Google Shape;706;p62"/>
          <p:cNvSpPr txBox="1">
            <a:spLocks noGrp="1"/>
          </p:cNvSpPr>
          <p:nvPr>
            <p:ph type="body" idx="4"/>
          </p:nvPr>
        </p:nvSpPr>
        <p:spPr>
          <a:xfrm>
            <a:off x="740937" y="3256853"/>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7" name="Google Shape;707;p62"/>
          <p:cNvSpPr txBox="1">
            <a:spLocks noGrp="1"/>
          </p:cNvSpPr>
          <p:nvPr>
            <p:ph type="body" idx="5"/>
          </p:nvPr>
        </p:nvSpPr>
        <p:spPr>
          <a:xfrm>
            <a:off x="740937" y="472651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708"/>
        <p:cNvGrpSpPr/>
        <p:nvPr/>
      </p:nvGrpSpPr>
      <p:grpSpPr>
        <a:xfrm>
          <a:off x="0" y="0"/>
          <a:ext cx="0" cy="0"/>
          <a:chOff x="0" y="0"/>
          <a:chExt cx="0" cy="0"/>
        </a:xfrm>
      </p:grpSpPr>
      <p:sp>
        <p:nvSpPr>
          <p:cNvPr id="709" name="Google Shape;709;p63"/>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10" name="Google Shape;710;p63"/>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11" name="Google Shape;711;p63"/>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12" name="Google Shape;712;p63"/>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713" name="Google Shape;713;p63"/>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714" name="Google Shape;714;p63"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715" name="Google Shape;715;p63"/>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716" name="Google Shape;716;p63"/>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717" name="Google Shape;717;p63"/>
          <p:cNvSpPr>
            <a:spLocks noGrp="1"/>
          </p:cNvSpPr>
          <p:nvPr>
            <p:ph type="pic" idx="2"/>
          </p:nvPr>
        </p:nvSpPr>
        <p:spPr>
          <a:xfrm>
            <a:off x="9093038" y="1058781"/>
            <a:ext cx="2715900" cy="2715900"/>
          </a:xfrm>
          <a:prstGeom prst="rect">
            <a:avLst/>
          </a:prstGeom>
          <a:noFill/>
          <a:ln>
            <a:noFill/>
          </a:ln>
        </p:spPr>
      </p:sp>
      <p:sp>
        <p:nvSpPr>
          <p:cNvPr id="718" name="Google Shape;718;p63"/>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9" name="Google Shape;719;p63"/>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0" name="Google Shape;720;p63"/>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1" name="Google Shape;721;p63"/>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2" name="Google Shape;722;p63"/>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3" name="Google Shape;723;p63"/>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4" name="Google Shape;724;p63"/>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725"/>
        <p:cNvGrpSpPr/>
        <p:nvPr/>
      </p:nvGrpSpPr>
      <p:grpSpPr>
        <a:xfrm>
          <a:off x="0" y="0"/>
          <a:ext cx="0" cy="0"/>
          <a:chOff x="0" y="0"/>
          <a:chExt cx="0" cy="0"/>
        </a:xfrm>
      </p:grpSpPr>
      <p:sp>
        <p:nvSpPr>
          <p:cNvPr id="726" name="Google Shape;726;p64"/>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7" name="Google Shape;727;p64"/>
          <p:cNvSpPr>
            <a:spLocks noGrp="1"/>
          </p:cNvSpPr>
          <p:nvPr>
            <p:ph type="pic" idx="2"/>
          </p:nvPr>
        </p:nvSpPr>
        <p:spPr>
          <a:xfrm>
            <a:off x="9510134" y="1431036"/>
            <a:ext cx="1965900" cy="3996000"/>
          </a:xfrm>
          <a:prstGeom prst="rect">
            <a:avLst/>
          </a:prstGeom>
          <a:noFill/>
          <a:ln>
            <a:noFill/>
          </a:ln>
        </p:spPr>
      </p:sp>
      <p:cxnSp>
        <p:nvCxnSpPr>
          <p:cNvPr id="728" name="Google Shape;728;p64"/>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29" name="Google Shape;729;p64"/>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730" name="Google Shape;730;p64"/>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731" name="Google Shape;731;p64"/>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732" name="Google Shape;732;p64"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733" name="Google Shape;733;p64"/>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734" name="Google Shape;734;p64"/>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735" name="Google Shape;735;p64"/>
          <p:cNvSpPr txBox="1">
            <a:spLocks noGrp="1"/>
          </p:cNvSpPr>
          <p:nvPr>
            <p:ph type="body" idx="1"/>
          </p:nvPr>
        </p:nvSpPr>
        <p:spPr>
          <a:xfrm>
            <a:off x="1660583" y="1489802"/>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6" name="Google Shape;736;p64"/>
          <p:cNvSpPr txBox="1">
            <a:spLocks noGrp="1"/>
          </p:cNvSpPr>
          <p:nvPr>
            <p:ph type="body" idx="3"/>
          </p:nvPr>
        </p:nvSpPr>
        <p:spPr>
          <a:xfrm>
            <a:off x="1660584" y="2653440"/>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7" name="Google Shape;737;p64"/>
          <p:cNvSpPr txBox="1">
            <a:spLocks noGrp="1"/>
          </p:cNvSpPr>
          <p:nvPr>
            <p:ph type="body" idx="4"/>
          </p:nvPr>
        </p:nvSpPr>
        <p:spPr>
          <a:xfrm>
            <a:off x="1660583" y="3817079"/>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8" name="Google Shape;738;p64"/>
          <p:cNvSpPr txBox="1">
            <a:spLocks noGrp="1"/>
          </p:cNvSpPr>
          <p:nvPr>
            <p:ph type="body" idx="5"/>
          </p:nvPr>
        </p:nvSpPr>
        <p:spPr>
          <a:xfrm>
            <a:off x="1660583" y="5006628"/>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9" name="Google Shape;739;p64"/>
          <p:cNvSpPr txBox="1">
            <a:spLocks noGrp="1"/>
          </p:cNvSpPr>
          <p:nvPr>
            <p:ph type="body" idx="6"/>
          </p:nvPr>
        </p:nvSpPr>
        <p:spPr>
          <a:xfrm>
            <a:off x="691245" y="1502511"/>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0" name="Google Shape;740;p64"/>
          <p:cNvSpPr txBox="1">
            <a:spLocks noGrp="1"/>
          </p:cNvSpPr>
          <p:nvPr>
            <p:ph type="body" idx="7"/>
          </p:nvPr>
        </p:nvSpPr>
        <p:spPr>
          <a:xfrm>
            <a:off x="693291" y="2653441"/>
            <a:ext cx="7935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1" name="Google Shape;741;p64"/>
          <p:cNvSpPr txBox="1">
            <a:spLocks noGrp="1"/>
          </p:cNvSpPr>
          <p:nvPr>
            <p:ph type="body" idx="8"/>
          </p:nvPr>
        </p:nvSpPr>
        <p:spPr>
          <a:xfrm>
            <a:off x="691246" y="3817079"/>
            <a:ext cx="795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2" name="Google Shape;742;p64"/>
          <p:cNvSpPr txBox="1">
            <a:spLocks noGrp="1"/>
          </p:cNvSpPr>
          <p:nvPr>
            <p:ph type="body" idx="9"/>
          </p:nvPr>
        </p:nvSpPr>
        <p:spPr>
          <a:xfrm>
            <a:off x="691245" y="5006628"/>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2 reading tip more options">
  <p:cSld name="2_2 reading tip more options">
    <p:spTree>
      <p:nvGrpSpPr>
        <p:cNvPr id="1" name="Shape 748"/>
        <p:cNvGrpSpPr/>
        <p:nvPr/>
      </p:nvGrpSpPr>
      <p:grpSpPr>
        <a:xfrm>
          <a:off x="0" y="0"/>
          <a:ext cx="0" cy="0"/>
          <a:chOff x="0" y="0"/>
          <a:chExt cx="0" cy="0"/>
        </a:xfrm>
      </p:grpSpPr>
      <p:sp>
        <p:nvSpPr>
          <p:cNvPr id="749" name="Google Shape;749;p66"/>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0" name="Google Shape;750;p66"/>
          <p:cNvSpPr txBox="1">
            <a:spLocks noGrp="1"/>
          </p:cNvSpPr>
          <p:nvPr>
            <p:ph type="body" idx="1"/>
          </p:nvPr>
        </p:nvSpPr>
        <p:spPr>
          <a:xfrm>
            <a:off x="248443" y="239394"/>
            <a:ext cx="3040200" cy="549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1" name="Google Shape;751;p66"/>
          <p:cNvSpPr txBox="1">
            <a:spLocks noGrp="1"/>
          </p:cNvSpPr>
          <p:nvPr>
            <p:ph type="body" idx="2"/>
          </p:nvPr>
        </p:nvSpPr>
        <p:spPr>
          <a:xfrm>
            <a:off x="243874" y="1023994"/>
            <a:ext cx="3040200" cy="29937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2" name="Google Shape;752;p66"/>
          <p:cNvSpPr txBox="1">
            <a:spLocks noGrp="1"/>
          </p:cNvSpPr>
          <p:nvPr>
            <p:ph type="body" idx="3"/>
          </p:nvPr>
        </p:nvSpPr>
        <p:spPr>
          <a:xfrm>
            <a:off x="243875" y="4235887"/>
            <a:ext cx="30402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3" name="Google Shape;753;p66"/>
          <p:cNvSpPr txBox="1">
            <a:spLocks noGrp="1"/>
          </p:cNvSpPr>
          <p:nvPr>
            <p:ph type="body" idx="4"/>
          </p:nvPr>
        </p:nvSpPr>
        <p:spPr>
          <a:xfrm>
            <a:off x="3790950" y="1944688"/>
            <a:ext cx="39816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54" name="Google Shape;754;p66"/>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55" name="Google Shape;755;p66"/>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56" name="Google Shape;756;p66"/>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57" name="Google Shape;757;p66"/>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58" name="Google Shape;758;p66"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59" name="Google Shape;759;p66"/>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60" name="Google Shape;760;p66"/>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761" name="Google Shape;761;p66"/>
          <p:cNvSpPr txBox="1">
            <a:spLocks noGrp="1"/>
          </p:cNvSpPr>
          <p:nvPr>
            <p:ph type="body" idx="5"/>
          </p:nvPr>
        </p:nvSpPr>
        <p:spPr>
          <a:xfrm>
            <a:off x="7953034" y="1936264"/>
            <a:ext cx="39816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762"/>
        <p:cNvGrpSpPr/>
        <p:nvPr/>
      </p:nvGrpSpPr>
      <p:grpSpPr>
        <a:xfrm>
          <a:off x="0" y="0"/>
          <a:ext cx="0" cy="0"/>
          <a:chOff x="0" y="0"/>
          <a:chExt cx="0" cy="0"/>
        </a:xfrm>
      </p:grpSpPr>
      <p:sp>
        <p:nvSpPr>
          <p:cNvPr id="763" name="Google Shape;763;p67"/>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4" name="Google Shape;764;p67"/>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5" name="Google Shape;765;p67"/>
          <p:cNvSpPr txBox="1">
            <a:spLocks noGrp="1"/>
          </p:cNvSpPr>
          <p:nvPr>
            <p:ph type="body" idx="2"/>
          </p:nvPr>
        </p:nvSpPr>
        <p:spPr>
          <a:xfrm>
            <a:off x="260350" y="1577975"/>
            <a:ext cx="30885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6" name="Google Shape;766;p67"/>
          <p:cNvSpPr txBox="1">
            <a:spLocks noGrp="1"/>
          </p:cNvSpPr>
          <p:nvPr>
            <p:ph type="body" idx="3"/>
          </p:nvPr>
        </p:nvSpPr>
        <p:spPr>
          <a:xfrm>
            <a:off x="257516" y="3992563"/>
            <a:ext cx="30885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7" name="Google Shape;767;p67"/>
          <p:cNvSpPr txBox="1">
            <a:spLocks noGrp="1"/>
          </p:cNvSpPr>
          <p:nvPr>
            <p:ph type="body" idx="4"/>
          </p:nvPr>
        </p:nvSpPr>
        <p:spPr>
          <a:xfrm>
            <a:off x="3547798" y="1624653"/>
            <a:ext cx="8193000" cy="4443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68" name="Google Shape;768;p67"/>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69" name="Google Shape;769;p67"/>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70" name="Google Shape;770;p67"/>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71" name="Google Shape;771;p67"/>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72" name="Google Shape;772;p67"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73" name="Google Shape;773;p67"/>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74" name="Google Shape;774;p67"/>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enjoy and engage">
  <p:cSld name="Title, Subtitle_3">
    <p:spTree>
      <p:nvGrpSpPr>
        <p:cNvPr id="1"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l="548" t="8195" r="-547" b="7385"/>
          <a:stretch/>
        </p:blipFill>
        <p:spPr>
          <a:xfrm>
            <a:off x="0" y="0"/>
            <a:ext cx="12192001" cy="6858000"/>
          </a:xfrm>
          <a:prstGeom prst="rect">
            <a:avLst/>
          </a:prstGeom>
          <a:noFill/>
          <a:ln>
            <a:noFill/>
          </a:ln>
        </p:spPr>
      </p:pic>
      <p:grpSp>
        <p:nvGrpSpPr>
          <p:cNvPr id="48" name="Google Shape;48;p7"/>
          <p:cNvGrpSpPr/>
          <p:nvPr/>
        </p:nvGrpSpPr>
        <p:grpSpPr>
          <a:xfrm>
            <a:off x="1" y="5607273"/>
            <a:ext cx="12213728" cy="1252537"/>
            <a:chOff x="-33239" y="5603791"/>
            <a:chExt cx="9160525" cy="1252537"/>
          </a:xfrm>
        </p:grpSpPr>
        <p:sp>
          <p:nvSpPr>
            <p:cNvPr id="49" name="Google Shape;49;p7"/>
            <p:cNvSpPr/>
            <p:nvPr/>
          </p:nvSpPr>
          <p:spPr>
            <a:xfrm>
              <a:off x="-29914" y="5611028"/>
              <a:ext cx="9157200" cy="12453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50" name="Google Shape;50;p7"/>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51" name="Google Shape;51;p7"/>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
        <p:nvSpPr>
          <p:cNvPr id="52" name="Google Shape;52;p7"/>
          <p:cNvSpPr txBox="1">
            <a:spLocks noGrp="1"/>
          </p:cNvSpPr>
          <p:nvPr>
            <p:ph type="title"/>
          </p:nvPr>
        </p:nvSpPr>
        <p:spPr>
          <a:xfrm>
            <a:off x="-8"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3" name="Google Shape;53;p7"/>
          <p:cNvPicPr preferRelativeResize="0"/>
          <p:nvPr/>
        </p:nvPicPr>
        <p:blipFill rotWithShape="1">
          <a:blip r:embed="rId3">
            <a:alphaModFix/>
          </a:blip>
          <a:srcRect/>
          <a:stretch/>
        </p:blipFill>
        <p:spPr>
          <a:xfrm>
            <a:off x="9526862" y="5918379"/>
            <a:ext cx="2339650" cy="711925"/>
          </a:xfrm>
          <a:prstGeom prst="rect">
            <a:avLst/>
          </a:prstGeom>
          <a:noFill/>
          <a:ln>
            <a:noFill/>
          </a:ln>
        </p:spPr>
      </p:pic>
      <p:sp>
        <p:nvSpPr>
          <p:cNvPr id="54" name="Google Shape;54;p7"/>
          <p:cNvSpPr/>
          <p:nvPr/>
        </p:nvSpPr>
        <p:spPr>
          <a:xfrm>
            <a:off x="-4587" y="0"/>
            <a:ext cx="12222900" cy="5610900"/>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_Title Slide 1">
  <p:cSld name="3_Title Slide">
    <p:spTree>
      <p:nvGrpSpPr>
        <p:cNvPr id="1" name="Shape 775"/>
        <p:cNvGrpSpPr/>
        <p:nvPr/>
      </p:nvGrpSpPr>
      <p:grpSpPr>
        <a:xfrm>
          <a:off x="0" y="0"/>
          <a:ext cx="0" cy="0"/>
          <a:chOff x="0" y="0"/>
          <a:chExt cx="0" cy="0"/>
        </a:xfrm>
      </p:grpSpPr>
      <p:sp>
        <p:nvSpPr>
          <p:cNvPr id="776" name="Google Shape;776;p68"/>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7" name="Google Shape;777;p68"/>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8" name="Google Shape;778;p68"/>
          <p:cNvSpPr txBox="1">
            <a:spLocks noGrp="1"/>
          </p:cNvSpPr>
          <p:nvPr>
            <p:ph type="body" idx="2"/>
          </p:nvPr>
        </p:nvSpPr>
        <p:spPr>
          <a:xfrm>
            <a:off x="260350" y="1577975"/>
            <a:ext cx="30885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9" name="Google Shape;779;p68"/>
          <p:cNvSpPr txBox="1">
            <a:spLocks noGrp="1"/>
          </p:cNvSpPr>
          <p:nvPr>
            <p:ph type="body" idx="3"/>
          </p:nvPr>
        </p:nvSpPr>
        <p:spPr>
          <a:xfrm>
            <a:off x="257516" y="3992563"/>
            <a:ext cx="30885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0" name="Google Shape;780;p68"/>
          <p:cNvSpPr txBox="1">
            <a:spLocks noGrp="1"/>
          </p:cNvSpPr>
          <p:nvPr>
            <p:ph type="body" idx="4"/>
          </p:nvPr>
        </p:nvSpPr>
        <p:spPr>
          <a:xfrm>
            <a:off x="3790950" y="1947062"/>
            <a:ext cx="3576900" cy="4152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81" name="Google Shape;781;p68"/>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82" name="Google Shape;782;p68"/>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83" name="Google Shape;783;p68"/>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84" name="Google Shape;784;p68"/>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85" name="Google Shape;785;p68"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86" name="Google Shape;786;p68"/>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87" name="Google Shape;787;p68"/>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788" name="Google Shape;788;p68"/>
          <p:cNvSpPr>
            <a:spLocks noGrp="1"/>
          </p:cNvSpPr>
          <p:nvPr>
            <p:ph type="pic" idx="5"/>
          </p:nvPr>
        </p:nvSpPr>
        <p:spPr>
          <a:xfrm>
            <a:off x="7367954" y="1933588"/>
            <a:ext cx="4563600" cy="4152000"/>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 Reading tip with pic and conversation bubbles">
  <p:cSld name="2 Reading tip with pic and conversation bubbles">
    <p:spTree>
      <p:nvGrpSpPr>
        <p:cNvPr id="1" name="Shape 789"/>
        <p:cNvGrpSpPr/>
        <p:nvPr/>
      </p:nvGrpSpPr>
      <p:grpSpPr>
        <a:xfrm>
          <a:off x="0" y="0"/>
          <a:ext cx="0" cy="0"/>
          <a:chOff x="0" y="0"/>
          <a:chExt cx="0" cy="0"/>
        </a:xfrm>
      </p:grpSpPr>
      <p:sp>
        <p:nvSpPr>
          <p:cNvPr id="790" name="Google Shape;790;p69"/>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1" name="Google Shape;791;p69"/>
          <p:cNvSpPr txBox="1">
            <a:spLocks noGrp="1"/>
          </p:cNvSpPr>
          <p:nvPr>
            <p:ph type="body" idx="1"/>
          </p:nvPr>
        </p:nvSpPr>
        <p:spPr>
          <a:xfrm>
            <a:off x="207818" y="1577975"/>
            <a:ext cx="29892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2" name="Google Shape;792;p69"/>
          <p:cNvSpPr txBox="1">
            <a:spLocks noGrp="1"/>
          </p:cNvSpPr>
          <p:nvPr>
            <p:ph type="body" idx="2"/>
          </p:nvPr>
        </p:nvSpPr>
        <p:spPr>
          <a:xfrm>
            <a:off x="207817" y="3992563"/>
            <a:ext cx="30201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93" name="Google Shape;793;p69"/>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94" name="Google Shape;794;p69"/>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795" name="Google Shape;795;p69"/>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796" name="Google Shape;796;p69"/>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797" name="Google Shape;797;p69"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798" name="Google Shape;798;p69"/>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799" name="Google Shape;799;p69"/>
          <p:cNvPicPr preferRelativeResize="0"/>
          <p:nvPr/>
        </p:nvPicPr>
        <p:blipFill rotWithShape="1">
          <a:blip r:embed="rId5">
            <a:alphaModFix/>
          </a:blip>
          <a:srcRect/>
          <a:stretch/>
        </p:blipFill>
        <p:spPr>
          <a:xfrm>
            <a:off x="3847875" y="6251086"/>
            <a:ext cx="309931" cy="493980"/>
          </a:xfrm>
          <a:prstGeom prst="rect">
            <a:avLst/>
          </a:prstGeom>
          <a:noFill/>
          <a:ln>
            <a:noFill/>
          </a:ln>
        </p:spPr>
      </p:pic>
      <p:pic>
        <p:nvPicPr>
          <p:cNvPr id="800" name="Google Shape;800;p69" descr="A picture containing person, indoor, table&#10;&#10;Description generated with very high confidence"/>
          <p:cNvPicPr preferRelativeResize="0"/>
          <p:nvPr/>
        </p:nvPicPr>
        <p:blipFill rotWithShape="1">
          <a:blip r:embed="rId6">
            <a:alphaModFix/>
          </a:blip>
          <a:srcRect/>
          <a:stretch/>
        </p:blipFill>
        <p:spPr>
          <a:xfrm>
            <a:off x="6533129" y="2343959"/>
            <a:ext cx="2453431" cy="3680153"/>
          </a:xfrm>
          <a:prstGeom prst="rect">
            <a:avLst/>
          </a:prstGeom>
          <a:noFill/>
          <a:ln w="19050" cap="sq" cmpd="sng">
            <a:solidFill>
              <a:srgbClr val="666666"/>
            </a:solidFill>
            <a:prstDash val="solid"/>
            <a:miter lim="800000"/>
            <a:headEnd type="none" w="sm" len="sm"/>
            <a:tailEnd type="none" w="sm" len="sm"/>
          </a:ln>
        </p:spPr>
      </p:pic>
      <p:sp>
        <p:nvSpPr>
          <p:cNvPr id="801" name="Google Shape;801;p69"/>
          <p:cNvSpPr/>
          <p:nvPr/>
        </p:nvSpPr>
        <p:spPr>
          <a:xfrm rot="949803">
            <a:off x="8632588" y="1934638"/>
            <a:ext cx="3479666" cy="2748714"/>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2" name="Google Shape;802;p69"/>
          <p:cNvSpPr/>
          <p:nvPr/>
        </p:nvSpPr>
        <p:spPr>
          <a:xfrm rot="-2036003" flipH="1">
            <a:off x="3537616" y="1994863"/>
            <a:ext cx="3036928" cy="2147042"/>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03" name="Google Shape;803;p69"/>
          <p:cNvSpPr txBox="1">
            <a:spLocks noGrp="1"/>
          </p:cNvSpPr>
          <p:nvPr>
            <p:ph type="body" idx="3"/>
          </p:nvPr>
        </p:nvSpPr>
        <p:spPr>
          <a:xfrm rot="-2153668">
            <a:off x="3954263" y="2367682"/>
            <a:ext cx="2234544" cy="1408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4" name="Google Shape;804;p69"/>
          <p:cNvSpPr txBox="1">
            <a:spLocks noGrp="1"/>
          </p:cNvSpPr>
          <p:nvPr>
            <p:ph type="body" idx="4"/>
          </p:nvPr>
        </p:nvSpPr>
        <p:spPr>
          <a:xfrm rot="860265">
            <a:off x="9153635" y="2384138"/>
            <a:ext cx="2405938" cy="18287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5" name="Google Shape;805;p69"/>
          <p:cNvSpPr txBox="1">
            <a:spLocks noGrp="1"/>
          </p:cNvSpPr>
          <p:nvPr>
            <p:ph type="body" idx="5"/>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 Reading tip with open slide">
  <p:cSld name="2 Reading tip with open slide">
    <p:spTree>
      <p:nvGrpSpPr>
        <p:cNvPr id="1" name="Shape 806"/>
        <p:cNvGrpSpPr/>
        <p:nvPr/>
      </p:nvGrpSpPr>
      <p:grpSpPr>
        <a:xfrm>
          <a:off x="0" y="0"/>
          <a:ext cx="0" cy="0"/>
          <a:chOff x="0" y="0"/>
          <a:chExt cx="0" cy="0"/>
        </a:xfrm>
      </p:grpSpPr>
      <p:sp>
        <p:nvSpPr>
          <p:cNvPr id="807" name="Google Shape;807;p70"/>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8" name="Google Shape;808;p70"/>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9" name="Google Shape;809;p70"/>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0" name="Google Shape;810;p70"/>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11" name="Google Shape;811;p70"/>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12" name="Google Shape;812;p70"/>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13" name="Google Shape;813;p70"/>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14" name="Google Shape;814;p70"/>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15" name="Google Shape;815;p70"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816" name="Google Shape;816;p70"/>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817" name="Google Shape;817;p70"/>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818" name="Google Shape;818;p70"/>
          <p:cNvSpPr txBox="1">
            <a:spLocks noGrp="1"/>
          </p:cNvSpPr>
          <p:nvPr>
            <p:ph type="body" idx="4"/>
          </p:nvPr>
        </p:nvSpPr>
        <p:spPr>
          <a:xfrm>
            <a:off x="4104471" y="1818827"/>
            <a:ext cx="75420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9" name="Google Shape;819;p70"/>
          <p:cNvSpPr txBox="1">
            <a:spLocks noGrp="1"/>
          </p:cNvSpPr>
          <p:nvPr>
            <p:ph type="body" idx="5"/>
          </p:nvPr>
        </p:nvSpPr>
        <p:spPr>
          <a:xfrm>
            <a:off x="3969386" y="3243174"/>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0" name="Google Shape;820;p70"/>
          <p:cNvSpPr txBox="1">
            <a:spLocks noGrp="1"/>
          </p:cNvSpPr>
          <p:nvPr>
            <p:ph type="body" idx="6"/>
          </p:nvPr>
        </p:nvSpPr>
        <p:spPr>
          <a:xfrm>
            <a:off x="3987210" y="4810036"/>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1" name="Google Shape;821;p70"/>
          <p:cNvSpPr txBox="1">
            <a:spLocks noGrp="1"/>
          </p:cNvSpPr>
          <p:nvPr>
            <p:ph type="body" idx="7"/>
          </p:nvPr>
        </p:nvSpPr>
        <p:spPr>
          <a:xfrm>
            <a:off x="7676147" y="3224908"/>
            <a:ext cx="39702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822"/>
        <p:cNvGrpSpPr/>
        <p:nvPr/>
      </p:nvGrpSpPr>
      <p:grpSpPr>
        <a:xfrm>
          <a:off x="0" y="0"/>
          <a:ext cx="0" cy="0"/>
          <a:chOff x="0" y="0"/>
          <a:chExt cx="0" cy="0"/>
        </a:xfrm>
      </p:grpSpPr>
      <p:sp>
        <p:nvSpPr>
          <p:cNvPr id="823" name="Google Shape;823;p71"/>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24" name="Google Shape;824;p71"/>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25" name="Google Shape;825;p71"/>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826" name="Google Shape;826;p71"/>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827" name="Google Shape;827;p71"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828" name="Google Shape;828;p71"/>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829" name="Google Shape;829;p71"/>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830" name="Google Shape;830;p71"/>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831" name="Google Shape;831;p71"/>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2" name="Google Shape;832;p71"/>
          <p:cNvSpPr>
            <a:spLocks noGrp="1"/>
          </p:cNvSpPr>
          <p:nvPr>
            <p:ph type="pic" idx="2"/>
          </p:nvPr>
        </p:nvSpPr>
        <p:spPr>
          <a:xfrm>
            <a:off x="457146" y="524736"/>
            <a:ext cx="2514600" cy="2935200"/>
          </a:xfrm>
          <a:prstGeom prst="rect">
            <a:avLst/>
          </a:prstGeom>
          <a:noFill/>
          <a:ln>
            <a:noFill/>
          </a:ln>
        </p:spPr>
      </p:sp>
      <p:sp>
        <p:nvSpPr>
          <p:cNvPr id="833" name="Google Shape;833;p71"/>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34"/>
        <p:cNvGrpSpPr/>
        <p:nvPr/>
      </p:nvGrpSpPr>
      <p:grpSpPr>
        <a:xfrm>
          <a:off x="0" y="0"/>
          <a:ext cx="0" cy="0"/>
          <a:chOff x="0" y="0"/>
          <a:chExt cx="0" cy="0"/>
        </a:xfrm>
      </p:grpSpPr>
      <p:sp>
        <p:nvSpPr>
          <p:cNvPr id="835" name="Google Shape;835;p72"/>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6" name="Google Shape;836;p72"/>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7" name="Google Shape;837;p72"/>
          <p:cNvSpPr txBox="1">
            <a:spLocks noGrp="1"/>
          </p:cNvSpPr>
          <p:nvPr>
            <p:ph type="body" idx="2"/>
          </p:nvPr>
        </p:nvSpPr>
        <p:spPr>
          <a:xfrm>
            <a:off x="0" y="1577975"/>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8" name="Google Shape;838;p72"/>
          <p:cNvSpPr txBox="1">
            <a:spLocks noGrp="1"/>
          </p:cNvSpPr>
          <p:nvPr>
            <p:ph type="body" idx="3"/>
          </p:nvPr>
        </p:nvSpPr>
        <p:spPr>
          <a:xfrm>
            <a:off x="-39687" y="3992563"/>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9" name="Google Shape;839;p72"/>
          <p:cNvSpPr txBox="1">
            <a:spLocks noGrp="1"/>
          </p:cNvSpPr>
          <p:nvPr>
            <p:ph type="body" idx="4"/>
          </p:nvPr>
        </p:nvSpPr>
        <p:spPr>
          <a:xfrm>
            <a:off x="3790950" y="1944688"/>
            <a:ext cx="81408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40" name="Google Shape;840;p72"/>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41" name="Google Shape;841;p72"/>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42" name="Google Shape;842;p72"/>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43" name="Google Shape;843;p72"/>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44" name="Google Shape;844;p72"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845" name="Google Shape;845;p72"/>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846" name="Google Shape;846;p72"/>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47"/>
        <p:cNvGrpSpPr/>
        <p:nvPr/>
      </p:nvGrpSpPr>
      <p:grpSpPr>
        <a:xfrm>
          <a:off x="0" y="0"/>
          <a:ext cx="0" cy="0"/>
          <a:chOff x="0" y="0"/>
          <a:chExt cx="0" cy="0"/>
        </a:xfrm>
      </p:grpSpPr>
      <p:sp>
        <p:nvSpPr>
          <p:cNvPr id="848" name="Google Shape;848;p73"/>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49" name="Google Shape;849;p73"/>
          <p:cNvPicPr preferRelativeResize="0"/>
          <p:nvPr/>
        </p:nvPicPr>
        <p:blipFill rotWithShape="1">
          <a:blip r:embed="rId2">
            <a:alphaModFix/>
          </a:blip>
          <a:srcRect/>
          <a:stretch/>
        </p:blipFill>
        <p:spPr>
          <a:xfrm>
            <a:off x="3837047" y="6246434"/>
            <a:ext cx="309931" cy="493980"/>
          </a:xfrm>
          <a:prstGeom prst="rect">
            <a:avLst/>
          </a:prstGeom>
          <a:noFill/>
          <a:ln>
            <a:noFill/>
          </a:ln>
        </p:spPr>
      </p:pic>
      <p:cxnSp>
        <p:nvCxnSpPr>
          <p:cNvPr id="850" name="Google Shape;850;p73"/>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51" name="Google Shape;851;p73"/>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52" name="Google Shape;852;p73"/>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53" name="Google Shape;853;p73"/>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854" name="Google Shape;854;p73"/>
          <p:cNvPicPr preferRelativeResize="0"/>
          <p:nvPr/>
        </p:nvPicPr>
        <p:blipFill rotWithShape="1">
          <a:blip r:embed="rId4">
            <a:alphaModFix/>
          </a:blip>
          <a:srcRect/>
          <a:stretch/>
        </p:blipFill>
        <p:spPr>
          <a:xfrm>
            <a:off x="6134673" y="6324412"/>
            <a:ext cx="529889" cy="497951"/>
          </a:xfrm>
          <a:prstGeom prst="rect">
            <a:avLst/>
          </a:prstGeom>
          <a:noFill/>
          <a:ln>
            <a:noFill/>
          </a:ln>
        </p:spPr>
      </p:pic>
      <p:pic>
        <p:nvPicPr>
          <p:cNvPr id="855" name="Google Shape;855;p73" descr="A picture containing vector graphics&#10;&#10;Description automatically generated"/>
          <p:cNvPicPr preferRelativeResize="0"/>
          <p:nvPr/>
        </p:nvPicPr>
        <p:blipFill rotWithShape="1">
          <a:blip r:embed="rId5">
            <a:alphaModFix/>
          </a:blip>
          <a:srcRect/>
          <a:stretch/>
        </p:blipFill>
        <p:spPr>
          <a:xfrm>
            <a:off x="8721174" y="6196177"/>
            <a:ext cx="687747" cy="61555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856"/>
        <p:cNvGrpSpPr/>
        <p:nvPr/>
      </p:nvGrpSpPr>
      <p:grpSpPr>
        <a:xfrm>
          <a:off x="0" y="0"/>
          <a:ext cx="0" cy="0"/>
          <a:chOff x="0" y="0"/>
          <a:chExt cx="0" cy="0"/>
        </a:xfrm>
      </p:grpSpPr>
      <p:sp>
        <p:nvSpPr>
          <p:cNvPr id="857" name="Google Shape;857;p74"/>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58" name="Google Shape;858;p74"/>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859" name="Google Shape;859;p74"/>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60" name="Google Shape;860;p74"/>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61" name="Google Shape;861;p74"/>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62" name="Google Shape;862;p74"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863" name="Google Shape;863;p74"/>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864" name="Google Shape;864;p74"/>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865"/>
        <p:cNvGrpSpPr/>
        <p:nvPr/>
      </p:nvGrpSpPr>
      <p:grpSpPr>
        <a:xfrm>
          <a:off x="0" y="0"/>
          <a:ext cx="0" cy="0"/>
          <a:chOff x="0" y="0"/>
          <a:chExt cx="0" cy="0"/>
        </a:xfrm>
      </p:grpSpPr>
      <p:sp>
        <p:nvSpPr>
          <p:cNvPr id="866" name="Google Shape;866;p75"/>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67" name="Google Shape;867;p75"/>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868" name="Google Shape;868;p75"/>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869" name="Google Shape;869;p75"/>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870" name="Google Shape;870;p75"/>
          <p:cNvPicPr preferRelativeResize="0"/>
          <p:nvPr/>
        </p:nvPicPr>
        <p:blipFill rotWithShape="1">
          <a:blip r:embed="rId3">
            <a:alphaModFix/>
          </a:blip>
          <a:srcRect/>
          <a:stretch/>
        </p:blipFill>
        <p:spPr>
          <a:xfrm>
            <a:off x="6134673" y="6324412"/>
            <a:ext cx="529889" cy="497951"/>
          </a:xfrm>
          <a:prstGeom prst="rect">
            <a:avLst/>
          </a:prstGeom>
          <a:noFill/>
          <a:ln>
            <a:noFill/>
          </a:ln>
        </p:spPr>
      </p:pic>
      <p:cxnSp>
        <p:nvCxnSpPr>
          <p:cNvPr id="871" name="Google Shape;871;p75"/>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872" name="Google Shape;872;p75"/>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873" name="Google Shape;873;p75"/>
          <p:cNvPicPr preferRelativeResize="0"/>
          <p:nvPr/>
        </p:nvPicPr>
        <p:blipFill rotWithShape="1">
          <a:blip r:embed="rId5">
            <a:alphaModFix/>
          </a:blip>
          <a:srcRect/>
          <a:stretch/>
        </p:blipFill>
        <p:spPr>
          <a:xfrm>
            <a:off x="8709189" y="6196177"/>
            <a:ext cx="714098" cy="615553"/>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874"/>
        <p:cNvGrpSpPr/>
        <p:nvPr/>
      </p:nvGrpSpPr>
      <p:grpSpPr>
        <a:xfrm>
          <a:off x="0" y="0"/>
          <a:ext cx="0" cy="0"/>
          <a:chOff x="0" y="0"/>
          <a:chExt cx="0" cy="0"/>
        </a:xfrm>
      </p:grpSpPr>
      <p:sp>
        <p:nvSpPr>
          <p:cNvPr id="875" name="Google Shape;875;p76"/>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76" name="Google Shape;876;p76"/>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77" name="Google Shape;877;p76"/>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878" name="Google Shape;878;p76"/>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879" name="Google Shape;879;p76"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880" name="Google Shape;880;p76"/>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881" name="Google Shape;881;p76"/>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882" name="Google Shape;882;p76"/>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883" name="Google Shape;883;p76"/>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4" name="Google Shape;884;p76"/>
          <p:cNvSpPr>
            <a:spLocks noGrp="1"/>
          </p:cNvSpPr>
          <p:nvPr>
            <p:ph type="pic" idx="2"/>
          </p:nvPr>
        </p:nvSpPr>
        <p:spPr>
          <a:xfrm>
            <a:off x="457146" y="524736"/>
            <a:ext cx="2514600" cy="2935200"/>
          </a:xfrm>
          <a:prstGeom prst="rect">
            <a:avLst/>
          </a:prstGeom>
          <a:noFill/>
          <a:ln>
            <a:noFill/>
          </a:ln>
        </p:spPr>
      </p:sp>
      <p:sp>
        <p:nvSpPr>
          <p:cNvPr id="885" name="Google Shape;885;p76"/>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891"/>
        <p:cNvGrpSpPr/>
        <p:nvPr/>
      </p:nvGrpSpPr>
      <p:grpSpPr>
        <a:xfrm>
          <a:off x="0" y="0"/>
          <a:ext cx="0" cy="0"/>
          <a:chOff x="0" y="0"/>
          <a:chExt cx="0" cy="0"/>
        </a:xfrm>
      </p:grpSpPr>
      <p:sp>
        <p:nvSpPr>
          <p:cNvPr id="892" name="Google Shape;892;p78"/>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93" name="Google Shape;893;p78"/>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94" name="Google Shape;894;p78"/>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895" name="Google Shape;895;p78"/>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896" name="Google Shape;896;p78"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897" name="Google Shape;897;p78"/>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898" name="Google Shape;898;p78"/>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899" name="Google Shape;899;p78"/>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900" name="Google Shape;900;p78"/>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1" name="Google Shape;901;p78"/>
          <p:cNvSpPr>
            <a:spLocks noGrp="1"/>
          </p:cNvSpPr>
          <p:nvPr>
            <p:ph type="pic" idx="2"/>
          </p:nvPr>
        </p:nvSpPr>
        <p:spPr>
          <a:xfrm>
            <a:off x="457146" y="524736"/>
            <a:ext cx="2514600" cy="2935200"/>
          </a:xfrm>
          <a:prstGeom prst="rect">
            <a:avLst/>
          </a:prstGeom>
          <a:noFill/>
          <a:ln>
            <a:noFill/>
          </a:ln>
        </p:spPr>
      </p:sp>
      <p:sp>
        <p:nvSpPr>
          <p:cNvPr id="902" name="Google Shape;902;p78"/>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acilitator">
  <p:cSld name="Facilitator">
    <p:spTree>
      <p:nvGrpSpPr>
        <p:cNvPr id="1" name="Shape 55"/>
        <p:cNvGrpSpPr/>
        <p:nvPr/>
      </p:nvGrpSpPr>
      <p:grpSpPr>
        <a:xfrm>
          <a:off x="0" y="0"/>
          <a:ext cx="0" cy="0"/>
          <a:chOff x="0" y="0"/>
          <a:chExt cx="0" cy="0"/>
        </a:xfrm>
      </p:grpSpPr>
      <p:sp>
        <p:nvSpPr>
          <p:cNvPr id="56" name="Google Shape;56;p8"/>
          <p:cNvSpPr/>
          <p:nvPr/>
        </p:nvSpPr>
        <p:spPr>
          <a:xfrm>
            <a:off x="0" y="0"/>
            <a:ext cx="12192000" cy="1291245"/>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57" name="Google Shape;57;p8"/>
          <p:cNvCxnSpPr/>
          <p:nvPr/>
        </p:nvCxnSpPr>
        <p:spPr>
          <a:xfrm>
            <a:off x="0" y="1291245"/>
            <a:ext cx="12192000" cy="0"/>
          </a:xfrm>
          <a:prstGeom prst="straightConnector1">
            <a:avLst/>
          </a:prstGeom>
          <a:noFill/>
          <a:ln w="76200" cap="flat" cmpd="sng">
            <a:solidFill>
              <a:srgbClr val="96C93F"/>
            </a:solidFill>
            <a:prstDash val="solid"/>
            <a:miter lim="800000"/>
            <a:headEnd type="none" w="sm" len="sm"/>
            <a:tailEnd type="none" w="sm" len="sm"/>
          </a:ln>
        </p:spPr>
      </p:cxnSp>
      <p:pic>
        <p:nvPicPr>
          <p:cNvPr id="58" name="Google Shape;58;p8"/>
          <p:cNvPicPr preferRelativeResize="0"/>
          <p:nvPr/>
        </p:nvPicPr>
        <p:blipFill rotWithShape="1">
          <a:blip r:embed="rId2">
            <a:alphaModFix/>
          </a:blip>
          <a:srcRect/>
          <a:stretch/>
        </p:blipFill>
        <p:spPr>
          <a:xfrm>
            <a:off x="9220261" y="169846"/>
            <a:ext cx="2816352" cy="856741"/>
          </a:xfrm>
          <a:prstGeom prst="rect">
            <a:avLst/>
          </a:prstGeom>
          <a:noFill/>
          <a:ln>
            <a:noFill/>
          </a:ln>
        </p:spPr>
      </p:pic>
      <p:cxnSp>
        <p:nvCxnSpPr>
          <p:cNvPr id="59" name="Google Shape;59;p8"/>
          <p:cNvCxnSpPr>
            <a:endCxn id="56" idx="2"/>
          </p:cNvCxnSpPr>
          <p:nvPr/>
        </p:nvCxnSpPr>
        <p:spPr>
          <a:xfrm>
            <a:off x="0" y="1291245"/>
            <a:ext cx="6096000" cy="0"/>
          </a:xfrm>
          <a:prstGeom prst="straightConnector1">
            <a:avLst/>
          </a:prstGeom>
          <a:noFill/>
          <a:ln w="76200" cap="flat" cmpd="sng">
            <a:solidFill>
              <a:srgbClr val="96C93F"/>
            </a:solidFill>
            <a:prstDash val="solid"/>
            <a:miter lim="800000"/>
            <a:headEnd type="none" w="sm" len="sm"/>
            <a:tailEnd type="none" w="sm" len="sm"/>
          </a:ln>
        </p:spPr>
      </p:cxnSp>
      <p:pic>
        <p:nvPicPr>
          <p:cNvPr id="60" name="Google Shape;60;p8"/>
          <p:cNvPicPr preferRelativeResize="0"/>
          <p:nvPr/>
        </p:nvPicPr>
        <p:blipFill rotWithShape="1">
          <a:blip r:embed="rId2">
            <a:alphaModFix/>
          </a:blip>
          <a:srcRect/>
          <a:stretch/>
        </p:blipFill>
        <p:spPr>
          <a:xfrm>
            <a:off x="9220261" y="169846"/>
            <a:ext cx="2816352" cy="856741"/>
          </a:xfrm>
          <a:prstGeom prst="rect">
            <a:avLst/>
          </a:prstGeom>
          <a:noFill/>
          <a:ln>
            <a:noFill/>
          </a:ln>
        </p:spPr>
      </p:pic>
      <p:sp>
        <p:nvSpPr>
          <p:cNvPr id="61" name="Google Shape;61;p8"/>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8"/>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8"/>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 Reading tip with pic and conversation bubbles">
  <p:cSld name="2 Reading tip with pic and conversation bubbles">
    <p:spTree>
      <p:nvGrpSpPr>
        <p:cNvPr id="1" name="Shape 903"/>
        <p:cNvGrpSpPr/>
        <p:nvPr/>
      </p:nvGrpSpPr>
      <p:grpSpPr>
        <a:xfrm>
          <a:off x="0" y="0"/>
          <a:ext cx="0" cy="0"/>
          <a:chOff x="0" y="0"/>
          <a:chExt cx="0" cy="0"/>
        </a:xfrm>
      </p:grpSpPr>
      <p:sp>
        <p:nvSpPr>
          <p:cNvPr id="904" name="Google Shape;904;p79"/>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5" name="Google Shape;905;p79"/>
          <p:cNvSpPr txBox="1">
            <a:spLocks noGrp="1"/>
          </p:cNvSpPr>
          <p:nvPr>
            <p:ph type="body" idx="1"/>
          </p:nvPr>
        </p:nvSpPr>
        <p:spPr>
          <a:xfrm>
            <a:off x="207818" y="1577975"/>
            <a:ext cx="29892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6" name="Google Shape;906;p79"/>
          <p:cNvSpPr txBox="1">
            <a:spLocks noGrp="1"/>
          </p:cNvSpPr>
          <p:nvPr>
            <p:ph type="body" idx="2"/>
          </p:nvPr>
        </p:nvSpPr>
        <p:spPr>
          <a:xfrm>
            <a:off x="207817" y="3992563"/>
            <a:ext cx="30201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907" name="Google Shape;907;p79"/>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08" name="Google Shape;908;p79"/>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909" name="Google Shape;909;p79"/>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10" name="Google Shape;910;p79"/>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911" name="Google Shape;911;p79"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912" name="Google Shape;912;p79"/>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913" name="Google Shape;913;p79"/>
          <p:cNvPicPr preferRelativeResize="0"/>
          <p:nvPr/>
        </p:nvPicPr>
        <p:blipFill rotWithShape="1">
          <a:blip r:embed="rId5">
            <a:alphaModFix/>
          </a:blip>
          <a:srcRect/>
          <a:stretch/>
        </p:blipFill>
        <p:spPr>
          <a:xfrm>
            <a:off x="3847875" y="6251086"/>
            <a:ext cx="309931" cy="493980"/>
          </a:xfrm>
          <a:prstGeom prst="rect">
            <a:avLst/>
          </a:prstGeom>
          <a:noFill/>
          <a:ln>
            <a:noFill/>
          </a:ln>
        </p:spPr>
      </p:pic>
      <p:pic>
        <p:nvPicPr>
          <p:cNvPr id="914" name="Google Shape;914;p79" descr="A picture containing person, indoor, table&#10;&#10;Description generated with very high confidence"/>
          <p:cNvPicPr preferRelativeResize="0"/>
          <p:nvPr/>
        </p:nvPicPr>
        <p:blipFill rotWithShape="1">
          <a:blip r:embed="rId6">
            <a:alphaModFix/>
          </a:blip>
          <a:srcRect/>
          <a:stretch/>
        </p:blipFill>
        <p:spPr>
          <a:xfrm>
            <a:off x="6533129" y="2343959"/>
            <a:ext cx="2453431" cy="3680153"/>
          </a:xfrm>
          <a:prstGeom prst="rect">
            <a:avLst/>
          </a:prstGeom>
          <a:noFill/>
          <a:ln w="19050" cap="sq" cmpd="sng">
            <a:solidFill>
              <a:srgbClr val="666666"/>
            </a:solidFill>
            <a:prstDash val="solid"/>
            <a:miter lim="800000"/>
            <a:headEnd type="none" w="sm" len="sm"/>
            <a:tailEnd type="none" w="sm" len="sm"/>
          </a:ln>
        </p:spPr>
      </p:pic>
      <p:sp>
        <p:nvSpPr>
          <p:cNvPr id="915" name="Google Shape;915;p79"/>
          <p:cNvSpPr/>
          <p:nvPr/>
        </p:nvSpPr>
        <p:spPr>
          <a:xfrm rot="949803">
            <a:off x="8632588" y="1934638"/>
            <a:ext cx="3479666" cy="2748714"/>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6" name="Google Shape;916;p79"/>
          <p:cNvSpPr/>
          <p:nvPr/>
        </p:nvSpPr>
        <p:spPr>
          <a:xfrm rot="-2036003" flipH="1">
            <a:off x="3537616" y="1994863"/>
            <a:ext cx="3036928" cy="2147042"/>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7" name="Google Shape;917;p79"/>
          <p:cNvSpPr txBox="1">
            <a:spLocks noGrp="1"/>
          </p:cNvSpPr>
          <p:nvPr>
            <p:ph type="body" idx="3"/>
          </p:nvPr>
        </p:nvSpPr>
        <p:spPr>
          <a:xfrm rot="-2153668">
            <a:off x="3954263" y="2367682"/>
            <a:ext cx="2234544" cy="1408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8" name="Google Shape;918;p79"/>
          <p:cNvSpPr txBox="1">
            <a:spLocks noGrp="1"/>
          </p:cNvSpPr>
          <p:nvPr>
            <p:ph type="body" idx="4"/>
          </p:nvPr>
        </p:nvSpPr>
        <p:spPr>
          <a:xfrm rot="860265">
            <a:off x="9153635" y="2384138"/>
            <a:ext cx="2405938" cy="18287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9" name="Google Shape;919;p79"/>
          <p:cNvSpPr txBox="1">
            <a:spLocks noGrp="1"/>
          </p:cNvSpPr>
          <p:nvPr>
            <p:ph type="body" idx="5"/>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 Reading tip with open slide">
  <p:cSld name="2 Reading tip with open slide">
    <p:spTree>
      <p:nvGrpSpPr>
        <p:cNvPr id="1" name="Shape 920"/>
        <p:cNvGrpSpPr/>
        <p:nvPr/>
      </p:nvGrpSpPr>
      <p:grpSpPr>
        <a:xfrm>
          <a:off x="0" y="0"/>
          <a:ext cx="0" cy="0"/>
          <a:chOff x="0" y="0"/>
          <a:chExt cx="0" cy="0"/>
        </a:xfrm>
      </p:grpSpPr>
      <p:sp>
        <p:nvSpPr>
          <p:cNvPr id="921" name="Google Shape;921;p80"/>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2" name="Google Shape;922;p80"/>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3" name="Google Shape;923;p80"/>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4" name="Google Shape;924;p80"/>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925" name="Google Shape;925;p80"/>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26" name="Google Shape;926;p80"/>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927" name="Google Shape;927;p80"/>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28" name="Google Shape;928;p80"/>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929" name="Google Shape;929;p80"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930" name="Google Shape;930;p80"/>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931" name="Google Shape;931;p80"/>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932" name="Google Shape;932;p80"/>
          <p:cNvSpPr txBox="1">
            <a:spLocks noGrp="1"/>
          </p:cNvSpPr>
          <p:nvPr>
            <p:ph type="body" idx="4"/>
          </p:nvPr>
        </p:nvSpPr>
        <p:spPr>
          <a:xfrm>
            <a:off x="4104471" y="1818827"/>
            <a:ext cx="75420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3" name="Google Shape;933;p80"/>
          <p:cNvSpPr txBox="1">
            <a:spLocks noGrp="1"/>
          </p:cNvSpPr>
          <p:nvPr>
            <p:ph type="body" idx="5"/>
          </p:nvPr>
        </p:nvSpPr>
        <p:spPr>
          <a:xfrm>
            <a:off x="3969386" y="3243174"/>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4" name="Google Shape;934;p80"/>
          <p:cNvSpPr txBox="1">
            <a:spLocks noGrp="1"/>
          </p:cNvSpPr>
          <p:nvPr>
            <p:ph type="body" idx="6"/>
          </p:nvPr>
        </p:nvSpPr>
        <p:spPr>
          <a:xfrm>
            <a:off x="3987210" y="4810036"/>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5" name="Google Shape;935;p80"/>
          <p:cNvSpPr txBox="1">
            <a:spLocks noGrp="1"/>
          </p:cNvSpPr>
          <p:nvPr>
            <p:ph type="body" idx="7"/>
          </p:nvPr>
        </p:nvSpPr>
        <p:spPr>
          <a:xfrm>
            <a:off x="7676147" y="3224908"/>
            <a:ext cx="39702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36"/>
        <p:cNvGrpSpPr/>
        <p:nvPr/>
      </p:nvGrpSpPr>
      <p:grpSpPr>
        <a:xfrm>
          <a:off x="0" y="0"/>
          <a:ext cx="0" cy="0"/>
          <a:chOff x="0" y="0"/>
          <a:chExt cx="0" cy="0"/>
        </a:xfrm>
      </p:grpSpPr>
      <p:sp>
        <p:nvSpPr>
          <p:cNvPr id="937" name="Google Shape;937;p81"/>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8" name="Google Shape;938;p81"/>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9" name="Google Shape;939;p81"/>
          <p:cNvSpPr txBox="1">
            <a:spLocks noGrp="1"/>
          </p:cNvSpPr>
          <p:nvPr>
            <p:ph type="body" idx="2"/>
          </p:nvPr>
        </p:nvSpPr>
        <p:spPr>
          <a:xfrm>
            <a:off x="0" y="1577975"/>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0" name="Google Shape;940;p81"/>
          <p:cNvSpPr txBox="1">
            <a:spLocks noGrp="1"/>
          </p:cNvSpPr>
          <p:nvPr>
            <p:ph type="body" idx="3"/>
          </p:nvPr>
        </p:nvSpPr>
        <p:spPr>
          <a:xfrm>
            <a:off x="-39687" y="3992563"/>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1" name="Google Shape;941;p81"/>
          <p:cNvSpPr txBox="1">
            <a:spLocks noGrp="1"/>
          </p:cNvSpPr>
          <p:nvPr>
            <p:ph type="body" idx="4"/>
          </p:nvPr>
        </p:nvSpPr>
        <p:spPr>
          <a:xfrm>
            <a:off x="3790950" y="1944688"/>
            <a:ext cx="81408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942" name="Google Shape;942;p81"/>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43" name="Google Shape;943;p81"/>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944" name="Google Shape;944;p81"/>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45" name="Google Shape;945;p81"/>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946" name="Google Shape;946;p81"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947" name="Google Shape;947;p81"/>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948" name="Google Shape;948;p81"/>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949"/>
        <p:cNvGrpSpPr/>
        <p:nvPr/>
      </p:nvGrpSpPr>
      <p:grpSpPr>
        <a:xfrm>
          <a:off x="0" y="0"/>
          <a:ext cx="0" cy="0"/>
          <a:chOff x="0" y="0"/>
          <a:chExt cx="0" cy="0"/>
        </a:xfrm>
      </p:grpSpPr>
      <p:sp>
        <p:nvSpPr>
          <p:cNvPr id="950" name="Google Shape;950;p82"/>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51" name="Google Shape;951;p82"/>
          <p:cNvPicPr preferRelativeResize="0"/>
          <p:nvPr/>
        </p:nvPicPr>
        <p:blipFill rotWithShape="1">
          <a:blip r:embed="rId2">
            <a:alphaModFix/>
          </a:blip>
          <a:srcRect/>
          <a:stretch/>
        </p:blipFill>
        <p:spPr>
          <a:xfrm>
            <a:off x="3837047" y="6246434"/>
            <a:ext cx="309931" cy="493980"/>
          </a:xfrm>
          <a:prstGeom prst="rect">
            <a:avLst/>
          </a:prstGeom>
          <a:noFill/>
          <a:ln>
            <a:noFill/>
          </a:ln>
        </p:spPr>
      </p:pic>
      <p:cxnSp>
        <p:nvCxnSpPr>
          <p:cNvPr id="952" name="Google Shape;952;p82"/>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53" name="Google Shape;953;p82"/>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54" name="Google Shape;954;p82"/>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55" name="Google Shape;955;p82"/>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956" name="Google Shape;956;p82"/>
          <p:cNvPicPr preferRelativeResize="0"/>
          <p:nvPr/>
        </p:nvPicPr>
        <p:blipFill rotWithShape="1">
          <a:blip r:embed="rId4">
            <a:alphaModFix/>
          </a:blip>
          <a:srcRect/>
          <a:stretch/>
        </p:blipFill>
        <p:spPr>
          <a:xfrm>
            <a:off x="6134673" y="6324412"/>
            <a:ext cx="529889" cy="497951"/>
          </a:xfrm>
          <a:prstGeom prst="rect">
            <a:avLst/>
          </a:prstGeom>
          <a:noFill/>
          <a:ln>
            <a:noFill/>
          </a:ln>
        </p:spPr>
      </p:pic>
      <p:pic>
        <p:nvPicPr>
          <p:cNvPr id="957" name="Google Shape;957;p82" descr="A picture containing vector graphics&#10;&#10;Description automatically generated"/>
          <p:cNvPicPr preferRelativeResize="0"/>
          <p:nvPr/>
        </p:nvPicPr>
        <p:blipFill rotWithShape="1">
          <a:blip r:embed="rId5">
            <a:alphaModFix/>
          </a:blip>
          <a:srcRect/>
          <a:stretch/>
        </p:blipFill>
        <p:spPr>
          <a:xfrm>
            <a:off x="8721174" y="6196177"/>
            <a:ext cx="687747" cy="615553"/>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958"/>
        <p:cNvGrpSpPr/>
        <p:nvPr/>
      </p:nvGrpSpPr>
      <p:grpSpPr>
        <a:xfrm>
          <a:off x="0" y="0"/>
          <a:ext cx="0" cy="0"/>
          <a:chOff x="0" y="0"/>
          <a:chExt cx="0" cy="0"/>
        </a:xfrm>
      </p:grpSpPr>
      <p:sp>
        <p:nvSpPr>
          <p:cNvPr id="959" name="Google Shape;959;p83"/>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60" name="Google Shape;960;p83"/>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61" name="Google Shape;961;p83"/>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962" name="Google Shape;962;p83"/>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963" name="Google Shape;963;p83"/>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964" name="Google Shape;964;p83"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965" name="Google Shape;965;p83"/>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966" name="Google Shape;966;p83"/>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67"/>
        <p:cNvGrpSpPr/>
        <p:nvPr/>
      </p:nvGrpSpPr>
      <p:grpSpPr>
        <a:xfrm>
          <a:off x="0" y="0"/>
          <a:ext cx="0" cy="0"/>
          <a:chOff x="0" y="0"/>
          <a:chExt cx="0" cy="0"/>
        </a:xfrm>
      </p:grpSpPr>
      <p:sp>
        <p:nvSpPr>
          <p:cNvPr id="968" name="Google Shape;968;p84"/>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69" name="Google Shape;969;p84"/>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970" name="Google Shape;970;p84"/>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971" name="Google Shape;971;p84"/>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972" name="Google Shape;972;p84"/>
          <p:cNvPicPr preferRelativeResize="0"/>
          <p:nvPr/>
        </p:nvPicPr>
        <p:blipFill rotWithShape="1">
          <a:blip r:embed="rId3">
            <a:alphaModFix/>
          </a:blip>
          <a:srcRect/>
          <a:stretch/>
        </p:blipFill>
        <p:spPr>
          <a:xfrm>
            <a:off x="6134673" y="6324412"/>
            <a:ext cx="529889" cy="497951"/>
          </a:xfrm>
          <a:prstGeom prst="rect">
            <a:avLst/>
          </a:prstGeom>
          <a:noFill/>
          <a:ln>
            <a:noFill/>
          </a:ln>
        </p:spPr>
      </p:pic>
      <p:cxnSp>
        <p:nvCxnSpPr>
          <p:cNvPr id="973" name="Google Shape;973;p84"/>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974" name="Google Shape;974;p84"/>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975" name="Google Shape;975;p84"/>
          <p:cNvPicPr preferRelativeResize="0"/>
          <p:nvPr/>
        </p:nvPicPr>
        <p:blipFill rotWithShape="1">
          <a:blip r:embed="rId5">
            <a:alphaModFix/>
          </a:blip>
          <a:srcRect/>
          <a:stretch/>
        </p:blipFill>
        <p:spPr>
          <a:xfrm>
            <a:off x="8709189" y="6196177"/>
            <a:ext cx="714098" cy="615553"/>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976"/>
        <p:cNvGrpSpPr/>
        <p:nvPr/>
      </p:nvGrpSpPr>
      <p:grpSpPr>
        <a:xfrm>
          <a:off x="0" y="0"/>
          <a:ext cx="0" cy="0"/>
          <a:chOff x="0" y="0"/>
          <a:chExt cx="0" cy="0"/>
        </a:xfrm>
      </p:grpSpPr>
      <p:sp>
        <p:nvSpPr>
          <p:cNvPr id="977" name="Google Shape;977;p85"/>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78" name="Google Shape;978;p85"/>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79" name="Google Shape;979;p85"/>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980" name="Google Shape;980;p85"/>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981" name="Google Shape;981;p85"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982" name="Google Shape;982;p85"/>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983" name="Google Shape;983;p85"/>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984" name="Google Shape;984;p85"/>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985" name="Google Shape;985;p85"/>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6" name="Google Shape;986;p85"/>
          <p:cNvSpPr>
            <a:spLocks noGrp="1"/>
          </p:cNvSpPr>
          <p:nvPr>
            <p:ph type="pic" idx="2"/>
          </p:nvPr>
        </p:nvSpPr>
        <p:spPr>
          <a:xfrm>
            <a:off x="457146" y="524736"/>
            <a:ext cx="2514600" cy="2935200"/>
          </a:xfrm>
          <a:prstGeom prst="rect">
            <a:avLst/>
          </a:prstGeom>
          <a:noFill/>
          <a:ln>
            <a:noFill/>
          </a:ln>
        </p:spPr>
      </p:sp>
      <p:sp>
        <p:nvSpPr>
          <p:cNvPr id="987" name="Google Shape;987;p85"/>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_2 Content boxes">
  <p:cSld name="4_2 Content boxes">
    <p:spTree>
      <p:nvGrpSpPr>
        <p:cNvPr id="1" name="Shape 993"/>
        <p:cNvGrpSpPr/>
        <p:nvPr/>
      </p:nvGrpSpPr>
      <p:grpSpPr>
        <a:xfrm>
          <a:off x="0" y="0"/>
          <a:ext cx="0" cy="0"/>
          <a:chOff x="0" y="0"/>
          <a:chExt cx="0" cy="0"/>
        </a:xfrm>
      </p:grpSpPr>
      <p:pic>
        <p:nvPicPr>
          <p:cNvPr id="994" name="Google Shape;994;p8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95" name="Google Shape;995;p87"/>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96" name="Google Shape;996;p87"/>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97" name="Google Shape;997;p87"/>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998" name="Google Shape;998;p87"/>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999" name="Google Shape;999;p87"/>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00" name="Google Shape;1000;p87"/>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01" name="Google Shape;1001;p8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02" name="Google Shape;1002;p8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03" name="Google Shape;1003;p8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04" name="Google Shape;1004;p87"/>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5" name="Google Shape;1005;p87"/>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p:spTree>
      <p:nvGrpSpPr>
        <p:cNvPr id="1" name="Shape 1006"/>
        <p:cNvGrpSpPr/>
        <p:nvPr/>
      </p:nvGrpSpPr>
      <p:grpSpPr>
        <a:xfrm>
          <a:off x="0" y="0"/>
          <a:ext cx="0" cy="0"/>
          <a:chOff x="0" y="0"/>
          <a:chExt cx="0" cy="0"/>
        </a:xfrm>
      </p:grpSpPr>
      <p:sp>
        <p:nvSpPr>
          <p:cNvPr id="1007" name="Google Shape;1007;p88"/>
          <p:cNvSpPr>
            <a:spLocks noGrp="1"/>
          </p:cNvSpPr>
          <p:nvPr>
            <p:ph type="pic" idx="2"/>
          </p:nvPr>
        </p:nvSpPr>
        <p:spPr>
          <a:xfrm>
            <a:off x="5305232" y="1853299"/>
            <a:ext cx="6578700" cy="3764100"/>
          </a:xfrm>
          <a:prstGeom prst="rect">
            <a:avLst/>
          </a:prstGeom>
          <a:noFill/>
          <a:ln w="19050" cap="flat" cmpd="sng">
            <a:solidFill>
              <a:srgbClr val="666666"/>
            </a:solidFill>
            <a:prstDash val="solid"/>
            <a:round/>
            <a:headEnd type="none" w="sm" len="sm"/>
            <a:tailEnd type="none" w="sm" len="sm"/>
          </a:ln>
        </p:spPr>
      </p:sp>
      <p:sp>
        <p:nvSpPr>
          <p:cNvPr id="1008" name="Google Shape;1008;p88"/>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9" name="Google Shape;1009;p88"/>
          <p:cNvSpPr txBox="1">
            <a:spLocks noGrp="1"/>
          </p:cNvSpPr>
          <p:nvPr>
            <p:ph type="body" idx="3"/>
          </p:nvPr>
        </p:nvSpPr>
        <p:spPr>
          <a:xfrm>
            <a:off x="1660585" y="2653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0" name="Google Shape;1010;p88"/>
          <p:cNvSpPr txBox="1">
            <a:spLocks noGrp="1"/>
          </p:cNvSpPr>
          <p:nvPr>
            <p:ph type="body" idx="4"/>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1" name="Google Shape;1011;p88"/>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12" name="Google Shape;1012;p88"/>
          <p:cNvSpPr txBox="1">
            <a:spLocks noGrp="1"/>
          </p:cNvSpPr>
          <p:nvPr>
            <p:ph type="body" idx="5"/>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13" name="Google Shape;1013;p8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14" name="Google Shape;1014;p88"/>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15" name="Google Shape;1015;p88"/>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16" name="Google Shape;1016;p88"/>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17" name="Google Shape;1017;p88"/>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18" name="Google Shape;1018;p8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19" name="Google Shape;1019;p8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20" name="Google Shape;1020;p8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21" name="Google Shape;1021;p8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22" name="Google Shape;1022;p88"/>
          <p:cNvSpPr txBox="1">
            <a:spLocks noGrp="1"/>
          </p:cNvSpPr>
          <p:nvPr>
            <p:ph type="body" idx="6"/>
          </p:nvPr>
        </p:nvSpPr>
        <p:spPr>
          <a:xfrm>
            <a:off x="691245" y="1502511"/>
            <a:ext cx="576000"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3" name="Google Shape;1023;p88"/>
          <p:cNvSpPr txBox="1">
            <a:spLocks noGrp="1"/>
          </p:cNvSpPr>
          <p:nvPr>
            <p:ph type="body" idx="7"/>
          </p:nvPr>
        </p:nvSpPr>
        <p:spPr>
          <a:xfrm>
            <a:off x="693292" y="2822770"/>
            <a:ext cx="7590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4" name="Google Shape;1024;p88"/>
          <p:cNvSpPr txBox="1">
            <a:spLocks noGrp="1"/>
          </p:cNvSpPr>
          <p:nvPr>
            <p:ph type="body" idx="8"/>
          </p:nvPr>
        </p:nvSpPr>
        <p:spPr>
          <a:xfrm>
            <a:off x="691246" y="3939833"/>
            <a:ext cx="7956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5" name="Google Shape;1025;p88"/>
          <p:cNvSpPr txBox="1">
            <a:spLocks noGrp="1"/>
          </p:cNvSpPr>
          <p:nvPr>
            <p:ph type="body" idx="9"/>
          </p:nvPr>
        </p:nvSpPr>
        <p:spPr>
          <a:xfrm>
            <a:off x="691245" y="5162747"/>
            <a:ext cx="658500" cy="763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1">
  <p:cSld name="1_Title and Content_1">
    <p:spTree>
      <p:nvGrpSpPr>
        <p:cNvPr id="1" name="Shape 1026"/>
        <p:cNvGrpSpPr/>
        <p:nvPr/>
      </p:nvGrpSpPr>
      <p:grpSpPr>
        <a:xfrm>
          <a:off x="0" y="0"/>
          <a:ext cx="0" cy="0"/>
          <a:chOff x="0" y="0"/>
          <a:chExt cx="0" cy="0"/>
        </a:xfrm>
      </p:grpSpPr>
      <p:sp>
        <p:nvSpPr>
          <p:cNvPr id="1027" name="Google Shape;1027;p89"/>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8" name="Google Shape;1028;p89"/>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9" name="Google Shape;1029;p89"/>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0" name="Google Shape;1030;p89"/>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31" name="Google Shape;1031;p89"/>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32" name="Google Shape;1032;p89"/>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33" name="Google Shape;1033;p89"/>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34" name="Google Shape;1034;p89"/>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35" name="Google Shape;1035;p89"/>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36" name="Google Shape;1036;p8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37" name="Google Shape;1037;p8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38" name="Google Shape;1038;p89"/>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39" name="Google Shape;1039;p89"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40" name="Google Shape;1040;p89"/>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1" name="Google Shape;1041;p89"/>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42" name="Google Shape;1042;p89"/>
          <p:cNvPicPr preferRelativeResize="0"/>
          <p:nvPr/>
        </p:nvPicPr>
        <p:blipFill rotWithShape="1">
          <a:blip r:embed="rId6">
            <a:alphaModFix/>
          </a:blip>
          <a:srcRect/>
          <a:stretch/>
        </p:blipFill>
        <p:spPr>
          <a:xfrm>
            <a:off x="3265450" y="1494950"/>
            <a:ext cx="5661102" cy="474337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p:spTree>
      <p:nvGrpSpPr>
        <p:cNvPr id="1" name="Shape 69"/>
        <p:cNvGrpSpPr/>
        <p:nvPr/>
      </p:nvGrpSpPr>
      <p:grpSpPr>
        <a:xfrm>
          <a:off x="0" y="0"/>
          <a:ext cx="0" cy="0"/>
          <a:chOff x="0" y="0"/>
          <a:chExt cx="0" cy="0"/>
        </a:xfrm>
      </p:grpSpPr>
      <p:sp>
        <p:nvSpPr>
          <p:cNvPr id="70" name="Google Shape;70;p10"/>
          <p:cNvSpPr>
            <a:spLocks noGrp="1"/>
          </p:cNvSpPr>
          <p:nvPr>
            <p:ph type="pic" idx="2"/>
          </p:nvPr>
        </p:nvSpPr>
        <p:spPr>
          <a:xfrm>
            <a:off x="5305232" y="1853299"/>
            <a:ext cx="6578700" cy="3764100"/>
          </a:xfrm>
          <a:prstGeom prst="rect">
            <a:avLst/>
          </a:prstGeom>
          <a:noFill/>
          <a:ln w="19050" cap="flat" cmpd="sng">
            <a:solidFill>
              <a:srgbClr val="666666"/>
            </a:solidFill>
            <a:prstDash val="solid"/>
            <a:round/>
            <a:headEnd type="none" w="sm" len="sm"/>
            <a:tailEnd type="none" w="sm" len="sm"/>
          </a:ln>
        </p:spPr>
      </p:sp>
      <p:sp>
        <p:nvSpPr>
          <p:cNvPr id="71" name="Google Shape;71;p10"/>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0"/>
          <p:cNvSpPr txBox="1">
            <a:spLocks noGrp="1"/>
          </p:cNvSpPr>
          <p:nvPr>
            <p:ph type="body" idx="3"/>
          </p:nvPr>
        </p:nvSpPr>
        <p:spPr>
          <a:xfrm>
            <a:off x="1660585" y="2653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10"/>
          <p:cNvSpPr txBox="1">
            <a:spLocks noGrp="1"/>
          </p:cNvSpPr>
          <p:nvPr>
            <p:ph type="body" idx="4"/>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1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5" name="Google Shape;75;p10"/>
          <p:cNvSpPr txBox="1">
            <a:spLocks noGrp="1"/>
          </p:cNvSpPr>
          <p:nvPr>
            <p:ph type="body" idx="5"/>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6" name="Google Shape;76;p1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77" name="Google Shape;77;p10"/>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8" name="Google Shape;78;p10"/>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79" name="Google Shape;79;p10"/>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0" name="Google Shape;80;p10"/>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81" name="Google Shape;81;p1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82" name="Google Shape;82;p1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83" name="Google Shape;83;p1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84" name="Google Shape;84;p1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85" name="Google Shape;85;p10"/>
          <p:cNvSpPr txBox="1">
            <a:spLocks noGrp="1"/>
          </p:cNvSpPr>
          <p:nvPr>
            <p:ph type="body" idx="6"/>
          </p:nvPr>
        </p:nvSpPr>
        <p:spPr>
          <a:xfrm>
            <a:off x="691245" y="1502511"/>
            <a:ext cx="576000"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10"/>
          <p:cNvSpPr txBox="1">
            <a:spLocks noGrp="1"/>
          </p:cNvSpPr>
          <p:nvPr>
            <p:ph type="body" idx="7"/>
          </p:nvPr>
        </p:nvSpPr>
        <p:spPr>
          <a:xfrm>
            <a:off x="693292" y="2822770"/>
            <a:ext cx="7590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0"/>
          <p:cNvSpPr txBox="1">
            <a:spLocks noGrp="1"/>
          </p:cNvSpPr>
          <p:nvPr>
            <p:ph type="body" idx="8"/>
          </p:nvPr>
        </p:nvSpPr>
        <p:spPr>
          <a:xfrm>
            <a:off x="691246" y="3939833"/>
            <a:ext cx="795600" cy="713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10"/>
          <p:cNvSpPr txBox="1">
            <a:spLocks noGrp="1"/>
          </p:cNvSpPr>
          <p:nvPr>
            <p:ph type="body" idx="9"/>
          </p:nvPr>
        </p:nvSpPr>
        <p:spPr>
          <a:xfrm>
            <a:off x="691245" y="5162747"/>
            <a:ext cx="658500" cy="763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1043"/>
        <p:cNvGrpSpPr/>
        <p:nvPr/>
      </p:nvGrpSpPr>
      <p:grpSpPr>
        <a:xfrm>
          <a:off x="0" y="0"/>
          <a:ext cx="0" cy="0"/>
          <a:chOff x="0" y="0"/>
          <a:chExt cx="0" cy="0"/>
        </a:xfrm>
      </p:grpSpPr>
      <p:sp>
        <p:nvSpPr>
          <p:cNvPr id="1044" name="Google Shape;1044;p9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45" name="Google Shape;1045;p9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46" name="Google Shape;1046;p90"/>
          <p:cNvCxnSpPr/>
          <p:nvPr/>
        </p:nvCxnSpPr>
        <p:spPr>
          <a:xfrm>
            <a:off x="-46438"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47" name="Google Shape;1047;p90"/>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48" name="Google Shape;1048;p90"/>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49" name="Google Shape;1049;p90"/>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50" name="Google Shape;1050;p9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51" name="Google Shape;1051;p9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52" name="Google Shape;1052;p9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53" name="Google Shape;1053;p9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54" name="Google Shape;1054;p90"/>
          <p:cNvSpPr txBox="1">
            <a:spLocks noGrp="1"/>
          </p:cNvSpPr>
          <p:nvPr>
            <p:ph type="body" idx="1"/>
          </p:nvPr>
        </p:nvSpPr>
        <p:spPr>
          <a:xfrm>
            <a:off x="6303981" y="1659612"/>
            <a:ext cx="5353500" cy="11937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5" name="Google Shape;1055;p90"/>
          <p:cNvSpPr txBox="1">
            <a:spLocks noGrp="1"/>
          </p:cNvSpPr>
          <p:nvPr>
            <p:ph type="body" idx="2"/>
          </p:nvPr>
        </p:nvSpPr>
        <p:spPr>
          <a:xfrm>
            <a:off x="6303981" y="4001457"/>
            <a:ext cx="5353500" cy="15543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56" name="Google Shape;1056;p90" descr="A picture containing person, indoor&#10;&#10;Description automatically generated"/>
          <p:cNvPicPr preferRelativeResize="0"/>
          <p:nvPr/>
        </p:nvPicPr>
        <p:blipFill rotWithShape="1">
          <a:blip r:embed="rId6">
            <a:alphaModFix/>
          </a:blip>
          <a:srcRect/>
          <a:stretch/>
        </p:blipFill>
        <p:spPr>
          <a:xfrm>
            <a:off x="671712" y="1659612"/>
            <a:ext cx="4253838" cy="4198987"/>
          </a:xfrm>
          <a:prstGeom prst="rect">
            <a:avLst/>
          </a:prstGeom>
          <a:noFill/>
          <a:ln w="9525" cap="flat" cmpd="sng">
            <a:solidFill>
              <a:srgbClr val="666666"/>
            </a:solidFill>
            <a:prstDash val="solid"/>
            <a:round/>
            <a:headEnd type="none" w="sm" len="sm"/>
            <a:tailEnd type="none" w="sm" len="sm"/>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57"/>
        <p:cNvGrpSpPr/>
        <p:nvPr/>
      </p:nvGrpSpPr>
      <p:grpSpPr>
        <a:xfrm>
          <a:off x="0" y="0"/>
          <a:ext cx="0" cy="0"/>
          <a:chOff x="0" y="0"/>
          <a:chExt cx="0" cy="0"/>
        </a:xfrm>
      </p:grpSpPr>
      <p:pic>
        <p:nvPicPr>
          <p:cNvPr id="1058" name="Google Shape;1058;p91"/>
          <p:cNvPicPr preferRelativeResize="0"/>
          <p:nvPr/>
        </p:nvPicPr>
        <p:blipFill rotWithShape="1">
          <a:blip r:embed="rId2">
            <a:alphaModFix/>
          </a:blip>
          <a:srcRect r="3426" b="1768"/>
          <a:stretch/>
        </p:blipFill>
        <p:spPr>
          <a:xfrm>
            <a:off x="6410030" y="1489638"/>
            <a:ext cx="5619569" cy="4136177"/>
          </a:xfrm>
          <a:prstGeom prst="rect">
            <a:avLst/>
          </a:prstGeom>
          <a:noFill/>
          <a:ln>
            <a:noFill/>
          </a:ln>
        </p:spPr>
      </p:pic>
      <p:sp>
        <p:nvSpPr>
          <p:cNvPr id="1059" name="Google Shape;1059;p9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60" name="Google Shape;1060;p91"/>
          <p:cNvPicPr preferRelativeResize="0"/>
          <p:nvPr/>
        </p:nvPicPr>
        <p:blipFill rotWithShape="1">
          <a:blip r:embed="rId3">
            <a:alphaModFix/>
          </a:blip>
          <a:srcRect/>
          <a:stretch/>
        </p:blipFill>
        <p:spPr>
          <a:xfrm>
            <a:off x="2097147" y="6246434"/>
            <a:ext cx="309931" cy="493980"/>
          </a:xfrm>
          <a:prstGeom prst="rect">
            <a:avLst/>
          </a:prstGeom>
          <a:noFill/>
          <a:ln>
            <a:noFill/>
          </a:ln>
        </p:spPr>
      </p:pic>
      <p:cxnSp>
        <p:nvCxnSpPr>
          <p:cNvPr id="1061" name="Google Shape;1061;p91"/>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62" name="Google Shape;1062;p9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63" name="Google Shape;1063;p91"/>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64" name="Google Shape;1064;p9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65" name="Google Shape;1065;p9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sp>
        <p:nvSpPr>
          <p:cNvPr id="1066" name="Google Shape;1066;p91"/>
          <p:cNvSpPr/>
          <p:nvPr/>
        </p:nvSpPr>
        <p:spPr>
          <a:xfrm>
            <a:off x="3812820" y="4636967"/>
            <a:ext cx="3808200" cy="1571100"/>
          </a:xfrm>
          <a:prstGeom prst="wedgeRoundRectCallout">
            <a:avLst>
              <a:gd name="adj1" fmla="val 42010"/>
              <a:gd name="adj2" fmla="val -88457"/>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67" name="Google Shape;1067;p91"/>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1068" name="Google Shape;1068;p91"/>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1069" name="Google Shape;1069;p91"/>
          <p:cNvSpPr/>
          <p:nvPr/>
        </p:nvSpPr>
        <p:spPr>
          <a:xfrm>
            <a:off x="1586774" y="2772170"/>
            <a:ext cx="3801300" cy="1571100"/>
          </a:xfrm>
          <a:prstGeom prst="wedgeRoundRectCallout">
            <a:avLst>
              <a:gd name="adj1" fmla="val 77165"/>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70" name="Google Shape;1070;p91"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1071" name="Google Shape;1071;p91"/>
          <p:cNvSpPr/>
          <p:nvPr/>
        </p:nvSpPr>
        <p:spPr>
          <a:xfrm>
            <a:off x="144716" y="1293950"/>
            <a:ext cx="3801300" cy="1571100"/>
          </a:xfrm>
          <a:prstGeom prst="wedgeRoundRectCallout">
            <a:avLst>
              <a:gd name="adj1" fmla="val 112822"/>
              <a:gd name="adj2" fmla="val -3832"/>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2" name="Google Shape;1072;p91"/>
          <p:cNvSpPr/>
          <p:nvPr/>
        </p:nvSpPr>
        <p:spPr>
          <a:xfrm>
            <a:off x="158984" y="4417887"/>
            <a:ext cx="3206700" cy="1571100"/>
          </a:xfrm>
          <a:prstGeom prst="wedgeRoundRectCallout">
            <a:avLst>
              <a:gd name="adj1" fmla="val 117826"/>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73" name="Google Shape;1073;p91"/>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4" name="Google Shape;1074;p91"/>
          <p:cNvSpPr txBox="1">
            <a:spLocks noGrp="1"/>
          </p:cNvSpPr>
          <p:nvPr>
            <p:ph type="body" idx="2"/>
          </p:nvPr>
        </p:nvSpPr>
        <p:spPr>
          <a:xfrm>
            <a:off x="4072874" y="4724938"/>
            <a:ext cx="33069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5" name="Google Shape;1075;p91"/>
          <p:cNvSpPr txBox="1">
            <a:spLocks noGrp="1"/>
          </p:cNvSpPr>
          <p:nvPr>
            <p:ph type="body" idx="3"/>
          </p:nvPr>
        </p:nvSpPr>
        <p:spPr>
          <a:xfrm>
            <a:off x="240914" y="1445813"/>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6" name="Google Shape;1076;p91"/>
          <p:cNvSpPr txBox="1">
            <a:spLocks noGrp="1"/>
          </p:cNvSpPr>
          <p:nvPr>
            <p:ph type="body" idx="4"/>
          </p:nvPr>
        </p:nvSpPr>
        <p:spPr>
          <a:xfrm>
            <a:off x="319505" y="4495585"/>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77"/>
        <p:cNvGrpSpPr/>
        <p:nvPr/>
      </p:nvGrpSpPr>
      <p:grpSpPr>
        <a:xfrm>
          <a:off x="0" y="0"/>
          <a:ext cx="0" cy="0"/>
          <a:chOff x="0" y="0"/>
          <a:chExt cx="0" cy="0"/>
        </a:xfrm>
      </p:grpSpPr>
      <p:pic>
        <p:nvPicPr>
          <p:cNvPr id="1078" name="Google Shape;1078;p92"/>
          <p:cNvPicPr preferRelativeResize="0"/>
          <p:nvPr/>
        </p:nvPicPr>
        <p:blipFill rotWithShape="1">
          <a:blip r:embed="rId2">
            <a:alphaModFix/>
          </a:blip>
          <a:srcRect r="3426" b="1768"/>
          <a:stretch/>
        </p:blipFill>
        <p:spPr>
          <a:xfrm>
            <a:off x="100730" y="1690950"/>
            <a:ext cx="5619569" cy="4136177"/>
          </a:xfrm>
          <a:prstGeom prst="rect">
            <a:avLst/>
          </a:prstGeom>
          <a:noFill/>
          <a:ln>
            <a:noFill/>
          </a:ln>
        </p:spPr>
      </p:pic>
      <p:sp>
        <p:nvSpPr>
          <p:cNvPr id="1079" name="Google Shape;1079;p9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80" name="Google Shape;1080;p92"/>
          <p:cNvPicPr preferRelativeResize="0"/>
          <p:nvPr/>
        </p:nvPicPr>
        <p:blipFill rotWithShape="1">
          <a:blip r:embed="rId3">
            <a:alphaModFix/>
          </a:blip>
          <a:srcRect/>
          <a:stretch/>
        </p:blipFill>
        <p:spPr>
          <a:xfrm>
            <a:off x="2097147" y="6246434"/>
            <a:ext cx="309929" cy="493980"/>
          </a:xfrm>
          <a:prstGeom prst="rect">
            <a:avLst/>
          </a:prstGeom>
          <a:noFill/>
          <a:ln>
            <a:noFill/>
          </a:ln>
        </p:spPr>
      </p:pic>
      <p:cxnSp>
        <p:nvCxnSpPr>
          <p:cNvPr id="1081" name="Google Shape;1081;p92"/>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82" name="Google Shape;1082;p9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83" name="Google Shape;1083;p92"/>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084" name="Google Shape;1084;p9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085" name="Google Shape;1085;p9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86" name="Google Shape;1086;p92"/>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1087" name="Google Shape;1087;p92"/>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1088" name="Google Shape;1088;p92"/>
          <p:cNvSpPr/>
          <p:nvPr/>
        </p:nvSpPr>
        <p:spPr>
          <a:xfrm>
            <a:off x="8260989" y="2998070"/>
            <a:ext cx="3801300" cy="1571100"/>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89" name="Google Shape;1089;p92"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1090" name="Google Shape;1090;p92"/>
          <p:cNvSpPr/>
          <p:nvPr/>
        </p:nvSpPr>
        <p:spPr>
          <a:xfrm>
            <a:off x="5720300" y="1436681"/>
            <a:ext cx="3801300" cy="1571100"/>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1" name="Google Shape;1091;p92"/>
          <p:cNvSpPr/>
          <p:nvPr/>
        </p:nvSpPr>
        <p:spPr>
          <a:xfrm>
            <a:off x="5839976" y="4511014"/>
            <a:ext cx="5789100" cy="1571100"/>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2" name="Google Shape;1092;p92"/>
          <p:cNvSpPr txBox="1">
            <a:spLocks noGrp="1"/>
          </p:cNvSpPr>
          <p:nvPr>
            <p:ph type="body" idx="1"/>
          </p:nvPr>
        </p:nvSpPr>
        <p:spPr>
          <a:xfrm>
            <a:off x="8450575" y="3165416"/>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3" name="Google Shape;1093;p92"/>
          <p:cNvSpPr txBox="1">
            <a:spLocks noGrp="1"/>
          </p:cNvSpPr>
          <p:nvPr>
            <p:ph type="body" idx="2"/>
          </p:nvPr>
        </p:nvSpPr>
        <p:spPr>
          <a:xfrm>
            <a:off x="5816498" y="1588544"/>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4" name="Google Shape;1094;p92"/>
          <p:cNvSpPr txBox="1">
            <a:spLocks noGrp="1"/>
          </p:cNvSpPr>
          <p:nvPr>
            <p:ph type="body" idx="3"/>
          </p:nvPr>
        </p:nvSpPr>
        <p:spPr>
          <a:xfrm>
            <a:off x="6003646" y="4619956"/>
            <a:ext cx="53886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1095"/>
        <p:cNvGrpSpPr/>
        <p:nvPr/>
      </p:nvGrpSpPr>
      <p:grpSpPr>
        <a:xfrm>
          <a:off x="0" y="0"/>
          <a:ext cx="0" cy="0"/>
          <a:chOff x="0" y="0"/>
          <a:chExt cx="0" cy="0"/>
        </a:xfrm>
      </p:grpSpPr>
      <p:sp>
        <p:nvSpPr>
          <p:cNvPr id="1096" name="Google Shape;1096;p9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97" name="Google Shape;1097;p93"/>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8" name="Google Shape;1098;p93"/>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99" name="Google Shape;1099;p9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00" name="Google Shape;1100;p9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01" name="Google Shape;1101;p9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02" name="Google Shape;1102;p9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03" name="Google Shape;1103;p9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04" name="Google Shape;1104;p9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05" name="Google Shape;1105;p9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06" name="Google Shape;1106;p93"/>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107" name="Google Shape;1107;p9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p:spTree>
      <p:nvGrpSpPr>
        <p:cNvPr id="1" name="Shape 1108"/>
        <p:cNvGrpSpPr/>
        <p:nvPr/>
      </p:nvGrpSpPr>
      <p:grpSpPr>
        <a:xfrm>
          <a:off x="0" y="0"/>
          <a:ext cx="0" cy="0"/>
          <a:chOff x="0" y="0"/>
          <a:chExt cx="0" cy="0"/>
        </a:xfrm>
      </p:grpSpPr>
      <p:pic>
        <p:nvPicPr>
          <p:cNvPr id="1109" name="Google Shape;1109;p9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10" name="Google Shape;1110;p9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11" name="Google Shape;1111;p94"/>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12" name="Google Shape;1112;p94"/>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13" name="Google Shape;1113;p94"/>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14" name="Google Shape;1114;p94"/>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115" name="Google Shape;1115;p94"/>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16" name="Google Shape;1116;p94"/>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117" name="Google Shape;1117;p94"/>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118" name="Google Shape;1118;p9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19" name="Google Shape;1119;p94"/>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0" name="Google Shape;1120;p94"/>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1" name="Google Shape;1121;p94"/>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2" name="Google Shape;1122;p94"/>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3" name="Google Shape;1123;p94"/>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4" name="Google Shape;1124;p94"/>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5" name="Google Shape;1125;p94"/>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6" name="Google Shape;1126;p94"/>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7" name="Google Shape;1127;p94"/>
          <p:cNvSpPr>
            <a:spLocks noGrp="1"/>
          </p:cNvSpPr>
          <p:nvPr>
            <p:ph type="pic" idx="9"/>
          </p:nvPr>
        </p:nvSpPr>
        <p:spPr>
          <a:xfrm>
            <a:off x="7967502" y="1420398"/>
            <a:ext cx="3962100" cy="3122700"/>
          </a:xfrm>
          <a:prstGeom prst="rect">
            <a:avLst/>
          </a:prstGeom>
          <a:noFill/>
          <a:ln>
            <a:noFill/>
          </a:ln>
        </p:spPr>
      </p:sp>
      <p:sp>
        <p:nvSpPr>
          <p:cNvPr id="1128" name="Google Shape;1128;p94"/>
          <p:cNvSpPr txBox="1">
            <a:spLocks noGrp="1"/>
          </p:cNvSpPr>
          <p:nvPr>
            <p:ph type="body" idx="13"/>
          </p:nvPr>
        </p:nvSpPr>
        <p:spPr>
          <a:xfrm>
            <a:off x="6381858" y="5027422"/>
            <a:ext cx="5547900" cy="1053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29" name="Google Shape;1129;p94"/>
          <p:cNvPicPr preferRelativeResize="0"/>
          <p:nvPr/>
        </p:nvPicPr>
        <p:blipFill rotWithShape="1">
          <a:blip r:embed="rId6">
            <a:alphaModFix/>
          </a:blip>
          <a:srcRect/>
          <a:stretch/>
        </p:blipFill>
        <p:spPr>
          <a:xfrm>
            <a:off x="5314535" y="4975017"/>
            <a:ext cx="982993" cy="1105644"/>
          </a:xfrm>
          <a:prstGeom prst="rect">
            <a:avLst/>
          </a:prstGeom>
          <a:noFill/>
          <a:ln>
            <a:noFill/>
          </a:ln>
        </p:spPr>
      </p:pic>
      <p:sp>
        <p:nvSpPr>
          <p:cNvPr id="1130" name="Google Shape;1130;p94"/>
          <p:cNvSpPr txBox="1">
            <a:spLocks noGrp="1"/>
          </p:cNvSpPr>
          <p:nvPr>
            <p:ph type="body" idx="14"/>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131"/>
        <p:cNvGrpSpPr/>
        <p:nvPr/>
      </p:nvGrpSpPr>
      <p:grpSpPr>
        <a:xfrm>
          <a:off x="0" y="0"/>
          <a:ext cx="0" cy="0"/>
          <a:chOff x="0" y="0"/>
          <a:chExt cx="0" cy="0"/>
        </a:xfrm>
      </p:grpSpPr>
      <p:sp>
        <p:nvSpPr>
          <p:cNvPr id="1132" name="Google Shape;1132;p95"/>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3" name="Google Shape;1133;p95"/>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4" name="Google Shape;1134;p95"/>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5" name="Google Shape;1135;p95"/>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6" name="Google Shape;1136;p95"/>
          <p:cNvSpPr txBox="1">
            <a:spLocks noGrp="1"/>
          </p:cNvSpPr>
          <p:nvPr>
            <p:ph type="body" idx="5"/>
          </p:nvPr>
        </p:nvSpPr>
        <p:spPr>
          <a:xfrm>
            <a:off x="651620" y="1700202"/>
            <a:ext cx="2130600" cy="21306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7" name="Google Shape;1137;p95"/>
          <p:cNvSpPr txBox="1">
            <a:spLocks noGrp="1"/>
          </p:cNvSpPr>
          <p:nvPr>
            <p:ph type="body" idx="6"/>
          </p:nvPr>
        </p:nvSpPr>
        <p:spPr>
          <a:xfrm>
            <a:off x="3479964" y="1854357"/>
            <a:ext cx="24873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8" name="Google Shape;1138;p95"/>
          <p:cNvSpPr txBox="1">
            <a:spLocks noGrp="1"/>
          </p:cNvSpPr>
          <p:nvPr>
            <p:ph type="body" idx="7"/>
          </p:nvPr>
        </p:nvSpPr>
        <p:spPr>
          <a:xfrm>
            <a:off x="6416856" y="186161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9" name="Google Shape;1139;p95"/>
          <p:cNvSpPr txBox="1">
            <a:spLocks noGrp="1"/>
          </p:cNvSpPr>
          <p:nvPr>
            <p:ph type="body" idx="8"/>
          </p:nvPr>
        </p:nvSpPr>
        <p:spPr>
          <a:xfrm>
            <a:off x="9355776" y="1852559"/>
            <a:ext cx="2084700" cy="1975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0" name="Google Shape;1140;p95"/>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141" name="Google Shape;1141;p9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42" name="Google Shape;1142;p95"/>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43" name="Google Shape;1143;p95"/>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44" name="Google Shape;1144;p9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45" name="Google Shape;1145;p95"/>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46" name="Google Shape;1146;p95"/>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47" name="Google Shape;1147;p95"/>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48" name="Google Shape;1148;p9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49" name="Google Shape;1149;p9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Welcome 4 Points, Pic">
  <p:cSld name="1_Welcome 4 Points, Pic 2">
    <p:spTree>
      <p:nvGrpSpPr>
        <p:cNvPr id="1" name="Shape 1150"/>
        <p:cNvGrpSpPr/>
        <p:nvPr/>
      </p:nvGrpSpPr>
      <p:grpSpPr>
        <a:xfrm>
          <a:off x="0" y="0"/>
          <a:ext cx="0" cy="0"/>
          <a:chOff x="0" y="0"/>
          <a:chExt cx="0" cy="0"/>
        </a:xfrm>
      </p:grpSpPr>
      <p:sp>
        <p:nvSpPr>
          <p:cNvPr id="1151" name="Google Shape;1151;p96"/>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1152" name="Google Shape;1152;p96"/>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3" name="Google Shape;1153;p96"/>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4" name="Google Shape;1154;p9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55" name="Google Shape;1155;p96"/>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56" name="Google Shape;1156;p96"/>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57" name="Google Shape;1157;p96"/>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58" name="Google Shape;1158;p96"/>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59" name="Google Shape;1159;p96"/>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60" name="Google Shape;1160;p96"/>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61" name="Google Shape;1161;p96"/>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62" name="Google Shape;1162;p96"/>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63" name="Google Shape;1163;p96"/>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64" name="Google Shape;1164;p96"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1165" name="Google Shape;1165;p96"/>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1166" name="Google Shape;1166;p96"/>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1167" name="Google Shape;1167;p96"/>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Welcome 4 Points, Pic">
  <p:cSld name="Welcome (Virtual) 4 Points, Pic">
    <p:spTree>
      <p:nvGrpSpPr>
        <p:cNvPr id="1" name="Shape 1168"/>
        <p:cNvGrpSpPr/>
        <p:nvPr/>
      </p:nvGrpSpPr>
      <p:grpSpPr>
        <a:xfrm>
          <a:off x="0" y="0"/>
          <a:ext cx="0" cy="0"/>
          <a:chOff x="0" y="0"/>
          <a:chExt cx="0" cy="0"/>
        </a:xfrm>
      </p:grpSpPr>
      <p:sp>
        <p:nvSpPr>
          <p:cNvPr id="1169" name="Google Shape;1169;p97"/>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1170" name="Google Shape;1170;p97"/>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1" name="Google Shape;1171;p97"/>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2" name="Google Shape;1172;p9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73" name="Google Shape;1173;p97"/>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74" name="Google Shape;1174;p97"/>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75" name="Google Shape;1175;p97"/>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76" name="Google Shape;1176;p9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77" name="Google Shape;1177;p97"/>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78" name="Google Shape;1178;p9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79" name="Google Shape;1179;p9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80" name="Google Shape;1180;p97"/>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81" name="Google Shape;1181;p97"/>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82" name="Google Shape;1182;p97"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1183" name="Google Shape;1183;p97"/>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1184" name="Google Shape;1184;p97"/>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1185" name="Google Shape;1185;p97"/>
          <p:cNvPicPr preferRelativeResize="0"/>
          <p:nvPr/>
        </p:nvPicPr>
        <p:blipFill rotWithShape="1">
          <a:blip r:embed="rId8">
            <a:alphaModFix/>
          </a:blip>
          <a:srcRect/>
          <a:stretch/>
        </p:blipFill>
        <p:spPr>
          <a:xfrm>
            <a:off x="482348" y="4977591"/>
            <a:ext cx="834098" cy="70474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1186"/>
        <p:cNvGrpSpPr/>
        <p:nvPr/>
      </p:nvGrpSpPr>
      <p:grpSpPr>
        <a:xfrm>
          <a:off x="0" y="0"/>
          <a:ext cx="0" cy="0"/>
          <a:chOff x="0" y="0"/>
          <a:chExt cx="0" cy="0"/>
        </a:xfrm>
      </p:grpSpPr>
      <p:sp>
        <p:nvSpPr>
          <p:cNvPr id="1187" name="Google Shape;1187;p98"/>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8" name="Google Shape;1188;p98"/>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9" name="Google Shape;1189;p98"/>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0" name="Google Shape;1190;p98"/>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1" name="Google Shape;1191;p98"/>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2" name="Google Shape;1192;p98"/>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3" name="Google Shape;1193;p98"/>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4" name="Google Shape;1194;p98"/>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5" name="Google Shape;1195;p98"/>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196" name="Google Shape;1196;p9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197" name="Google Shape;1197;p98"/>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98" name="Google Shape;1198;p98"/>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99" name="Google Shape;1199;p98"/>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00" name="Google Shape;1200;p98"/>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01" name="Google Shape;1201;p9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02" name="Google Shape;1202;p9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203" name="Google Shape;1203;p9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204" name="Google Shape;1204;p9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2">
    <p:spTree>
      <p:nvGrpSpPr>
        <p:cNvPr id="1" name="Shape 1205"/>
        <p:cNvGrpSpPr/>
        <p:nvPr/>
      </p:nvGrpSpPr>
      <p:grpSpPr>
        <a:xfrm>
          <a:off x="0" y="0"/>
          <a:ext cx="0" cy="0"/>
          <a:chOff x="0" y="0"/>
          <a:chExt cx="0" cy="0"/>
        </a:xfrm>
      </p:grpSpPr>
      <p:pic>
        <p:nvPicPr>
          <p:cNvPr id="1206" name="Google Shape;1206;p99"/>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07" name="Google Shape;1207;p99"/>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08" name="Google Shape;1208;p99"/>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09" name="Google Shape;1209;p99"/>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10" name="Google Shape;1210;p99"/>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211" name="Google Shape;1211;p99"/>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212" name="Google Shape;1212;p99"/>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13" name="Google Shape;1213;p99"/>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214" name="Google Shape;1214;p99"/>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215" name="Google Shape;1215;p9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16" name="Google Shape;1216;p99"/>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7" name="Google Shape;1217;p99"/>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8" name="Google Shape;1218;p99"/>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9" name="Google Shape;1219;p99"/>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0" name="Google Shape;1220;p99"/>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1" name="Google Shape;1221;p99"/>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2" name="Google Shape;1222;p99"/>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3" name="Google Shape;1223;p99"/>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24" name="Google Shape;1224;p99" descr="Una imagen con un muchacho, niño, joven  Descripción generada con muchísima confianza"/>
          <p:cNvPicPr preferRelativeResize="0"/>
          <p:nvPr/>
        </p:nvPicPr>
        <p:blipFill rotWithShape="1">
          <a:blip r:embed="rId6">
            <a:alphaModFix/>
          </a:blip>
          <a:srcRect/>
          <a:stretch/>
        </p:blipFill>
        <p:spPr>
          <a:xfrm>
            <a:off x="6552007" y="2127658"/>
            <a:ext cx="5112981" cy="3839191"/>
          </a:xfrm>
          <a:prstGeom prst="rect">
            <a:avLst/>
          </a:prstGeom>
          <a:noFill/>
          <a:ln w="19050" cap="sq" cmpd="sng">
            <a:solidFill>
              <a:srgbClr val="666666"/>
            </a:solidFill>
            <a:prstDash val="solid"/>
            <a:miter lim="800000"/>
            <a:headEnd type="none" w="sm" len="sm"/>
            <a:tailEnd type="none" w="sm" len="sm"/>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1">
  <p:cSld name="1_Title and Content_1">
    <p:spTree>
      <p:nvGrpSpPr>
        <p:cNvPr id="1" name="Shape 89"/>
        <p:cNvGrpSpPr/>
        <p:nvPr/>
      </p:nvGrpSpPr>
      <p:grpSpPr>
        <a:xfrm>
          <a:off x="0" y="0"/>
          <a:ext cx="0" cy="0"/>
          <a:chOff x="0" y="0"/>
          <a:chExt cx="0" cy="0"/>
        </a:xfrm>
      </p:grpSpPr>
      <p:sp>
        <p:nvSpPr>
          <p:cNvPr id="90" name="Google Shape;90;p11"/>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11"/>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11"/>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11"/>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4" name="Google Shape;94;p1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95" name="Google Shape;95;p11"/>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6" name="Google Shape;96;p1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97" name="Google Shape;97;p11"/>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8" name="Google Shape;98;p1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99" name="Google Shape;99;p1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00" name="Google Shape;100;p1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01" name="Google Shape;101;p11"/>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02" name="Google Shape;102;p1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03" name="Google Shape;103;p11"/>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11"/>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5" name="Google Shape;105;p11"/>
          <p:cNvPicPr preferRelativeResize="0"/>
          <p:nvPr/>
        </p:nvPicPr>
        <p:blipFill rotWithShape="1">
          <a:blip r:embed="rId6">
            <a:alphaModFix/>
          </a:blip>
          <a:srcRect/>
          <a:stretch/>
        </p:blipFill>
        <p:spPr>
          <a:xfrm>
            <a:off x="3265450" y="1494950"/>
            <a:ext cx="5661102" cy="4743376"/>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3_Title, 3 points,content box">
  <p:cSld name="4_Title, 3 points,content box 3">
    <p:spTree>
      <p:nvGrpSpPr>
        <p:cNvPr id="1" name="Shape 1225"/>
        <p:cNvGrpSpPr/>
        <p:nvPr/>
      </p:nvGrpSpPr>
      <p:grpSpPr>
        <a:xfrm>
          <a:off x="0" y="0"/>
          <a:ext cx="0" cy="0"/>
          <a:chOff x="0" y="0"/>
          <a:chExt cx="0" cy="0"/>
        </a:xfrm>
      </p:grpSpPr>
      <p:pic>
        <p:nvPicPr>
          <p:cNvPr id="1226" name="Google Shape;1226;p10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27" name="Google Shape;1227;p100"/>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28" name="Google Shape;1228;p100"/>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29" name="Google Shape;1229;p10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30" name="Google Shape;1230;p10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231" name="Google Shape;1231;p100"/>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232" name="Google Shape;1232;p100"/>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33" name="Google Shape;1233;p100"/>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234" name="Google Shape;1234;p100"/>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235" name="Google Shape;1235;p10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36" name="Google Shape;1236;p100"/>
          <p:cNvSpPr txBox="1">
            <a:spLocks noGrp="1"/>
          </p:cNvSpPr>
          <p:nvPr>
            <p:ph type="body" idx="1"/>
          </p:nvPr>
        </p:nvSpPr>
        <p:spPr>
          <a:xfrm>
            <a:off x="1639564" y="1374414"/>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7" name="Google Shape;1237;p100"/>
          <p:cNvSpPr txBox="1">
            <a:spLocks noGrp="1"/>
          </p:cNvSpPr>
          <p:nvPr>
            <p:ph type="body" idx="2"/>
          </p:nvPr>
        </p:nvSpPr>
        <p:spPr>
          <a:xfrm>
            <a:off x="1627989" y="259224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8" name="Google Shape;1238;p100"/>
          <p:cNvSpPr txBox="1">
            <a:spLocks noGrp="1"/>
          </p:cNvSpPr>
          <p:nvPr>
            <p:ph type="body" idx="3"/>
          </p:nvPr>
        </p:nvSpPr>
        <p:spPr>
          <a:xfrm>
            <a:off x="1655384" y="38091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9" name="Google Shape;1239;p100"/>
          <p:cNvSpPr txBox="1">
            <a:spLocks noGrp="1"/>
          </p:cNvSpPr>
          <p:nvPr>
            <p:ph type="body" idx="4"/>
          </p:nvPr>
        </p:nvSpPr>
        <p:spPr>
          <a:xfrm>
            <a:off x="698497" y="1377337"/>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0" name="Google Shape;1240;p100"/>
          <p:cNvSpPr txBox="1">
            <a:spLocks noGrp="1"/>
          </p:cNvSpPr>
          <p:nvPr>
            <p:ph type="body" idx="5"/>
          </p:nvPr>
        </p:nvSpPr>
        <p:spPr>
          <a:xfrm>
            <a:off x="698497" y="3809178"/>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1" name="Google Shape;1241;p100"/>
          <p:cNvSpPr txBox="1">
            <a:spLocks noGrp="1"/>
          </p:cNvSpPr>
          <p:nvPr>
            <p:ph type="body" idx="6"/>
          </p:nvPr>
        </p:nvSpPr>
        <p:spPr>
          <a:xfrm>
            <a:off x="1627989" y="5024978"/>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2" name="Google Shape;1242;p100"/>
          <p:cNvSpPr txBox="1">
            <a:spLocks noGrp="1"/>
          </p:cNvSpPr>
          <p:nvPr>
            <p:ph type="body" idx="7"/>
          </p:nvPr>
        </p:nvSpPr>
        <p:spPr>
          <a:xfrm>
            <a:off x="698497" y="2592249"/>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3" name="Google Shape;1243;p100"/>
          <p:cNvSpPr txBox="1">
            <a:spLocks noGrp="1"/>
          </p:cNvSpPr>
          <p:nvPr>
            <p:ph type="body" idx="8"/>
          </p:nvPr>
        </p:nvSpPr>
        <p:spPr>
          <a:xfrm>
            <a:off x="698497" y="5027421"/>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4" name="Google Shape;1244;p100"/>
          <p:cNvSpPr txBox="1">
            <a:spLocks noGrp="1"/>
          </p:cNvSpPr>
          <p:nvPr>
            <p:ph type="body" idx="9"/>
          </p:nvPr>
        </p:nvSpPr>
        <p:spPr>
          <a:xfrm>
            <a:off x="8389001" y="1520875"/>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45" name="Google Shape;1245;p100" descr="Una imagen con un muchacho, niño, joven  Descripción generada con muchísima confianza"/>
          <p:cNvPicPr preferRelativeResize="0"/>
          <p:nvPr/>
        </p:nvPicPr>
        <p:blipFill rotWithShape="1">
          <a:blip r:embed="rId6">
            <a:alphaModFix/>
          </a:blip>
          <a:srcRect/>
          <a:stretch/>
        </p:blipFill>
        <p:spPr>
          <a:xfrm>
            <a:off x="5348708" y="3084976"/>
            <a:ext cx="3642575" cy="2854738"/>
          </a:xfrm>
          <a:prstGeom prst="rect">
            <a:avLst/>
          </a:prstGeom>
          <a:noFill/>
          <a:ln w="19050" cap="sq" cmpd="sng">
            <a:solidFill>
              <a:srgbClr val="666666"/>
            </a:solidFill>
            <a:prstDash val="solid"/>
            <a:miter lim="800000"/>
            <a:headEnd type="none" w="sm" len="sm"/>
            <a:tailEnd type="none" w="sm" len="sm"/>
          </a:ln>
        </p:spPr>
      </p:pic>
      <p:sp>
        <p:nvSpPr>
          <p:cNvPr id="1246" name="Google Shape;1246;p100"/>
          <p:cNvSpPr/>
          <p:nvPr/>
        </p:nvSpPr>
        <p:spPr>
          <a:xfrm>
            <a:off x="8182573" y="1374414"/>
            <a:ext cx="3801300" cy="1571100"/>
          </a:xfrm>
          <a:prstGeom prst="wedgeRoundRectCallout">
            <a:avLst>
              <a:gd name="adj1" fmla="val -43672"/>
              <a:gd name="adj2" fmla="val 91341"/>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7" name="Google Shape;1247;p100"/>
          <p:cNvSpPr/>
          <p:nvPr/>
        </p:nvSpPr>
        <p:spPr>
          <a:xfrm>
            <a:off x="8852546" y="4379200"/>
            <a:ext cx="3206700" cy="1571100"/>
          </a:xfrm>
          <a:prstGeom prst="wedgeRoundRectCallout">
            <a:avLst>
              <a:gd name="adj1" fmla="val -55946"/>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48" name="Google Shape;1248;p100"/>
          <p:cNvSpPr txBox="1">
            <a:spLocks noGrp="1"/>
          </p:cNvSpPr>
          <p:nvPr>
            <p:ph type="body" idx="13"/>
          </p:nvPr>
        </p:nvSpPr>
        <p:spPr>
          <a:xfrm>
            <a:off x="8991285" y="4468187"/>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249"/>
        <p:cNvGrpSpPr/>
        <p:nvPr/>
      </p:nvGrpSpPr>
      <p:grpSpPr>
        <a:xfrm>
          <a:off x="0" y="0"/>
          <a:ext cx="0" cy="0"/>
          <a:chOff x="0" y="0"/>
          <a:chExt cx="0" cy="0"/>
        </a:xfrm>
      </p:grpSpPr>
      <p:pic>
        <p:nvPicPr>
          <p:cNvPr id="1250" name="Google Shape;1250;p101"/>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51" name="Google Shape;1251;p101"/>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52" name="Google Shape;1252;p101"/>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53" name="Google Shape;1253;p101"/>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54" name="Google Shape;1254;p101"/>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55" name="Google Shape;1255;p101"/>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56" name="Google Shape;1256;p101"/>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257" name="Google Shape;1257;p101"/>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258" name="Google Shape;1258;p101"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259" name="Google Shape;1259;p10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60" name="Google Shape;1260;p101"/>
          <p:cNvSpPr txBox="1">
            <a:spLocks noGrp="1"/>
          </p:cNvSpPr>
          <p:nvPr>
            <p:ph type="body" idx="1"/>
          </p:nvPr>
        </p:nvSpPr>
        <p:spPr>
          <a:xfrm>
            <a:off x="421059" y="1739549"/>
            <a:ext cx="6408600" cy="36402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1" name="Google Shape;1261;p101"/>
          <p:cNvSpPr txBox="1">
            <a:spLocks noGrp="1"/>
          </p:cNvSpPr>
          <p:nvPr>
            <p:ph type="body" idx="2"/>
          </p:nvPr>
        </p:nvSpPr>
        <p:spPr>
          <a:xfrm>
            <a:off x="7182346" y="1811338"/>
            <a:ext cx="4443600" cy="3640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1262"/>
        <p:cNvGrpSpPr/>
        <p:nvPr/>
      </p:nvGrpSpPr>
      <p:grpSpPr>
        <a:xfrm>
          <a:off x="0" y="0"/>
          <a:ext cx="0" cy="0"/>
          <a:chOff x="0" y="0"/>
          <a:chExt cx="0" cy="0"/>
        </a:xfrm>
      </p:grpSpPr>
      <p:pic>
        <p:nvPicPr>
          <p:cNvPr id="1263" name="Google Shape;1263;p10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64" name="Google Shape;1264;p102"/>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65" name="Google Shape;1265;p102"/>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66" name="Google Shape;1266;p10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67" name="Google Shape;1267;p10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268" name="Google Shape;1268;p102"/>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269" name="Google Shape;1269;p102"/>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70" name="Google Shape;1270;p102"/>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271" name="Google Shape;1271;p102"/>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272" name="Google Shape;1272;p10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73" name="Google Shape;1273;p102"/>
          <p:cNvSpPr txBox="1">
            <a:spLocks noGrp="1"/>
          </p:cNvSpPr>
          <p:nvPr>
            <p:ph type="body" idx="1"/>
          </p:nvPr>
        </p:nvSpPr>
        <p:spPr>
          <a:xfrm>
            <a:off x="1114424" y="1558925"/>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4" name="Google Shape;1274;p102"/>
          <p:cNvSpPr txBox="1">
            <a:spLocks noGrp="1"/>
          </p:cNvSpPr>
          <p:nvPr>
            <p:ph type="body" idx="2"/>
          </p:nvPr>
        </p:nvSpPr>
        <p:spPr>
          <a:xfrm>
            <a:off x="6494085" y="1558924"/>
            <a:ext cx="4583400" cy="44418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1275"/>
        <p:cNvGrpSpPr/>
        <p:nvPr/>
      </p:nvGrpSpPr>
      <p:grpSpPr>
        <a:xfrm>
          <a:off x="0" y="0"/>
          <a:ext cx="0" cy="0"/>
          <a:chOff x="0" y="0"/>
          <a:chExt cx="0" cy="0"/>
        </a:xfrm>
      </p:grpSpPr>
      <p:pic>
        <p:nvPicPr>
          <p:cNvPr id="1276" name="Google Shape;1276;p10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77" name="Google Shape;1277;p10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78" name="Google Shape;1278;p103"/>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79" name="Google Shape;1279;p10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80" name="Google Shape;1280;p10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281" name="Google Shape;1281;p103"/>
          <p:cNvPicPr preferRelativeResize="0"/>
          <p:nvPr/>
        </p:nvPicPr>
        <p:blipFill rotWithShape="1">
          <a:blip r:embed="rId4">
            <a:alphaModFix/>
          </a:blip>
          <a:srcRect/>
          <a:stretch/>
        </p:blipFill>
        <p:spPr>
          <a:xfrm>
            <a:off x="6981274" y="6196177"/>
            <a:ext cx="687747" cy="615552"/>
          </a:xfrm>
          <a:prstGeom prst="rect">
            <a:avLst/>
          </a:prstGeom>
          <a:noFill/>
          <a:ln>
            <a:noFill/>
          </a:ln>
        </p:spPr>
      </p:pic>
      <p:cxnSp>
        <p:nvCxnSpPr>
          <p:cNvPr id="1282" name="Google Shape;1282;p103"/>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83" name="Google Shape;1283;p10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284" name="Google Shape;1284;p103"/>
          <p:cNvPicPr preferRelativeResize="0"/>
          <p:nvPr/>
        </p:nvPicPr>
        <p:blipFill rotWithShape="1">
          <a:blip r:embed="rId5">
            <a:alphaModFix/>
          </a:blip>
          <a:srcRect/>
          <a:stretch/>
        </p:blipFill>
        <p:spPr>
          <a:xfrm>
            <a:off x="4458273" y="6324412"/>
            <a:ext cx="529889" cy="497951"/>
          </a:xfrm>
          <a:prstGeom prst="rect">
            <a:avLst/>
          </a:prstGeom>
          <a:noFill/>
          <a:ln>
            <a:noFill/>
          </a:ln>
        </p:spPr>
      </p:pic>
      <p:sp>
        <p:nvSpPr>
          <p:cNvPr id="1285" name="Google Shape;1285;p10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86" name="Google Shape;1286;p103"/>
          <p:cNvSpPr txBox="1">
            <a:spLocks noGrp="1"/>
          </p:cNvSpPr>
          <p:nvPr>
            <p:ph type="body" idx="1"/>
          </p:nvPr>
        </p:nvSpPr>
        <p:spPr>
          <a:xfrm>
            <a:off x="5528247" y="1563523"/>
            <a:ext cx="6168300" cy="4112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7" name="Google Shape;1287;p103"/>
          <p:cNvSpPr txBox="1">
            <a:spLocks noGrp="1"/>
          </p:cNvSpPr>
          <p:nvPr>
            <p:ph type="body" idx="2"/>
          </p:nvPr>
        </p:nvSpPr>
        <p:spPr>
          <a:xfrm>
            <a:off x="1660584" y="16041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8" name="Google Shape;1288;p103"/>
          <p:cNvSpPr txBox="1">
            <a:spLocks noGrp="1"/>
          </p:cNvSpPr>
          <p:nvPr>
            <p:ph type="body" idx="3"/>
          </p:nvPr>
        </p:nvSpPr>
        <p:spPr>
          <a:xfrm>
            <a:off x="1660585" y="3034440"/>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9" name="Google Shape;1289;p103"/>
          <p:cNvSpPr txBox="1">
            <a:spLocks noGrp="1"/>
          </p:cNvSpPr>
          <p:nvPr>
            <p:ph type="body" idx="4"/>
          </p:nvPr>
        </p:nvSpPr>
        <p:spPr>
          <a:xfrm>
            <a:off x="1660585" y="4505841"/>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0" name="Google Shape;1290;p103"/>
          <p:cNvSpPr txBox="1">
            <a:spLocks noGrp="1"/>
          </p:cNvSpPr>
          <p:nvPr>
            <p:ph type="body" idx="5"/>
          </p:nvPr>
        </p:nvSpPr>
        <p:spPr>
          <a:xfrm>
            <a:off x="698500" y="1615215"/>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1" name="Google Shape;1291;p103"/>
          <p:cNvSpPr txBox="1">
            <a:spLocks noGrp="1"/>
          </p:cNvSpPr>
          <p:nvPr>
            <p:ph type="body" idx="6"/>
          </p:nvPr>
        </p:nvSpPr>
        <p:spPr>
          <a:xfrm>
            <a:off x="698498" y="3040794"/>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2" name="Google Shape;1292;p103"/>
          <p:cNvSpPr txBox="1">
            <a:spLocks noGrp="1"/>
          </p:cNvSpPr>
          <p:nvPr>
            <p:ph type="body" idx="7"/>
          </p:nvPr>
        </p:nvSpPr>
        <p:spPr>
          <a:xfrm>
            <a:off x="698498" y="4505840"/>
            <a:ext cx="847200" cy="105570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293"/>
        <p:cNvGrpSpPr/>
        <p:nvPr/>
      </p:nvGrpSpPr>
      <p:grpSpPr>
        <a:xfrm>
          <a:off x="0" y="0"/>
          <a:ext cx="0" cy="0"/>
          <a:chOff x="0" y="0"/>
          <a:chExt cx="0" cy="0"/>
        </a:xfrm>
      </p:grpSpPr>
      <p:pic>
        <p:nvPicPr>
          <p:cNvPr id="1294" name="Google Shape;1294;p104"/>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95" name="Google Shape;1295;p104"/>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96" name="Google Shape;1296;p104"/>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97" name="Google Shape;1297;p104"/>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298" name="Google Shape;1298;p104"/>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299" name="Google Shape;1299;p104"/>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00" name="Google Shape;1300;p104"/>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01" name="Google Shape;1301;p104"/>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302" name="Google Shape;1302;p104"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303" name="Google Shape;1303;p10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04" name="Google Shape;1304;p104"/>
          <p:cNvSpPr txBox="1">
            <a:spLocks noGrp="1"/>
          </p:cNvSpPr>
          <p:nvPr>
            <p:ph type="body" idx="1"/>
          </p:nvPr>
        </p:nvSpPr>
        <p:spPr>
          <a:xfrm>
            <a:off x="1265238" y="1692275"/>
            <a:ext cx="97662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05"/>
        <p:cNvGrpSpPr/>
        <p:nvPr/>
      </p:nvGrpSpPr>
      <p:grpSpPr>
        <a:xfrm>
          <a:off x="0" y="0"/>
          <a:ext cx="0" cy="0"/>
          <a:chOff x="0" y="0"/>
          <a:chExt cx="0" cy="0"/>
        </a:xfrm>
      </p:grpSpPr>
      <p:pic>
        <p:nvPicPr>
          <p:cNvPr id="1306" name="Google Shape;1306;p105"/>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307" name="Google Shape;1307;p105"/>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08" name="Google Shape;1308;p105"/>
          <p:cNvCxnSpPr/>
          <p:nvPr/>
        </p:nvCxnSpPr>
        <p:spPr>
          <a:xfrm>
            <a:off x="762099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09" name="Google Shape;1309;p105"/>
          <p:cNvCxnSpPr/>
          <p:nvPr/>
        </p:nvCxnSpPr>
        <p:spPr>
          <a:xfrm>
            <a:off x="10120153" y="6584021"/>
            <a:ext cx="2082600" cy="0"/>
          </a:xfrm>
          <a:prstGeom prst="straightConnector1">
            <a:avLst/>
          </a:prstGeom>
          <a:noFill/>
          <a:ln w="25400" cap="flat" cmpd="sng">
            <a:solidFill>
              <a:srgbClr val="96C934"/>
            </a:solidFill>
            <a:prstDash val="solid"/>
            <a:miter lim="800000"/>
            <a:headEnd type="none" w="sm" len="sm"/>
            <a:tailEnd type="none" w="sm" len="sm"/>
          </a:ln>
        </p:spPr>
      </p:cxnSp>
      <p:pic>
        <p:nvPicPr>
          <p:cNvPr id="1310" name="Google Shape;1310;p105"/>
          <p:cNvPicPr preferRelativeResize="0"/>
          <p:nvPr/>
        </p:nvPicPr>
        <p:blipFill rotWithShape="1">
          <a:blip r:embed="rId3">
            <a:alphaModFix/>
          </a:blip>
          <a:srcRect/>
          <a:stretch/>
        </p:blipFill>
        <p:spPr>
          <a:xfrm>
            <a:off x="9702615" y="6196177"/>
            <a:ext cx="491968" cy="536174"/>
          </a:xfrm>
          <a:prstGeom prst="rect">
            <a:avLst/>
          </a:prstGeom>
          <a:noFill/>
          <a:ln>
            <a:noFill/>
          </a:ln>
        </p:spPr>
      </p:pic>
      <p:cxnSp>
        <p:nvCxnSpPr>
          <p:cNvPr id="1311" name="Google Shape;1311;p105"/>
          <p:cNvCxnSpPr/>
          <p:nvPr/>
        </p:nvCxnSpPr>
        <p:spPr>
          <a:xfrm>
            <a:off x="22895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12" name="Google Shape;1312;p105"/>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13" name="Google Shape;1313;p105"/>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314" name="Google Shape;1314;p105"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315" name="Google Shape;1315;p10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16" name="Google Shape;1316;p105"/>
          <p:cNvSpPr txBox="1">
            <a:spLocks noGrp="1"/>
          </p:cNvSpPr>
          <p:nvPr>
            <p:ph type="body" idx="1"/>
          </p:nvPr>
        </p:nvSpPr>
        <p:spPr>
          <a:xfrm>
            <a:off x="1185028" y="1692275"/>
            <a:ext cx="4830900" cy="40671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7" name="Google Shape;1317;p105"/>
          <p:cNvSpPr txBox="1">
            <a:spLocks noGrp="1"/>
          </p:cNvSpPr>
          <p:nvPr>
            <p:ph type="body" idx="2"/>
          </p:nvPr>
        </p:nvSpPr>
        <p:spPr>
          <a:xfrm>
            <a:off x="6250420" y="1692275"/>
            <a:ext cx="4756500" cy="4100700"/>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1318"/>
        <p:cNvGrpSpPr/>
        <p:nvPr/>
      </p:nvGrpSpPr>
      <p:grpSpPr>
        <a:xfrm>
          <a:off x="0" y="0"/>
          <a:ext cx="0" cy="0"/>
          <a:chOff x="0" y="0"/>
          <a:chExt cx="0" cy="0"/>
        </a:xfrm>
      </p:grpSpPr>
      <p:sp>
        <p:nvSpPr>
          <p:cNvPr id="1319" name="Google Shape;1319;p106"/>
          <p:cNvSpPr>
            <a:spLocks noGrp="1"/>
          </p:cNvSpPr>
          <p:nvPr>
            <p:ph type="pic" idx="2"/>
          </p:nvPr>
        </p:nvSpPr>
        <p:spPr>
          <a:xfrm>
            <a:off x="8142818" y="1687513"/>
            <a:ext cx="3587700" cy="3764100"/>
          </a:xfrm>
          <a:prstGeom prst="rect">
            <a:avLst/>
          </a:prstGeom>
          <a:noFill/>
          <a:ln w="19050" cap="flat" cmpd="sng">
            <a:solidFill>
              <a:srgbClr val="666666"/>
            </a:solidFill>
            <a:prstDash val="solid"/>
            <a:round/>
            <a:headEnd type="none" w="sm" len="sm"/>
            <a:tailEnd type="none" w="sm" len="sm"/>
          </a:ln>
        </p:spPr>
      </p:sp>
      <p:sp>
        <p:nvSpPr>
          <p:cNvPr id="1320" name="Google Shape;1320;p106"/>
          <p:cNvSpPr txBox="1">
            <a:spLocks noGrp="1"/>
          </p:cNvSpPr>
          <p:nvPr>
            <p:ph type="body" idx="1"/>
          </p:nvPr>
        </p:nvSpPr>
        <p:spPr>
          <a:xfrm>
            <a:off x="258234" y="1687513"/>
            <a:ext cx="7884600" cy="37641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1" name="Google Shape;1321;p10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3_Content with Caption">
  <p:cSld name="5_Content with Caption">
    <p:spTree>
      <p:nvGrpSpPr>
        <p:cNvPr id="1" name="Shape 1327"/>
        <p:cNvGrpSpPr/>
        <p:nvPr/>
      </p:nvGrpSpPr>
      <p:grpSpPr>
        <a:xfrm>
          <a:off x="0" y="0"/>
          <a:ext cx="0" cy="0"/>
          <a:chOff x="0" y="0"/>
          <a:chExt cx="0" cy="0"/>
        </a:xfrm>
      </p:grpSpPr>
      <p:sp>
        <p:nvSpPr>
          <p:cNvPr id="1328" name="Google Shape;1328;p108"/>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9" name="Google Shape;1329;p108"/>
          <p:cNvSpPr>
            <a:spLocks noGrp="1"/>
          </p:cNvSpPr>
          <p:nvPr>
            <p:ph type="pic" idx="2"/>
          </p:nvPr>
        </p:nvSpPr>
        <p:spPr>
          <a:xfrm>
            <a:off x="8953152" y="1444919"/>
            <a:ext cx="2916900" cy="2596800"/>
          </a:xfrm>
          <a:prstGeom prst="rect">
            <a:avLst/>
          </a:prstGeom>
          <a:noFill/>
          <a:ln>
            <a:noFill/>
          </a:ln>
        </p:spPr>
      </p:sp>
      <p:sp>
        <p:nvSpPr>
          <p:cNvPr id="1330" name="Google Shape;1330;p108"/>
          <p:cNvSpPr txBox="1">
            <a:spLocks noGrp="1"/>
          </p:cNvSpPr>
          <p:nvPr>
            <p:ph type="body" idx="1"/>
          </p:nvPr>
        </p:nvSpPr>
        <p:spPr>
          <a:xfrm>
            <a:off x="9163051" y="4074693"/>
            <a:ext cx="2497200" cy="2368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700"/>
              <a:buFont typeface="Noto Sans Symbols"/>
              <a:buNone/>
              <a:defRPr sz="36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31" name="Google Shape;1331;p108"/>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32" name="Google Shape;1332;p108"/>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33" name="Google Shape;1333;p108"/>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334" name="Google Shape;1334;p108"/>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335" name="Google Shape;1335;p108"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36" name="Google Shape;1336;p108"/>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337" name="Google Shape;1337;p108"/>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338" name="Google Shape;1338;p108"/>
          <p:cNvSpPr>
            <a:spLocks noGrp="1"/>
          </p:cNvSpPr>
          <p:nvPr>
            <p:ph type="pic" idx="3"/>
          </p:nvPr>
        </p:nvSpPr>
        <p:spPr>
          <a:xfrm>
            <a:off x="1620982" y="1733964"/>
            <a:ext cx="5123700" cy="3849300"/>
          </a:xfrm>
          <a:prstGeom prst="rect">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Find Your Materials">
  <p:cSld name="Find Your Materials">
    <p:spTree>
      <p:nvGrpSpPr>
        <p:cNvPr id="1" name="Shape 1339"/>
        <p:cNvGrpSpPr/>
        <p:nvPr/>
      </p:nvGrpSpPr>
      <p:grpSpPr>
        <a:xfrm>
          <a:off x="0" y="0"/>
          <a:ext cx="0" cy="0"/>
          <a:chOff x="0" y="0"/>
          <a:chExt cx="0" cy="0"/>
        </a:xfrm>
      </p:grpSpPr>
      <p:sp>
        <p:nvSpPr>
          <p:cNvPr id="1340" name="Google Shape;1340;p109"/>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41" name="Google Shape;1341;p109"/>
          <p:cNvPicPr preferRelativeResize="0"/>
          <p:nvPr/>
        </p:nvPicPr>
        <p:blipFill rotWithShape="1">
          <a:blip r:embed="rId2">
            <a:alphaModFix/>
          </a:blip>
          <a:srcRect/>
          <a:stretch/>
        </p:blipFill>
        <p:spPr>
          <a:xfrm>
            <a:off x="179447" y="6246434"/>
            <a:ext cx="309931" cy="493980"/>
          </a:xfrm>
          <a:prstGeom prst="rect">
            <a:avLst/>
          </a:prstGeom>
          <a:noFill/>
          <a:ln>
            <a:noFill/>
          </a:ln>
        </p:spPr>
      </p:pic>
      <p:cxnSp>
        <p:nvCxnSpPr>
          <p:cNvPr id="1342" name="Google Shape;1342;p109"/>
          <p:cNvCxnSpPr/>
          <p:nvPr/>
        </p:nvCxnSpPr>
        <p:spPr>
          <a:xfrm>
            <a:off x="371844"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43" name="Google Shape;1343;p109"/>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44" name="Google Shape;1344;p109"/>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45" name="Google Shape;1345;p109"/>
          <p:cNvPicPr preferRelativeResize="0"/>
          <p:nvPr/>
        </p:nvPicPr>
        <p:blipFill rotWithShape="1">
          <a:blip r:embed="rId3">
            <a:alphaModFix/>
          </a:blip>
          <a:srcRect/>
          <a:stretch/>
        </p:blipFill>
        <p:spPr>
          <a:xfrm>
            <a:off x="7784915" y="6196177"/>
            <a:ext cx="491969" cy="536174"/>
          </a:xfrm>
          <a:prstGeom prst="rect">
            <a:avLst/>
          </a:prstGeom>
          <a:noFill/>
          <a:ln>
            <a:noFill/>
          </a:ln>
        </p:spPr>
      </p:pic>
      <p:pic>
        <p:nvPicPr>
          <p:cNvPr id="1346" name="Google Shape;1346;p109"/>
          <p:cNvPicPr preferRelativeResize="0"/>
          <p:nvPr/>
        </p:nvPicPr>
        <p:blipFill rotWithShape="1">
          <a:blip r:embed="rId4">
            <a:alphaModFix/>
          </a:blip>
          <a:srcRect/>
          <a:stretch/>
        </p:blipFill>
        <p:spPr>
          <a:xfrm>
            <a:off x="2477073" y="6324412"/>
            <a:ext cx="529889" cy="497951"/>
          </a:xfrm>
          <a:prstGeom prst="rect">
            <a:avLst/>
          </a:prstGeom>
          <a:noFill/>
          <a:ln>
            <a:noFill/>
          </a:ln>
        </p:spPr>
      </p:pic>
      <p:pic>
        <p:nvPicPr>
          <p:cNvPr id="1347" name="Google Shape;1347;p109" descr="A picture containing vector graphics&#10;&#10;Description automatically generated"/>
          <p:cNvPicPr preferRelativeResize="0"/>
          <p:nvPr/>
        </p:nvPicPr>
        <p:blipFill rotWithShape="1">
          <a:blip r:embed="rId5">
            <a:alphaModFix/>
          </a:blip>
          <a:srcRect/>
          <a:stretch/>
        </p:blipFill>
        <p:spPr>
          <a:xfrm>
            <a:off x="5063574" y="6196177"/>
            <a:ext cx="687747" cy="615553"/>
          </a:xfrm>
          <a:prstGeom prst="rect">
            <a:avLst/>
          </a:prstGeom>
          <a:noFill/>
          <a:ln>
            <a:noFill/>
          </a:ln>
        </p:spPr>
      </p:pic>
      <p:sp>
        <p:nvSpPr>
          <p:cNvPr id="1348" name="Google Shape;1348;p109"/>
          <p:cNvSpPr txBox="1">
            <a:spLocks noGrp="1"/>
          </p:cNvSpPr>
          <p:nvPr>
            <p:ph type="body" idx="1"/>
          </p:nvPr>
        </p:nvSpPr>
        <p:spPr>
          <a:xfrm>
            <a:off x="628275" y="1620838"/>
            <a:ext cx="30816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9" name="Google Shape;1349;p109"/>
          <p:cNvSpPr txBox="1">
            <a:spLocks noGrp="1"/>
          </p:cNvSpPr>
          <p:nvPr>
            <p:ph type="body" idx="2"/>
          </p:nvPr>
        </p:nvSpPr>
        <p:spPr>
          <a:xfrm>
            <a:off x="4059003" y="1632097"/>
            <a:ext cx="4005000" cy="3383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0" name="Google Shape;1350;p109"/>
          <p:cNvSpPr txBox="1">
            <a:spLocks noGrp="1"/>
          </p:cNvSpPr>
          <p:nvPr>
            <p:ph type="body" idx="3"/>
          </p:nvPr>
        </p:nvSpPr>
        <p:spPr>
          <a:xfrm>
            <a:off x="8794864" y="1454588"/>
            <a:ext cx="3348000" cy="11721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1" name="Google Shape;1351;p109"/>
          <p:cNvSpPr txBox="1">
            <a:spLocks noGrp="1"/>
          </p:cNvSpPr>
          <p:nvPr>
            <p:ph type="body" idx="4"/>
          </p:nvPr>
        </p:nvSpPr>
        <p:spPr>
          <a:xfrm>
            <a:off x="8794863" y="2645354"/>
            <a:ext cx="3348000" cy="153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2" name="Google Shape;1352;p109"/>
          <p:cNvSpPr>
            <a:spLocks noGrp="1"/>
          </p:cNvSpPr>
          <p:nvPr>
            <p:ph type="pic" idx="5"/>
          </p:nvPr>
        </p:nvSpPr>
        <p:spPr>
          <a:xfrm>
            <a:off x="8989159" y="4407656"/>
            <a:ext cx="2926200" cy="1947600"/>
          </a:xfrm>
          <a:prstGeom prst="rect">
            <a:avLst/>
          </a:prstGeom>
          <a:noFill/>
          <a:ln>
            <a:noFill/>
          </a:ln>
        </p:spPr>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_Reading tip introduction">
  <p:cSld name="3_Reading tip">
    <p:spTree>
      <p:nvGrpSpPr>
        <p:cNvPr id="1" name="Shape 1353"/>
        <p:cNvGrpSpPr/>
        <p:nvPr/>
      </p:nvGrpSpPr>
      <p:grpSpPr>
        <a:xfrm>
          <a:off x="0" y="0"/>
          <a:ext cx="0" cy="0"/>
          <a:chOff x="0" y="0"/>
          <a:chExt cx="0" cy="0"/>
        </a:xfrm>
      </p:grpSpPr>
      <p:sp>
        <p:nvSpPr>
          <p:cNvPr id="1354" name="Google Shape;1354;p110"/>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55" name="Google Shape;1355;p110"/>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56" name="Google Shape;1356;p110"/>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57" name="Google Shape;1357;p110"/>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58" name="Google Shape;1358;p110"/>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359" name="Google Shape;1359;p110"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60" name="Google Shape;1360;p110"/>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361" name="Google Shape;1361;p110"/>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362" name="Google Shape;1362;p110"/>
          <p:cNvSpPr>
            <a:spLocks noGrp="1"/>
          </p:cNvSpPr>
          <p:nvPr>
            <p:ph type="pic" idx="2"/>
          </p:nvPr>
        </p:nvSpPr>
        <p:spPr>
          <a:xfrm>
            <a:off x="9282749" y="1283634"/>
            <a:ext cx="2377500" cy="3173100"/>
          </a:xfrm>
          <a:prstGeom prst="rect">
            <a:avLst/>
          </a:prstGeom>
          <a:noFill/>
          <a:ln>
            <a:noFill/>
          </a:ln>
        </p:spPr>
      </p:sp>
      <p:sp>
        <p:nvSpPr>
          <p:cNvPr id="1363" name="Google Shape;1363;p110"/>
          <p:cNvSpPr txBox="1">
            <a:spLocks noGrp="1"/>
          </p:cNvSpPr>
          <p:nvPr>
            <p:ph type="body" idx="1"/>
          </p:nvPr>
        </p:nvSpPr>
        <p:spPr>
          <a:xfrm>
            <a:off x="9222900" y="4748864"/>
            <a:ext cx="2497200" cy="1342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4" name="Google Shape;1364;p110"/>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5" name="Google Shape;1365;p110"/>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6" name="Google Shape;1366;p110"/>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7" name="Google Shape;1367;p110"/>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68" name="Google Shape;1368;p110"/>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69" name="Google Shape;1369;p110"/>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70" name="Google Shape;1370;p110"/>
          <p:cNvSpPr txBox="1">
            <a:spLocks noGrp="1"/>
          </p:cNvSpPr>
          <p:nvPr>
            <p:ph type="body" idx="9"/>
          </p:nvPr>
        </p:nvSpPr>
        <p:spPr>
          <a:xfrm>
            <a:off x="1340838" y="491044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71" name="Google Shape;1371;p110"/>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106"/>
        <p:cNvGrpSpPr/>
        <p:nvPr/>
      </p:nvGrpSpPr>
      <p:grpSpPr>
        <a:xfrm>
          <a:off x="0" y="0"/>
          <a:ext cx="0" cy="0"/>
          <a:chOff x="0" y="0"/>
          <a:chExt cx="0" cy="0"/>
        </a:xfrm>
      </p:grpSpPr>
      <p:sp>
        <p:nvSpPr>
          <p:cNvPr id="107" name="Google Shape;107;p1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08" name="Google Shape;108;p1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09" name="Google Shape;109;p12"/>
          <p:cNvCxnSpPr/>
          <p:nvPr/>
        </p:nvCxnSpPr>
        <p:spPr>
          <a:xfrm>
            <a:off x="-46438"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0" name="Google Shape;110;p1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11" name="Google Shape;111;p1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2" name="Google Shape;112;p1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13" name="Google Shape;113;p1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14" name="Google Shape;114;p1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15" name="Google Shape;115;p1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16" name="Google Shape;116;p1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17" name="Google Shape;117;p12"/>
          <p:cNvSpPr txBox="1">
            <a:spLocks noGrp="1"/>
          </p:cNvSpPr>
          <p:nvPr>
            <p:ph type="body" idx="1"/>
          </p:nvPr>
        </p:nvSpPr>
        <p:spPr>
          <a:xfrm>
            <a:off x="6303981" y="1659612"/>
            <a:ext cx="5353500" cy="11937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12"/>
          <p:cNvSpPr txBox="1">
            <a:spLocks noGrp="1"/>
          </p:cNvSpPr>
          <p:nvPr>
            <p:ph type="body" idx="2"/>
          </p:nvPr>
        </p:nvSpPr>
        <p:spPr>
          <a:xfrm>
            <a:off x="6303981" y="4001457"/>
            <a:ext cx="5353500" cy="15543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9" name="Google Shape;119;p12" descr="A picture containing person, indoor&#10;&#10;Description automatically generated"/>
          <p:cNvPicPr preferRelativeResize="0"/>
          <p:nvPr/>
        </p:nvPicPr>
        <p:blipFill rotWithShape="1">
          <a:blip r:embed="rId6">
            <a:alphaModFix/>
          </a:blip>
          <a:srcRect/>
          <a:stretch/>
        </p:blipFill>
        <p:spPr>
          <a:xfrm>
            <a:off x="671712" y="1659612"/>
            <a:ext cx="4253838" cy="4198987"/>
          </a:xfrm>
          <a:prstGeom prst="rect">
            <a:avLst/>
          </a:prstGeom>
          <a:noFill/>
          <a:ln w="9525" cap="flat" cmpd="sng">
            <a:solidFill>
              <a:srgbClr val="666666"/>
            </a:solidFill>
            <a:prstDash val="solid"/>
            <a:round/>
            <a:headEnd type="none" w="sm" len="sm"/>
            <a:tailEnd type="none" w="sm" len="sm"/>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_Reading tip with wider picture">
  <p:cSld name="3_Reading tip with wider picture">
    <p:spTree>
      <p:nvGrpSpPr>
        <p:cNvPr id="1" name="Shape 1372"/>
        <p:cNvGrpSpPr/>
        <p:nvPr/>
      </p:nvGrpSpPr>
      <p:grpSpPr>
        <a:xfrm>
          <a:off x="0" y="0"/>
          <a:ext cx="0" cy="0"/>
          <a:chOff x="0" y="0"/>
          <a:chExt cx="0" cy="0"/>
        </a:xfrm>
      </p:grpSpPr>
      <p:sp>
        <p:nvSpPr>
          <p:cNvPr id="1373" name="Google Shape;1373;p111"/>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74" name="Google Shape;1374;p111"/>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75" name="Google Shape;1375;p111"/>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76" name="Google Shape;1376;p111"/>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77" name="Google Shape;1377;p111"/>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378" name="Google Shape;1378;p111"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79" name="Google Shape;1379;p111"/>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380" name="Google Shape;1380;p111"/>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381" name="Google Shape;1381;p111"/>
          <p:cNvSpPr txBox="1">
            <a:spLocks noGrp="1"/>
          </p:cNvSpPr>
          <p:nvPr>
            <p:ph type="body" idx="1"/>
          </p:nvPr>
        </p:nvSpPr>
        <p:spPr>
          <a:xfrm>
            <a:off x="500204" y="1587499"/>
            <a:ext cx="7520700" cy="436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2" name="Google Shape;1382;p111"/>
          <p:cNvSpPr>
            <a:spLocks noGrp="1"/>
          </p:cNvSpPr>
          <p:nvPr>
            <p:ph type="pic" idx="2"/>
          </p:nvPr>
        </p:nvSpPr>
        <p:spPr>
          <a:xfrm>
            <a:off x="8832388" y="1251284"/>
            <a:ext cx="3251700" cy="2499000"/>
          </a:xfrm>
          <a:prstGeom prst="rect">
            <a:avLst/>
          </a:prstGeom>
          <a:noFill/>
          <a:ln>
            <a:noFill/>
          </a:ln>
        </p:spPr>
      </p:sp>
      <p:sp>
        <p:nvSpPr>
          <p:cNvPr id="1383" name="Google Shape;1383;p111"/>
          <p:cNvSpPr txBox="1">
            <a:spLocks noGrp="1"/>
          </p:cNvSpPr>
          <p:nvPr>
            <p:ph type="body" idx="3"/>
          </p:nvPr>
        </p:nvSpPr>
        <p:spPr>
          <a:xfrm>
            <a:off x="9209609" y="4065956"/>
            <a:ext cx="2497200" cy="2185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4_Raz Kids">
  <p:cSld name="4_Raz Kids">
    <p:spTree>
      <p:nvGrpSpPr>
        <p:cNvPr id="1" name="Shape 1384"/>
        <p:cNvGrpSpPr/>
        <p:nvPr/>
      </p:nvGrpSpPr>
      <p:grpSpPr>
        <a:xfrm>
          <a:off x="0" y="0"/>
          <a:ext cx="0" cy="0"/>
          <a:chOff x="0" y="0"/>
          <a:chExt cx="0" cy="0"/>
        </a:xfrm>
      </p:grpSpPr>
      <p:sp>
        <p:nvSpPr>
          <p:cNvPr id="1385" name="Google Shape;1385;p112"/>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86" name="Google Shape;1386;p112"/>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87" name="Google Shape;1387;p112"/>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88" name="Google Shape;1388;p112"/>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389" name="Google Shape;1389;p112"/>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390" name="Google Shape;1390;p112"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391" name="Google Shape;1391;p112"/>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392" name="Google Shape;1392;p112"/>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393" name="Google Shape;1393;p112"/>
          <p:cNvSpPr>
            <a:spLocks noGrp="1"/>
          </p:cNvSpPr>
          <p:nvPr>
            <p:ph type="pic" idx="2"/>
          </p:nvPr>
        </p:nvSpPr>
        <p:spPr>
          <a:xfrm>
            <a:off x="9093038" y="1058781"/>
            <a:ext cx="2715900" cy="2715900"/>
          </a:xfrm>
          <a:prstGeom prst="rect">
            <a:avLst/>
          </a:prstGeom>
          <a:noFill/>
          <a:ln>
            <a:noFill/>
          </a:ln>
        </p:spPr>
      </p:sp>
      <p:sp>
        <p:nvSpPr>
          <p:cNvPr id="1394" name="Google Shape;1394;p112"/>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5" name="Google Shape;1395;p112"/>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6" name="Google Shape;1396;p112"/>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7" name="Google Shape;1397;p112"/>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8" name="Google Shape;1398;p112"/>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9" name="Google Shape;1399;p112"/>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0" name="Google Shape;1400;p112"/>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ocial Media">
  <p:cSld name="Social Media">
    <p:spTree>
      <p:nvGrpSpPr>
        <p:cNvPr id="1" name="Shape 1401"/>
        <p:cNvGrpSpPr/>
        <p:nvPr/>
      </p:nvGrpSpPr>
      <p:grpSpPr>
        <a:xfrm>
          <a:off x="0" y="0"/>
          <a:ext cx="0" cy="0"/>
          <a:chOff x="0" y="0"/>
          <a:chExt cx="0" cy="0"/>
        </a:xfrm>
      </p:grpSpPr>
      <p:sp>
        <p:nvSpPr>
          <p:cNvPr id="1402" name="Google Shape;1402;p113"/>
          <p:cNvSpPr>
            <a:spLocks noGrp="1"/>
          </p:cNvSpPr>
          <p:nvPr>
            <p:ph type="pic" idx="2"/>
          </p:nvPr>
        </p:nvSpPr>
        <p:spPr>
          <a:xfrm>
            <a:off x="9810967" y="1562916"/>
            <a:ext cx="1152000" cy="1143000"/>
          </a:xfrm>
          <a:prstGeom prst="rect">
            <a:avLst/>
          </a:prstGeom>
          <a:noFill/>
          <a:ln>
            <a:noFill/>
          </a:ln>
        </p:spPr>
      </p:sp>
      <p:sp>
        <p:nvSpPr>
          <p:cNvPr id="1403" name="Google Shape;1403;p113"/>
          <p:cNvSpPr txBox="1">
            <a:spLocks noGrp="1"/>
          </p:cNvSpPr>
          <p:nvPr>
            <p:ph type="body" idx="1"/>
          </p:nvPr>
        </p:nvSpPr>
        <p:spPr>
          <a:xfrm>
            <a:off x="371844" y="1687513"/>
            <a:ext cx="8090700" cy="3365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5000"/>
              <a:buFont typeface="Arial"/>
              <a:buNone/>
              <a:defRPr sz="5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4" name="Google Shape;1404;p113"/>
          <p:cNvSpPr>
            <a:spLocks noGrp="1"/>
          </p:cNvSpPr>
          <p:nvPr>
            <p:ph type="pic" idx="3"/>
          </p:nvPr>
        </p:nvSpPr>
        <p:spPr>
          <a:xfrm>
            <a:off x="9757009" y="3260706"/>
            <a:ext cx="1216200" cy="987600"/>
          </a:xfrm>
          <a:prstGeom prst="rect">
            <a:avLst/>
          </a:prstGeom>
          <a:noFill/>
          <a:ln>
            <a:noFill/>
          </a:ln>
        </p:spPr>
      </p:sp>
      <p:sp>
        <p:nvSpPr>
          <p:cNvPr id="1405" name="Google Shape;1405;p113"/>
          <p:cNvSpPr>
            <a:spLocks noGrp="1"/>
          </p:cNvSpPr>
          <p:nvPr>
            <p:ph type="pic" idx="4"/>
          </p:nvPr>
        </p:nvSpPr>
        <p:spPr>
          <a:xfrm>
            <a:off x="9810967" y="4777725"/>
            <a:ext cx="1143000" cy="1143000"/>
          </a:xfrm>
          <a:prstGeom prst="rect">
            <a:avLst/>
          </a:prstGeom>
          <a:noFill/>
          <a:ln>
            <a:noFill/>
          </a:ln>
        </p:spPr>
      </p:sp>
      <p:cxnSp>
        <p:nvCxnSpPr>
          <p:cNvPr id="1406" name="Google Shape;1406;p113"/>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07" name="Google Shape;1407;p113"/>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08" name="Google Shape;1408;p113"/>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409" name="Google Shape;1409;p113"/>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410" name="Google Shape;1410;p113"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411" name="Google Shape;1411;p113"/>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412" name="Google Shape;1412;p113"/>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413" name="Google Shape;1413;p113"/>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1414"/>
        <p:cNvGrpSpPr/>
        <p:nvPr/>
      </p:nvGrpSpPr>
      <p:grpSpPr>
        <a:xfrm>
          <a:off x="0" y="0"/>
          <a:ext cx="0" cy="0"/>
          <a:chOff x="0" y="0"/>
          <a:chExt cx="0" cy="0"/>
        </a:xfrm>
      </p:grpSpPr>
      <p:sp>
        <p:nvSpPr>
          <p:cNvPr id="1415" name="Google Shape;1415;p114"/>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416" name="Google Shape;1416;p114"/>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17" name="Google Shape;1417;p114"/>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418" name="Google Shape;1418;p114"/>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19" name="Google Shape;1419;p114"/>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420" name="Google Shape;1420;p114"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421" name="Google Shape;1421;p114"/>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422" name="Google Shape;1422;p114"/>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423" name="Google Shape;1423;p114"/>
          <p:cNvSpPr>
            <a:spLocks noGrp="1"/>
          </p:cNvSpPr>
          <p:nvPr>
            <p:ph type="pic" idx="2"/>
          </p:nvPr>
        </p:nvSpPr>
        <p:spPr>
          <a:xfrm>
            <a:off x="9209369" y="1251283"/>
            <a:ext cx="2404500" cy="2949900"/>
          </a:xfrm>
          <a:prstGeom prst="rect">
            <a:avLst/>
          </a:prstGeom>
          <a:noFill/>
          <a:ln>
            <a:noFill/>
          </a:ln>
        </p:spPr>
      </p:sp>
      <p:sp>
        <p:nvSpPr>
          <p:cNvPr id="1424" name="Google Shape;1424;p114"/>
          <p:cNvSpPr txBox="1">
            <a:spLocks noGrp="1"/>
          </p:cNvSpPr>
          <p:nvPr>
            <p:ph type="body" idx="1"/>
          </p:nvPr>
        </p:nvSpPr>
        <p:spPr>
          <a:xfrm>
            <a:off x="8822723" y="4264514"/>
            <a:ext cx="3212700" cy="2301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5" name="Google Shape;1425;p114"/>
          <p:cNvSpPr txBox="1">
            <a:spLocks noGrp="1"/>
          </p:cNvSpPr>
          <p:nvPr>
            <p:ph type="body" idx="3"/>
          </p:nvPr>
        </p:nvSpPr>
        <p:spPr>
          <a:xfrm>
            <a:off x="500205" y="1566099"/>
            <a:ext cx="7528800" cy="34638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6" name="Google Shape;1426;p114"/>
          <p:cNvSpPr txBox="1">
            <a:spLocks noGrp="1"/>
          </p:cNvSpPr>
          <p:nvPr>
            <p:ph type="body" idx="4"/>
          </p:nvPr>
        </p:nvSpPr>
        <p:spPr>
          <a:xfrm>
            <a:off x="5940679" y="1768203"/>
            <a:ext cx="2692800" cy="25632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27"/>
        <p:cNvGrpSpPr/>
        <p:nvPr/>
      </p:nvGrpSpPr>
      <p:grpSpPr>
        <a:xfrm>
          <a:off x="0" y="0"/>
          <a:ext cx="0" cy="0"/>
          <a:chOff x="0" y="0"/>
          <a:chExt cx="0" cy="0"/>
        </a:xfrm>
      </p:grpSpPr>
      <p:sp>
        <p:nvSpPr>
          <p:cNvPr id="1428" name="Google Shape;1428;p115"/>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9" name="Google Shape;1429;p115"/>
          <p:cNvSpPr txBox="1">
            <a:spLocks noGrp="1"/>
          </p:cNvSpPr>
          <p:nvPr>
            <p:ph type="body" idx="1"/>
          </p:nvPr>
        </p:nvSpPr>
        <p:spPr>
          <a:xfrm>
            <a:off x="-1" y="1623059"/>
            <a:ext cx="8589900" cy="42978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5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0" name="Google Shape;1430;p115"/>
          <p:cNvSpPr txBox="1">
            <a:spLocks noGrp="1"/>
          </p:cNvSpPr>
          <p:nvPr>
            <p:ph type="body" idx="2"/>
          </p:nvPr>
        </p:nvSpPr>
        <p:spPr>
          <a:xfrm>
            <a:off x="8783638" y="1622425"/>
            <a:ext cx="3306900" cy="2309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1" name="Google Shape;1431;p115"/>
          <p:cNvSpPr txBox="1">
            <a:spLocks noGrp="1"/>
          </p:cNvSpPr>
          <p:nvPr>
            <p:ph type="body" idx="3"/>
          </p:nvPr>
        </p:nvSpPr>
        <p:spPr>
          <a:xfrm>
            <a:off x="8783638" y="5737860"/>
            <a:ext cx="3306900" cy="656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2" name="Google Shape;1432;p115"/>
          <p:cNvSpPr txBox="1">
            <a:spLocks noGrp="1"/>
          </p:cNvSpPr>
          <p:nvPr>
            <p:ph type="body" idx="4"/>
          </p:nvPr>
        </p:nvSpPr>
        <p:spPr>
          <a:xfrm>
            <a:off x="8783638" y="4225881"/>
            <a:ext cx="3306900" cy="1214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33"/>
        <p:cNvGrpSpPr/>
        <p:nvPr/>
      </p:nvGrpSpPr>
      <p:grpSpPr>
        <a:xfrm>
          <a:off x="0" y="0"/>
          <a:ext cx="0" cy="0"/>
          <a:chOff x="0" y="0"/>
          <a:chExt cx="0" cy="0"/>
        </a:xfrm>
      </p:grpSpPr>
      <p:sp>
        <p:nvSpPr>
          <p:cNvPr id="1434" name="Google Shape;1434;p116"/>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435"/>
        <p:cNvGrpSpPr/>
        <p:nvPr/>
      </p:nvGrpSpPr>
      <p:grpSpPr>
        <a:xfrm>
          <a:off x="0" y="0"/>
          <a:ext cx="0" cy="0"/>
          <a:chOff x="0" y="0"/>
          <a:chExt cx="0" cy="0"/>
        </a:xfrm>
      </p:grpSpPr>
      <p:sp>
        <p:nvSpPr>
          <p:cNvPr id="1436" name="Google Shape;1436;p117"/>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437" name="Google Shape;1437;p117"/>
          <p:cNvCxnSpPr/>
          <p:nvPr/>
        </p:nvCxnSpPr>
        <p:spPr>
          <a:xfrm>
            <a:off x="3718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38" name="Google Shape;1438;p117"/>
          <p:cNvCxnSpPr/>
          <p:nvPr/>
        </p:nvCxnSpPr>
        <p:spPr>
          <a:xfrm>
            <a:off x="30078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439" name="Google Shape;1439;p117"/>
          <p:cNvCxnSpPr/>
          <p:nvPr/>
        </p:nvCxnSpPr>
        <p:spPr>
          <a:xfrm>
            <a:off x="57032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40" name="Google Shape;1440;p117"/>
          <p:cNvPicPr preferRelativeResize="0"/>
          <p:nvPr/>
        </p:nvPicPr>
        <p:blipFill rotWithShape="1">
          <a:blip r:embed="rId2">
            <a:alphaModFix/>
          </a:blip>
          <a:srcRect/>
          <a:stretch/>
        </p:blipFill>
        <p:spPr>
          <a:xfrm>
            <a:off x="7784915" y="6196177"/>
            <a:ext cx="491969" cy="536174"/>
          </a:xfrm>
          <a:prstGeom prst="rect">
            <a:avLst/>
          </a:prstGeom>
          <a:noFill/>
          <a:ln>
            <a:noFill/>
          </a:ln>
        </p:spPr>
      </p:pic>
      <p:pic>
        <p:nvPicPr>
          <p:cNvPr id="1441" name="Google Shape;1441;p117"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442" name="Google Shape;1442;p117"/>
          <p:cNvPicPr preferRelativeResize="0"/>
          <p:nvPr/>
        </p:nvPicPr>
        <p:blipFill rotWithShape="1">
          <a:blip r:embed="rId4">
            <a:alphaModFix/>
          </a:blip>
          <a:srcRect/>
          <a:stretch/>
        </p:blipFill>
        <p:spPr>
          <a:xfrm>
            <a:off x="2477073" y="6324412"/>
            <a:ext cx="529889" cy="497950"/>
          </a:xfrm>
          <a:prstGeom prst="rect">
            <a:avLst/>
          </a:prstGeom>
          <a:noFill/>
          <a:ln>
            <a:noFill/>
          </a:ln>
        </p:spPr>
      </p:pic>
      <p:pic>
        <p:nvPicPr>
          <p:cNvPr id="1443" name="Google Shape;1443;p117"/>
          <p:cNvPicPr preferRelativeResize="0"/>
          <p:nvPr/>
        </p:nvPicPr>
        <p:blipFill rotWithShape="1">
          <a:blip r:embed="rId5">
            <a:alphaModFix/>
          </a:blip>
          <a:srcRect/>
          <a:stretch/>
        </p:blipFill>
        <p:spPr>
          <a:xfrm>
            <a:off x="190275" y="6251086"/>
            <a:ext cx="309931" cy="493980"/>
          </a:xfrm>
          <a:prstGeom prst="rect">
            <a:avLst/>
          </a:prstGeom>
          <a:noFill/>
          <a:ln>
            <a:noFill/>
          </a:ln>
        </p:spPr>
      </p:pic>
      <p:sp>
        <p:nvSpPr>
          <p:cNvPr id="1444" name="Google Shape;1444;p117"/>
          <p:cNvSpPr>
            <a:spLocks noGrp="1"/>
          </p:cNvSpPr>
          <p:nvPr>
            <p:ph type="pic" idx="2"/>
          </p:nvPr>
        </p:nvSpPr>
        <p:spPr>
          <a:xfrm>
            <a:off x="8916576" y="1661249"/>
            <a:ext cx="2990100" cy="2715900"/>
          </a:xfrm>
          <a:prstGeom prst="rect">
            <a:avLst/>
          </a:prstGeom>
          <a:noFill/>
          <a:ln>
            <a:noFill/>
          </a:ln>
        </p:spPr>
      </p:sp>
      <p:sp>
        <p:nvSpPr>
          <p:cNvPr id="1445" name="Google Shape;1445;p117"/>
          <p:cNvSpPr txBox="1">
            <a:spLocks noGrp="1"/>
          </p:cNvSpPr>
          <p:nvPr>
            <p:ph type="body" idx="1"/>
          </p:nvPr>
        </p:nvSpPr>
        <p:spPr>
          <a:xfrm>
            <a:off x="8916576" y="4120489"/>
            <a:ext cx="2990100" cy="134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6" name="Google Shape;1446;p117"/>
          <p:cNvSpPr txBox="1">
            <a:spLocks noGrp="1"/>
          </p:cNvSpPr>
          <p:nvPr>
            <p:ph type="body" idx="3"/>
          </p:nvPr>
        </p:nvSpPr>
        <p:spPr>
          <a:xfrm>
            <a:off x="740937" y="183144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7" name="Google Shape;1447;p117"/>
          <p:cNvSpPr txBox="1">
            <a:spLocks noGrp="1"/>
          </p:cNvSpPr>
          <p:nvPr>
            <p:ph type="body" idx="4"/>
          </p:nvPr>
        </p:nvSpPr>
        <p:spPr>
          <a:xfrm>
            <a:off x="740937" y="3256853"/>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8" name="Google Shape;1448;p117"/>
          <p:cNvSpPr txBox="1">
            <a:spLocks noGrp="1"/>
          </p:cNvSpPr>
          <p:nvPr>
            <p:ph type="body" idx="5"/>
          </p:nvPr>
        </p:nvSpPr>
        <p:spPr>
          <a:xfrm>
            <a:off x="740937" y="4726515"/>
            <a:ext cx="6616200" cy="1055700"/>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449"/>
        <p:cNvGrpSpPr/>
        <p:nvPr/>
      </p:nvGrpSpPr>
      <p:grpSpPr>
        <a:xfrm>
          <a:off x="0" y="0"/>
          <a:ext cx="0" cy="0"/>
          <a:chOff x="0" y="0"/>
          <a:chExt cx="0" cy="0"/>
        </a:xfrm>
      </p:grpSpPr>
      <p:sp>
        <p:nvSpPr>
          <p:cNvPr id="1450" name="Google Shape;1450;p118"/>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451" name="Google Shape;1451;p118"/>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52" name="Google Shape;1452;p118"/>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53" name="Google Shape;1453;p118"/>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454" name="Google Shape;1454;p118"/>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455" name="Google Shape;1455;p118"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456" name="Google Shape;1456;p118"/>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457" name="Google Shape;1457;p118"/>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458" name="Google Shape;1458;p118"/>
          <p:cNvSpPr>
            <a:spLocks noGrp="1"/>
          </p:cNvSpPr>
          <p:nvPr>
            <p:ph type="pic" idx="2"/>
          </p:nvPr>
        </p:nvSpPr>
        <p:spPr>
          <a:xfrm>
            <a:off x="9093038" y="1058781"/>
            <a:ext cx="2715900" cy="2715900"/>
          </a:xfrm>
          <a:prstGeom prst="rect">
            <a:avLst/>
          </a:prstGeom>
          <a:noFill/>
          <a:ln>
            <a:noFill/>
          </a:ln>
        </p:spPr>
      </p:sp>
      <p:sp>
        <p:nvSpPr>
          <p:cNvPr id="1459" name="Google Shape;1459;p118"/>
          <p:cNvSpPr txBox="1">
            <a:spLocks noGrp="1"/>
          </p:cNvSpPr>
          <p:nvPr>
            <p:ph type="body" idx="1"/>
          </p:nvPr>
        </p:nvSpPr>
        <p:spPr>
          <a:xfrm>
            <a:off x="1660584" y="1489802"/>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0" name="Google Shape;1460;p118"/>
          <p:cNvSpPr txBox="1">
            <a:spLocks noGrp="1"/>
          </p:cNvSpPr>
          <p:nvPr>
            <p:ph type="body" idx="3"/>
          </p:nvPr>
        </p:nvSpPr>
        <p:spPr>
          <a:xfrm>
            <a:off x="1660584" y="3034440"/>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1" name="Google Shape;1461;p118"/>
          <p:cNvSpPr txBox="1">
            <a:spLocks noGrp="1"/>
          </p:cNvSpPr>
          <p:nvPr>
            <p:ph type="body" idx="4"/>
          </p:nvPr>
        </p:nvSpPr>
        <p:spPr>
          <a:xfrm>
            <a:off x="1660585" y="4620141"/>
            <a:ext cx="66162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2" name="Google Shape;1462;p118"/>
          <p:cNvSpPr txBox="1">
            <a:spLocks noGrp="1"/>
          </p:cNvSpPr>
          <p:nvPr>
            <p:ph type="body" idx="5"/>
          </p:nvPr>
        </p:nvSpPr>
        <p:spPr>
          <a:xfrm>
            <a:off x="698499" y="148979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3" name="Google Shape;1463;p118"/>
          <p:cNvSpPr txBox="1">
            <a:spLocks noGrp="1"/>
          </p:cNvSpPr>
          <p:nvPr>
            <p:ph type="body" idx="6"/>
          </p:nvPr>
        </p:nvSpPr>
        <p:spPr>
          <a:xfrm>
            <a:off x="698499" y="462013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4" name="Google Shape;1464;p118"/>
          <p:cNvSpPr txBox="1">
            <a:spLocks noGrp="1"/>
          </p:cNvSpPr>
          <p:nvPr>
            <p:ph type="body" idx="7"/>
          </p:nvPr>
        </p:nvSpPr>
        <p:spPr>
          <a:xfrm>
            <a:off x="698499" y="3054969"/>
            <a:ext cx="882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5" name="Google Shape;1465;p118"/>
          <p:cNvSpPr>
            <a:spLocks noGrp="1"/>
          </p:cNvSpPr>
          <p:nvPr>
            <p:ph type="pic" idx="8"/>
          </p:nvPr>
        </p:nvSpPr>
        <p:spPr>
          <a:xfrm>
            <a:off x="8788240" y="3300664"/>
            <a:ext cx="3346800" cy="3154800"/>
          </a:xfrm>
          <a:prstGeom prst="rect">
            <a:avLst/>
          </a:prstGeom>
          <a:noFill/>
          <a:ln>
            <a:noFill/>
          </a:ln>
        </p:spPr>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1466"/>
        <p:cNvGrpSpPr/>
        <p:nvPr/>
      </p:nvGrpSpPr>
      <p:grpSpPr>
        <a:xfrm>
          <a:off x="0" y="0"/>
          <a:ext cx="0" cy="0"/>
          <a:chOff x="0" y="0"/>
          <a:chExt cx="0" cy="0"/>
        </a:xfrm>
      </p:grpSpPr>
      <p:sp>
        <p:nvSpPr>
          <p:cNvPr id="1467" name="Google Shape;1467;p119"/>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8" name="Google Shape;1468;p119"/>
          <p:cNvSpPr>
            <a:spLocks noGrp="1"/>
          </p:cNvSpPr>
          <p:nvPr>
            <p:ph type="pic" idx="2"/>
          </p:nvPr>
        </p:nvSpPr>
        <p:spPr>
          <a:xfrm>
            <a:off x="9510134" y="1431036"/>
            <a:ext cx="1965900" cy="3996000"/>
          </a:xfrm>
          <a:prstGeom prst="rect">
            <a:avLst/>
          </a:prstGeom>
          <a:noFill/>
          <a:ln>
            <a:noFill/>
          </a:ln>
        </p:spPr>
      </p:sp>
      <p:cxnSp>
        <p:nvCxnSpPr>
          <p:cNvPr id="1469" name="Google Shape;1469;p119"/>
          <p:cNvCxnSpPr/>
          <p:nvPr/>
        </p:nvCxnSpPr>
        <p:spPr>
          <a:xfrm>
            <a:off x="371844"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70" name="Google Shape;1470;p119"/>
          <p:cNvCxnSpPr/>
          <p:nvPr/>
        </p:nvCxnSpPr>
        <p:spPr>
          <a:xfrm>
            <a:off x="30078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71" name="Google Shape;1471;p119"/>
          <p:cNvCxnSpPr/>
          <p:nvPr/>
        </p:nvCxnSpPr>
        <p:spPr>
          <a:xfrm>
            <a:off x="57032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472" name="Google Shape;1472;p119"/>
          <p:cNvPicPr preferRelativeResize="0"/>
          <p:nvPr/>
        </p:nvPicPr>
        <p:blipFill rotWithShape="1">
          <a:blip r:embed="rId2">
            <a:alphaModFix/>
          </a:blip>
          <a:srcRect/>
          <a:stretch/>
        </p:blipFill>
        <p:spPr>
          <a:xfrm>
            <a:off x="2477073" y="6324412"/>
            <a:ext cx="529889" cy="497951"/>
          </a:xfrm>
          <a:prstGeom prst="rect">
            <a:avLst/>
          </a:prstGeom>
          <a:noFill/>
          <a:ln>
            <a:noFill/>
          </a:ln>
        </p:spPr>
      </p:pic>
      <p:pic>
        <p:nvPicPr>
          <p:cNvPr id="1473" name="Google Shape;1473;p119" descr="A picture containing vector graphics&#10;&#10;Description automatically generated"/>
          <p:cNvPicPr preferRelativeResize="0"/>
          <p:nvPr/>
        </p:nvPicPr>
        <p:blipFill rotWithShape="1">
          <a:blip r:embed="rId3">
            <a:alphaModFix/>
          </a:blip>
          <a:srcRect/>
          <a:stretch/>
        </p:blipFill>
        <p:spPr>
          <a:xfrm>
            <a:off x="5063574" y="6196177"/>
            <a:ext cx="687747" cy="615553"/>
          </a:xfrm>
          <a:prstGeom prst="rect">
            <a:avLst/>
          </a:prstGeom>
          <a:noFill/>
          <a:ln>
            <a:noFill/>
          </a:ln>
        </p:spPr>
      </p:pic>
      <p:pic>
        <p:nvPicPr>
          <p:cNvPr id="1474" name="Google Shape;1474;p119"/>
          <p:cNvPicPr preferRelativeResize="0"/>
          <p:nvPr/>
        </p:nvPicPr>
        <p:blipFill rotWithShape="1">
          <a:blip r:embed="rId4">
            <a:alphaModFix/>
          </a:blip>
          <a:srcRect/>
          <a:stretch/>
        </p:blipFill>
        <p:spPr>
          <a:xfrm>
            <a:off x="190275" y="6251086"/>
            <a:ext cx="309931" cy="493980"/>
          </a:xfrm>
          <a:prstGeom prst="rect">
            <a:avLst/>
          </a:prstGeom>
          <a:noFill/>
          <a:ln>
            <a:noFill/>
          </a:ln>
        </p:spPr>
      </p:pic>
      <p:pic>
        <p:nvPicPr>
          <p:cNvPr id="1475" name="Google Shape;1475;p119"/>
          <p:cNvPicPr preferRelativeResize="0"/>
          <p:nvPr/>
        </p:nvPicPr>
        <p:blipFill rotWithShape="1">
          <a:blip r:embed="rId5">
            <a:alphaModFix/>
          </a:blip>
          <a:srcRect/>
          <a:stretch/>
        </p:blipFill>
        <p:spPr>
          <a:xfrm>
            <a:off x="7784915" y="6196177"/>
            <a:ext cx="491968" cy="536174"/>
          </a:xfrm>
          <a:prstGeom prst="rect">
            <a:avLst/>
          </a:prstGeom>
          <a:noFill/>
          <a:ln>
            <a:noFill/>
          </a:ln>
        </p:spPr>
      </p:pic>
      <p:sp>
        <p:nvSpPr>
          <p:cNvPr id="1476" name="Google Shape;1476;p119"/>
          <p:cNvSpPr txBox="1">
            <a:spLocks noGrp="1"/>
          </p:cNvSpPr>
          <p:nvPr>
            <p:ph type="body" idx="1"/>
          </p:nvPr>
        </p:nvSpPr>
        <p:spPr>
          <a:xfrm>
            <a:off x="1660583" y="1489802"/>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7" name="Google Shape;1477;p119"/>
          <p:cNvSpPr txBox="1">
            <a:spLocks noGrp="1"/>
          </p:cNvSpPr>
          <p:nvPr>
            <p:ph type="body" idx="3"/>
          </p:nvPr>
        </p:nvSpPr>
        <p:spPr>
          <a:xfrm>
            <a:off x="1660584" y="2653440"/>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8" name="Google Shape;1478;p119"/>
          <p:cNvSpPr txBox="1">
            <a:spLocks noGrp="1"/>
          </p:cNvSpPr>
          <p:nvPr>
            <p:ph type="body" idx="4"/>
          </p:nvPr>
        </p:nvSpPr>
        <p:spPr>
          <a:xfrm>
            <a:off x="1660583" y="3817079"/>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9" name="Google Shape;1479;p119"/>
          <p:cNvSpPr txBox="1">
            <a:spLocks noGrp="1"/>
          </p:cNvSpPr>
          <p:nvPr>
            <p:ph type="body" idx="5"/>
          </p:nvPr>
        </p:nvSpPr>
        <p:spPr>
          <a:xfrm>
            <a:off x="1660583" y="5006628"/>
            <a:ext cx="63435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0" name="Google Shape;1480;p119"/>
          <p:cNvSpPr txBox="1">
            <a:spLocks noGrp="1"/>
          </p:cNvSpPr>
          <p:nvPr>
            <p:ph type="body" idx="6"/>
          </p:nvPr>
        </p:nvSpPr>
        <p:spPr>
          <a:xfrm>
            <a:off x="691245" y="1502511"/>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1" name="Google Shape;1481;p119"/>
          <p:cNvSpPr txBox="1">
            <a:spLocks noGrp="1"/>
          </p:cNvSpPr>
          <p:nvPr>
            <p:ph type="body" idx="7"/>
          </p:nvPr>
        </p:nvSpPr>
        <p:spPr>
          <a:xfrm>
            <a:off x="693291" y="2653441"/>
            <a:ext cx="7935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2" name="Google Shape;1482;p119"/>
          <p:cNvSpPr txBox="1">
            <a:spLocks noGrp="1"/>
          </p:cNvSpPr>
          <p:nvPr>
            <p:ph type="body" idx="8"/>
          </p:nvPr>
        </p:nvSpPr>
        <p:spPr>
          <a:xfrm>
            <a:off x="691246" y="3817079"/>
            <a:ext cx="795600" cy="10557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3" name="Google Shape;1483;p119"/>
          <p:cNvSpPr txBox="1">
            <a:spLocks noGrp="1"/>
          </p:cNvSpPr>
          <p:nvPr>
            <p:ph type="body" idx="9"/>
          </p:nvPr>
        </p:nvSpPr>
        <p:spPr>
          <a:xfrm>
            <a:off x="691245" y="5006628"/>
            <a:ext cx="795600" cy="1041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image" Target="../media/image6.png"/><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6.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10" Type="http://schemas.openxmlformats.org/officeDocument/2006/relationships/image" Target="../media/image6.png"/><Relationship Id="rId4" Type="http://schemas.openxmlformats.org/officeDocument/2006/relationships/slideLayout" Target="../slideLayouts/slideLayout6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theme" Target="../theme/theme8.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12400" y="-11050"/>
            <a:ext cx="12204300" cy="1355100"/>
          </a:xfrm>
          <a:prstGeom prst="rect">
            <a:avLst/>
          </a:prstGeom>
          <a:solidFill>
            <a:srgbClr val="006FB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grpSp>
        <p:nvGrpSpPr>
          <p:cNvPr id="15" name="Google Shape;15;p3"/>
          <p:cNvGrpSpPr/>
          <p:nvPr/>
        </p:nvGrpSpPr>
        <p:grpSpPr>
          <a:xfrm>
            <a:off x="0" y="5607273"/>
            <a:ext cx="12214159" cy="1252536"/>
            <a:chOff x="-33239" y="5603791"/>
            <a:chExt cx="9160619" cy="1252536"/>
          </a:xfrm>
        </p:grpSpPr>
        <p:sp>
          <p:nvSpPr>
            <p:cNvPr id="16" name="Google Shape;16;p3"/>
            <p:cNvSpPr/>
            <p:nvPr/>
          </p:nvSpPr>
          <p:spPr>
            <a:xfrm>
              <a:off x="-29914" y="5611028"/>
              <a:ext cx="9157294" cy="1245299"/>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17" name="Google Shape;17;p3"/>
            <p:cNvCxnSpPr/>
            <p:nvPr/>
          </p:nvCxnSpPr>
          <p:spPr>
            <a:xfrm>
              <a:off x="-29914" y="5603791"/>
              <a:ext cx="9143999" cy="0"/>
            </a:xfrm>
            <a:prstGeom prst="straightConnector1">
              <a:avLst/>
            </a:prstGeom>
            <a:noFill/>
            <a:ln w="88900" cap="flat" cmpd="sng">
              <a:solidFill>
                <a:srgbClr val="006FB6"/>
              </a:solidFill>
              <a:prstDash val="solid"/>
              <a:miter lim="800000"/>
              <a:headEnd type="none" w="sm" len="sm"/>
              <a:tailEnd type="none" w="sm" len="sm"/>
            </a:ln>
          </p:spPr>
        </p:cxnSp>
        <p:cxnSp>
          <p:nvCxnSpPr>
            <p:cNvPr id="18" name="Google Shape;18;p3"/>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9"/>
          <p:cNvSpPr/>
          <p:nvPr/>
        </p:nvSpPr>
        <p:spPr>
          <a:xfrm>
            <a:off x="0" y="-11086"/>
            <a:ext cx="12192000" cy="12732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66" name="Google Shape;66;p9"/>
          <p:cNvCxnSpPr/>
          <p:nvPr/>
        </p:nvCxnSpPr>
        <p:spPr>
          <a:xfrm>
            <a:off x="-4671" y="1260844"/>
            <a:ext cx="12192000" cy="0"/>
          </a:xfrm>
          <a:prstGeom prst="straightConnector1">
            <a:avLst/>
          </a:prstGeom>
          <a:solidFill>
            <a:srgbClr val="D7E8AF"/>
          </a:solidFill>
          <a:ln w="76200" cap="flat" cmpd="sng">
            <a:solidFill>
              <a:srgbClr val="96C93E"/>
            </a:solidFill>
            <a:prstDash val="solid"/>
            <a:miter lim="800000"/>
            <a:headEnd type="none" w="sm" len="sm"/>
            <a:tailEnd type="none" w="sm" len="sm"/>
          </a:ln>
        </p:spPr>
      </p:cxnSp>
      <p:sp>
        <p:nvSpPr>
          <p:cNvPr id="67" name="Google Shape;67;p9"/>
          <p:cNvSpPr txBox="1"/>
          <p:nvPr/>
        </p:nvSpPr>
        <p:spPr>
          <a:xfrm>
            <a:off x="0" y="1"/>
            <a:ext cx="12192000" cy="1257300"/>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Calibri"/>
              <a:ea typeface="Calibri"/>
              <a:cs typeface="Calibri"/>
              <a:sym typeface="Calibri"/>
            </a:endParaRPr>
          </a:p>
        </p:txBody>
      </p:sp>
      <p:pic>
        <p:nvPicPr>
          <p:cNvPr id="68" name="Google Shape;68;p9"/>
          <p:cNvPicPr preferRelativeResize="0"/>
          <p:nvPr/>
        </p:nvPicPr>
        <p:blipFill rotWithShape="1">
          <a:blip r:embed="rId23">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767"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4"/>
        <p:cNvGrpSpPr/>
        <p:nvPr/>
      </p:nvGrpSpPr>
      <p:grpSpPr>
        <a:xfrm>
          <a:off x="0" y="0"/>
          <a:ext cx="0" cy="0"/>
          <a:chOff x="0" y="0"/>
          <a:chExt cx="0" cy="0"/>
        </a:xfrm>
      </p:grpSpPr>
      <p:sp>
        <p:nvSpPr>
          <p:cNvPr id="445" name="Google Shape;445;p43"/>
          <p:cNvSpPr/>
          <p:nvPr/>
        </p:nvSpPr>
        <p:spPr>
          <a:xfrm>
            <a:off x="0" y="-11086"/>
            <a:ext cx="12192000" cy="1273200"/>
          </a:xfrm>
          <a:prstGeom prst="rect">
            <a:avLst/>
          </a:prstGeom>
          <a:solidFill>
            <a:srgbClr val="A2DE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446" name="Google Shape;446;p43"/>
          <p:cNvCxnSpPr/>
          <p:nvPr/>
        </p:nvCxnSpPr>
        <p:spPr>
          <a:xfrm>
            <a:off x="-4671" y="1260844"/>
            <a:ext cx="12192000" cy="0"/>
          </a:xfrm>
          <a:prstGeom prst="straightConnector1">
            <a:avLst/>
          </a:prstGeom>
          <a:solidFill>
            <a:srgbClr val="D7E8AF"/>
          </a:solidFill>
          <a:ln w="76200" cap="flat" cmpd="sng">
            <a:solidFill>
              <a:srgbClr val="006FB6"/>
            </a:solidFill>
            <a:prstDash val="solid"/>
            <a:miter lim="800000"/>
            <a:headEnd type="none" w="sm" len="sm"/>
            <a:tailEnd type="none" w="sm" len="sm"/>
          </a:ln>
        </p:spPr>
      </p:cxnSp>
      <p:pic>
        <p:nvPicPr>
          <p:cNvPr id="447" name="Google Shape;447;p43"/>
          <p:cNvPicPr preferRelativeResize="0"/>
          <p:nvPr/>
        </p:nvPicPr>
        <p:blipFill rotWithShape="1">
          <a:blip r:embed="rId9">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7"/>
        <p:cNvGrpSpPr/>
        <p:nvPr/>
      </p:nvGrpSpPr>
      <p:grpSpPr>
        <a:xfrm>
          <a:off x="0" y="0"/>
          <a:ext cx="0" cy="0"/>
          <a:chOff x="0" y="0"/>
          <a:chExt cx="0" cy="0"/>
        </a:xfrm>
      </p:grpSpPr>
      <p:sp>
        <p:nvSpPr>
          <p:cNvPr id="568" name="Google Shape;568;p51"/>
          <p:cNvSpPr/>
          <p:nvPr/>
        </p:nvSpPr>
        <p:spPr>
          <a:xfrm>
            <a:off x="8655315" y="1"/>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569" name="Google Shape;569;p51"/>
          <p:cNvCxnSpPr/>
          <p:nvPr/>
        </p:nvCxnSpPr>
        <p:spPr>
          <a:xfrm>
            <a:off x="8646698" y="0"/>
            <a:ext cx="0" cy="6858000"/>
          </a:xfrm>
          <a:prstGeom prst="straightConnector1">
            <a:avLst/>
          </a:prstGeom>
          <a:noFill/>
          <a:ln w="88900" cap="flat" cmpd="sng">
            <a:solidFill>
              <a:srgbClr val="96C93F"/>
            </a:solidFill>
            <a:prstDash val="solid"/>
            <a:miter lim="800000"/>
            <a:headEnd type="none" w="sm" len="sm"/>
            <a:tailEnd type="none" w="sm" len="sm"/>
          </a:ln>
        </p:spPr>
      </p:cxnSp>
      <p:sp>
        <p:nvSpPr>
          <p:cNvPr id="570" name="Google Shape;570;p51"/>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571" name="Google Shape;571;p51"/>
          <p:cNvPicPr preferRelativeResize="0"/>
          <p:nvPr/>
        </p:nvPicPr>
        <p:blipFill rotWithShape="1">
          <a:blip r:embed="rId15">
            <a:alphaModFix/>
          </a:blip>
          <a:srcRect/>
          <a:stretch/>
        </p:blipFill>
        <p:spPr>
          <a:xfrm>
            <a:off x="9220261" y="169846"/>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3"/>
        <p:cNvGrpSpPr/>
        <p:nvPr/>
      </p:nvGrpSpPr>
      <p:grpSpPr>
        <a:xfrm>
          <a:off x="0" y="0"/>
          <a:ext cx="0" cy="0"/>
          <a:chOff x="0" y="0"/>
          <a:chExt cx="0" cy="0"/>
        </a:xfrm>
      </p:grpSpPr>
      <p:sp>
        <p:nvSpPr>
          <p:cNvPr id="744" name="Google Shape;744;p65"/>
          <p:cNvSpPr/>
          <p:nvPr/>
        </p:nvSpPr>
        <p:spPr>
          <a:xfrm>
            <a:off x="0" y="0"/>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745" name="Google Shape;745;p65"/>
          <p:cNvCxnSpPr/>
          <p:nvPr/>
        </p:nvCxnSpPr>
        <p:spPr>
          <a:xfrm>
            <a:off x="3536684" y="0"/>
            <a:ext cx="0" cy="6858000"/>
          </a:xfrm>
          <a:prstGeom prst="straightConnector1">
            <a:avLst/>
          </a:prstGeom>
          <a:noFill/>
          <a:ln w="88900" cap="flat" cmpd="sng">
            <a:solidFill>
              <a:srgbClr val="96C93F"/>
            </a:solidFill>
            <a:prstDash val="solid"/>
            <a:miter lim="800000"/>
            <a:headEnd type="none" w="sm" len="sm"/>
            <a:tailEnd type="none" w="sm" len="sm"/>
          </a:ln>
        </p:spPr>
      </p:cxnSp>
      <p:pic>
        <p:nvPicPr>
          <p:cNvPr id="746" name="Google Shape;746;p65"/>
          <p:cNvPicPr preferRelativeResize="0"/>
          <p:nvPr/>
        </p:nvPicPr>
        <p:blipFill rotWithShape="1">
          <a:blip r:embed="rId13">
            <a:alphaModFix/>
          </a:blip>
          <a:srcRect/>
          <a:stretch/>
        </p:blipFill>
        <p:spPr>
          <a:xfrm>
            <a:off x="9220261" y="169846"/>
            <a:ext cx="2816352" cy="856741"/>
          </a:xfrm>
          <a:prstGeom prst="rect">
            <a:avLst/>
          </a:prstGeom>
          <a:noFill/>
          <a:ln>
            <a:noFill/>
          </a:ln>
        </p:spPr>
      </p:pic>
      <p:sp>
        <p:nvSpPr>
          <p:cNvPr id="747" name="Google Shape;747;p65"/>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4200"/>
              <a:buFont typeface="Calibri"/>
              <a:buNone/>
              <a:defRPr sz="42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6"/>
        <p:cNvGrpSpPr/>
        <p:nvPr/>
      </p:nvGrpSpPr>
      <p:grpSpPr>
        <a:xfrm>
          <a:off x="0" y="0"/>
          <a:ext cx="0" cy="0"/>
          <a:chOff x="0" y="0"/>
          <a:chExt cx="0" cy="0"/>
        </a:xfrm>
      </p:grpSpPr>
      <p:sp>
        <p:nvSpPr>
          <p:cNvPr id="887" name="Google Shape;887;p77"/>
          <p:cNvSpPr/>
          <p:nvPr/>
        </p:nvSpPr>
        <p:spPr>
          <a:xfrm>
            <a:off x="0" y="0"/>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888" name="Google Shape;888;p77"/>
          <p:cNvCxnSpPr/>
          <p:nvPr/>
        </p:nvCxnSpPr>
        <p:spPr>
          <a:xfrm>
            <a:off x="3536684" y="0"/>
            <a:ext cx="0" cy="6858000"/>
          </a:xfrm>
          <a:prstGeom prst="straightConnector1">
            <a:avLst/>
          </a:prstGeom>
          <a:noFill/>
          <a:ln w="88900" cap="flat" cmpd="sng">
            <a:solidFill>
              <a:srgbClr val="96C93F"/>
            </a:solidFill>
            <a:prstDash val="solid"/>
            <a:miter lim="800000"/>
            <a:headEnd type="none" w="sm" len="sm"/>
            <a:tailEnd type="none" w="sm" len="sm"/>
          </a:ln>
        </p:spPr>
      </p:cxnSp>
      <p:pic>
        <p:nvPicPr>
          <p:cNvPr id="889" name="Google Shape;889;p77"/>
          <p:cNvPicPr preferRelativeResize="0"/>
          <p:nvPr/>
        </p:nvPicPr>
        <p:blipFill rotWithShape="1">
          <a:blip r:embed="rId10">
            <a:alphaModFix/>
          </a:blip>
          <a:srcRect/>
          <a:stretch/>
        </p:blipFill>
        <p:spPr>
          <a:xfrm>
            <a:off x="9220261" y="169846"/>
            <a:ext cx="2816352" cy="856741"/>
          </a:xfrm>
          <a:prstGeom prst="rect">
            <a:avLst/>
          </a:prstGeom>
          <a:noFill/>
          <a:ln>
            <a:noFill/>
          </a:ln>
        </p:spPr>
      </p:pic>
      <p:sp>
        <p:nvSpPr>
          <p:cNvPr id="890" name="Google Shape;890;p77"/>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4200"/>
              <a:buFont typeface="Calibri"/>
              <a:buNone/>
              <a:defRPr sz="42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8"/>
        <p:cNvGrpSpPr/>
        <p:nvPr/>
      </p:nvGrpSpPr>
      <p:grpSpPr>
        <a:xfrm>
          <a:off x="0" y="0"/>
          <a:ext cx="0" cy="0"/>
          <a:chOff x="0" y="0"/>
          <a:chExt cx="0" cy="0"/>
        </a:xfrm>
      </p:grpSpPr>
      <p:sp>
        <p:nvSpPr>
          <p:cNvPr id="989" name="Google Shape;989;p86"/>
          <p:cNvSpPr/>
          <p:nvPr/>
        </p:nvSpPr>
        <p:spPr>
          <a:xfrm>
            <a:off x="0" y="-11086"/>
            <a:ext cx="12192000" cy="12732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990" name="Google Shape;990;p86"/>
          <p:cNvCxnSpPr/>
          <p:nvPr/>
        </p:nvCxnSpPr>
        <p:spPr>
          <a:xfrm>
            <a:off x="-4671" y="1260844"/>
            <a:ext cx="12192000" cy="0"/>
          </a:xfrm>
          <a:prstGeom prst="straightConnector1">
            <a:avLst/>
          </a:prstGeom>
          <a:solidFill>
            <a:srgbClr val="D7E8AF"/>
          </a:solidFill>
          <a:ln w="76200" cap="flat" cmpd="sng">
            <a:solidFill>
              <a:srgbClr val="96C93E"/>
            </a:solidFill>
            <a:prstDash val="solid"/>
            <a:miter lim="800000"/>
            <a:headEnd type="none" w="sm" len="sm"/>
            <a:tailEnd type="none" w="sm" len="sm"/>
          </a:ln>
        </p:spPr>
      </p:cxnSp>
      <p:sp>
        <p:nvSpPr>
          <p:cNvPr id="991" name="Google Shape;991;p86"/>
          <p:cNvSpPr txBox="1"/>
          <p:nvPr/>
        </p:nvSpPr>
        <p:spPr>
          <a:xfrm>
            <a:off x="0" y="1"/>
            <a:ext cx="12192000" cy="1257300"/>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Calibri"/>
              <a:ea typeface="Calibri"/>
              <a:cs typeface="Calibri"/>
              <a:sym typeface="Calibri"/>
            </a:endParaRPr>
          </a:p>
        </p:txBody>
      </p:sp>
      <p:pic>
        <p:nvPicPr>
          <p:cNvPr id="992" name="Google Shape;992;p86"/>
          <p:cNvPicPr preferRelativeResize="0"/>
          <p:nvPr/>
        </p:nvPicPr>
        <p:blipFill rotWithShape="1">
          <a:blip r:embed="rId22">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2"/>
        <p:cNvGrpSpPr/>
        <p:nvPr/>
      </p:nvGrpSpPr>
      <p:grpSpPr>
        <a:xfrm>
          <a:off x="0" y="0"/>
          <a:ext cx="0" cy="0"/>
          <a:chOff x="0" y="0"/>
          <a:chExt cx="0" cy="0"/>
        </a:xfrm>
      </p:grpSpPr>
      <p:sp>
        <p:nvSpPr>
          <p:cNvPr id="1323" name="Google Shape;1323;p107"/>
          <p:cNvSpPr/>
          <p:nvPr/>
        </p:nvSpPr>
        <p:spPr>
          <a:xfrm>
            <a:off x="8655315" y="1"/>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324" name="Google Shape;1324;p107"/>
          <p:cNvCxnSpPr/>
          <p:nvPr/>
        </p:nvCxnSpPr>
        <p:spPr>
          <a:xfrm>
            <a:off x="8646698" y="0"/>
            <a:ext cx="0" cy="6858000"/>
          </a:xfrm>
          <a:prstGeom prst="straightConnector1">
            <a:avLst/>
          </a:prstGeom>
          <a:noFill/>
          <a:ln w="88900" cap="flat" cmpd="sng">
            <a:solidFill>
              <a:srgbClr val="96C93F"/>
            </a:solidFill>
            <a:prstDash val="solid"/>
            <a:miter lim="800000"/>
            <a:headEnd type="none" w="sm" len="sm"/>
            <a:tailEnd type="none" w="sm" len="sm"/>
          </a:ln>
        </p:spPr>
      </p:cxnSp>
      <p:sp>
        <p:nvSpPr>
          <p:cNvPr id="1325" name="Google Shape;1325;p107"/>
          <p:cNvSpPr txBox="1">
            <a:spLocks noGrp="1"/>
          </p:cNvSpPr>
          <p:nvPr>
            <p:ph type="title"/>
          </p:nvPr>
        </p:nvSpPr>
        <p:spPr>
          <a:xfrm>
            <a:off x="1" y="1"/>
            <a:ext cx="86382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326" name="Google Shape;1326;p107"/>
          <p:cNvPicPr preferRelativeResize="0"/>
          <p:nvPr/>
        </p:nvPicPr>
        <p:blipFill rotWithShape="1">
          <a:blip r:embed="rId14">
            <a:alphaModFix/>
          </a:blip>
          <a:srcRect/>
          <a:stretch/>
        </p:blipFill>
        <p:spPr>
          <a:xfrm>
            <a:off x="9220261" y="169846"/>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87.xml"/><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4.xml.rels><?xml version="1.0" encoding="UTF-8" standalone="yes"?>
<Relationships xmlns="http://schemas.openxmlformats.org/package/2006/relationships"><Relationship Id="rId3" Type="http://schemas.openxmlformats.org/officeDocument/2006/relationships/hyperlink" Target="http://bit.ly/3BUBxbx" TargetMode="External"/><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8.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120"/>
          <p:cNvSpPr txBox="1">
            <a:spLocks noGrp="1"/>
          </p:cNvSpPr>
          <p:nvPr>
            <p:ph type="title"/>
          </p:nvPr>
        </p:nvSpPr>
        <p:spPr>
          <a:xfrm>
            <a:off x="12783" y="-31960"/>
            <a:ext cx="91599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5000"/>
              <a:buFont typeface="Calibri"/>
              <a:buNone/>
            </a:pPr>
            <a:r>
              <a:rPr lang="en-US"/>
              <a:t>Workshop guide</a:t>
            </a:r>
            <a:endParaRPr/>
          </a:p>
        </p:txBody>
      </p:sp>
      <p:sp>
        <p:nvSpPr>
          <p:cNvPr id="1489" name="Google Shape;1489;p120"/>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p>
            <a:pPr marL="0" lvl="0" indent="0" algn="ctr" rtl="0">
              <a:lnSpc>
                <a:spcPct val="100000"/>
              </a:lnSpc>
              <a:spcBef>
                <a:spcPts val="0"/>
              </a:spcBef>
              <a:spcAft>
                <a:spcPts val="0"/>
              </a:spcAft>
              <a:buClr>
                <a:srgbClr val="006FB6"/>
              </a:buClr>
              <a:buSzPts val="4400"/>
              <a:buNone/>
            </a:pPr>
            <a:r>
              <a:rPr lang="en-US">
                <a:solidFill>
                  <a:srgbClr val="006FB6"/>
                </a:solidFill>
              </a:rPr>
              <a:t>Let’s Sing our Sounds</a:t>
            </a:r>
            <a:endParaRPr/>
          </a:p>
        </p:txBody>
      </p:sp>
      <p:sp>
        <p:nvSpPr>
          <p:cNvPr id="1490" name="Google Shape;1490;p120"/>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p>
            <a:pPr marL="0" lvl="0" indent="0" algn="l" rtl="0">
              <a:lnSpc>
                <a:spcPct val="100000"/>
              </a:lnSpc>
              <a:spcBef>
                <a:spcPts val="0"/>
              </a:spcBef>
              <a:spcAft>
                <a:spcPts val="0"/>
              </a:spcAft>
              <a:buClr>
                <a:srgbClr val="006FB6"/>
              </a:buClr>
              <a:buSzPts val="4000"/>
              <a:buNone/>
            </a:pPr>
            <a:r>
              <a:rPr lang="en-US" sz="4000">
                <a:solidFill>
                  <a:srgbClr val="006FB6"/>
                </a:solidFill>
              </a:rPr>
              <a:t>Facilitator: </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Read notes to prepare. Amend slides if needed.</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Practice the script aloud. Change as needed. </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Ready the family-facing materials.</a:t>
            </a:r>
            <a:endParaRPr/>
          </a:p>
          <a:p>
            <a:pPr marL="1143000" lvl="1" indent="-685800" algn="l" rtl="0">
              <a:lnSpc>
                <a:spcPct val="100000"/>
              </a:lnSpc>
              <a:spcBef>
                <a:spcPts val="0"/>
              </a:spcBef>
              <a:spcAft>
                <a:spcPts val="0"/>
              </a:spcAft>
              <a:buClr>
                <a:srgbClr val="006FB6"/>
              </a:buClr>
              <a:buSzPts val="4000"/>
              <a:buFont typeface="Arial"/>
              <a:buChar char="•"/>
            </a:pPr>
            <a:r>
              <a:rPr lang="en-US" sz="4000">
                <a:solidFill>
                  <a:srgbClr val="006FB6"/>
                </a:solidFill>
              </a:rPr>
              <a:t>Display slide 2 as families arrive.</a:t>
            </a:r>
            <a:endParaRPr/>
          </a:p>
          <a:p>
            <a:pPr marL="228600" lvl="0" indent="0" algn="l" rtl="0">
              <a:lnSpc>
                <a:spcPct val="100000"/>
              </a:lnSpc>
              <a:spcBef>
                <a:spcPts val="1000"/>
              </a:spcBef>
              <a:spcAft>
                <a:spcPts val="0"/>
              </a:spcAft>
              <a:buClr>
                <a:srgbClr val="0771BA"/>
              </a:buClr>
              <a:buSzPts val="36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129"/>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marR="0" lvl="0" indent="0" algn="l" rtl="0">
              <a:lnSpc>
                <a:spcPct val="90000"/>
              </a:lnSpc>
              <a:spcBef>
                <a:spcPts val="0"/>
              </a:spcBef>
              <a:spcAft>
                <a:spcPts val="0"/>
              </a:spcAft>
              <a:buClr>
                <a:srgbClr val="006FB6"/>
              </a:buClr>
              <a:buSzPts val="5000"/>
              <a:buFont typeface="Calibri"/>
              <a:buNone/>
            </a:pPr>
            <a:r>
              <a:rPr lang="en-US"/>
              <a:t>Sing a fun song </a:t>
            </a:r>
            <a:endParaRPr/>
          </a:p>
        </p:txBody>
      </p:sp>
      <p:sp>
        <p:nvSpPr>
          <p:cNvPr id="1587" name="Google Shape;1587;p129"/>
          <p:cNvSpPr txBox="1">
            <a:spLocks noGrp="1"/>
          </p:cNvSpPr>
          <p:nvPr>
            <p:ph type="body" idx="1"/>
          </p:nvPr>
        </p:nvSpPr>
        <p:spPr>
          <a:xfrm>
            <a:off x="346771" y="1770858"/>
            <a:ext cx="4590900" cy="3640200"/>
          </a:xfrm>
          <a:prstGeom prst="rect">
            <a:avLst/>
          </a:prstGeom>
          <a:noFill/>
          <a:ln>
            <a:noFill/>
          </a:ln>
        </p:spPr>
        <p:txBody>
          <a:bodyPr spcFirstLastPara="1" wrap="square" lIns="91425" tIns="45700" rIns="91425" bIns="45700" anchor="ctr" anchorCtr="0">
            <a:noAutofit/>
          </a:bodyPr>
          <a:lstStyle/>
          <a:p>
            <a:pPr marL="508000" lvl="0" indent="-457200" algn="l" rtl="0">
              <a:lnSpc>
                <a:spcPct val="90000"/>
              </a:lnSpc>
              <a:spcBef>
                <a:spcPts val="1000"/>
              </a:spcBef>
              <a:spcAft>
                <a:spcPts val="0"/>
              </a:spcAft>
              <a:buSzPts val="2800"/>
              <a:buFont typeface="Arial"/>
              <a:buChar char="•"/>
            </a:pPr>
            <a:r>
              <a:rPr lang="en-US" sz="3600"/>
              <a:t>Anna, Anna bo- banna</a:t>
            </a:r>
            <a:endParaRPr sz="3600"/>
          </a:p>
          <a:p>
            <a:pPr marL="508000" lvl="0" indent="-457200" algn="l" rtl="0">
              <a:lnSpc>
                <a:spcPct val="90000"/>
              </a:lnSpc>
              <a:spcBef>
                <a:spcPts val="1000"/>
              </a:spcBef>
              <a:spcAft>
                <a:spcPts val="0"/>
              </a:spcAft>
              <a:buSzPts val="2800"/>
              <a:buFont typeface="Arial"/>
              <a:buChar char="•"/>
            </a:pPr>
            <a:r>
              <a:rPr lang="en-US" sz="3600"/>
              <a:t>banana fana fo fanna, </a:t>
            </a:r>
            <a:endParaRPr/>
          </a:p>
          <a:p>
            <a:pPr marL="508000" lvl="0" indent="-457200" algn="l" rtl="0">
              <a:lnSpc>
                <a:spcPct val="90000"/>
              </a:lnSpc>
              <a:spcBef>
                <a:spcPts val="1000"/>
              </a:spcBef>
              <a:spcAft>
                <a:spcPts val="0"/>
              </a:spcAft>
              <a:buSzPts val="2800"/>
              <a:buFont typeface="Arial"/>
              <a:buChar char="•"/>
            </a:pPr>
            <a:r>
              <a:rPr lang="en-US" sz="3600"/>
              <a:t>me mi mo, manna – ANNA!</a:t>
            </a:r>
            <a:endParaRPr/>
          </a:p>
          <a:p>
            <a:pPr marL="508000" lvl="0" indent="-279400" algn="l" rtl="0">
              <a:lnSpc>
                <a:spcPct val="90000"/>
              </a:lnSpc>
              <a:spcBef>
                <a:spcPts val="1000"/>
              </a:spcBef>
              <a:spcAft>
                <a:spcPts val="0"/>
              </a:spcAft>
              <a:buSzPts val="2800"/>
              <a:buFont typeface="Arial"/>
              <a:buNone/>
            </a:pPr>
            <a:endParaRPr sz="3600"/>
          </a:p>
          <a:p>
            <a:pPr marL="508000" lvl="0" indent="-457200" algn="l" rtl="0">
              <a:lnSpc>
                <a:spcPct val="90000"/>
              </a:lnSpc>
              <a:spcBef>
                <a:spcPts val="1000"/>
              </a:spcBef>
              <a:spcAft>
                <a:spcPts val="0"/>
              </a:spcAft>
              <a:buSzPts val="2800"/>
              <a:buFont typeface="Arial"/>
              <a:buChar char="•"/>
            </a:pPr>
            <a:r>
              <a:rPr lang="en-US" sz="3600"/>
              <a:t>[Use your child’s name]</a:t>
            </a:r>
            <a:endParaRPr/>
          </a:p>
        </p:txBody>
      </p:sp>
      <p:sp>
        <p:nvSpPr>
          <p:cNvPr id="1588" name="Google Shape;1588;p129"/>
          <p:cNvSpPr txBox="1">
            <a:spLocks noGrp="1"/>
          </p:cNvSpPr>
          <p:nvPr>
            <p:ph type="body" idx="3"/>
          </p:nvPr>
        </p:nvSpPr>
        <p:spPr>
          <a:xfrm>
            <a:off x="8883978" y="1799829"/>
            <a:ext cx="2961300" cy="3640200"/>
          </a:xfrm>
          <a:prstGeom prst="rect">
            <a:avLst/>
          </a:prstGeom>
          <a:noFill/>
          <a:ln>
            <a:noFill/>
          </a:ln>
        </p:spPr>
        <p:txBody>
          <a:bodyPr spcFirstLastPara="1" wrap="square" lIns="91425" tIns="45700" rIns="91425" bIns="45700" anchor="ctr" anchorCtr="0">
            <a:noAutofit/>
          </a:bodyPr>
          <a:lstStyle/>
          <a:p>
            <a:pPr marL="508000" lvl="0" indent="-457200" algn="l" rtl="0">
              <a:lnSpc>
                <a:spcPct val="90000"/>
              </a:lnSpc>
              <a:spcBef>
                <a:spcPts val="1000"/>
              </a:spcBef>
              <a:spcAft>
                <a:spcPts val="0"/>
              </a:spcAft>
              <a:buSzPts val="2800"/>
              <a:buFont typeface="Arial"/>
              <a:buChar char="•"/>
            </a:pPr>
            <a:r>
              <a:rPr lang="en-US"/>
              <a:t>Rhyming is an important phonological awareness skill for pre-readers. </a:t>
            </a:r>
            <a:endParaRPr/>
          </a:p>
        </p:txBody>
      </p:sp>
      <p:pic>
        <p:nvPicPr>
          <p:cNvPr id="1589" name="Google Shape;1589;p129" descr="A child that is standing on the floor&#10;&#10;Description automatically generated"/>
          <p:cNvPicPr preferRelativeResize="0">
            <a:picLocks noGrp="1"/>
          </p:cNvPicPr>
          <p:nvPr>
            <p:ph type="pic" idx="2"/>
          </p:nvPr>
        </p:nvPicPr>
        <p:blipFill rotWithShape="1">
          <a:blip r:embed="rId3">
            <a:alphaModFix/>
          </a:blip>
          <a:srcRect t="3583" b="3574"/>
          <a:stretch/>
        </p:blipFill>
        <p:spPr>
          <a:xfrm>
            <a:off x="5157748" y="1799829"/>
            <a:ext cx="2961251" cy="3917903"/>
          </a:xfrm>
          <a:prstGeom prst="rect">
            <a:avLst/>
          </a:prstGeom>
          <a:noFill/>
          <a:ln w="22225" cap="flat" cmpd="sng">
            <a:solidFill>
              <a:srgbClr val="666666"/>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13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marR="0" lvl="0" indent="0" algn="l" rtl="0">
              <a:lnSpc>
                <a:spcPct val="90000"/>
              </a:lnSpc>
              <a:spcBef>
                <a:spcPts val="0"/>
              </a:spcBef>
              <a:spcAft>
                <a:spcPts val="0"/>
              </a:spcAft>
              <a:buClr>
                <a:srgbClr val="006FB6"/>
              </a:buClr>
              <a:buSzPts val="5000"/>
              <a:buFont typeface="Calibri"/>
              <a:buNone/>
            </a:pPr>
            <a:r>
              <a:rPr lang="en-US"/>
              <a:t>Play with words</a:t>
            </a:r>
            <a:endParaRPr/>
          </a:p>
        </p:txBody>
      </p:sp>
      <p:sp>
        <p:nvSpPr>
          <p:cNvPr id="1595" name="Google Shape;1595;p130"/>
          <p:cNvSpPr txBox="1">
            <a:spLocks noGrp="1"/>
          </p:cNvSpPr>
          <p:nvPr>
            <p:ph type="body" idx="1"/>
          </p:nvPr>
        </p:nvSpPr>
        <p:spPr>
          <a:xfrm>
            <a:off x="346771" y="1770858"/>
            <a:ext cx="4590900" cy="3640200"/>
          </a:xfrm>
          <a:prstGeom prst="rect">
            <a:avLst/>
          </a:prstGeom>
          <a:noFill/>
          <a:ln>
            <a:noFill/>
          </a:ln>
        </p:spPr>
        <p:txBody>
          <a:bodyPr spcFirstLastPara="1" wrap="square" lIns="91425" tIns="45700" rIns="91425" bIns="45700" anchor="ctr" anchorCtr="0">
            <a:noAutofit/>
          </a:bodyPr>
          <a:lstStyle/>
          <a:p>
            <a:pPr marL="177800" lvl="0" indent="0" algn="l" rtl="0">
              <a:lnSpc>
                <a:spcPct val="90000"/>
              </a:lnSpc>
              <a:spcBef>
                <a:spcPts val="0"/>
              </a:spcBef>
              <a:spcAft>
                <a:spcPts val="0"/>
              </a:spcAft>
              <a:buSzPts val="2800"/>
              <a:buNone/>
            </a:pPr>
            <a:r>
              <a:rPr lang="en-US" sz="4000"/>
              <a:t>Choose a new name!</a:t>
            </a:r>
            <a:endParaRPr/>
          </a:p>
          <a:p>
            <a:pPr marL="749300" lvl="0" indent="-571500" algn="l" rtl="0">
              <a:lnSpc>
                <a:spcPct val="90000"/>
              </a:lnSpc>
              <a:spcBef>
                <a:spcPts val="0"/>
              </a:spcBef>
              <a:spcAft>
                <a:spcPts val="0"/>
              </a:spcAft>
              <a:buSzPts val="2800"/>
              <a:buFont typeface="Arial"/>
              <a:buChar char="•"/>
            </a:pPr>
            <a:r>
              <a:rPr lang="en-US" sz="4000"/>
              <a:t>a friend</a:t>
            </a:r>
            <a:endParaRPr/>
          </a:p>
          <a:p>
            <a:pPr marL="749300" lvl="0" indent="-571500" algn="l" rtl="0">
              <a:lnSpc>
                <a:spcPct val="90000"/>
              </a:lnSpc>
              <a:spcBef>
                <a:spcPts val="0"/>
              </a:spcBef>
              <a:spcAft>
                <a:spcPts val="0"/>
              </a:spcAft>
              <a:buSzPts val="2800"/>
              <a:buFont typeface="Arial"/>
              <a:buChar char="•"/>
            </a:pPr>
            <a:r>
              <a:rPr lang="en-US" sz="4000"/>
              <a:t>a family member</a:t>
            </a:r>
            <a:endParaRPr/>
          </a:p>
          <a:p>
            <a:pPr marL="749300" lvl="0" indent="-571500" algn="l" rtl="0">
              <a:lnSpc>
                <a:spcPct val="90000"/>
              </a:lnSpc>
              <a:spcBef>
                <a:spcPts val="0"/>
              </a:spcBef>
              <a:spcAft>
                <a:spcPts val="0"/>
              </a:spcAft>
              <a:buSzPts val="2800"/>
              <a:buFont typeface="Arial"/>
              <a:buChar char="•"/>
            </a:pPr>
            <a:r>
              <a:rPr lang="en-US" sz="4000"/>
              <a:t>a pet</a:t>
            </a:r>
            <a:endParaRPr/>
          </a:p>
        </p:txBody>
      </p:sp>
      <p:sp>
        <p:nvSpPr>
          <p:cNvPr id="1596" name="Google Shape;1596;p130"/>
          <p:cNvSpPr txBox="1">
            <a:spLocks noGrp="1"/>
          </p:cNvSpPr>
          <p:nvPr>
            <p:ph type="body" idx="3"/>
          </p:nvPr>
        </p:nvSpPr>
        <p:spPr>
          <a:xfrm>
            <a:off x="8883978" y="1799829"/>
            <a:ext cx="2961300" cy="3640200"/>
          </a:xfrm>
          <a:prstGeom prst="rect">
            <a:avLst/>
          </a:prstGeom>
          <a:noFill/>
          <a:ln>
            <a:noFill/>
          </a:ln>
        </p:spPr>
        <p:txBody>
          <a:bodyPr spcFirstLastPara="1" wrap="square" lIns="91425" tIns="45700" rIns="91425" bIns="45700" anchor="ctr" anchorCtr="0">
            <a:noAutofit/>
          </a:bodyPr>
          <a:lstStyle/>
          <a:p>
            <a:pPr marL="508000" lvl="0" indent="-457200" algn="l" rtl="0">
              <a:lnSpc>
                <a:spcPct val="90000"/>
              </a:lnSpc>
              <a:spcBef>
                <a:spcPts val="1000"/>
              </a:spcBef>
              <a:spcAft>
                <a:spcPts val="0"/>
              </a:spcAft>
              <a:buSzPts val="2800"/>
              <a:buFont typeface="Arial"/>
              <a:buChar char="•"/>
            </a:pPr>
            <a:r>
              <a:rPr lang="en-US"/>
              <a:t>When your child is learning to rhyme, they may make up words. That’s okay!</a:t>
            </a:r>
            <a:endParaRPr/>
          </a:p>
        </p:txBody>
      </p:sp>
      <p:pic>
        <p:nvPicPr>
          <p:cNvPr id="1597" name="Google Shape;1597;p130" descr="A child lying on the floor&#10;&#10;Description automatically generated"/>
          <p:cNvPicPr preferRelativeResize="0">
            <a:picLocks noGrp="1"/>
          </p:cNvPicPr>
          <p:nvPr>
            <p:ph type="pic" idx="2"/>
          </p:nvPr>
        </p:nvPicPr>
        <p:blipFill rotWithShape="1">
          <a:blip r:embed="rId3">
            <a:alphaModFix/>
          </a:blip>
          <a:srcRect l="16756" r="16747"/>
          <a:stretch/>
        </p:blipFill>
        <p:spPr>
          <a:xfrm>
            <a:off x="4988162" y="1731765"/>
            <a:ext cx="3473700" cy="3918000"/>
          </a:xfrm>
          <a:prstGeom prst="rect">
            <a:avLst/>
          </a:prstGeom>
          <a:noFill/>
          <a:ln w="22225" cap="flat" cmpd="sng">
            <a:solidFill>
              <a:srgbClr val="666666"/>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1"/>
        <p:cNvGrpSpPr/>
        <p:nvPr/>
      </p:nvGrpSpPr>
      <p:grpSpPr>
        <a:xfrm>
          <a:off x="0" y="0"/>
          <a:ext cx="0" cy="0"/>
          <a:chOff x="0" y="0"/>
          <a:chExt cx="0" cy="0"/>
        </a:xfrm>
      </p:grpSpPr>
      <p:sp>
        <p:nvSpPr>
          <p:cNvPr id="1602" name="Google Shape;1602;p131"/>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1800"/>
              <a:buNone/>
            </a:pPr>
            <a:r>
              <a:rPr lang="en-US" sz="5000"/>
              <a:t>Do you have a song?</a:t>
            </a:r>
            <a:endParaRPr/>
          </a:p>
        </p:txBody>
      </p:sp>
      <p:sp>
        <p:nvSpPr>
          <p:cNvPr id="1603" name="Google Shape;1603;p131"/>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771BA"/>
              </a:buClr>
              <a:buSzPts val="2800"/>
              <a:buFont typeface="Arial"/>
              <a:buNone/>
            </a:pPr>
            <a:r>
              <a:rPr lang="en-US" sz="3200"/>
              <a:t>Tips and tricks</a:t>
            </a:r>
            <a:endParaRPr/>
          </a:p>
        </p:txBody>
      </p:sp>
      <p:sp>
        <p:nvSpPr>
          <p:cNvPr id="1604" name="Google Shape;1604;p131"/>
          <p:cNvSpPr txBox="1">
            <a:spLocks noGrp="1"/>
          </p:cNvSpPr>
          <p:nvPr>
            <p:ph type="body" idx="2"/>
          </p:nvPr>
        </p:nvSpPr>
        <p:spPr>
          <a:xfrm>
            <a:off x="260350" y="1577975"/>
            <a:ext cx="3088500" cy="22623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1000"/>
              </a:spcBef>
              <a:spcAft>
                <a:spcPts val="0"/>
              </a:spcAft>
              <a:buClr>
                <a:srgbClr val="0771BA"/>
              </a:buClr>
              <a:buSzPts val="2800"/>
              <a:buFont typeface="Arial"/>
              <a:buChar char="•"/>
            </a:pPr>
            <a:r>
              <a:rPr lang="en-US"/>
              <a:t>Silly songs are a great way to learn about rhyming and sounds.</a:t>
            </a:r>
            <a:endParaRPr/>
          </a:p>
        </p:txBody>
      </p:sp>
      <p:sp>
        <p:nvSpPr>
          <p:cNvPr id="1605" name="Google Shape;1605;p131"/>
          <p:cNvSpPr txBox="1">
            <a:spLocks noGrp="1"/>
          </p:cNvSpPr>
          <p:nvPr>
            <p:ph type="body" idx="3"/>
          </p:nvPr>
        </p:nvSpPr>
        <p:spPr>
          <a:xfrm>
            <a:off x="257516" y="3992563"/>
            <a:ext cx="3088500" cy="22623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1000"/>
              </a:spcBef>
              <a:spcAft>
                <a:spcPts val="0"/>
              </a:spcAft>
              <a:buClr>
                <a:srgbClr val="0771BA"/>
              </a:buClr>
              <a:buSzPts val="2800"/>
              <a:buFont typeface="Arial"/>
              <a:buChar char="•"/>
            </a:pPr>
            <a:r>
              <a:rPr lang="en-US"/>
              <a:t>Rhyming in different languages is helpful, too!</a:t>
            </a:r>
            <a:endParaRPr/>
          </a:p>
        </p:txBody>
      </p:sp>
      <p:sp>
        <p:nvSpPr>
          <p:cNvPr id="1606" name="Google Shape;1606;p131"/>
          <p:cNvSpPr txBox="1">
            <a:spLocks noGrp="1"/>
          </p:cNvSpPr>
          <p:nvPr>
            <p:ph type="body" idx="4"/>
          </p:nvPr>
        </p:nvSpPr>
        <p:spPr>
          <a:xfrm>
            <a:off x="3790950" y="1947062"/>
            <a:ext cx="3333000" cy="4152000"/>
          </a:xfrm>
          <a:prstGeom prst="rect">
            <a:avLst/>
          </a:prstGeom>
          <a:noFill/>
          <a:ln>
            <a:noFill/>
          </a:ln>
        </p:spPr>
        <p:txBody>
          <a:bodyPr spcFirstLastPara="1" wrap="square" lIns="91425" tIns="45700" rIns="91425" bIns="45700" anchor="t" anchorCtr="0">
            <a:noAutofit/>
          </a:bodyPr>
          <a:lstStyle/>
          <a:p>
            <a:pPr marL="508000" lvl="0" indent="-457200" algn="l" rtl="0">
              <a:lnSpc>
                <a:spcPct val="90000"/>
              </a:lnSpc>
              <a:spcBef>
                <a:spcPts val="1000"/>
              </a:spcBef>
              <a:spcAft>
                <a:spcPts val="0"/>
              </a:spcAft>
              <a:buSzPts val="2800"/>
              <a:buFont typeface="Arial"/>
              <a:buChar char="•"/>
            </a:pPr>
            <a:r>
              <a:rPr lang="en-US" sz="3200"/>
              <a:t>What traditional songs or nursery rhymes do you sing in your house?</a:t>
            </a:r>
            <a:endParaRPr/>
          </a:p>
        </p:txBody>
      </p:sp>
      <p:pic>
        <p:nvPicPr>
          <p:cNvPr id="1607" name="Google Shape;1607;p131" descr="A group of people sitting at a table&#10;&#10;Description automatically generated"/>
          <p:cNvPicPr preferRelativeResize="0">
            <a:picLocks noGrp="1"/>
          </p:cNvPicPr>
          <p:nvPr>
            <p:ph type="pic" idx="5"/>
          </p:nvPr>
        </p:nvPicPr>
        <p:blipFill rotWithShape="1">
          <a:blip r:embed="rId3">
            <a:alphaModFix/>
          </a:blip>
          <a:srcRect l="13392" r="13383"/>
          <a:stretch/>
        </p:blipFill>
        <p:spPr>
          <a:xfrm>
            <a:off x="7367954" y="1933588"/>
            <a:ext cx="4563694" cy="4152109"/>
          </a:xfrm>
          <a:prstGeom prst="rect">
            <a:avLst/>
          </a:prstGeom>
          <a:noFill/>
          <a:ln w="22225" cap="flat" cmpd="sng">
            <a:solidFill>
              <a:srgbClr val="666666"/>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132"/>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4200"/>
              <a:buFont typeface="Calibri"/>
              <a:buNone/>
            </a:pPr>
            <a:r>
              <a:rPr lang="en-US"/>
              <a:t>Reflect </a:t>
            </a:r>
            <a:endParaRPr/>
          </a:p>
        </p:txBody>
      </p:sp>
      <p:sp>
        <p:nvSpPr>
          <p:cNvPr id="1613" name="Google Shape;1613;p132"/>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p>
            <a:pPr marL="457200" lvl="0" indent="-444500" algn="l" rtl="0">
              <a:lnSpc>
                <a:spcPct val="100000"/>
              </a:lnSpc>
              <a:spcBef>
                <a:spcPts val="2400"/>
              </a:spcBef>
              <a:spcAft>
                <a:spcPts val="0"/>
              </a:spcAft>
              <a:buSzPts val="3400"/>
              <a:buChar char="•"/>
            </a:pPr>
            <a:r>
              <a:rPr lang="en-US"/>
              <a:t>Any questions about the reading tip?</a:t>
            </a:r>
            <a:endParaRPr/>
          </a:p>
          <a:p>
            <a:pPr marL="457200" lvl="0" indent="-444500" algn="l" rtl="0">
              <a:lnSpc>
                <a:spcPct val="100000"/>
              </a:lnSpc>
              <a:spcBef>
                <a:spcPts val="2400"/>
              </a:spcBef>
              <a:spcAft>
                <a:spcPts val="0"/>
              </a:spcAft>
              <a:buSzPts val="3400"/>
              <a:buChar char="•"/>
            </a:pPr>
            <a:r>
              <a:rPr lang="en-US"/>
              <a:t>Turn and talk with your child: Do we feel ready to try this reading tip at home?</a:t>
            </a:r>
            <a:endParaRPr/>
          </a:p>
          <a:p>
            <a:pPr marL="457200" lvl="0" indent="-444500" algn="l" rtl="0">
              <a:lnSpc>
                <a:spcPct val="100000"/>
              </a:lnSpc>
              <a:spcBef>
                <a:spcPts val="2400"/>
              </a:spcBef>
              <a:spcAft>
                <a:spcPts val="0"/>
              </a:spcAft>
              <a:buSzPts val="3400"/>
              <a:buChar char="•"/>
            </a:pPr>
            <a:r>
              <a:rPr lang="en-US"/>
              <a:t>Please share how you might use this at home.</a:t>
            </a:r>
            <a:endParaRPr/>
          </a:p>
        </p:txBody>
      </p:sp>
      <p:sp>
        <p:nvSpPr>
          <p:cNvPr id="1614" name="Google Shape;1614;p132"/>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B6"/>
              </a:buClr>
              <a:buSzPts val="2100"/>
              <a:buFont typeface="Noto Sans Symbols"/>
              <a:buNone/>
            </a:pPr>
            <a:r>
              <a:rPr lang="en-US"/>
              <a:t>Your question will help someone else in the room!</a:t>
            </a:r>
            <a:endParaRPr/>
          </a:p>
        </p:txBody>
      </p:sp>
      <p:pic>
        <p:nvPicPr>
          <p:cNvPr id="1615" name="Google Shape;1615;p132" descr="A close up of a logo&#10;&#10;Description automatically generated"/>
          <p:cNvPicPr preferRelativeResize="0">
            <a:picLocks noGrp="1"/>
          </p:cNvPicPr>
          <p:nvPr>
            <p:ph type="pic" idx="2"/>
          </p:nvPr>
        </p:nvPicPr>
        <p:blipFill rotWithShape="1">
          <a:blip r:embed="rId3">
            <a:alphaModFix/>
          </a:blip>
          <a:srcRect l="6932" r="6932"/>
          <a:stretch/>
        </p:blipFill>
        <p:spPr>
          <a:xfrm>
            <a:off x="457146" y="524736"/>
            <a:ext cx="2514599" cy="2935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sp>
        <p:nvSpPr>
          <p:cNvPr id="1620" name="Google Shape;1620;p13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Purposeful play -&gt; learning</a:t>
            </a:r>
            <a:endParaRPr/>
          </a:p>
        </p:txBody>
      </p:sp>
      <p:pic>
        <p:nvPicPr>
          <p:cNvPr id="1621" name="Google Shape;1621;p133"/>
          <p:cNvPicPr preferRelativeResize="0">
            <a:picLocks noGrp="1"/>
          </p:cNvPicPr>
          <p:nvPr>
            <p:ph type="body" idx="1"/>
          </p:nvPr>
        </p:nvPicPr>
        <p:blipFill rotWithShape="1">
          <a:blip r:embed="rId3">
            <a:alphaModFix/>
          </a:blip>
          <a:srcRect/>
          <a:stretch/>
        </p:blipFill>
        <p:spPr>
          <a:xfrm>
            <a:off x="1314974" y="1692275"/>
            <a:ext cx="4569300" cy="4067100"/>
          </a:xfrm>
          <a:prstGeom prst="rect">
            <a:avLst/>
          </a:prstGeom>
          <a:noFill/>
          <a:ln>
            <a:noFill/>
          </a:ln>
        </p:spPr>
      </p:pic>
      <p:sp>
        <p:nvSpPr>
          <p:cNvPr id="1622" name="Google Shape;1622;p133"/>
          <p:cNvSpPr txBox="1">
            <a:spLocks noGrp="1"/>
          </p:cNvSpPr>
          <p:nvPr>
            <p:ph type="body" idx="2"/>
          </p:nvPr>
        </p:nvSpPr>
        <p:spPr>
          <a:xfrm>
            <a:off x="5884338" y="1692275"/>
            <a:ext cx="5122500" cy="4100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3600"/>
              <a:buNone/>
            </a:pPr>
            <a:r>
              <a:rPr lang="en-US" b="1"/>
              <a:t>Questions</a:t>
            </a:r>
            <a:r>
              <a:rPr lang="en-US"/>
              <a:t> and </a:t>
            </a:r>
            <a:r>
              <a:rPr lang="en-US" b="1"/>
              <a:t>meaningful conversations </a:t>
            </a:r>
            <a:r>
              <a:rPr lang="en-US"/>
              <a:t>build the foundation of reading!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sp>
        <p:nvSpPr>
          <p:cNvPr id="1627" name="Google Shape;1627;p134"/>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5000"/>
              <a:buFont typeface="Calibri"/>
              <a:buNone/>
            </a:pPr>
            <a:r>
              <a:rPr lang="en-US"/>
              <a:t>Feedback, please</a:t>
            </a:r>
            <a:endParaRPr/>
          </a:p>
        </p:txBody>
      </p:sp>
      <p:pic>
        <p:nvPicPr>
          <p:cNvPr id="1628" name="Google Shape;1628;p134"/>
          <p:cNvPicPr preferRelativeResize="0">
            <a:picLocks noGrp="1"/>
          </p:cNvPicPr>
          <p:nvPr>
            <p:ph type="pic" idx="2"/>
          </p:nvPr>
        </p:nvPicPr>
        <p:blipFill rotWithShape="1">
          <a:blip r:embed="rId3">
            <a:alphaModFix/>
          </a:blip>
          <a:srcRect l="274" t="-7982" r="274" b="-4522"/>
          <a:stretch/>
        </p:blipFill>
        <p:spPr>
          <a:xfrm>
            <a:off x="8953152" y="1444919"/>
            <a:ext cx="2916937" cy="2596895"/>
          </a:xfrm>
          <a:prstGeom prst="rect">
            <a:avLst/>
          </a:prstGeom>
          <a:noFill/>
          <a:ln>
            <a:noFill/>
          </a:ln>
        </p:spPr>
      </p:pic>
      <p:sp>
        <p:nvSpPr>
          <p:cNvPr id="1629" name="Google Shape;1629;p134"/>
          <p:cNvSpPr txBox="1">
            <a:spLocks noGrp="1"/>
          </p:cNvSpPr>
          <p:nvPr>
            <p:ph type="body" idx="1"/>
          </p:nvPr>
        </p:nvSpPr>
        <p:spPr>
          <a:xfrm>
            <a:off x="9163051" y="4074693"/>
            <a:ext cx="2497200" cy="2368800"/>
          </a:xfrm>
          <a:prstGeom prst="rect">
            <a:avLst/>
          </a:prstGeom>
          <a:noFill/>
          <a:ln>
            <a:noFill/>
          </a:ln>
        </p:spPr>
        <p:txBody>
          <a:bodyPr spcFirstLastPara="1" wrap="square" lIns="91425" tIns="45700" rIns="91425" bIns="45700" anchor="t" anchorCtr="0">
            <a:noAutofit/>
          </a:bodyPr>
          <a:lstStyle/>
          <a:p>
            <a:pPr marL="57150" marR="0" lvl="0" indent="0" algn="l" rtl="0">
              <a:lnSpc>
                <a:spcPct val="90000"/>
              </a:lnSpc>
              <a:spcBef>
                <a:spcPts val="1000"/>
              </a:spcBef>
              <a:spcAft>
                <a:spcPts val="0"/>
              </a:spcAft>
              <a:buClr>
                <a:srgbClr val="006FB6"/>
              </a:buClr>
              <a:buSzPts val="2700"/>
              <a:buFont typeface="Noto Sans Symbols"/>
              <a:buNone/>
            </a:pPr>
            <a:r>
              <a:rPr lang="en-US"/>
              <a:t>Your input improves our time together!</a:t>
            </a:r>
            <a:endParaRPr/>
          </a:p>
          <a:p>
            <a:pPr marL="57150" marR="0" lvl="0" indent="0" algn="l" rtl="0">
              <a:lnSpc>
                <a:spcPct val="90000"/>
              </a:lnSpc>
              <a:spcBef>
                <a:spcPts val="1000"/>
              </a:spcBef>
              <a:spcAft>
                <a:spcPts val="0"/>
              </a:spcAft>
              <a:buClr>
                <a:srgbClr val="006FB6"/>
              </a:buClr>
              <a:buSzPts val="2700"/>
              <a:buFont typeface="Noto Sans Symbols"/>
              <a:buNone/>
            </a:pPr>
            <a:endParaRPr/>
          </a:p>
        </p:txBody>
      </p:sp>
      <p:pic>
        <p:nvPicPr>
          <p:cNvPr id="1630" name="Google Shape;1630;p134" descr="A picture containing person, indoor, blue&#10;&#10;Description automatically generated"/>
          <p:cNvPicPr preferRelativeResize="0">
            <a:picLocks noGrp="1"/>
          </p:cNvPicPr>
          <p:nvPr>
            <p:ph type="pic" idx="3"/>
          </p:nvPr>
        </p:nvPicPr>
        <p:blipFill rotWithShape="1">
          <a:blip r:embed="rId4">
            <a:alphaModFix/>
          </a:blip>
          <a:srcRect l="21828" r="21827"/>
          <a:stretch/>
        </p:blipFill>
        <p:spPr>
          <a:xfrm rot="5400000">
            <a:off x="2258219" y="1096169"/>
            <a:ext cx="3849688" cy="51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1495" name="Google Shape;1495;p121"/>
          <p:cNvSpPr txBox="1">
            <a:spLocks noGrp="1"/>
          </p:cNvSpPr>
          <p:nvPr>
            <p:ph type="title"/>
          </p:nvPr>
        </p:nvSpPr>
        <p:spPr>
          <a:xfrm>
            <a:off x="-8" y="5994664"/>
            <a:ext cx="9156300" cy="559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6FB6"/>
              </a:buClr>
              <a:buSzPts val="4400"/>
              <a:buFont typeface="Arial"/>
              <a:buNone/>
            </a:pPr>
            <a:r>
              <a:rPr lang="en-US" sz="4400"/>
              <a:t>Let’s Sing our Sounds</a:t>
            </a:r>
            <a:endParaRPr sz="5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Google Shape;1500;p122"/>
          <p:cNvSpPr txBox="1">
            <a:spLocks noGrp="1"/>
          </p:cNvSpPr>
          <p:nvPr>
            <p:ph type="body" idx="1"/>
          </p:nvPr>
        </p:nvSpPr>
        <p:spPr>
          <a:xfrm>
            <a:off x="1660583" y="1489802"/>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Welcome</a:t>
            </a:r>
            <a:endParaRPr/>
          </a:p>
        </p:txBody>
      </p:sp>
      <p:sp>
        <p:nvSpPr>
          <p:cNvPr id="1501" name="Google Shape;1501;p122"/>
          <p:cNvSpPr txBox="1">
            <a:spLocks noGrp="1"/>
          </p:cNvSpPr>
          <p:nvPr>
            <p:ph type="body" idx="3"/>
          </p:nvPr>
        </p:nvSpPr>
        <p:spPr>
          <a:xfrm>
            <a:off x="1660583" y="2653440"/>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Reading tip</a:t>
            </a:r>
            <a:endParaRPr/>
          </a:p>
        </p:txBody>
      </p:sp>
      <p:sp>
        <p:nvSpPr>
          <p:cNvPr id="1502" name="Google Shape;1502;p122"/>
          <p:cNvSpPr txBox="1">
            <a:spLocks noGrp="1"/>
          </p:cNvSpPr>
          <p:nvPr>
            <p:ph type="body" idx="4"/>
          </p:nvPr>
        </p:nvSpPr>
        <p:spPr>
          <a:xfrm>
            <a:off x="1660583" y="3817079"/>
            <a:ext cx="33939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Practice time</a:t>
            </a:r>
            <a:endParaRPr/>
          </a:p>
        </p:txBody>
      </p:sp>
      <p:sp>
        <p:nvSpPr>
          <p:cNvPr id="1503" name="Google Shape;1503;p12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Agenda</a:t>
            </a:r>
            <a:endParaRPr/>
          </a:p>
        </p:txBody>
      </p:sp>
      <p:sp>
        <p:nvSpPr>
          <p:cNvPr id="1504" name="Google Shape;1504;p122"/>
          <p:cNvSpPr txBox="1">
            <a:spLocks noGrp="1"/>
          </p:cNvSpPr>
          <p:nvPr>
            <p:ph type="body" idx="5"/>
          </p:nvPr>
        </p:nvSpPr>
        <p:spPr>
          <a:xfrm>
            <a:off x="1660583" y="4992079"/>
            <a:ext cx="36426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r>
              <a:rPr lang="en-US"/>
              <a:t>Reflection &amp; updates</a:t>
            </a:r>
            <a:endParaRPr/>
          </a:p>
        </p:txBody>
      </p:sp>
      <p:pic>
        <p:nvPicPr>
          <p:cNvPr id="1505" name="Google Shape;1505;p122"/>
          <p:cNvPicPr preferRelativeResize="0">
            <a:picLocks noGrp="1"/>
          </p:cNvPicPr>
          <p:nvPr>
            <p:ph type="body" idx="6"/>
          </p:nvPr>
        </p:nvPicPr>
        <p:blipFill rotWithShape="1">
          <a:blip r:embed="rId3">
            <a:alphaModFix/>
          </a:blip>
          <a:srcRect/>
          <a:stretch/>
        </p:blipFill>
        <p:spPr>
          <a:xfrm>
            <a:off x="912540" y="1504823"/>
            <a:ext cx="573000" cy="908400"/>
          </a:xfrm>
          <a:prstGeom prst="rect">
            <a:avLst/>
          </a:prstGeom>
          <a:noFill/>
          <a:ln>
            <a:noFill/>
          </a:ln>
        </p:spPr>
      </p:pic>
      <p:pic>
        <p:nvPicPr>
          <p:cNvPr id="1506" name="Google Shape;1506;p122"/>
          <p:cNvPicPr preferRelativeResize="0">
            <a:picLocks noGrp="1"/>
          </p:cNvPicPr>
          <p:nvPr>
            <p:ph type="body" idx="7"/>
          </p:nvPr>
        </p:nvPicPr>
        <p:blipFill rotWithShape="1">
          <a:blip r:embed="rId4">
            <a:alphaModFix/>
          </a:blip>
          <a:srcRect/>
          <a:stretch/>
        </p:blipFill>
        <p:spPr>
          <a:xfrm>
            <a:off x="693738" y="2821020"/>
            <a:ext cx="758700" cy="710400"/>
          </a:xfrm>
          <a:prstGeom prst="rect">
            <a:avLst/>
          </a:prstGeom>
          <a:noFill/>
          <a:ln>
            <a:noFill/>
          </a:ln>
        </p:spPr>
      </p:pic>
      <p:pic>
        <p:nvPicPr>
          <p:cNvPr id="1507" name="Google Shape;1507;p122"/>
          <p:cNvPicPr preferRelativeResize="0">
            <a:picLocks noGrp="1"/>
          </p:cNvPicPr>
          <p:nvPr>
            <p:ph type="body" idx="8"/>
          </p:nvPr>
        </p:nvPicPr>
        <p:blipFill rotWithShape="1">
          <a:blip r:embed="rId5">
            <a:alphaModFix/>
          </a:blip>
          <a:srcRect/>
          <a:stretch/>
        </p:blipFill>
        <p:spPr>
          <a:xfrm>
            <a:off x="676611" y="3936650"/>
            <a:ext cx="793200" cy="714300"/>
          </a:xfrm>
          <a:prstGeom prst="rect">
            <a:avLst/>
          </a:prstGeom>
          <a:noFill/>
          <a:ln>
            <a:noFill/>
          </a:ln>
        </p:spPr>
      </p:pic>
      <p:pic>
        <p:nvPicPr>
          <p:cNvPr id="1508" name="Google Shape;1508;p122"/>
          <p:cNvPicPr preferRelativeResize="0">
            <a:picLocks noGrp="1"/>
          </p:cNvPicPr>
          <p:nvPr>
            <p:ph type="body" idx="9"/>
          </p:nvPr>
        </p:nvPicPr>
        <p:blipFill rotWithShape="1">
          <a:blip r:embed="rId6">
            <a:alphaModFix/>
          </a:blip>
          <a:srcRect/>
          <a:stretch/>
        </p:blipFill>
        <p:spPr>
          <a:xfrm>
            <a:off x="743965" y="5088376"/>
            <a:ext cx="658500" cy="719400"/>
          </a:xfrm>
          <a:prstGeom prst="rect">
            <a:avLst/>
          </a:prstGeom>
          <a:noFill/>
          <a:ln>
            <a:noFill/>
          </a:ln>
        </p:spPr>
      </p:pic>
      <p:pic>
        <p:nvPicPr>
          <p:cNvPr id="1509" name="Google Shape;1509;p122" descr="A group of people posing for the camera&#10;&#10;Description automatically generated"/>
          <p:cNvPicPr preferRelativeResize="0">
            <a:picLocks noGrp="1"/>
          </p:cNvPicPr>
          <p:nvPr>
            <p:ph type="pic" idx="2"/>
          </p:nvPr>
        </p:nvPicPr>
        <p:blipFill rotWithShape="1">
          <a:blip r:embed="rId7">
            <a:alphaModFix/>
          </a:blip>
          <a:srcRect t="65" b="61"/>
          <a:stretch/>
        </p:blipFill>
        <p:spPr>
          <a:xfrm>
            <a:off x="6174911" y="1558066"/>
            <a:ext cx="5394325" cy="4518024"/>
          </a:xfrm>
          <a:prstGeom prst="rect">
            <a:avLst/>
          </a:prstGeom>
          <a:noFill/>
          <a:ln w="19050" cap="flat" cmpd="sng">
            <a:solidFill>
              <a:srgbClr val="666666"/>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7"/>
          <p:cNvSpPr txBox="1">
            <a:spLocks noGrp="1"/>
          </p:cNvSpPr>
          <p:nvPr>
            <p:ph type="title"/>
          </p:nvPr>
        </p:nvSpPr>
        <p:spPr>
          <a:xfrm>
            <a:off x="0" y="-1"/>
            <a:ext cx="9160000" cy="1251200"/>
          </a:xfrm>
          <a:prstGeom prst="rect">
            <a:avLst/>
          </a:prstGeom>
        </p:spPr>
        <p:txBody>
          <a:bodyPr spcFirstLastPara="1" wrap="square" lIns="274300" tIns="45700" rIns="91433" bIns="45700" anchor="ctr" anchorCtr="0">
            <a:normAutofit/>
          </a:bodyPr>
          <a:lstStyle/>
          <a:p>
            <a:r>
              <a:rPr lang="en"/>
              <a:t>Family Confidence Survey</a:t>
            </a:r>
            <a:endParaRPr/>
          </a:p>
        </p:txBody>
      </p:sp>
      <p:sp>
        <p:nvSpPr>
          <p:cNvPr id="104" name="Google Shape;104;p27"/>
          <p:cNvSpPr txBox="1"/>
          <p:nvPr/>
        </p:nvSpPr>
        <p:spPr>
          <a:xfrm>
            <a:off x="518033" y="1666700"/>
            <a:ext cx="5127200" cy="4788963"/>
          </a:xfrm>
          <a:prstGeom prst="rect">
            <a:avLst/>
          </a:prstGeom>
          <a:noFill/>
          <a:ln>
            <a:noFill/>
          </a:ln>
        </p:spPr>
        <p:txBody>
          <a:bodyPr spcFirstLastPara="1" wrap="square" lIns="121900" tIns="121900" rIns="121900" bIns="121900" anchor="t" anchorCtr="0">
            <a:spAutoFit/>
          </a:bodyPr>
          <a:lstStyle/>
          <a:p>
            <a:pPr>
              <a:lnSpc>
                <a:spcPct val="90000"/>
              </a:lnSpc>
            </a:pPr>
            <a:r>
              <a:rPr lang="en" sz="3200" b="1">
                <a:solidFill>
                  <a:srgbClr val="0771BA"/>
                </a:solidFill>
                <a:latin typeface="Calibri"/>
                <a:ea typeface="Calibri"/>
                <a:cs typeface="Calibri"/>
                <a:sym typeface="Calibri"/>
              </a:rPr>
              <a:t>Scan this code to share how you’re feeling about reading with your child. Participants will be entered into a raffle for a $15 gift card. One winner per school will be drawn after the first and last workshops.</a:t>
            </a:r>
            <a:endParaRPr sz="3200" b="1">
              <a:solidFill>
                <a:srgbClr val="0771BA"/>
              </a:solidFill>
              <a:latin typeface="Calibri"/>
              <a:ea typeface="Calibri"/>
              <a:cs typeface="Calibri"/>
              <a:sym typeface="Calibri"/>
            </a:endParaRPr>
          </a:p>
          <a:p>
            <a:pPr>
              <a:lnSpc>
                <a:spcPct val="90000"/>
              </a:lnSpc>
            </a:pPr>
            <a:endParaRPr sz="3467" b="1">
              <a:solidFill>
                <a:srgbClr val="0771BA"/>
              </a:solidFill>
              <a:latin typeface="Calibri"/>
              <a:ea typeface="Calibri"/>
              <a:cs typeface="Calibri"/>
              <a:sym typeface="Calibri"/>
            </a:endParaRPr>
          </a:p>
          <a:p>
            <a:pPr>
              <a:lnSpc>
                <a:spcPct val="90000"/>
              </a:lnSpc>
            </a:pPr>
            <a:r>
              <a:rPr lang="en" sz="3733" b="1" u="sng">
                <a:solidFill>
                  <a:schemeClr val="hlink"/>
                </a:solidFill>
                <a:latin typeface="Calibri"/>
                <a:ea typeface="Calibri"/>
                <a:cs typeface="Calibri"/>
                <a:sym typeface="Calibri"/>
                <a:hlinkClick r:id="rId3"/>
              </a:rPr>
              <a:t>bit.ly/3BUBxbx</a:t>
            </a:r>
            <a:endParaRPr sz="3733" b="1">
              <a:solidFill>
                <a:srgbClr val="0771BA"/>
              </a:solidFill>
              <a:latin typeface="Calibri"/>
              <a:ea typeface="Calibri"/>
              <a:cs typeface="Calibri"/>
              <a:sym typeface="Calibri"/>
            </a:endParaRPr>
          </a:p>
        </p:txBody>
      </p:sp>
      <p:pic>
        <p:nvPicPr>
          <p:cNvPr id="105" name="Google Shape;105;p27"/>
          <p:cNvPicPr preferRelativeResize="0"/>
          <p:nvPr/>
        </p:nvPicPr>
        <p:blipFill>
          <a:blip r:embed="rId4">
            <a:alphaModFix/>
          </a:blip>
          <a:stretch>
            <a:fillRect/>
          </a:stretch>
        </p:blipFill>
        <p:spPr>
          <a:xfrm>
            <a:off x="5715001" y="1461500"/>
            <a:ext cx="5200401" cy="52004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124"/>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522" name="Google Shape;1522;p124"/>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523" name="Google Shape;1523;p124"/>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524" name="Google Shape;1524;p124"/>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6FB6"/>
              </a:buClr>
              <a:buSzPts val="3000"/>
              <a:buNone/>
            </a:pPr>
            <a:endParaRPr/>
          </a:p>
        </p:txBody>
      </p:sp>
      <p:sp>
        <p:nvSpPr>
          <p:cNvPr id="1525" name="Google Shape;1525;p124"/>
          <p:cNvSpPr txBox="1">
            <a:spLocks noGrp="1"/>
          </p:cNvSpPr>
          <p:nvPr>
            <p:ph type="body" idx="5"/>
          </p:nvPr>
        </p:nvSpPr>
        <p:spPr>
          <a:xfrm>
            <a:off x="1044438" y="1502511"/>
            <a:ext cx="34353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Be prepared.</a:t>
            </a:r>
            <a:endParaRPr/>
          </a:p>
        </p:txBody>
      </p:sp>
      <p:sp>
        <p:nvSpPr>
          <p:cNvPr id="1526" name="Google Shape;1526;p124"/>
          <p:cNvSpPr txBox="1">
            <a:spLocks noGrp="1"/>
          </p:cNvSpPr>
          <p:nvPr>
            <p:ph type="body" idx="6"/>
          </p:nvPr>
        </p:nvSpPr>
        <p:spPr>
          <a:xfrm>
            <a:off x="1046485" y="2653440"/>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Be present.</a:t>
            </a:r>
            <a:endParaRPr/>
          </a:p>
        </p:txBody>
      </p:sp>
      <p:sp>
        <p:nvSpPr>
          <p:cNvPr id="1527" name="Google Shape;1527;p124"/>
          <p:cNvSpPr txBox="1">
            <a:spLocks noGrp="1"/>
          </p:cNvSpPr>
          <p:nvPr>
            <p:ph type="body" idx="7"/>
          </p:nvPr>
        </p:nvSpPr>
        <p:spPr>
          <a:xfrm>
            <a:off x="1044439" y="3804369"/>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Be courteous.</a:t>
            </a:r>
            <a:endParaRPr/>
          </a:p>
        </p:txBody>
      </p:sp>
      <p:sp>
        <p:nvSpPr>
          <p:cNvPr id="1528" name="Google Shape;1528;p124"/>
          <p:cNvSpPr txBox="1">
            <a:spLocks noGrp="1"/>
          </p:cNvSpPr>
          <p:nvPr>
            <p:ph type="body" idx="8"/>
          </p:nvPr>
        </p:nvSpPr>
        <p:spPr>
          <a:xfrm>
            <a:off x="1044438" y="4959551"/>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FB6"/>
              </a:buClr>
              <a:buSzPts val="4000"/>
              <a:buNone/>
            </a:pPr>
            <a:r>
              <a:rPr lang="en-US"/>
              <a:t>Ask questions.</a:t>
            </a:r>
            <a:endParaRPr/>
          </a:p>
        </p:txBody>
      </p:sp>
      <p:sp>
        <p:nvSpPr>
          <p:cNvPr id="1529" name="Google Shape;1529;p124"/>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6FB6"/>
              </a:buClr>
              <a:buSzPts val="5000"/>
              <a:buFont typeface="Calibri"/>
              <a:buNone/>
            </a:pPr>
            <a:r>
              <a:rPr lang="en-US"/>
              <a:t>Workshop guidelines</a:t>
            </a:r>
            <a:endParaRPr/>
          </a:p>
        </p:txBody>
      </p:sp>
      <p:pic>
        <p:nvPicPr>
          <p:cNvPr id="1530" name="Google Shape;1530;p124" descr="Icon&#10;&#10;Description automatically generated"/>
          <p:cNvPicPr preferRelativeResize="0"/>
          <p:nvPr/>
        </p:nvPicPr>
        <p:blipFill rotWithShape="1">
          <a:blip r:embed="rId3">
            <a:alphaModFix/>
          </a:blip>
          <a:srcRect/>
          <a:stretch/>
        </p:blipFill>
        <p:spPr>
          <a:xfrm>
            <a:off x="350915" y="1601936"/>
            <a:ext cx="585197" cy="831415"/>
          </a:xfrm>
          <a:prstGeom prst="rect">
            <a:avLst/>
          </a:prstGeom>
          <a:noFill/>
          <a:ln>
            <a:noFill/>
          </a:ln>
        </p:spPr>
      </p:pic>
      <p:pic>
        <p:nvPicPr>
          <p:cNvPr id="1531" name="Google Shape;1531;p124" descr="Icon&#10;&#10;Description automatically generated"/>
          <p:cNvPicPr preferRelativeResize="0"/>
          <p:nvPr/>
        </p:nvPicPr>
        <p:blipFill rotWithShape="1">
          <a:blip r:embed="rId4">
            <a:alphaModFix/>
          </a:blip>
          <a:srcRect/>
          <a:stretch/>
        </p:blipFill>
        <p:spPr>
          <a:xfrm>
            <a:off x="350915" y="5188440"/>
            <a:ext cx="585196" cy="585196"/>
          </a:xfrm>
          <a:prstGeom prst="rect">
            <a:avLst/>
          </a:prstGeom>
          <a:noFill/>
          <a:ln>
            <a:noFill/>
          </a:ln>
        </p:spPr>
      </p:pic>
      <p:pic>
        <p:nvPicPr>
          <p:cNvPr id="1532" name="Google Shape;1532;p124" descr="Icon&#10;&#10;Description automatically generated"/>
          <p:cNvPicPr preferRelativeResize="0"/>
          <p:nvPr/>
        </p:nvPicPr>
        <p:blipFill rotWithShape="1">
          <a:blip r:embed="rId5">
            <a:alphaModFix/>
          </a:blip>
          <a:srcRect/>
          <a:stretch/>
        </p:blipFill>
        <p:spPr>
          <a:xfrm>
            <a:off x="350915" y="4116743"/>
            <a:ext cx="585197" cy="418228"/>
          </a:xfrm>
          <a:prstGeom prst="rect">
            <a:avLst/>
          </a:prstGeom>
          <a:noFill/>
          <a:ln>
            <a:noFill/>
          </a:ln>
        </p:spPr>
      </p:pic>
      <p:pic>
        <p:nvPicPr>
          <p:cNvPr id="1533" name="Google Shape;1533;p124" descr="Icon&#10;&#10;Description automatically generated"/>
          <p:cNvPicPr preferRelativeResize="0"/>
          <p:nvPr/>
        </p:nvPicPr>
        <p:blipFill rotWithShape="1">
          <a:blip r:embed="rId6">
            <a:alphaModFix/>
          </a:blip>
          <a:srcRect/>
          <a:stretch/>
        </p:blipFill>
        <p:spPr>
          <a:xfrm>
            <a:off x="478779" y="2796891"/>
            <a:ext cx="329468" cy="6663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p125"/>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p>
            <a:pPr marL="0" lvl="0" indent="0" algn="l" rtl="0">
              <a:lnSpc>
                <a:spcPct val="100000"/>
              </a:lnSpc>
              <a:spcBef>
                <a:spcPts val="0"/>
              </a:spcBef>
              <a:spcAft>
                <a:spcPts val="0"/>
              </a:spcAft>
              <a:buClr>
                <a:srgbClr val="006FB6"/>
              </a:buClr>
              <a:buSzPts val="5000"/>
              <a:buFont typeface="Calibri"/>
              <a:buNone/>
            </a:pPr>
            <a:r>
              <a:rPr lang="en-US">
                <a:solidFill>
                  <a:srgbClr val="006FB6"/>
                </a:solidFill>
              </a:rPr>
              <a:t>Let’s sing our sounds</a:t>
            </a:r>
            <a:endParaRPr/>
          </a:p>
        </p:txBody>
      </p:sp>
      <p:sp>
        <p:nvSpPr>
          <p:cNvPr id="1539" name="Google Shape;1539;p125"/>
          <p:cNvSpPr txBox="1">
            <a:spLocks noGrp="1"/>
          </p:cNvSpPr>
          <p:nvPr>
            <p:ph type="body" idx="1"/>
          </p:nvPr>
        </p:nvSpPr>
        <p:spPr>
          <a:xfrm>
            <a:off x="9222900" y="3428989"/>
            <a:ext cx="2497200" cy="3960900"/>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rgbClr val="006FB6"/>
              </a:buClr>
              <a:buSzPts val="2100"/>
              <a:buNone/>
            </a:pPr>
            <a:r>
              <a:rPr lang="en-US" sz="2700"/>
              <a:t>Hearing &amp; playing with different sounds in words helps your child learn that words are made of different sounds. </a:t>
            </a:r>
            <a:r>
              <a:rPr lang="en-US"/>
              <a:t> </a:t>
            </a:r>
            <a:endParaRPr/>
          </a:p>
          <a:p>
            <a:pPr marL="0" lvl="0" indent="0" algn="ctr" rtl="0">
              <a:lnSpc>
                <a:spcPct val="90000"/>
              </a:lnSpc>
              <a:spcBef>
                <a:spcPts val="1000"/>
              </a:spcBef>
              <a:spcAft>
                <a:spcPts val="0"/>
              </a:spcAft>
              <a:buClr>
                <a:srgbClr val="006FB6"/>
              </a:buClr>
              <a:buSzPts val="1950"/>
              <a:buNone/>
            </a:pPr>
            <a:endParaRPr sz="2600">
              <a:solidFill>
                <a:srgbClr val="006FB6"/>
              </a:solidFill>
            </a:endParaRPr>
          </a:p>
        </p:txBody>
      </p:sp>
      <p:pic>
        <p:nvPicPr>
          <p:cNvPr id="1540" name="Google Shape;1540;p125"/>
          <p:cNvPicPr preferRelativeResize="0">
            <a:picLocks noGrp="1"/>
          </p:cNvPicPr>
          <p:nvPr>
            <p:ph type="pic" idx="2"/>
          </p:nvPr>
        </p:nvPicPr>
        <p:blipFill rotWithShape="1">
          <a:blip r:embed="rId3">
            <a:alphaModFix/>
          </a:blip>
          <a:srcRect/>
          <a:stretch/>
        </p:blipFill>
        <p:spPr>
          <a:xfrm>
            <a:off x="9572287" y="1350298"/>
            <a:ext cx="1798431" cy="1769100"/>
          </a:xfrm>
          <a:prstGeom prst="rect">
            <a:avLst/>
          </a:prstGeom>
          <a:noFill/>
          <a:ln>
            <a:noFill/>
          </a:ln>
        </p:spPr>
      </p:pic>
      <p:sp>
        <p:nvSpPr>
          <p:cNvPr id="1541" name="Google Shape;1541;p125"/>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2</a:t>
            </a:r>
            <a:endParaRPr/>
          </a:p>
        </p:txBody>
      </p:sp>
      <p:sp>
        <p:nvSpPr>
          <p:cNvPr id="1542" name="Google Shape;1542;p125"/>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Sing a fun song. </a:t>
            </a:r>
            <a:endParaRPr/>
          </a:p>
        </p:txBody>
      </p:sp>
      <p:sp>
        <p:nvSpPr>
          <p:cNvPr id="1543" name="Google Shape;1543;p125"/>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a:t>Play with the words!</a:t>
            </a:r>
            <a:endParaRPr/>
          </a:p>
        </p:txBody>
      </p:sp>
      <p:sp>
        <p:nvSpPr>
          <p:cNvPr id="1544" name="Google Shape;1544;p125"/>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None/>
            </a:pPr>
            <a:r>
              <a:rPr lang="en-US"/>
              <a:t>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1549" name="Google Shape;1549;p126"/>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lnSpcReduction="10000"/>
          </a:bodyPr>
          <a:lstStyle/>
          <a:p>
            <a:pPr marL="0" marR="0" lvl="0" indent="0" algn="l" rtl="0">
              <a:lnSpc>
                <a:spcPct val="90000"/>
              </a:lnSpc>
              <a:spcBef>
                <a:spcPts val="1000"/>
              </a:spcBef>
              <a:spcAft>
                <a:spcPts val="0"/>
              </a:spcAft>
              <a:buClr>
                <a:srgbClr val="000000"/>
              </a:buClr>
              <a:buSzPts val="3000"/>
              <a:buFont typeface="Arial"/>
              <a:buNone/>
            </a:pPr>
            <a:r>
              <a:rPr lang="en-US"/>
              <a:t>an awareness that different sounds and sound structures make up words.</a:t>
            </a:r>
            <a:endParaRPr/>
          </a:p>
        </p:txBody>
      </p:sp>
      <p:sp>
        <p:nvSpPr>
          <p:cNvPr id="1550" name="Google Shape;1550;p126"/>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551" name="Google Shape;1551;p126"/>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552" name="Google Shape;1552;p126"/>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000"/>
              <a:buNone/>
            </a:pPr>
            <a:endParaRPr/>
          </a:p>
        </p:txBody>
      </p:sp>
      <p:sp>
        <p:nvSpPr>
          <p:cNvPr id="1553" name="Google Shape;1553;p126"/>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b="1"/>
              <a:t>Phonological awareness</a:t>
            </a:r>
            <a:endParaRPr b="1"/>
          </a:p>
        </p:txBody>
      </p:sp>
      <p:sp>
        <p:nvSpPr>
          <p:cNvPr id="1554" name="Google Shape;1554;p126"/>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555" name="Google Shape;1555;p126"/>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556" name="Google Shape;1556;p126"/>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4000"/>
              <a:buNone/>
            </a:pPr>
            <a:endParaRPr/>
          </a:p>
        </p:txBody>
      </p:sp>
      <p:sp>
        <p:nvSpPr>
          <p:cNvPr id="1557" name="Google Shape;1557;p126"/>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SzPts val="5000"/>
              <a:buNone/>
            </a:pPr>
            <a:r>
              <a:rPr lang="en-US"/>
              <a:t>Check in on literacy terms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p127"/>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1800"/>
              <a:buFont typeface="Calibri"/>
              <a:buNone/>
            </a:pPr>
            <a:r>
              <a:rPr lang="en-US" sz="5000"/>
              <a:t>Sing a fun song </a:t>
            </a:r>
            <a:endParaRPr/>
          </a:p>
        </p:txBody>
      </p:sp>
      <p:sp>
        <p:nvSpPr>
          <p:cNvPr id="1563" name="Google Shape;1563;p127"/>
          <p:cNvSpPr txBox="1">
            <a:spLocks noGrp="1"/>
          </p:cNvSpPr>
          <p:nvPr>
            <p:ph type="body" idx="1"/>
          </p:nvPr>
        </p:nvSpPr>
        <p:spPr>
          <a:xfrm>
            <a:off x="248443" y="239394"/>
            <a:ext cx="3040200" cy="549300"/>
          </a:xfrm>
          <a:prstGeom prst="rect">
            <a:avLst/>
          </a:prstGeom>
          <a:noFill/>
          <a:ln>
            <a:noFill/>
          </a:ln>
        </p:spPr>
        <p:txBody>
          <a:bodyPr spcFirstLastPara="1" wrap="square" lIns="91425" tIns="45700" rIns="91425" bIns="45700" anchor="t" anchorCtr="0">
            <a:noAutofit/>
          </a:bodyPr>
          <a:lstStyle/>
          <a:p>
            <a:pPr marL="50800" lvl="0" indent="0" algn="ctr" rtl="0">
              <a:lnSpc>
                <a:spcPct val="90000"/>
              </a:lnSpc>
              <a:spcBef>
                <a:spcPts val="1000"/>
              </a:spcBef>
              <a:spcAft>
                <a:spcPts val="0"/>
              </a:spcAft>
              <a:buSzPts val="2800"/>
              <a:buNone/>
            </a:pPr>
            <a:endParaRPr sz="4000"/>
          </a:p>
        </p:txBody>
      </p:sp>
      <p:sp>
        <p:nvSpPr>
          <p:cNvPr id="1564" name="Google Shape;1564;p127"/>
          <p:cNvSpPr txBox="1">
            <a:spLocks noGrp="1"/>
          </p:cNvSpPr>
          <p:nvPr>
            <p:ph type="body" idx="2"/>
          </p:nvPr>
        </p:nvSpPr>
        <p:spPr>
          <a:xfrm>
            <a:off x="243874" y="1023994"/>
            <a:ext cx="3040200" cy="299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771BA"/>
              </a:buClr>
              <a:buSzPts val="2800"/>
              <a:buFont typeface="Arial"/>
              <a:buNone/>
            </a:pPr>
            <a:endParaRPr/>
          </a:p>
        </p:txBody>
      </p:sp>
      <p:sp>
        <p:nvSpPr>
          <p:cNvPr id="1565" name="Google Shape;1565;p127"/>
          <p:cNvSpPr txBox="1">
            <a:spLocks noGrp="1"/>
          </p:cNvSpPr>
          <p:nvPr>
            <p:ph type="body" idx="3"/>
          </p:nvPr>
        </p:nvSpPr>
        <p:spPr>
          <a:xfrm>
            <a:off x="243875" y="4235887"/>
            <a:ext cx="3040200" cy="22623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771BA"/>
              </a:buClr>
              <a:buSzPts val="2800"/>
              <a:buFont typeface="Arial"/>
              <a:buNone/>
            </a:pPr>
            <a:endParaRPr/>
          </a:p>
        </p:txBody>
      </p:sp>
      <p:sp>
        <p:nvSpPr>
          <p:cNvPr id="1566" name="Google Shape;1566;p127"/>
          <p:cNvSpPr txBox="1">
            <a:spLocks noGrp="1"/>
          </p:cNvSpPr>
          <p:nvPr>
            <p:ph type="body" idx="4"/>
          </p:nvPr>
        </p:nvSpPr>
        <p:spPr>
          <a:xfrm>
            <a:off x="3790950" y="1944688"/>
            <a:ext cx="3981600" cy="4154400"/>
          </a:xfrm>
          <a:prstGeom prst="rect">
            <a:avLst/>
          </a:prstGeom>
          <a:noFill/>
          <a:ln>
            <a:noFill/>
          </a:ln>
        </p:spPr>
        <p:txBody>
          <a:bodyPr spcFirstLastPara="1" wrap="square" lIns="91425" tIns="45700" rIns="91425" bIns="45700" anchor="t" anchorCtr="0">
            <a:noAutofit/>
          </a:bodyPr>
          <a:lstStyle/>
          <a:p>
            <a:pPr marL="50800" lvl="0" indent="0" algn="ctr" rtl="0">
              <a:lnSpc>
                <a:spcPct val="90000"/>
              </a:lnSpc>
              <a:spcBef>
                <a:spcPts val="1000"/>
              </a:spcBef>
              <a:spcAft>
                <a:spcPts val="0"/>
              </a:spcAft>
              <a:buSzPts val="2800"/>
              <a:buNone/>
            </a:pPr>
            <a:r>
              <a:rPr lang="en-US" sz="4000"/>
              <a:t>I like to eat, eat, eat apples and bananas</a:t>
            </a:r>
            <a:endParaRPr/>
          </a:p>
        </p:txBody>
      </p:sp>
      <p:sp>
        <p:nvSpPr>
          <p:cNvPr id="1567" name="Google Shape;1567;p127"/>
          <p:cNvSpPr txBox="1">
            <a:spLocks noGrp="1"/>
          </p:cNvSpPr>
          <p:nvPr>
            <p:ph type="body" idx="5"/>
          </p:nvPr>
        </p:nvSpPr>
        <p:spPr>
          <a:xfrm>
            <a:off x="7953034" y="1936264"/>
            <a:ext cx="3981600" cy="4154400"/>
          </a:xfrm>
          <a:prstGeom prst="rect">
            <a:avLst/>
          </a:prstGeom>
          <a:noFill/>
          <a:ln>
            <a:noFill/>
          </a:ln>
        </p:spPr>
        <p:txBody>
          <a:bodyPr spcFirstLastPara="1" wrap="square" lIns="91425" tIns="45700" rIns="91425" bIns="45700" anchor="b" anchorCtr="0">
            <a:noAutofit/>
          </a:bodyPr>
          <a:lstStyle/>
          <a:p>
            <a:pPr marL="50800" lvl="0" indent="0" algn="ctr" rtl="0">
              <a:lnSpc>
                <a:spcPct val="90000"/>
              </a:lnSpc>
              <a:spcBef>
                <a:spcPts val="1000"/>
              </a:spcBef>
              <a:spcAft>
                <a:spcPts val="0"/>
              </a:spcAft>
              <a:buSzPts val="2800"/>
              <a:buNone/>
            </a:pPr>
            <a:endParaRPr sz="4000"/>
          </a:p>
          <a:p>
            <a:pPr marL="50800" lvl="0" indent="0" algn="ctr" rtl="0">
              <a:lnSpc>
                <a:spcPct val="90000"/>
              </a:lnSpc>
              <a:spcBef>
                <a:spcPts val="1000"/>
              </a:spcBef>
              <a:spcAft>
                <a:spcPts val="0"/>
              </a:spcAft>
              <a:buSzPts val="2800"/>
              <a:buNone/>
            </a:pPr>
            <a:endParaRPr sz="4000"/>
          </a:p>
          <a:p>
            <a:pPr marL="50800" lvl="0" indent="0" algn="ctr" rtl="0">
              <a:lnSpc>
                <a:spcPct val="90000"/>
              </a:lnSpc>
              <a:spcBef>
                <a:spcPts val="1000"/>
              </a:spcBef>
              <a:spcAft>
                <a:spcPts val="0"/>
              </a:spcAft>
              <a:buSzPts val="2800"/>
              <a:buNone/>
            </a:pPr>
            <a:r>
              <a:rPr lang="en-US" sz="4000"/>
              <a:t>I like to ote, ote, ote, opples and bononos</a:t>
            </a:r>
            <a:endParaRPr sz="4000"/>
          </a:p>
          <a:p>
            <a:pPr marL="457200" marR="0" lvl="0" indent="-228600" algn="l" rtl="0">
              <a:lnSpc>
                <a:spcPct val="90000"/>
              </a:lnSpc>
              <a:spcBef>
                <a:spcPts val="1000"/>
              </a:spcBef>
              <a:spcAft>
                <a:spcPts val="0"/>
              </a:spcAft>
              <a:buClr>
                <a:srgbClr val="006FB6"/>
              </a:buClr>
              <a:buSzPts val="2800"/>
              <a:buFont typeface="Arial"/>
              <a:buNone/>
            </a:pPr>
            <a:endParaRPr sz="4000"/>
          </a:p>
        </p:txBody>
      </p:sp>
      <p:cxnSp>
        <p:nvCxnSpPr>
          <p:cNvPr id="1568" name="Google Shape;1568;p127"/>
          <p:cNvCxnSpPr/>
          <p:nvPr/>
        </p:nvCxnSpPr>
        <p:spPr>
          <a:xfrm>
            <a:off x="5854200" y="4113459"/>
            <a:ext cx="2098800" cy="0"/>
          </a:xfrm>
          <a:prstGeom prst="straightConnector1">
            <a:avLst/>
          </a:prstGeom>
          <a:noFill/>
          <a:ln w="180975" cap="flat" cmpd="sng">
            <a:solidFill>
              <a:srgbClr val="006FB6"/>
            </a:solidFill>
            <a:prstDash val="solid"/>
            <a:round/>
            <a:headEnd type="none" w="sm" len="sm"/>
            <a:tailEnd type="triangle" w="med" len="med"/>
          </a:ln>
        </p:spPr>
      </p:cxnSp>
      <p:pic>
        <p:nvPicPr>
          <p:cNvPr id="1569" name="Google Shape;1569;p127" descr="Apple"/>
          <p:cNvPicPr preferRelativeResize="0"/>
          <p:nvPr/>
        </p:nvPicPr>
        <p:blipFill rotWithShape="1">
          <a:blip r:embed="rId3">
            <a:alphaModFix/>
          </a:blip>
          <a:srcRect/>
          <a:stretch/>
        </p:blipFill>
        <p:spPr>
          <a:xfrm>
            <a:off x="705647" y="899087"/>
            <a:ext cx="2116517" cy="2116517"/>
          </a:xfrm>
          <a:prstGeom prst="rect">
            <a:avLst/>
          </a:prstGeom>
          <a:noFill/>
          <a:ln>
            <a:noFill/>
          </a:ln>
        </p:spPr>
      </p:pic>
      <p:pic>
        <p:nvPicPr>
          <p:cNvPr id="1570" name="Google Shape;1570;p127" descr="Logo&#10;&#10;Description automatically generated"/>
          <p:cNvPicPr preferRelativeResize="0"/>
          <p:nvPr/>
        </p:nvPicPr>
        <p:blipFill rotWithShape="1">
          <a:blip r:embed="rId4">
            <a:alphaModFix/>
          </a:blip>
          <a:srcRect/>
          <a:stretch/>
        </p:blipFill>
        <p:spPr>
          <a:xfrm>
            <a:off x="-323859" y="2745612"/>
            <a:ext cx="4701540" cy="47015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5" name="Google Shape;1575;p128"/>
          <p:cNvSpPr txBox="1">
            <a:spLocks noGrp="1"/>
          </p:cNvSpPr>
          <p:nvPr>
            <p:ph type="title"/>
          </p:nvPr>
        </p:nvSpPr>
        <p:spPr>
          <a:xfrm>
            <a:off x="3536684" y="0"/>
            <a:ext cx="5158200" cy="15774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1800"/>
              <a:buNone/>
            </a:pPr>
            <a:r>
              <a:rPr lang="en-US" sz="5000"/>
              <a:t>Play with the words</a:t>
            </a:r>
            <a:endParaRPr/>
          </a:p>
        </p:txBody>
      </p:sp>
      <p:sp>
        <p:nvSpPr>
          <p:cNvPr id="1576" name="Google Shape;1576;p128"/>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771BA"/>
              </a:buClr>
              <a:buSzPts val="2800"/>
              <a:buFont typeface="Arial"/>
              <a:buNone/>
            </a:pPr>
            <a:r>
              <a:rPr lang="en-US" sz="3200"/>
              <a:t>Tips and tricks</a:t>
            </a:r>
            <a:endParaRPr/>
          </a:p>
        </p:txBody>
      </p:sp>
      <p:sp>
        <p:nvSpPr>
          <p:cNvPr id="1577" name="Google Shape;1577;p128"/>
          <p:cNvSpPr txBox="1">
            <a:spLocks noGrp="1"/>
          </p:cNvSpPr>
          <p:nvPr>
            <p:ph type="body" idx="2"/>
          </p:nvPr>
        </p:nvSpPr>
        <p:spPr>
          <a:xfrm>
            <a:off x="260350" y="1577975"/>
            <a:ext cx="3088500" cy="22623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1000"/>
              </a:spcBef>
              <a:spcAft>
                <a:spcPts val="0"/>
              </a:spcAft>
              <a:buClr>
                <a:srgbClr val="0771BA"/>
              </a:buClr>
              <a:buSzPts val="2800"/>
              <a:buFont typeface="Arial"/>
              <a:buChar char="•"/>
            </a:pPr>
            <a:r>
              <a:rPr lang="en-US"/>
              <a:t>We’re changing the vowel sounds in each verse. This helps your child learn the vowel sounds.</a:t>
            </a:r>
            <a:endParaRPr/>
          </a:p>
          <a:p>
            <a:pPr marL="457200" marR="0" lvl="0" indent="-228600" algn="l" rtl="0">
              <a:lnSpc>
                <a:spcPct val="90000"/>
              </a:lnSpc>
              <a:spcBef>
                <a:spcPts val="1000"/>
              </a:spcBef>
              <a:spcAft>
                <a:spcPts val="0"/>
              </a:spcAft>
              <a:buClr>
                <a:srgbClr val="0771BA"/>
              </a:buClr>
              <a:buSzPts val="2800"/>
              <a:buFont typeface="Arial"/>
              <a:buNone/>
            </a:pPr>
            <a:endParaRPr/>
          </a:p>
        </p:txBody>
      </p:sp>
      <p:sp>
        <p:nvSpPr>
          <p:cNvPr id="1578" name="Google Shape;1578;p128"/>
          <p:cNvSpPr txBox="1">
            <a:spLocks noGrp="1"/>
          </p:cNvSpPr>
          <p:nvPr>
            <p:ph type="body" idx="3"/>
          </p:nvPr>
        </p:nvSpPr>
        <p:spPr>
          <a:xfrm>
            <a:off x="260350" y="4595812"/>
            <a:ext cx="3088500" cy="22623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1000"/>
              </a:spcBef>
              <a:spcAft>
                <a:spcPts val="0"/>
              </a:spcAft>
              <a:buClr>
                <a:srgbClr val="0771BA"/>
              </a:buClr>
              <a:buSzPts val="2800"/>
              <a:buFont typeface="Arial"/>
              <a:buChar char="•"/>
            </a:pPr>
            <a:r>
              <a:rPr lang="en-US"/>
              <a:t>Let’s practice right now!</a:t>
            </a:r>
            <a:endParaRPr/>
          </a:p>
        </p:txBody>
      </p:sp>
      <p:sp>
        <p:nvSpPr>
          <p:cNvPr id="1579" name="Google Shape;1579;p128"/>
          <p:cNvSpPr txBox="1">
            <a:spLocks noGrp="1"/>
          </p:cNvSpPr>
          <p:nvPr>
            <p:ph type="body" idx="4"/>
          </p:nvPr>
        </p:nvSpPr>
        <p:spPr>
          <a:xfrm>
            <a:off x="3547798" y="1624653"/>
            <a:ext cx="8193000" cy="4443300"/>
          </a:xfrm>
          <a:prstGeom prst="rect">
            <a:avLst/>
          </a:prstGeom>
          <a:noFill/>
          <a:ln>
            <a:noFill/>
          </a:ln>
        </p:spPr>
        <p:txBody>
          <a:bodyPr spcFirstLastPara="1" wrap="square" lIns="91425" tIns="45700" rIns="91425" bIns="45700" anchor="t" anchorCtr="0">
            <a:noAutofit/>
          </a:bodyPr>
          <a:lstStyle/>
          <a:p>
            <a:pPr marL="457200" lvl="0" indent="-406400" algn="l" rtl="0">
              <a:lnSpc>
                <a:spcPct val="150000"/>
              </a:lnSpc>
              <a:spcBef>
                <a:spcPts val="1000"/>
              </a:spcBef>
              <a:spcAft>
                <a:spcPts val="0"/>
              </a:spcAft>
              <a:buSzPts val="2800"/>
              <a:buChar char="•"/>
            </a:pPr>
            <a:r>
              <a:rPr lang="en-US" sz="3200"/>
              <a:t>I like to eat, eat, eat…</a:t>
            </a:r>
            <a:endParaRPr/>
          </a:p>
          <a:p>
            <a:pPr marL="457200" lvl="0" indent="-406400" algn="l" rtl="0">
              <a:lnSpc>
                <a:spcPct val="150000"/>
              </a:lnSpc>
              <a:spcBef>
                <a:spcPts val="1000"/>
              </a:spcBef>
              <a:spcAft>
                <a:spcPts val="0"/>
              </a:spcAft>
              <a:buSzPts val="2800"/>
              <a:buChar char="•"/>
            </a:pPr>
            <a:r>
              <a:rPr lang="en-US" sz="3200"/>
              <a:t>I like to </a:t>
            </a:r>
            <a:r>
              <a:rPr lang="en-US" sz="3200" b="1"/>
              <a:t>ote</a:t>
            </a:r>
            <a:r>
              <a:rPr lang="en-US" sz="3200"/>
              <a:t>,</a:t>
            </a:r>
            <a:r>
              <a:rPr lang="en-US" sz="3200" b="1"/>
              <a:t> ote</a:t>
            </a:r>
            <a:r>
              <a:rPr lang="en-US" sz="3200"/>
              <a:t>, </a:t>
            </a:r>
            <a:r>
              <a:rPr lang="en-US" sz="3200" b="1"/>
              <a:t>ote</a:t>
            </a:r>
            <a:r>
              <a:rPr lang="en-US" sz="3200"/>
              <a:t>…</a:t>
            </a:r>
            <a:endParaRPr/>
          </a:p>
          <a:p>
            <a:pPr marL="457200" lvl="0" indent="-406400" algn="l" rtl="0">
              <a:lnSpc>
                <a:spcPct val="150000"/>
              </a:lnSpc>
              <a:spcBef>
                <a:spcPts val="1000"/>
              </a:spcBef>
              <a:spcAft>
                <a:spcPts val="0"/>
              </a:spcAft>
              <a:buSzPts val="2800"/>
              <a:buChar char="•"/>
            </a:pPr>
            <a:r>
              <a:rPr lang="en-US" sz="3200"/>
              <a:t>I like to </a:t>
            </a:r>
            <a:r>
              <a:rPr lang="en-US" sz="3200" b="1"/>
              <a:t>ate</a:t>
            </a:r>
            <a:r>
              <a:rPr lang="en-US" sz="3200"/>
              <a:t>, </a:t>
            </a:r>
            <a:r>
              <a:rPr lang="en-US" sz="3200" b="1"/>
              <a:t>ate</a:t>
            </a:r>
            <a:r>
              <a:rPr lang="en-US" sz="3200"/>
              <a:t>, </a:t>
            </a:r>
            <a:r>
              <a:rPr lang="en-US" sz="3200" b="1"/>
              <a:t>ate</a:t>
            </a:r>
            <a:r>
              <a:rPr lang="en-US" sz="3200"/>
              <a:t>…</a:t>
            </a:r>
            <a:endParaRPr/>
          </a:p>
          <a:p>
            <a:pPr marL="457200" lvl="0" indent="-406400" algn="l" rtl="0">
              <a:lnSpc>
                <a:spcPct val="150000"/>
              </a:lnSpc>
              <a:spcBef>
                <a:spcPts val="1000"/>
              </a:spcBef>
              <a:spcAft>
                <a:spcPts val="0"/>
              </a:spcAft>
              <a:buSzPts val="2800"/>
              <a:buChar char="•"/>
            </a:pPr>
            <a:r>
              <a:rPr lang="en-US" sz="3200"/>
              <a:t>I like to </a:t>
            </a:r>
            <a:r>
              <a:rPr lang="en-US" sz="3200" b="1"/>
              <a:t>ute</a:t>
            </a:r>
            <a:r>
              <a:rPr lang="en-US" sz="3200"/>
              <a:t>, </a:t>
            </a:r>
            <a:r>
              <a:rPr lang="en-US" sz="3200" b="1"/>
              <a:t>ute</a:t>
            </a:r>
            <a:r>
              <a:rPr lang="en-US" sz="3200"/>
              <a:t>, </a:t>
            </a:r>
            <a:r>
              <a:rPr lang="en-US" sz="3200" b="1"/>
              <a:t>ute</a:t>
            </a:r>
            <a:r>
              <a:rPr lang="en-US" sz="3200"/>
              <a:t>…</a:t>
            </a:r>
            <a:endParaRPr/>
          </a:p>
          <a:p>
            <a:pPr marL="457200" lvl="0" indent="-406400" algn="l" rtl="0">
              <a:lnSpc>
                <a:spcPct val="150000"/>
              </a:lnSpc>
              <a:spcBef>
                <a:spcPts val="1000"/>
              </a:spcBef>
              <a:spcAft>
                <a:spcPts val="0"/>
              </a:spcAft>
              <a:buSzPts val="2800"/>
              <a:buChar char="•"/>
            </a:pPr>
            <a:r>
              <a:rPr lang="en-US" sz="3200"/>
              <a:t>I like to </a:t>
            </a:r>
            <a:r>
              <a:rPr lang="en-US" sz="3200" b="1"/>
              <a:t>ite</a:t>
            </a:r>
            <a:r>
              <a:rPr lang="en-US" sz="3200"/>
              <a:t>, </a:t>
            </a:r>
            <a:r>
              <a:rPr lang="en-US" sz="3200" b="1"/>
              <a:t>ite</a:t>
            </a:r>
            <a:r>
              <a:rPr lang="en-US" sz="3200"/>
              <a:t>, </a:t>
            </a:r>
            <a:r>
              <a:rPr lang="en-US" sz="3200" b="1"/>
              <a:t>ite</a:t>
            </a:r>
            <a:r>
              <a:rPr lang="en-US" sz="3200"/>
              <a:t>…</a:t>
            </a:r>
            <a:endParaRPr/>
          </a:p>
          <a:p>
            <a:pPr marL="457200" marR="0" lvl="0" indent="-228600" algn="l" rtl="0">
              <a:lnSpc>
                <a:spcPct val="90000"/>
              </a:lnSpc>
              <a:spcBef>
                <a:spcPts val="1000"/>
              </a:spcBef>
              <a:spcAft>
                <a:spcPts val="0"/>
              </a:spcAft>
              <a:buClr>
                <a:srgbClr val="006FB6"/>
              </a:buClr>
              <a:buSzPts val="2800"/>
              <a:buFont typeface="Arial"/>
              <a:buNone/>
            </a:pPr>
            <a:endParaRPr/>
          </a:p>
        </p:txBody>
      </p:sp>
      <p:pic>
        <p:nvPicPr>
          <p:cNvPr id="1580" name="Google Shape;1580;p128" descr="Apple"/>
          <p:cNvPicPr preferRelativeResize="0"/>
          <p:nvPr/>
        </p:nvPicPr>
        <p:blipFill rotWithShape="1">
          <a:blip r:embed="rId3">
            <a:alphaModFix/>
          </a:blip>
          <a:srcRect/>
          <a:stretch/>
        </p:blipFill>
        <p:spPr>
          <a:xfrm>
            <a:off x="8701723" y="1650810"/>
            <a:ext cx="2116517" cy="2116517"/>
          </a:xfrm>
          <a:prstGeom prst="rect">
            <a:avLst/>
          </a:prstGeom>
          <a:noFill/>
          <a:ln>
            <a:noFill/>
          </a:ln>
        </p:spPr>
      </p:pic>
      <p:pic>
        <p:nvPicPr>
          <p:cNvPr id="1581" name="Google Shape;1581;p128" descr="Logo&#10;&#10;Description automatically generated"/>
          <p:cNvPicPr preferRelativeResize="0"/>
          <p:nvPr/>
        </p:nvPicPr>
        <p:blipFill rotWithShape="1">
          <a:blip r:embed="rId4">
            <a:alphaModFix/>
          </a:blip>
          <a:srcRect/>
          <a:stretch/>
        </p:blipFill>
        <p:spPr>
          <a:xfrm>
            <a:off x="7409212" y="2583498"/>
            <a:ext cx="4701540" cy="4701540"/>
          </a:xfrm>
          <a:prstGeom prst="rect">
            <a:avLst/>
          </a:prstGeom>
          <a:noFill/>
          <a:ln>
            <a:noFill/>
          </a:ln>
        </p:spPr>
      </p:pic>
    </p:spTree>
  </p:cSld>
  <p:clrMapOvr>
    <a:masterClrMapping/>
  </p:clrMapOvr>
</p:sld>
</file>

<file path=ppt/theme/theme1.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4071</Words>
  <Application>Microsoft Macintosh PowerPoint</Application>
  <PresentationFormat>Widescreen</PresentationFormat>
  <Paragraphs>272</Paragraphs>
  <Slides>15</Slides>
  <Notes>15</Notes>
  <HiddenSlides>0</HiddenSlides>
  <MMClips>0</MMClips>
  <ScaleCrop>false</ScaleCrop>
  <HeadingPairs>
    <vt:vector size="6" baseType="variant">
      <vt:variant>
        <vt:lpstr>Fonts Used</vt:lpstr>
      </vt:variant>
      <vt:variant>
        <vt:i4>3</vt:i4>
      </vt:variant>
      <vt:variant>
        <vt:lpstr>Theme</vt:lpstr>
      </vt:variant>
      <vt:variant>
        <vt:i4>9</vt:i4>
      </vt:variant>
      <vt:variant>
        <vt:lpstr>Slide Titles</vt:lpstr>
      </vt:variant>
      <vt:variant>
        <vt:i4>15</vt:i4>
      </vt:variant>
    </vt:vector>
  </HeadingPairs>
  <TitlesOfParts>
    <vt:vector size="27" baseType="lpstr">
      <vt:lpstr>Arial</vt:lpstr>
      <vt:lpstr>Calibri</vt:lpstr>
      <vt:lpstr>Noto Sans Symbols</vt:lpstr>
      <vt:lpstr>1_Custom Design</vt:lpstr>
      <vt:lpstr>Title Slides</vt:lpstr>
      <vt:lpstr>Main Slides</vt:lpstr>
      <vt:lpstr>Custom Design</vt:lpstr>
      <vt:lpstr>Right Side Bar Slides</vt:lpstr>
      <vt:lpstr>Left Sidebar Slides</vt:lpstr>
      <vt:lpstr>Left Sidebar Slides</vt:lpstr>
      <vt:lpstr>Main Slides</vt:lpstr>
      <vt:lpstr>Right Side Bar Slides</vt:lpstr>
      <vt:lpstr>Workshop guide</vt:lpstr>
      <vt:lpstr>Let’s Sing our Sounds</vt:lpstr>
      <vt:lpstr>Agenda</vt:lpstr>
      <vt:lpstr>Family Confidence Survey</vt:lpstr>
      <vt:lpstr>Workshop guidelines</vt:lpstr>
      <vt:lpstr>Let’s sing our sounds</vt:lpstr>
      <vt:lpstr>Check in on literacy terms</vt:lpstr>
      <vt:lpstr>Sing a fun song </vt:lpstr>
      <vt:lpstr>Play with the words</vt:lpstr>
      <vt:lpstr>Sing a fun song </vt:lpstr>
      <vt:lpstr>Play with words</vt:lpstr>
      <vt:lpstr>Do you have a song?</vt:lpstr>
      <vt:lpstr>Reflect </vt:lpstr>
      <vt:lpstr>Purposeful play -&gt; learning</vt:lpstr>
      <vt:lpstr>Feedback, please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Aidan O'Donnell</cp:lastModifiedBy>
  <cp:revision>1</cp:revision>
  <dcterms:modified xsi:type="dcterms:W3CDTF">2025-01-28T04:57:16Z</dcterms:modified>
</cp:coreProperties>
</file>