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46" r:id="rId4"/>
    <p:sldMasterId id="2147483747" r:id="rId5"/>
    <p:sldMasterId id="2147483748" r:id="rId6"/>
    <p:sldMasterId id="2147483749" r:id="rId7"/>
    <p:sldMasterId id="2147483750" r:id="rId8"/>
    <p:sldMasterId id="2147483751" r:id="rId9"/>
    <p:sldMasterId id="2147483752" r:id="rId10"/>
    <p:sldMasterId id="2147483753" r:id="rId11"/>
    <p:sldMasterId id="2147483754"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Lst>
  <p:sldSz cy="6858000" cx="12192000"/>
  <p:notesSz cx="9144000" cy="6858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7.xml"/><Relationship Id="rId22" Type="http://schemas.openxmlformats.org/officeDocument/2006/relationships/slide" Target="slides/slide9.xml"/><Relationship Id="rId21" Type="http://schemas.openxmlformats.org/officeDocument/2006/relationships/slide" Target="slides/slide8.xml"/><Relationship Id="rId24" Type="http://schemas.openxmlformats.org/officeDocument/2006/relationships/slide" Target="slides/slide11.xml"/><Relationship Id="rId23" Type="http://schemas.openxmlformats.org/officeDocument/2006/relationships/slide" Target="slides/slide1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3.xml"/><Relationship Id="rId25" Type="http://schemas.openxmlformats.org/officeDocument/2006/relationships/slide" Target="slides/slide12.xml"/><Relationship Id="rId27" Type="http://schemas.openxmlformats.org/officeDocument/2006/relationships/slide" Target="slides/slide14.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11" Type="http://schemas.openxmlformats.org/officeDocument/2006/relationships/slideMaster" Target="slideMasters/slideMaster8.xml"/><Relationship Id="rId10" Type="http://schemas.openxmlformats.org/officeDocument/2006/relationships/slideMaster" Target="slideMasters/slideMaster7.xml"/><Relationship Id="rId13" Type="http://schemas.openxmlformats.org/officeDocument/2006/relationships/notesMaster" Target="notesMasters/notesMaster1.xml"/><Relationship Id="rId12" Type="http://schemas.openxmlformats.org/officeDocument/2006/relationships/slideMaster" Target="slideMasters/slideMaster9.xml"/><Relationship Id="rId15" Type="http://schemas.openxmlformats.org/officeDocument/2006/relationships/slide" Target="slides/slide2.xml"/><Relationship Id="rId14" Type="http://schemas.openxmlformats.org/officeDocument/2006/relationships/slide" Target="slides/slide1.xml"/><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30629" y="10556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 name="Google Shape;4;n"/>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AnafX_yUnMo" TargetMode="External"/><Relationship Id="rId3" Type="http://schemas.openxmlformats.org/officeDocument/2006/relationships/hyperlink" Target="https://www.youtube.com/watch?v=kxVVci0lZ2g" TargetMode="External"/><Relationship Id="rId4" Type="http://schemas.openxmlformats.org/officeDocument/2006/relationships/hyperlink" Target="https://bit.ly/SBCfeedbackform"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p1: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Copyright 202</a:t>
            </a:r>
            <a:r>
              <a:rPr lang="en-US"/>
              <a:t>2</a:t>
            </a:r>
            <a:r>
              <a:rPr b="0" i="0" lang="en-US" sz="1200" u="none" cap="none" strike="noStrike">
                <a:solidFill>
                  <a:schemeClr val="dk1"/>
                </a:solidFill>
                <a:latin typeface="Calibri"/>
                <a:ea typeface="Calibri"/>
                <a:cs typeface="Calibri"/>
                <a:sym typeface="Calibri"/>
              </a:rPr>
              <a:t> Springboard Collaborative, all rights reserved.</a:t>
            </a:r>
            <a:endParaRPr/>
          </a:p>
          <a:p>
            <a:pPr indent="-228600" lvl="0" marL="457200" marR="0" rtl="0" algn="l">
              <a:lnSpc>
                <a:spcPct val="100000"/>
              </a:lnSpc>
              <a:spcBef>
                <a:spcPts val="0"/>
              </a:spcBef>
              <a:spcAft>
                <a:spcPts val="0"/>
              </a:spcAft>
              <a:buSzPts val="1400"/>
              <a:buNone/>
            </a:pPr>
            <a:r>
              <a:t/>
            </a:r>
            <a:endParaRPr b="1"/>
          </a:p>
          <a:p>
            <a:pPr indent="0" lvl="0" marL="0" marR="0" rtl="0" algn="l">
              <a:lnSpc>
                <a:spcPct val="100000"/>
              </a:lnSpc>
              <a:spcBef>
                <a:spcPts val="0"/>
              </a:spcBef>
              <a:spcAft>
                <a:spcPts val="0"/>
              </a:spcAft>
              <a:buSzPts val="1400"/>
              <a:buNone/>
            </a:pPr>
            <a:r>
              <a:rPr b="1" lang="en-US"/>
              <a:t>Overview and rationale</a:t>
            </a:r>
            <a:r>
              <a:rPr lang="en-US"/>
              <a:t>: This pre-reading workshop focuses on phonological and phonemic awareness. Families learn a working definition of phonological awareness (an awareness of the different sound structures in words) and that hearing and manipulating, or playing, with the different sounds in words helps children build phonological awareness. Families then review and practice different songs that help children build phonological awareness--a very important pre-reading skill! Songs can and should be adapted to fit the community of families.</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b="1" lang="en-US"/>
              <a:t>Materials</a:t>
            </a:r>
            <a:r>
              <a:rPr lang="en-US"/>
              <a:t> </a:t>
            </a:r>
            <a:endParaRPr/>
          </a:p>
          <a:p>
            <a:pPr indent="-279400" lvl="0" marL="457200" marR="0" rtl="0" algn="l">
              <a:lnSpc>
                <a:spcPct val="100000"/>
              </a:lnSpc>
              <a:spcBef>
                <a:spcPts val="0"/>
              </a:spcBef>
              <a:spcAft>
                <a:spcPts val="0"/>
              </a:spcAft>
              <a:buClr>
                <a:schemeClr val="dk1"/>
              </a:buClr>
              <a:buSzPts val="800"/>
              <a:buFont typeface="Calibri"/>
              <a:buChar char="●"/>
            </a:pPr>
            <a:r>
              <a:rPr b="0" i="0" lang="en-US" sz="1200" u="none" cap="none" strike="noStrike">
                <a:solidFill>
                  <a:schemeClr val="dk1"/>
                </a:solidFill>
                <a:latin typeface="Calibri"/>
                <a:ea typeface="Calibri"/>
                <a:cs typeface="Calibri"/>
                <a:sym typeface="Calibri"/>
              </a:rPr>
              <a:t>Corresponding </a:t>
            </a:r>
            <a:r>
              <a:rPr lang="en-US"/>
              <a:t>Reading Tip Sheet</a:t>
            </a:r>
            <a:r>
              <a:rPr b="0" i="0" lang="en-US" sz="1200" u="none" cap="none" strike="noStrike">
                <a:solidFill>
                  <a:schemeClr val="dk1"/>
                </a:solidFill>
                <a:latin typeface="Calibri"/>
                <a:ea typeface="Calibri"/>
                <a:cs typeface="Calibri"/>
                <a:sym typeface="Calibri"/>
              </a:rPr>
              <a:t> (in the languages the families need)</a:t>
            </a:r>
            <a:endParaRPr/>
          </a:p>
          <a:p>
            <a:pPr indent="-279400" lvl="0" marL="457200" marR="0" rtl="0" algn="l">
              <a:lnSpc>
                <a:spcPct val="100000"/>
              </a:lnSpc>
              <a:spcBef>
                <a:spcPts val="0"/>
              </a:spcBef>
              <a:spcAft>
                <a:spcPts val="0"/>
              </a:spcAft>
              <a:buSzPts val="800"/>
              <a:buFont typeface="Calibri"/>
              <a:buChar char="●"/>
            </a:pPr>
            <a:r>
              <a:rPr lang="en-US"/>
              <a:t>Family Workshop</a:t>
            </a:r>
            <a:r>
              <a:rPr b="0" i="0" lang="en-US" sz="1200" u="none" cap="none" strike="noStrike">
                <a:solidFill>
                  <a:schemeClr val="dk1"/>
                </a:solidFill>
                <a:latin typeface="Calibri"/>
                <a:ea typeface="Calibri"/>
                <a:cs typeface="Calibri"/>
                <a:sym typeface="Calibri"/>
              </a:rPr>
              <a:t> </a:t>
            </a:r>
            <a:r>
              <a:rPr lang="en-US"/>
              <a:t>Feedback Form</a:t>
            </a:r>
            <a:r>
              <a:rPr b="0" i="0" lang="en-US" sz="1200" u="none" cap="none" strike="noStrike">
                <a:solidFill>
                  <a:schemeClr val="dk1"/>
                </a:solidFill>
                <a:latin typeface="Calibri"/>
                <a:ea typeface="Calibri"/>
                <a:cs typeface="Calibri"/>
                <a:sym typeface="Calibri"/>
              </a:rPr>
              <a:t> (</a:t>
            </a:r>
            <a:r>
              <a:rPr lang="en-US"/>
              <a:t>paper or digital form)</a:t>
            </a:r>
            <a:endParaRPr/>
          </a:p>
          <a:p>
            <a:pPr indent="-279400" lvl="0" marL="457200" marR="0" rtl="0" algn="l">
              <a:lnSpc>
                <a:spcPct val="100000"/>
              </a:lnSpc>
              <a:spcBef>
                <a:spcPts val="0"/>
              </a:spcBef>
              <a:spcAft>
                <a:spcPts val="0"/>
              </a:spcAft>
              <a:buSzPts val="800"/>
              <a:buFont typeface="Calibri"/>
              <a:buChar char="●"/>
            </a:pPr>
            <a:r>
              <a:rPr lang="en-US"/>
              <a:t>Projector to display slides</a:t>
            </a:r>
            <a:endParaRPr/>
          </a:p>
          <a:p>
            <a:pPr indent="-279400" lvl="0" marL="457200" marR="0" rtl="0" algn="l">
              <a:lnSpc>
                <a:spcPct val="100000"/>
              </a:lnSpc>
              <a:spcBef>
                <a:spcPts val="0"/>
              </a:spcBef>
              <a:spcAft>
                <a:spcPts val="0"/>
              </a:spcAft>
              <a:buSzPts val="800"/>
              <a:buFont typeface="Calibri"/>
              <a:buChar char="●"/>
            </a:pPr>
            <a:r>
              <a:rPr lang="en-US"/>
              <a:t>Empty envelope for families to put feedback form in (optional but highly recommended)</a:t>
            </a:r>
            <a:endParaRPr/>
          </a:p>
          <a:p>
            <a:pPr indent="-279400" lvl="0" marL="457200" marR="0" rtl="0" algn="l">
              <a:lnSpc>
                <a:spcPct val="100000"/>
              </a:lnSpc>
              <a:spcBef>
                <a:spcPts val="0"/>
              </a:spcBef>
              <a:spcAft>
                <a:spcPts val="0"/>
              </a:spcAft>
              <a:buSzPts val="800"/>
              <a:buFont typeface="Calibri"/>
              <a:buChar char="●"/>
            </a:pPr>
            <a:r>
              <a:rPr lang="en-US"/>
              <a:t>Name tags (optional but highly recommended)</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b="1" lang="en-US"/>
              <a:t>Facilitation notes</a:t>
            </a:r>
            <a:endParaRPr b="0" u="none"/>
          </a:p>
          <a:p>
            <a:pPr indent="0" lvl="0" marL="0" marR="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To prepare</a:t>
            </a:r>
            <a:endParaRPr/>
          </a:p>
          <a:p>
            <a:pPr indent="-298450" lvl="0" marL="457200" rtl="0" algn="l">
              <a:lnSpc>
                <a:spcPct val="100000"/>
              </a:lnSpc>
              <a:spcBef>
                <a:spcPts val="0"/>
              </a:spcBef>
              <a:spcAft>
                <a:spcPts val="0"/>
              </a:spcAft>
              <a:buSzPts val="1100"/>
              <a:buFont typeface="Calibri"/>
              <a:buChar char="•"/>
            </a:pPr>
            <a:r>
              <a:rPr lang="en-US"/>
              <a:t>In this workshop, you will model “singing our sounds.” </a:t>
            </a:r>
            <a:endParaRPr/>
          </a:p>
          <a:p>
            <a:pPr indent="-298450" lvl="0" marL="457200" rtl="0" algn="l">
              <a:lnSpc>
                <a:spcPct val="100000"/>
              </a:lnSpc>
              <a:spcBef>
                <a:spcPts val="0"/>
              </a:spcBef>
              <a:spcAft>
                <a:spcPts val="0"/>
              </a:spcAft>
              <a:buSzPts val="1100"/>
              <a:buFont typeface="Calibri"/>
              <a:buChar char="•"/>
            </a:pPr>
            <a:r>
              <a:rPr lang="en-US"/>
              <a:t>Preview the light blue slides and choose the ones that are appropriate for your context.</a:t>
            </a:r>
            <a:endParaRPr/>
          </a:p>
          <a:p>
            <a:pPr indent="-298450" lvl="0" marL="457200" rtl="0" algn="l">
              <a:lnSpc>
                <a:spcPct val="100000"/>
              </a:lnSpc>
              <a:spcBef>
                <a:spcPts val="0"/>
              </a:spcBef>
              <a:spcAft>
                <a:spcPts val="0"/>
              </a:spcAft>
              <a:buClr>
                <a:schemeClr val="dk1"/>
              </a:buClr>
              <a:buSzPts val="1100"/>
              <a:buFont typeface="Calibri"/>
              <a:buChar char="•"/>
            </a:pPr>
            <a:r>
              <a:rPr lang="en-US"/>
              <a:t>Be sure to familiarize yourself with the content of the presentation so you can talk </a:t>
            </a:r>
            <a:r>
              <a:rPr i="1" lang="en-US"/>
              <a:t>with </a:t>
            </a:r>
            <a:r>
              <a:rPr lang="en-US"/>
              <a:t>families, not </a:t>
            </a:r>
            <a:r>
              <a:rPr i="1" lang="en-US"/>
              <a:t>at</a:t>
            </a:r>
            <a:r>
              <a:rPr lang="en-US"/>
              <a:t> them.</a:t>
            </a:r>
            <a:endParaRPr/>
          </a:p>
          <a:p>
            <a:pPr indent="-298450" lvl="0" marL="457200" rtl="0" algn="l">
              <a:lnSpc>
                <a:spcPct val="100000"/>
              </a:lnSpc>
              <a:spcBef>
                <a:spcPts val="0"/>
              </a:spcBef>
              <a:spcAft>
                <a:spcPts val="0"/>
              </a:spcAft>
              <a:buClr>
                <a:schemeClr val="dk1"/>
              </a:buClr>
              <a:buSzPts val="1100"/>
              <a:buFont typeface="Calibri"/>
              <a:buChar char="•"/>
            </a:pPr>
            <a:r>
              <a:rPr lang="en-US"/>
              <a:t>Study the slides in the reading tip section. Think through how you will model and guide practice. </a:t>
            </a:r>
            <a:endParaRPr/>
          </a:p>
          <a:p>
            <a:pPr indent="-298450" lvl="1" marL="914400" rtl="0" algn="l">
              <a:lnSpc>
                <a:spcPct val="100000"/>
              </a:lnSpc>
              <a:spcBef>
                <a:spcPts val="0"/>
              </a:spcBef>
              <a:spcAft>
                <a:spcPts val="0"/>
              </a:spcAft>
              <a:buClr>
                <a:schemeClr val="dk1"/>
              </a:buClr>
              <a:buSzPts val="1100"/>
              <a:buFont typeface="Calibri"/>
              <a:buChar char="•"/>
            </a:pPr>
            <a:r>
              <a:rPr lang="en-US"/>
              <a:t>Two example songs are included, along with video links for the facilitator to familiarize themselves with the song and practice prior to facilitation. Please note that Springboard does not have permission to show these videos during the training, so familiarize yourself with the songs, or choose another similar song(s) that you prefer that serves the same purpose in the training. </a:t>
            </a:r>
            <a:endParaRPr/>
          </a:p>
          <a:p>
            <a:pPr indent="-298450" lvl="1" marL="914400" rtl="0" algn="l">
              <a:lnSpc>
                <a:spcPct val="100000"/>
              </a:lnSpc>
              <a:spcBef>
                <a:spcPts val="0"/>
              </a:spcBef>
              <a:spcAft>
                <a:spcPts val="0"/>
              </a:spcAft>
              <a:buClr>
                <a:schemeClr val="dk1"/>
              </a:buClr>
              <a:buSzPts val="1100"/>
              <a:buFont typeface="Calibri"/>
              <a:buChar char="•"/>
            </a:pPr>
            <a:r>
              <a:rPr lang="en-US"/>
              <a:t>Songs: “The Name Game”: </a:t>
            </a:r>
            <a:r>
              <a:rPr lang="en-US" u="sng">
                <a:solidFill>
                  <a:schemeClr val="hlink"/>
                </a:solidFill>
                <a:hlinkClick r:id="rId2"/>
              </a:rPr>
              <a:t>https://www.youtube.com/watch?v=AnafX_yUnMo</a:t>
            </a:r>
            <a:r>
              <a:rPr lang="en-US"/>
              <a:t>, “I Like to Eat Apples and Bananas”: </a:t>
            </a:r>
            <a:r>
              <a:rPr lang="en-US" u="sng">
                <a:solidFill>
                  <a:schemeClr val="hlink"/>
                </a:solidFill>
                <a:hlinkClick r:id="rId3"/>
              </a:rPr>
              <a:t>https://www.youtube.com/watch?v=kxVVci0lZ2g</a:t>
            </a:r>
            <a:endParaRPr/>
          </a:p>
          <a:p>
            <a:pPr indent="-298450" lvl="1" marL="914400" rtl="0" algn="l">
              <a:lnSpc>
                <a:spcPct val="100000"/>
              </a:lnSpc>
              <a:spcBef>
                <a:spcPts val="0"/>
              </a:spcBef>
              <a:spcAft>
                <a:spcPts val="0"/>
              </a:spcAft>
              <a:buClr>
                <a:schemeClr val="dk1"/>
              </a:buClr>
              <a:buSzPts val="1100"/>
              <a:buFont typeface="Calibri"/>
              <a:buChar char="•"/>
            </a:pPr>
            <a:r>
              <a:rPr lang="en-US"/>
              <a:t>There are different versions of the suggested songs. Edit the slides if you prefer a different version. </a:t>
            </a:r>
            <a:endParaRPr/>
          </a:p>
          <a:p>
            <a:pPr indent="-298450" lvl="1" marL="914400" rtl="0" algn="l">
              <a:lnSpc>
                <a:spcPct val="100000"/>
              </a:lnSpc>
              <a:spcBef>
                <a:spcPts val="0"/>
              </a:spcBef>
              <a:spcAft>
                <a:spcPts val="0"/>
              </a:spcAft>
              <a:buClr>
                <a:schemeClr val="dk1"/>
              </a:buClr>
              <a:buSzPts val="1100"/>
              <a:buFont typeface="Calibri"/>
              <a:buChar char="•"/>
            </a:pPr>
            <a:r>
              <a:rPr lang="en-US"/>
              <a:t>Decide if you would like to use the chosen songs or songs from your own experiences. Revise slides as needed to reflect the change(s).</a:t>
            </a:r>
            <a:endParaRPr/>
          </a:p>
          <a:p>
            <a:pPr indent="-298450" lvl="0" marL="457200" rtl="0" algn="l">
              <a:lnSpc>
                <a:spcPct val="100000"/>
              </a:lnSpc>
              <a:spcBef>
                <a:spcPts val="0"/>
              </a:spcBef>
              <a:spcAft>
                <a:spcPts val="0"/>
              </a:spcAft>
              <a:buClr>
                <a:schemeClr val="dk1"/>
              </a:buClr>
              <a:buSzPts val="1100"/>
              <a:buFont typeface="Calibri"/>
              <a:buChar char="•"/>
            </a:pPr>
            <a:r>
              <a:rPr lang="en-US"/>
              <a:t>For this session, there will be no adult/child practice. Instead, the families will practice with each step. Children are encouraged to sing along. </a:t>
            </a:r>
            <a:endParaRPr b="1"/>
          </a:p>
          <a:p>
            <a:pPr indent="-82550" lvl="0" marL="171450" rtl="0" algn="l">
              <a:lnSpc>
                <a:spcPct val="100000"/>
              </a:lnSpc>
              <a:spcBef>
                <a:spcPts val="0"/>
              </a:spcBef>
              <a:spcAft>
                <a:spcPts val="0"/>
              </a:spcAft>
              <a:buSzPts val="1400"/>
              <a:buFont typeface="Arial"/>
              <a:buNone/>
            </a:pPr>
            <a:r>
              <a:t/>
            </a:r>
            <a:endParaRPr/>
          </a:p>
          <a:p>
            <a:pPr indent="0" lvl="0" marL="0" marR="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During workshop</a:t>
            </a:r>
            <a:endParaRPr/>
          </a:p>
          <a:p>
            <a:pPr indent="-298450" lvl="0" marL="457200" marR="0" rtl="0" algn="l">
              <a:lnSpc>
                <a:spcPct val="100000"/>
              </a:lnSpc>
              <a:spcBef>
                <a:spcPts val="0"/>
              </a:spcBef>
              <a:spcAft>
                <a:spcPts val="0"/>
              </a:spcAft>
              <a:buClr>
                <a:schemeClr val="dk1"/>
              </a:buClr>
              <a:buSzPts val="1100"/>
              <a:buFont typeface="Calibri"/>
              <a:buChar char="•"/>
            </a:pPr>
            <a:r>
              <a:rPr b="0" i="0" lang="en-US" sz="1200" u="none" cap="none" strike="noStrike">
                <a:solidFill>
                  <a:schemeClr val="dk1"/>
                </a:solidFill>
                <a:latin typeface="Calibri"/>
                <a:ea typeface="Calibri"/>
                <a:cs typeface="Calibri"/>
                <a:sym typeface="Calibri"/>
              </a:rPr>
              <a:t>Take time to build rapport as a group and individually with families. Little things like learning family members’ names and greeting them at the door go a long way.</a:t>
            </a:r>
            <a:endParaRPr/>
          </a:p>
          <a:p>
            <a:pPr indent="-298450" lvl="0" marL="457200" marR="0" rtl="0" algn="l">
              <a:lnSpc>
                <a:spcPct val="100000"/>
              </a:lnSpc>
              <a:spcBef>
                <a:spcPts val="0"/>
              </a:spcBef>
              <a:spcAft>
                <a:spcPts val="0"/>
              </a:spcAft>
              <a:buClr>
                <a:schemeClr val="dk1"/>
              </a:buClr>
              <a:buSzPts val="1100"/>
              <a:buFont typeface="Calibri"/>
              <a:buChar char="•"/>
            </a:pPr>
            <a:r>
              <a:rPr b="0" i="0" lang="en-US" sz="1200" u="none" cap="none" strike="noStrike">
                <a:solidFill>
                  <a:schemeClr val="dk1"/>
                </a:solidFill>
                <a:latin typeface="Calibri"/>
                <a:ea typeface="Calibri"/>
                <a:cs typeface="Calibri"/>
                <a:sym typeface="Calibri"/>
              </a:rPr>
              <a:t>Keep pace so that families have time to practice the tip and also reflect. Being able to practice and reflect helps families internalize the strategy.</a:t>
            </a:r>
            <a:endParaRPr/>
          </a:p>
          <a:p>
            <a:pPr indent="-298450" lvl="0" marL="457200" marR="0" rtl="0" algn="l">
              <a:lnSpc>
                <a:spcPct val="100000"/>
              </a:lnSpc>
              <a:spcBef>
                <a:spcPts val="0"/>
              </a:spcBef>
              <a:spcAft>
                <a:spcPts val="0"/>
              </a:spcAft>
              <a:buClr>
                <a:schemeClr val="dk1"/>
              </a:buClr>
              <a:buSzPts val="1100"/>
              <a:buFont typeface="Calibri"/>
              <a:buChar char="•"/>
            </a:pPr>
            <a:r>
              <a:rPr b="0" i="0" lang="en-US" sz="1200" u="none" cap="none" strike="noStrike">
                <a:solidFill>
                  <a:schemeClr val="dk1"/>
                </a:solidFill>
                <a:latin typeface="Calibri"/>
                <a:ea typeface="Calibri"/>
                <a:cs typeface="Calibri"/>
                <a:sym typeface="Calibri"/>
              </a:rPr>
              <a:t>Circulate and check-in with families individually during practice time. See “Practice time” slide for more specific suggestions.</a:t>
            </a:r>
            <a:endParaRPr/>
          </a:p>
          <a:p>
            <a:pPr indent="-228600" lvl="0" marL="457200" marR="0" rtl="0" algn="l">
              <a:lnSpc>
                <a:spcPct val="100000"/>
              </a:lnSpc>
              <a:spcBef>
                <a:spcPts val="0"/>
              </a:spcBef>
              <a:spcAft>
                <a:spcPts val="0"/>
              </a:spcAft>
              <a:buSzPts val="1400"/>
              <a:buNone/>
            </a:pPr>
            <a:r>
              <a:t/>
            </a:r>
            <a:endParaRPr b="0" u="sng"/>
          </a:p>
          <a:p>
            <a:pPr indent="0" lvl="0" marL="0" marR="0" rtl="0" algn="l">
              <a:lnSpc>
                <a:spcPct val="100000"/>
              </a:lnSpc>
              <a:spcBef>
                <a:spcPts val="0"/>
              </a:spcBef>
              <a:spcAft>
                <a:spcPts val="0"/>
              </a:spcAft>
              <a:buSzPts val="1400"/>
              <a:buNone/>
            </a:pPr>
            <a:r>
              <a:rPr b="0" lang="en-US" u="sng"/>
              <a:t>Ideas to differentiate </a:t>
            </a:r>
            <a:endParaRPr/>
          </a:p>
          <a:p>
            <a:pPr indent="-298450" lvl="0" marL="457200" marR="0" rtl="0" algn="l">
              <a:lnSpc>
                <a:spcPct val="100000"/>
              </a:lnSpc>
              <a:spcBef>
                <a:spcPts val="0"/>
              </a:spcBef>
              <a:spcAft>
                <a:spcPts val="0"/>
              </a:spcAft>
              <a:buSzPts val="1100"/>
              <a:buFont typeface="Calibri"/>
              <a:buChar char="•"/>
            </a:pPr>
            <a:r>
              <a:rPr lang="en-US"/>
              <a:t>Preview “Check in on literacy terms” and adjust terms or definitions, as needed.</a:t>
            </a:r>
            <a:endParaRPr/>
          </a:p>
          <a:p>
            <a:pPr indent="-298450" lvl="0" marL="457200" rtl="0" algn="l">
              <a:lnSpc>
                <a:spcPct val="100000"/>
              </a:lnSpc>
              <a:spcBef>
                <a:spcPts val="0"/>
              </a:spcBef>
              <a:spcAft>
                <a:spcPts val="0"/>
              </a:spcAft>
              <a:buSzPts val="1100"/>
              <a:buFont typeface="Calibri"/>
              <a:buChar char="•"/>
            </a:pPr>
            <a:r>
              <a:rPr lang="en-US"/>
              <a:t>If teaching this workshop to families with </a:t>
            </a:r>
            <a:r>
              <a:rPr b="1" lang="en-US"/>
              <a:t>older children, </a:t>
            </a:r>
            <a:r>
              <a:rPr lang="en-US"/>
              <a:t>focus on asking kids to produce rhyming words when singing the Name Game song.</a:t>
            </a:r>
            <a:endParaRPr/>
          </a:p>
          <a:p>
            <a:pPr indent="-298450" lvl="0" marL="457200" rtl="0" algn="l">
              <a:lnSpc>
                <a:spcPct val="100000"/>
              </a:lnSpc>
              <a:spcBef>
                <a:spcPts val="0"/>
              </a:spcBef>
              <a:spcAft>
                <a:spcPts val="0"/>
              </a:spcAft>
              <a:buSzPts val="1100"/>
              <a:buFont typeface="Calibri"/>
              <a:buChar char="•"/>
            </a:pPr>
            <a:r>
              <a:rPr lang="en-US"/>
              <a:t>If teaching this workshop to</a:t>
            </a:r>
            <a:r>
              <a:rPr b="1" lang="en-US"/>
              <a:t> Multilingual families</a:t>
            </a:r>
            <a:r>
              <a:rPr lang="en-US"/>
              <a:t>: It is not important that the songs used be in English; what is important is that the child is manipulating and playing with the phonemes, or sounds, in words, through a fun song or rhyme. Encourage Multilingual families to use songs in their preferred language at home (or share with the group during the session if they are comfortable).</a:t>
            </a:r>
            <a:endParaRPr/>
          </a:p>
          <a:p>
            <a:pPr indent="-317500" lvl="0" marL="457200" rtl="0" algn="l">
              <a:lnSpc>
                <a:spcPct val="100000"/>
              </a:lnSpc>
              <a:spcBef>
                <a:spcPts val="0"/>
              </a:spcBef>
              <a:spcAft>
                <a:spcPts val="0"/>
              </a:spcAft>
              <a:buSzPts val="1400"/>
              <a:buFont typeface="Arial"/>
              <a:buChar char="•"/>
            </a:pPr>
            <a:r>
              <a:rPr lang="en-US"/>
              <a:t>If families are </a:t>
            </a:r>
            <a:r>
              <a:rPr b="1" lang="en-US"/>
              <a:t>familiar with this workshop</a:t>
            </a:r>
            <a:r>
              <a:rPr lang="en-US"/>
              <a:t>, consider having families who are familiar with the songs take a more active role in explaining them. Bring in additional nursery rhymes or songs.</a:t>
            </a:r>
            <a:endParaRPr b="1"/>
          </a:p>
          <a:p>
            <a:pPr indent="0" lvl="0" marL="0" rtl="0" algn="l">
              <a:lnSpc>
                <a:spcPct val="115000"/>
              </a:lnSpc>
              <a:spcBef>
                <a:spcPts val="0"/>
              </a:spcBef>
              <a:spcAft>
                <a:spcPts val="0"/>
              </a:spcAft>
              <a:buSzPts val="1400"/>
              <a:buNone/>
            </a:pPr>
            <a:r>
              <a:t/>
            </a:r>
            <a:endParaRPr u="sng"/>
          </a:p>
          <a:p>
            <a:pPr indent="0" lvl="0" marL="0" rtl="0" algn="l">
              <a:lnSpc>
                <a:spcPct val="100000"/>
              </a:lnSpc>
              <a:spcBef>
                <a:spcPts val="0"/>
              </a:spcBef>
              <a:spcAft>
                <a:spcPts val="0"/>
              </a:spcAft>
              <a:buSzPts val="1400"/>
              <a:buNone/>
            </a:pPr>
            <a:r>
              <a:rPr lang="en-US" u="sng"/>
              <a:t>Timing suggestion for a 35 min workshop* </a:t>
            </a:r>
            <a:endParaRPr u="sng"/>
          </a:p>
          <a:p>
            <a:pPr indent="0" lvl="0" marL="0" rtl="0" algn="l">
              <a:lnSpc>
                <a:spcPct val="115000"/>
              </a:lnSpc>
              <a:spcBef>
                <a:spcPts val="0"/>
              </a:spcBef>
              <a:spcAft>
                <a:spcPts val="0"/>
              </a:spcAft>
              <a:buSzPts val="1400"/>
              <a:buNone/>
            </a:pPr>
            <a:r>
              <a:rPr lang="en-US"/>
              <a:t>Welcome: 5 mins</a:t>
            </a:r>
            <a:endParaRPr/>
          </a:p>
          <a:p>
            <a:pPr indent="0" lvl="0" marL="0" rtl="0" algn="l">
              <a:lnSpc>
                <a:spcPct val="115000"/>
              </a:lnSpc>
              <a:spcBef>
                <a:spcPts val="0"/>
              </a:spcBef>
              <a:spcAft>
                <a:spcPts val="0"/>
              </a:spcAft>
              <a:buSzPts val="1400"/>
              <a:buNone/>
            </a:pPr>
            <a:r>
              <a:rPr lang="en-US"/>
              <a:t>Reading tip: 8-10 mins</a:t>
            </a:r>
            <a:endParaRPr/>
          </a:p>
          <a:p>
            <a:pPr indent="0" lvl="0" marL="0" rtl="0" algn="l">
              <a:lnSpc>
                <a:spcPct val="115000"/>
              </a:lnSpc>
              <a:spcBef>
                <a:spcPts val="0"/>
              </a:spcBef>
              <a:spcAft>
                <a:spcPts val="0"/>
              </a:spcAft>
              <a:buSzPts val="1400"/>
              <a:buNone/>
            </a:pPr>
            <a:r>
              <a:rPr lang="en-US"/>
              <a:t>Practice: 5-10 mins</a:t>
            </a:r>
            <a:endParaRPr/>
          </a:p>
          <a:p>
            <a:pPr indent="0" lvl="0" marL="0" rtl="0" algn="l">
              <a:lnSpc>
                <a:spcPct val="115000"/>
              </a:lnSpc>
              <a:spcBef>
                <a:spcPts val="0"/>
              </a:spcBef>
              <a:spcAft>
                <a:spcPts val="0"/>
              </a:spcAft>
              <a:buSzPts val="1400"/>
              <a:buNone/>
            </a:pPr>
            <a:r>
              <a:rPr lang="en-US"/>
              <a:t>Reflection and updates: 10 mins</a:t>
            </a:r>
            <a:endParaRPr/>
          </a:p>
          <a:p>
            <a:pPr indent="0" lvl="0" marL="0" rtl="0" algn="l">
              <a:lnSpc>
                <a:spcPct val="100000"/>
              </a:lnSpc>
              <a:spcBef>
                <a:spcPts val="0"/>
              </a:spcBef>
              <a:spcAft>
                <a:spcPts val="0"/>
              </a:spcAft>
              <a:buSzPts val="1400"/>
              <a:buNone/>
            </a:pPr>
            <a:r>
              <a:rPr lang="en-US"/>
              <a:t>*Springboard Collaborative Family Workshops generally run 60 minutes. Because this is a pre-reading workshop, we suggest a 30-40 minute workshop instead.</a:t>
            </a:r>
            <a:endParaRPr/>
          </a:p>
          <a:p>
            <a:pPr indent="-228600" lvl="0" marL="457200" rtl="0" algn="l">
              <a:lnSpc>
                <a:spcPct val="100000"/>
              </a:lnSpc>
              <a:spcBef>
                <a:spcPts val="0"/>
              </a:spcBef>
              <a:spcAft>
                <a:spcPts val="0"/>
              </a:spcAft>
              <a:buSzPts val="1400"/>
              <a:buNone/>
            </a:pPr>
            <a:r>
              <a:t/>
            </a:r>
            <a:endParaRPr u="sng"/>
          </a:p>
          <a:p>
            <a:pPr indent="0" lvl="0" marL="0" rtl="0" algn="l">
              <a:lnSpc>
                <a:spcPct val="100000"/>
              </a:lnSpc>
              <a:spcBef>
                <a:spcPts val="0"/>
              </a:spcBef>
              <a:spcAft>
                <a:spcPts val="0"/>
              </a:spcAft>
              <a:buSzPts val="1400"/>
              <a:buNone/>
            </a:pPr>
            <a:r>
              <a:rPr lang="en-US"/>
              <a:t>After you use these materials, we want to hear your feedback! Fill out the Family Workshop Facilitator Feedback Form  at </a:t>
            </a:r>
            <a:r>
              <a:rPr lang="en-US" u="sng">
                <a:solidFill>
                  <a:schemeClr val="hlink"/>
                </a:solidFill>
                <a:hlinkClick r:id="rId4"/>
              </a:rPr>
              <a:t>https://bit.ly/SBCfeedbackform</a:t>
            </a:r>
            <a:r>
              <a:rPr lang="en-US"/>
              <a:t>. </a:t>
            </a:r>
            <a:endParaRPr/>
          </a:p>
          <a:p>
            <a:pPr indent="-228600" lvl="0" marL="457200" rtl="0" algn="l">
              <a:lnSpc>
                <a:spcPct val="100000"/>
              </a:lnSpc>
              <a:spcBef>
                <a:spcPts val="0"/>
              </a:spcBef>
              <a:spcAft>
                <a:spcPts val="0"/>
              </a:spcAft>
              <a:buSzPts val="1400"/>
              <a:buNone/>
            </a:pPr>
            <a:r>
              <a:t/>
            </a:r>
            <a:endParaRPr u="sng"/>
          </a:p>
          <a:p>
            <a:pPr indent="0" lvl="0" marL="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t/>
            </a:r>
            <a:endParaRPr/>
          </a:p>
        </p:txBody>
      </p:sp>
      <p:sp>
        <p:nvSpPr>
          <p:cNvPr id="1447" name="Google Shape;1447;p1: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4" name="Shape 1544"/>
        <p:cNvGrpSpPr/>
        <p:nvPr/>
      </p:nvGrpSpPr>
      <p:grpSpPr>
        <a:xfrm>
          <a:off x="0" y="0"/>
          <a:ext cx="0" cy="0"/>
          <a:chOff x="0" y="0"/>
          <a:chExt cx="0" cy="0"/>
        </a:xfrm>
      </p:grpSpPr>
      <p:sp>
        <p:nvSpPr>
          <p:cNvPr id="1545" name="Google Shape;1545;p11:notes"/>
          <p:cNvSpPr/>
          <p:nvPr>
            <p:ph idx="2" type="sldImg"/>
          </p:nvPr>
        </p:nvSpPr>
        <p:spPr>
          <a:xfrm>
            <a:off x="3533775" y="127000"/>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6" name="Google Shape;1546;p11: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a:p>
            <a:pPr indent="-279400" lvl="0" marL="457200" marR="0" rtl="0" algn="l">
              <a:lnSpc>
                <a:spcPct val="100000"/>
              </a:lnSpc>
              <a:spcBef>
                <a:spcPts val="0"/>
              </a:spcBef>
              <a:spcAft>
                <a:spcPts val="0"/>
              </a:spcAft>
              <a:buClr>
                <a:schemeClr val="dk1"/>
              </a:buClr>
              <a:buSzPts val="800"/>
              <a:buFont typeface="Calibri"/>
              <a:buChar char="●"/>
            </a:pPr>
            <a:r>
              <a:rPr b="1" i="0" lang="en-US" sz="1200" u="none" cap="none" strike="noStrike">
                <a:solidFill>
                  <a:schemeClr val="dk1"/>
                </a:solidFill>
                <a:latin typeface="Calibri"/>
                <a:ea typeface="Calibri"/>
                <a:cs typeface="Calibri"/>
                <a:sym typeface="Calibri"/>
              </a:rPr>
              <a:t>Lead a group practice of the </a:t>
            </a:r>
            <a:r>
              <a:rPr b="0" i="0" lang="en-US" sz="1200" u="none" cap="none" strike="noStrike">
                <a:solidFill>
                  <a:schemeClr val="dk1"/>
                </a:solidFill>
                <a:latin typeface="Calibri"/>
                <a:ea typeface="Calibri"/>
                <a:cs typeface="Calibri"/>
                <a:sym typeface="Calibri"/>
              </a:rPr>
              <a:t>“Name Game.”</a:t>
            </a:r>
            <a:endParaRPr/>
          </a:p>
          <a:p>
            <a:pPr indent="-279400" lvl="0" marL="457200" marR="0" rtl="0" algn="l">
              <a:lnSpc>
                <a:spcPct val="100000"/>
              </a:lnSpc>
              <a:spcBef>
                <a:spcPts val="0"/>
              </a:spcBef>
              <a:spcAft>
                <a:spcPts val="0"/>
              </a:spcAft>
              <a:buClr>
                <a:schemeClr val="dk1"/>
              </a:buClr>
              <a:buSzPts val="800"/>
              <a:buFont typeface="Calibri"/>
              <a:buChar char="●"/>
            </a:pPr>
            <a:r>
              <a:rPr b="0" i="0" lang="en-US" sz="1200" u="none" cap="none" strike="noStrike">
                <a:solidFill>
                  <a:schemeClr val="dk1"/>
                </a:solidFill>
                <a:latin typeface="Calibri"/>
                <a:ea typeface="Calibri"/>
                <a:cs typeface="Calibri"/>
                <a:sym typeface="Calibri"/>
              </a:rPr>
              <a:t>Families can also try it on their own.</a:t>
            </a:r>
            <a:endParaRPr/>
          </a:p>
          <a:p>
            <a:pPr indent="-279400" lvl="0" marL="457200" marR="0" rtl="0" algn="l">
              <a:lnSpc>
                <a:spcPct val="100000"/>
              </a:lnSpc>
              <a:spcBef>
                <a:spcPts val="0"/>
              </a:spcBef>
              <a:spcAft>
                <a:spcPts val="0"/>
              </a:spcAft>
              <a:buClr>
                <a:schemeClr val="dk1"/>
              </a:buClr>
              <a:buSzPts val="800"/>
              <a:buFont typeface="Calibri"/>
              <a:buChar char="●"/>
            </a:pPr>
            <a:r>
              <a:rPr b="0" i="0" lang="en-US" sz="1200" u="none" cap="none" strike="noStrike">
                <a:solidFill>
                  <a:schemeClr val="dk1"/>
                </a:solidFill>
                <a:latin typeface="Calibri"/>
                <a:ea typeface="Calibri"/>
                <a:cs typeface="Calibri"/>
                <a:sym typeface="Calibri"/>
              </a:rPr>
              <a:t>As an extension: Ask a participant to come up with another word that rhymes with the series of rhyming words in the song (e.g., lanna or blanna with “Anna” from the example)</a:t>
            </a:r>
            <a:endParaRPr/>
          </a:p>
          <a:p>
            <a:pPr indent="-279400" lvl="0" marL="457200" marR="0" rtl="0" algn="l">
              <a:lnSpc>
                <a:spcPct val="100000"/>
              </a:lnSpc>
              <a:spcBef>
                <a:spcPts val="0"/>
              </a:spcBef>
              <a:spcAft>
                <a:spcPts val="0"/>
              </a:spcAft>
              <a:buClr>
                <a:schemeClr val="dk1"/>
              </a:buClr>
              <a:buSzPts val="800"/>
              <a:buFont typeface="Calibri"/>
              <a:buChar char="●"/>
            </a:pPr>
            <a:r>
              <a:rPr b="0" i="0" lang="en-US" sz="1200" u="none" cap="none" strike="noStrike">
                <a:solidFill>
                  <a:schemeClr val="dk1"/>
                </a:solidFill>
                <a:latin typeface="Calibri"/>
                <a:ea typeface="Calibri"/>
                <a:cs typeface="Calibri"/>
                <a:sym typeface="Calibri"/>
              </a:rPr>
              <a:t>►</a:t>
            </a:r>
            <a:r>
              <a:rPr lang="en-US"/>
              <a:t>Multilingual</a:t>
            </a:r>
            <a:r>
              <a:rPr b="0" i="0" lang="en-US" sz="1200" u="none" cap="none" strike="noStrike">
                <a:solidFill>
                  <a:schemeClr val="dk1"/>
                </a:solidFill>
                <a:latin typeface="Calibri"/>
                <a:ea typeface="Calibri"/>
                <a:cs typeface="Calibri"/>
                <a:sym typeface="Calibri"/>
              </a:rPr>
              <a:t> parents or other parents for whom these songs are new will benefit from posted sentence stems such as:</a:t>
            </a:r>
            <a:endParaRPr/>
          </a:p>
          <a:p>
            <a:pPr indent="-279400" lvl="1" marL="914400" marR="0" rtl="0" algn="l">
              <a:lnSpc>
                <a:spcPct val="100000"/>
              </a:lnSpc>
              <a:spcBef>
                <a:spcPts val="0"/>
              </a:spcBef>
              <a:spcAft>
                <a:spcPts val="0"/>
              </a:spcAft>
              <a:buClr>
                <a:schemeClr val="dk1"/>
              </a:buClr>
              <a:buSzPts val="800"/>
              <a:buFont typeface="Calibri"/>
              <a:buChar char="●"/>
            </a:pPr>
            <a:r>
              <a:rPr b="0" i="0" lang="en-US" u="none" cap="none" strike="noStrike">
                <a:solidFill>
                  <a:schemeClr val="dk1"/>
                </a:solidFill>
                <a:latin typeface="Calibri"/>
                <a:ea typeface="Calibri"/>
                <a:cs typeface="Calibri"/>
                <a:sym typeface="Calibri"/>
              </a:rPr>
              <a:t>[Name], [name] bo-[name]</a:t>
            </a:r>
            <a:endParaRPr/>
          </a:p>
          <a:p>
            <a:pPr indent="-279400" lvl="1" marL="914400" marR="0" rtl="0" algn="l">
              <a:lnSpc>
                <a:spcPct val="100000"/>
              </a:lnSpc>
              <a:spcBef>
                <a:spcPts val="0"/>
              </a:spcBef>
              <a:spcAft>
                <a:spcPts val="0"/>
              </a:spcAft>
              <a:buClr>
                <a:schemeClr val="dk1"/>
              </a:buClr>
              <a:buSzPts val="800"/>
              <a:buFont typeface="Calibri"/>
              <a:buChar char="●"/>
            </a:pPr>
            <a:r>
              <a:rPr b="0" i="0" lang="en-US" u="none" cap="none" strike="noStrike">
                <a:solidFill>
                  <a:schemeClr val="dk1"/>
                </a:solidFill>
                <a:latin typeface="Calibri"/>
                <a:ea typeface="Calibri"/>
                <a:cs typeface="Calibri"/>
                <a:sym typeface="Calibri"/>
              </a:rPr>
              <a:t>Banana, fana fo-[name], </a:t>
            </a:r>
            <a:endParaRPr/>
          </a:p>
          <a:p>
            <a:pPr indent="-279400" lvl="1" marL="914400" marR="0" rtl="0" algn="l">
              <a:lnSpc>
                <a:spcPct val="100000"/>
              </a:lnSpc>
              <a:spcBef>
                <a:spcPts val="0"/>
              </a:spcBef>
              <a:spcAft>
                <a:spcPts val="0"/>
              </a:spcAft>
              <a:buSzPts val="800"/>
              <a:buChar char="●"/>
            </a:pPr>
            <a:r>
              <a:rPr lang="en-US" sz="1200"/>
              <a:t>Me mi mo-</a:t>
            </a:r>
            <a:r>
              <a:rPr b="0" i="0" lang="en-US" u="none" cap="none" strike="noStrike">
                <a:solidFill>
                  <a:schemeClr val="dk1"/>
                </a:solidFill>
                <a:latin typeface="Calibri"/>
                <a:ea typeface="Calibri"/>
                <a:cs typeface="Calibri"/>
                <a:sym typeface="Calibri"/>
              </a:rPr>
              <a:t>[name]</a:t>
            </a:r>
            <a:endParaRPr sz="1200"/>
          </a:p>
          <a:p>
            <a:pPr indent="-279400" lvl="1" marL="914400" marR="0" rtl="0" algn="l">
              <a:lnSpc>
                <a:spcPct val="100000"/>
              </a:lnSpc>
              <a:spcBef>
                <a:spcPts val="0"/>
              </a:spcBef>
              <a:spcAft>
                <a:spcPts val="0"/>
              </a:spcAft>
              <a:buSzPts val="800"/>
              <a:buChar char="●"/>
            </a:pPr>
            <a:r>
              <a:rPr b="0" i="0" lang="en-US" u="none" cap="none" strike="noStrike">
                <a:solidFill>
                  <a:schemeClr val="dk1"/>
                </a:solidFill>
                <a:latin typeface="Calibri"/>
                <a:ea typeface="Calibri"/>
                <a:cs typeface="Calibri"/>
                <a:sym typeface="Calibri"/>
              </a:rPr>
              <a:t>[Name]</a:t>
            </a:r>
            <a:br>
              <a:rPr lang="en-US"/>
            </a:br>
            <a:endParaRPr i="1"/>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2" name="Shape 1552"/>
        <p:cNvGrpSpPr/>
        <p:nvPr/>
      </p:nvGrpSpPr>
      <p:grpSpPr>
        <a:xfrm>
          <a:off x="0" y="0"/>
          <a:ext cx="0" cy="0"/>
          <a:chOff x="0" y="0"/>
          <a:chExt cx="0" cy="0"/>
        </a:xfrm>
      </p:grpSpPr>
      <p:sp>
        <p:nvSpPr>
          <p:cNvPr id="1553" name="Google Shape;1553;p12:notes"/>
          <p:cNvSpPr/>
          <p:nvPr>
            <p:ph idx="2" type="sldImg"/>
          </p:nvPr>
        </p:nvSpPr>
        <p:spPr>
          <a:xfrm>
            <a:off x="3533775" y="82550"/>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4" name="Google Shape;1554;p12: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0"/>
              </a:spcBef>
              <a:spcAft>
                <a:spcPts val="0"/>
              </a:spcAft>
              <a:buSzPts val="1400"/>
              <a:buNone/>
            </a:pPr>
            <a:r>
              <a:t/>
            </a:r>
            <a:endParaRPr/>
          </a:p>
          <a:p>
            <a:pPr indent="-279400" lvl="0" marL="457200" marR="0" rtl="0" algn="l">
              <a:lnSpc>
                <a:spcPct val="100000"/>
              </a:lnSpc>
              <a:spcBef>
                <a:spcPts val="0"/>
              </a:spcBef>
              <a:spcAft>
                <a:spcPts val="0"/>
              </a:spcAft>
              <a:buClr>
                <a:schemeClr val="dk1"/>
              </a:buClr>
              <a:buSzPts val="800"/>
              <a:buFont typeface="Calibri"/>
              <a:buChar char="●"/>
            </a:pPr>
            <a:r>
              <a:rPr b="1" i="0" lang="en-US" sz="1200" u="none" cap="none" strike="noStrike">
                <a:solidFill>
                  <a:schemeClr val="dk1"/>
                </a:solidFill>
                <a:latin typeface="Calibri"/>
                <a:ea typeface="Calibri"/>
                <a:cs typeface="Calibri"/>
                <a:sym typeface="Calibri"/>
              </a:rPr>
              <a:t>Invite families </a:t>
            </a:r>
            <a:r>
              <a:rPr b="0" i="0" lang="en-US" sz="1200" u="none" cap="none" strike="noStrike">
                <a:solidFill>
                  <a:schemeClr val="dk1"/>
                </a:solidFill>
                <a:latin typeface="Calibri"/>
                <a:ea typeface="Calibri"/>
                <a:cs typeface="Calibri"/>
                <a:sym typeface="Calibri"/>
              </a:rPr>
              <a:t>to share songs with the group.</a:t>
            </a:r>
            <a:endParaRPr/>
          </a:p>
          <a:p>
            <a:pPr indent="-279400" lvl="1" marL="914400" marR="0" rtl="0" algn="l">
              <a:lnSpc>
                <a:spcPct val="100000"/>
              </a:lnSpc>
              <a:spcBef>
                <a:spcPts val="0"/>
              </a:spcBef>
              <a:spcAft>
                <a:spcPts val="0"/>
              </a:spcAft>
              <a:buClr>
                <a:schemeClr val="dk1"/>
              </a:buClr>
              <a:buSzPts val="800"/>
              <a:buFont typeface="Calibri"/>
              <a:buChar char="●"/>
            </a:pPr>
            <a:r>
              <a:rPr b="0" i="0" lang="en-US" u="none" cap="none" strike="noStrike">
                <a:solidFill>
                  <a:schemeClr val="dk1"/>
                </a:solidFill>
                <a:latin typeface="Calibri"/>
                <a:ea typeface="Calibri"/>
                <a:cs typeface="Calibri"/>
                <a:sym typeface="Calibri"/>
              </a:rPr>
              <a:t>If possible, learn and practice them together.</a:t>
            </a:r>
            <a:endParaRPr/>
          </a:p>
          <a:p>
            <a:pPr indent="-279400" lvl="0" marL="457200" marR="0" rtl="0" algn="l">
              <a:lnSpc>
                <a:spcPct val="100000"/>
              </a:lnSpc>
              <a:spcBef>
                <a:spcPts val="0"/>
              </a:spcBef>
              <a:spcAft>
                <a:spcPts val="0"/>
              </a:spcAft>
              <a:buClr>
                <a:schemeClr val="dk1"/>
              </a:buClr>
              <a:buSzPts val="800"/>
              <a:buFont typeface="Calibri"/>
              <a:buChar char="●"/>
            </a:pPr>
            <a:r>
              <a:rPr b="0" i="0" lang="en-US" sz="1200" u="none" cap="none" strike="noStrike">
                <a:solidFill>
                  <a:schemeClr val="dk1"/>
                </a:solidFill>
                <a:latin typeface="Calibri"/>
                <a:ea typeface="Calibri"/>
                <a:cs typeface="Calibri"/>
                <a:sym typeface="Calibri"/>
              </a:rPr>
              <a:t>If possible, discuss the way these songs help children learn that words are made up of sounds and sounds can be manipulated.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2" name="Shape 1562"/>
        <p:cNvGrpSpPr/>
        <p:nvPr/>
      </p:nvGrpSpPr>
      <p:grpSpPr>
        <a:xfrm>
          <a:off x="0" y="0"/>
          <a:ext cx="0" cy="0"/>
          <a:chOff x="0" y="0"/>
          <a:chExt cx="0" cy="0"/>
        </a:xfrm>
      </p:grpSpPr>
      <p:sp>
        <p:nvSpPr>
          <p:cNvPr id="1563" name="Google Shape;1563;p13: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rPr lang="en-US"/>
              <a:t>Part 4: Reflection &amp; updates </a:t>
            </a:r>
            <a:endParaRPr/>
          </a:p>
          <a:p>
            <a:pPr indent="0" lvl="0" marL="0" rtl="0" algn="l">
              <a:lnSpc>
                <a:spcPct val="100000"/>
              </a:lnSpc>
              <a:spcBef>
                <a:spcPts val="0"/>
              </a:spcBef>
              <a:spcAft>
                <a:spcPts val="0"/>
              </a:spcAft>
              <a:buClr>
                <a:schemeClr val="dk1"/>
              </a:buClr>
              <a:buSzPts val="1400"/>
              <a:buFont typeface="Arial"/>
              <a:buNone/>
            </a:pPr>
            <a:r>
              <a:t/>
            </a:r>
            <a:endParaRPr/>
          </a:p>
          <a:p>
            <a:pPr indent="-304800" lvl="0" marL="457200" rtl="0" algn="l">
              <a:lnSpc>
                <a:spcPct val="100000"/>
              </a:lnSpc>
              <a:spcBef>
                <a:spcPts val="0"/>
              </a:spcBef>
              <a:spcAft>
                <a:spcPts val="0"/>
              </a:spcAft>
              <a:buClr>
                <a:schemeClr val="dk1"/>
              </a:buClr>
              <a:buSzPts val="1200"/>
              <a:buFont typeface="Calibri"/>
              <a:buChar char="•"/>
            </a:pPr>
            <a:r>
              <a:rPr b="1" lang="en-US"/>
              <a:t>Invite participants to ask questions.</a:t>
            </a:r>
            <a:endParaRPr/>
          </a:p>
          <a:p>
            <a:pPr indent="-304800" lvl="1" marL="914400" rtl="0" algn="l">
              <a:lnSpc>
                <a:spcPct val="100000"/>
              </a:lnSpc>
              <a:spcBef>
                <a:spcPts val="0"/>
              </a:spcBef>
              <a:spcAft>
                <a:spcPts val="0"/>
              </a:spcAft>
              <a:buClr>
                <a:schemeClr val="dk1"/>
              </a:buClr>
              <a:buSzPts val="1200"/>
              <a:buFont typeface="Calibri"/>
              <a:buChar char="•"/>
            </a:pPr>
            <a:r>
              <a:rPr lang="en-US"/>
              <a:t>Give ample wait time for each question. ​</a:t>
            </a:r>
            <a:endParaRPr/>
          </a:p>
          <a:p>
            <a:pPr indent="-304800" lvl="1" marL="914400" rtl="0" algn="l">
              <a:lnSpc>
                <a:spcPct val="100000"/>
              </a:lnSpc>
              <a:spcBef>
                <a:spcPts val="0"/>
              </a:spcBef>
              <a:spcAft>
                <a:spcPts val="0"/>
              </a:spcAft>
              <a:buClr>
                <a:schemeClr val="dk1"/>
              </a:buClr>
              <a:buSzPts val="1200"/>
              <a:buFont typeface="Calibri"/>
              <a:buChar char="•"/>
            </a:pPr>
            <a:r>
              <a:rPr lang="en-US"/>
              <a:t>Remind families that when parents talk they make it safe for more hesitant parents to share. It builds community in the classroom. ​</a:t>
            </a:r>
            <a:endParaRPr/>
          </a:p>
          <a:p>
            <a:pPr indent="-304800" lvl="1" marL="914400" rtl="0" algn="l">
              <a:lnSpc>
                <a:spcPct val="100000"/>
              </a:lnSpc>
              <a:spcBef>
                <a:spcPts val="0"/>
              </a:spcBef>
              <a:spcAft>
                <a:spcPts val="0"/>
              </a:spcAft>
              <a:buClr>
                <a:schemeClr val="dk1"/>
              </a:buClr>
              <a:buSzPts val="1200"/>
              <a:buFont typeface="Calibri"/>
              <a:buChar char="•"/>
            </a:pPr>
            <a:r>
              <a:rPr lang="en-US"/>
              <a:t>Encourage other voices to share.</a:t>
            </a:r>
            <a:endParaRPr/>
          </a:p>
          <a:p>
            <a:pPr indent="-304800" lvl="1" marL="914400" rtl="0" algn="l">
              <a:lnSpc>
                <a:spcPct val="100000"/>
              </a:lnSpc>
              <a:spcBef>
                <a:spcPts val="0"/>
              </a:spcBef>
              <a:spcAft>
                <a:spcPts val="0"/>
              </a:spcAft>
              <a:buClr>
                <a:schemeClr val="dk1"/>
              </a:buClr>
              <a:buSzPts val="1200"/>
              <a:buFont typeface="Calibri"/>
              <a:buChar char="•"/>
            </a:pPr>
            <a:r>
              <a:rPr lang="en-US"/>
              <a:t>In addition, you could share some “glows” and “grows” you noticed while walking around and supporting families during practice time.</a:t>
            </a:r>
            <a:endParaRPr/>
          </a:p>
          <a:p>
            <a:pPr indent="-304800" lvl="0" marL="457200" rtl="0" algn="l">
              <a:lnSpc>
                <a:spcPct val="100000"/>
              </a:lnSpc>
              <a:spcBef>
                <a:spcPts val="0"/>
              </a:spcBef>
              <a:spcAft>
                <a:spcPts val="0"/>
              </a:spcAft>
              <a:buClr>
                <a:schemeClr val="dk1"/>
              </a:buClr>
              <a:buSzPts val="1200"/>
              <a:buFont typeface="Calibri"/>
              <a:buChar char="•"/>
            </a:pPr>
            <a:r>
              <a:rPr b="1" lang="en-US"/>
              <a:t>Check in on the goal of Family Workshops.</a:t>
            </a:r>
            <a:r>
              <a:rPr lang="en-US"/>
              <a:t>​</a:t>
            </a:r>
            <a:endParaRPr/>
          </a:p>
          <a:p>
            <a:pPr indent="-304800" lvl="1" marL="914400" rtl="0" algn="l">
              <a:lnSpc>
                <a:spcPct val="100000"/>
              </a:lnSpc>
              <a:spcBef>
                <a:spcPts val="0"/>
              </a:spcBef>
              <a:spcAft>
                <a:spcPts val="0"/>
              </a:spcAft>
              <a:buClr>
                <a:schemeClr val="dk1"/>
              </a:buClr>
              <a:buSzPts val="1200"/>
              <a:buFont typeface="Calibri"/>
              <a:buChar char="•"/>
            </a:pPr>
            <a:r>
              <a:rPr lang="en-US"/>
              <a:t>Read “Any questions…”? and wait. Let this question hang and give ample wait time.​</a:t>
            </a:r>
            <a:endParaRPr/>
          </a:p>
          <a:p>
            <a:pPr indent="-304800" lvl="1" marL="914400" rtl="0" algn="l">
              <a:lnSpc>
                <a:spcPct val="100000"/>
              </a:lnSpc>
              <a:spcBef>
                <a:spcPts val="0"/>
              </a:spcBef>
              <a:spcAft>
                <a:spcPts val="0"/>
              </a:spcAft>
              <a:buClr>
                <a:schemeClr val="dk1"/>
              </a:buClr>
              <a:buSzPts val="1200"/>
              <a:buFont typeface="Calibri"/>
              <a:buChar char="•"/>
            </a:pPr>
            <a:r>
              <a:rPr lang="en-US"/>
              <a:t>Invite families who don’t yet feel equipped to do the reading tip on their own to raise their hand (or indicate in a more private way) so you can check in with them personally before they leave the workshop.</a:t>
            </a:r>
            <a:endParaRPr/>
          </a:p>
          <a:p>
            <a:pPr indent="-304800" lvl="1" marL="914400" rtl="0" algn="l">
              <a:lnSpc>
                <a:spcPct val="115000"/>
              </a:lnSpc>
              <a:spcBef>
                <a:spcPts val="0"/>
              </a:spcBef>
              <a:spcAft>
                <a:spcPts val="0"/>
              </a:spcAft>
              <a:buClr>
                <a:schemeClr val="dk1"/>
              </a:buClr>
              <a:buSzPts val="1200"/>
              <a:buFont typeface="Calibri"/>
              <a:buChar char="•"/>
            </a:pPr>
            <a:r>
              <a:rPr lang="en-US"/>
              <a:t>Invite a family volunteer to share how they will use the reading tip at home.</a:t>
            </a:r>
            <a:endParaRPr/>
          </a:p>
          <a:p>
            <a:pPr indent="-304800" lvl="0" marL="457200" rtl="0" algn="l">
              <a:lnSpc>
                <a:spcPct val="100000"/>
              </a:lnSpc>
              <a:spcBef>
                <a:spcPts val="0"/>
              </a:spcBef>
              <a:spcAft>
                <a:spcPts val="0"/>
              </a:spcAft>
              <a:buClr>
                <a:schemeClr val="dk1"/>
              </a:buClr>
              <a:buSzPts val="1200"/>
              <a:buFont typeface="Calibri"/>
              <a:buChar char="•"/>
            </a:pPr>
            <a:r>
              <a:rPr lang="en-US"/>
              <a:t>If time permits, you may do a </a:t>
            </a:r>
            <a:r>
              <a:rPr b="1" i="1" lang="en-US"/>
              <a:t>whip-around share</a:t>
            </a:r>
            <a:r>
              <a:rPr b="1" lang="en-US"/>
              <a:t>. </a:t>
            </a:r>
            <a:endParaRPr/>
          </a:p>
          <a:p>
            <a:pPr indent="-304800" lvl="1" marL="914400" rtl="0" algn="l">
              <a:lnSpc>
                <a:spcPct val="100000"/>
              </a:lnSpc>
              <a:spcBef>
                <a:spcPts val="0"/>
              </a:spcBef>
              <a:spcAft>
                <a:spcPts val="0"/>
              </a:spcAft>
              <a:buClr>
                <a:schemeClr val="dk1"/>
              </a:buClr>
              <a:buSzPts val="1200"/>
              <a:buFont typeface="Calibri"/>
              <a:buChar char="•"/>
            </a:pPr>
            <a:r>
              <a:rPr lang="en-US"/>
              <a:t>Invite families to each share one thing (in 30 seconds or less). This could be: </a:t>
            </a:r>
            <a:endParaRPr/>
          </a:p>
          <a:p>
            <a:pPr indent="-304800" lvl="2" marL="1371600" rtl="0" algn="l">
              <a:lnSpc>
                <a:spcPct val="100000"/>
              </a:lnSpc>
              <a:spcBef>
                <a:spcPts val="0"/>
              </a:spcBef>
              <a:spcAft>
                <a:spcPts val="0"/>
              </a:spcAft>
              <a:buClr>
                <a:schemeClr val="dk1"/>
              </a:buClr>
              <a:buSzPts val="1200"/>
              <a:buFont typeface="Calibri"/>
              <a:buChar char="•"/>
            </a:pPr>
            <a:r>
              <a:rPr lang="en-US"/>
              <a:t>Something they learned</a:t>
            </a:r>
            <a:endParaRPr/>
          </a:p>
          <a:p>
            <a:pPr indent="-304800" lvl="2" marL="1371600" rtl="0" algn="l">
              <a:lnSpc>
                <a:spcPct val="100000"/>
              </a:lnSpc>
              <a:spcBef>
                <a:spcPts val="0"/>
              </a:spcBef>
              <a:spcAft>
                <a:spcPts val="0"/>
              </a:spcAft>
              <a:buClr>
                <a:schemeClr val="dk1"/>
              </a:buClr>
              <a:buSzPts val="1200"/>
              <a:buFont typeface="Calibri"/>
              <a:buChar char="•"/>
            </a:pPr>
            <a:r>
              <a:rPr lang="en-US"/>
              <a:t>One thing they’re excited to try at home</a:t>
            </a:r>
            <a:endParaRPr/>
          </a:p>
          <a:p>
            <a:pPr indent="-304800" lvl="2" marL="1371600" rtl="0" algn="l">
              <a:lnSpc>
                <a:spcPct val="100000"/>
              </a:lnSpc>
              <a:spcBef>
                <a:spcPts val="0"/>
              </a:spcBef>
              <a:spcAft>
                <a:spcPts val="0"/>
              </a:spcAft>
              <a:buClr>
                <a:schemeClr val="dk1"/>
              </a:buClr>
              <a:buSzPts val="1200"/>
              <a:buFont typeface="Calibri"/>
              <a:buChar char="•"/>
            </a:pPr>
            <a:r>
              <a:rPr lang="en-US"/>
              <a:t>One thing they found challenging about this tip</a:t>
            </a:r>
            <a:endParaRPr/>
          </a:p>
          <a:p>
            <a:pPr indent="-304800" lvl="2" marL="1371600" rtl="0" algn="l">
              <a:lnSpc>
                <a:spcPct val="100000"/>
              </a:lnSpc>
              <a:spcBef>
                <a:spcPts val="0"/>
              </a:spcBef>
              <a:spcAft>
                <a:spcPts val="0"/>
              </a:spcAft>
              <a:buClr>
                <a:schemeClr val="dk1"/>
              </a:buClr>
              <a:buSzPts val="1200"/>
              <a:buFont typeface="Calibri"/>
              <a:buChar char="•"/>
            </a:pPr>
            <a:r>
              <a:rPr lang="en-US"/>
              <a:t>One step they will focus on this week</a:t>
            </a:r>
            <a:endParaRPr/>
          </a:p>
        </p:txBody>
      </p:sp>
      <p:sp>
        <p:nvSpPr>
          <p:cNvPr id="1564" name="Google Shape;1564;p13:notes"/>
          <p:cNvSpPr/>
          <p:nvPr>
            <p:ph idx="2" type="sldImg"/>
          </p:nvPr>
        </p:nvSpPr>
        <p:spPr>
          <a:xfrm>
            <a:off x="130175" y="10477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0" name="Shape 1570"/>
        <p:cNvGrpSpPr/>
        <p:nvPr/>
      </p:nvGrpSpPr>
      <p:grpSpPr>
        <a:xfrm>
          <a:off x="0" y="0"/>
          <a:ext cx="0" cy="0"/>
          <a:chOff x="0" y="0"/>
          <a:chExt cx="0" cy="0"/>
        </a:xfrm>
      </p:grpSpPr>
      <p:sp>
        <p:nvSpPr>
          <p:cNvPr id="1571" name="Google Shape;1571;p14: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a:p>
            <a:pPr indent="-304800" lvl="0" marL="457200" marR="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Remind families of the </a:t>
            </a:r>
            <a:r>
              <a:rPr b="1" i="0" lang="en-US" sz="1200" u="none" cap="none" strike="noStrike">
                <a:solidFill>
                  <a:schemeClr val="dk1"/>
                </a:solidFill>
                <a:latin typeface="Calibri"/>
                <a:ea typeface="Calibri"/>
                <a:cs typeface="Calibri"/>
                <a:sym typeface="Calibri"/>
              </a:rPr>
              <a:t>importance of play </a:t>
            </a:r>
            <a:r>
              <a:rPr b="0" i="0" lang="en-US" sz="1200" u="none" cap="none" strike="noStrike">
                <a:solidFill>
                  <a:schemeClr val="dk1"/>
                </a:solidFill>
                <a:latin typeface="Calibri"/>
                <a:ea typeface="Calibri"/>
                <a:cs typeface="Calibri"/>
                <a:sym typeface="Calibri"/>
              </a:rPr>
              <a:t>at this age and how playing with words, letters, sounds, books, etc. is the most effective way to build a foundation of reading.</a:t>
            </a:r>
            <a:endParaRPr/>
          </a:p>
          <a:p>
            <a:pPr indent="-304800" lvl="0" marL="457200" marR="0" rtl="0" algn="l">
              <a:lnSpc>
                <a:spcPct val="100000"/>
              </a:lnSpc>
              <a:spcBef>
                <a:spcPts val="0"/>
              </a:spcBef>
              <a:spcAft>
                <a:spcPts val="0"/>
              </a:spcAft>
              <a:buClr>
                <a:schemeClr val="dk1"/>
              </a:buClr>
              <a:buSzPts val="1200"/>
              <a:buFont typeface="Calibri"/>
              <a:buChar char="•"/>
            </a:pPr>
            <a:r>
              <a:rPr b="1" i="0" lang="en-US" sz="1200" u="none" cap="none" strike="noStrike">
                <a:solidFill>
                  <a:schemeClr val="dk1"/>
                </a:solidFill>
                <a:latin typeface="Calibri"/>
                <a:ea typeface="Calibri"/>
                <a:cs typeface="Calibri"/>
                <a:sym typeface="Calibri"/>
              </a:rPr>
              <a:t>Explain how today’s reading tip will help readers develop the skills they need to read well</a:t>
            </a:r>
            <a:r>
              <a:rPr b="0" i="0" lang="en-US" sz="1200" u="none" cap="none" strike="noStrike">
                <a:solidFill>
                  <a:schemeClr val="dk1"/>
                </a:solidFill>
                <a:latin typeface="Calibri"/>
                <a:ea typeface="Calibri"/>
                <a:cs typeface="Calibri"/>
                <a:sym typeface="Calibri"/>
              </a:rPr>
              <a:t>.</a:t>
            </a:r>
            <a:endParaRPr/>
          </a:p>
          <a:p>
            <a:pPr indent="-228600" lvl="0" marL="45720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n-US" u="sng"/>
              <a:t>Sample script</a:t>
            </a:r>
            <a:endParaRPr b="0" i="1"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b="0" i="1" lang="en-US" sz="1200" u="none" cap="none" strike="noStrike">
                <a:solidFill>
                  <a:schemeClr val="dk1"/>
                </a:solidFill>
                <a:latin typeface="Calibri"/>
                <a:ea typeface="Calibri"/>
                <a:cs typeface="Calibri"/>
                <a:sym typeface="Calibri"/>
              </a:rPr>
              <a:t>Remember, our overall goal is to help your child build a foundation of reading. When your child starts to learn how to read, they will need to:</a:t>
            </a:r>
            <a:endParaRPr/>
          </a:p>
          <a:p>
            <a:pPr indent="-279400" lvl="0" marL="457200" marR="0" rtl="0" algn="l">
              <a:lnSpc>
                <a:spcPct val="100000"/>
              </a:lnSpc>
              <a:spcBef>
                <a:spcPts val="0"/>
              </a:spcBef>
              <a:spcAft>
                <a:spcPts val="0"/>
              </a:spcAft>
              <a:buClr>
                <a:schemeClr val="dk1"/>
              </a:buClr>
              <a:buSzPts val="800"/>
              <a:buFont typeface="Calibri"/>
              <a:buChar char="●"/>
            </a:pPr>
            <a:r>
              <a:rPr b="0" i="1" lang="en-US" sz="1200" u="none" cap="none" strike="noStrike">
                <a:solidFill>
                  <a:schemeClr val="dk1"/>
                </a:solidFill>
                <a:latin typeface="Calibri"/>
                <a:ea typeface="Calibri"/>
                <a:cs typeface="Calibri"/>
                <a:sym typeface="Calibri"/>
              </a:rPr>
              <a:t>Be able to figure out the words they are reading. All the fun and playful things we do to help your child learn the sounds in words and to learn new words build toward this skill. Remember, you can do this without a book by just talking and listening to each other.</a:t>
            </a:r>
            <a:endParaRPr/>
          </a:p>
          <a:p>
            <a:pPr indent="-279400" lvl="0" marL="457200" marR="0" rtl="0" algn="l">
              <a:lnSpc>
                <a:spcPct val="100000"/>
              </a:lnSpc>
              <a:spcBef>
                <a:spcPts val="0"/>
              </a:spcBef>
              <a:spcAft>
                <a:spcPts val="0"/>
              </a:spcAft>
              <a:buClr>
                <a:schemeClr val="dk1"/>
              </a:buClr>
              <a:buSzPts val="800"/>
              <a:buFont typeface="Calibri"/>
              <a:buChar char="●"/>
            </a:pPr>
            <a:r>
              <a:rPr b="0" i="1" lang="en-US" sz="1200" u="none" cap="none" strike="noStrike">
                <a:solidFill>
                  <a:schemeClr val="dk1"/>
                </a:solidFill>
                <a:latin typeface="Calibri"/>
                <a:ea typeface="Calibri"/>
                <a:cs typeface="Calibri"/>
                <a:sym typeface="Calibri"/>
              </a:rPr>
              <a:t>Be able to understand the story. All the reading and conversations you have will help your child be able to understand a story on their own. Encouraging their imaginations and ability to tell their own stories will help here, too!</a:t>
            </a:r>
            <a:endParaRPr/>
          </a:p>
          <a:p>
            <a:pPr indent="-279400" lvl="0" marL="457200" marR="0" rtl="0" algn="l">
              <a:lnSpc>
                <a:spcPct val="100000"/>
              </a:lnSpc>
              <a:spcBef>
                <a:spcPts val="0"/>
              </a:spcBef>
              <a:spcAft>
                <a:spcPts val="0"/>
              </a:spcAft>
              <a:buClr>
                <a:schemeClr val="dk1"/>
              </a:buClr>
              <a:buSzPts val="800"/>
              <a:buFont typeface="Calibri"/>
              <a:buChar char="●"/>
            </a:pPr>
            <a:r>
              <a:rPr b="0" i="1" lang="en-US" sz="1200" u="none" cap="none" strike="noStrike">
                <a:solidFill>
                  <a:schemeClr val="dk1"/>
                </a:solidFill>
                <a:latin typeface="Calibri"/>
                <a:ea typeface="Calibri"/>
                <a:cs typeface="Calibri"/>
                <a:sym typeface="Calibri"/>
              </a:rPr>
              <a:t>And of course, we are helping our child learn how to engage and enjoy in a story every time we tell stories or read books.</a:t>
            </a:r>
            <a:endParaRPr/>
          </a:p>
          <a:p>
            <a:pPr indent="-279400" lvl="0" marL="457200" marR="0" rtl="0" algn="l">
              <a:lnSpc>
                <a:spcPct val="100000"/>
              </a:lnSpc>
              <a:spcBef>
                <a:spcPts val="0"/>
              </a:spcBef>
              <a:spcAft>
                <a:spcPts val="0"/>
              </a:spcAft>
              <a:buClr>
                <a:schemeClr val="dk1"/>
              </a:buClr>
              <a:buSzPts val="800"/>
              <a:buFont typeface="Calibri"/>
              <a:buChar char="●"/>
            </a:pPr>
            <a:r>
              <a:rPr b="0" i="1" lang="en-US" sz="1200" u="none" cap="none" strike="noStrike">
                <a:solidFill>
                  <a:schemeClr val="dk1"/>
                </a:solidFill>
                <a:latin typeface="Calibri"/>
                <a:ea typeface="Calibri"/>
                <a:cs typeface="Calibri"/>
                <a:sym typeface="Calibri"/>
              </a:rPr>
              <a:t>Being able to sound like a storyteller is a skill your child will develop a little later.</a:t>
            </a:r>
            <a:endParaRPr/>
          </a:p>
          <a:p>
            <a:pPr indent="-279400" lvl="0" marL="457200" marR="0" rtl="0" algn="l">
              <a:lnSpc>
                <a:spcPct val="100000"/>
              </a:lnSpc>
              <a:spcBef>
                <a:spcPts val="0"/>
              </a:spcBef>
              <a:spcAft>
                <a:spcPts val="0"/>
              </a:spcAft>
              <a:buClr>
                <a:schemeClr val="dk1"/>
              </a:buClr>
              <a:buSzPts val="800"/>
              <a:buFont typeface="Calibri"/>
              <a:buChar char="●"/>
            </a:pPr>
            <a:r>
              <a:rPr i="1" lang="en-US"/>
              <a:t>Singing silly songs will help your child learn the sounds in words and this will help them figure out the words when they begin reading.</a:t>
            </a:r>
            <a:endParaRPr i="1"/>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Font typeface="Calibri"/>
              <a:buNone/>
            </a:pPr>
            <a:r>
              <a:rPr lang="en-US" u="sng"/>
              <a:t>Sample script in Spanish</a:t>
            </a:r>
            <a:endParaRPr b="0" i="1"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i="1" lang="en-US"/>
              <a:t>Recuérdense, nuestra meta en general es ayudarles a sus hijos a construir una base para la lectura. Cuando sus hijos empiezan a leer, tienen que:</a:t>
            </a:r>
            <a:endParaRPr/>
          </a:p>
          <a:p>
            <a:pPr indent="-279400" lvl="0" marL="457200" rtl="0" algn="l">
              <a:lnSpc>
                <a:spcPct val="100000"/>
              </a:lnSpc>
              <a:spcBef>
                <a:spcPts val="0"/>
              </a:spcBef>
              <a:spcAft>
                <a:spcPts val="0"/>
              </a:spcAft>
              <a:buSzPts val="800"/>
              <a:buFont typeface="Calibri"/>
              <a:buChar char="●"/>
            </a:pPr>
            <a:r>
              <a:rPr i="1" lang="en-US"/>
              <a:t>Descifrar las palabras que están leyendo. La diversión y los juegos que hacemos para ayudarles a aprender los sonidos de las palabras y palabras nuevas les lleva a esta destreza. Recuérdense, se puede hacer sin un libro por simplemente hablar juntos y escuchar uno al otro.</a:t>
            </a:r>
            <a:endParaRPr/>
          </a:p>
          <a:p>
            <a:pPr indent="-279400" lvl="0" marL="457200" rtl="0" algn="l">
              <a:lnSpc>
                <a:spcPct val="100000"/>
              </a:lnSpc>
              <a:spcBef>
                <a:spcPts val="0"/>
              </a:spcBef>
              <a:spcAft>
                <a:spcPts val="0"/>
              </a:spcAft>
              <a:buSzPts val="800"/>
              <a:buFont typeface="Calibri"/>
              <a:buChar char="●"/>
            </a:pPr>
            <a:r>
              <a:rPr i="1" lang="en-US"/>
              <a:t>Comprender un cuento. Toda la lectura y las conversaciones que tienen ayudarán a sus hijos para entender el cuento independientemente. Animarlos a usar sus imaginaciones y contar sus propios cuentos les ayudarán con eso también.</a:t>
            </a:r>
            <a:endParaRPr/>
          </a:p>
          <a:p>
            <a:pPr indent="-279400" lvl="0" marL="457200" rtl="0" algn="l">
              <a:lnSpc>
                <a:spcPct val="100000"/>
              </a:lnSpc>
              <a:spcBef>
                <a:spcPts val="0"/>
              </a:spcBef>
              <a:spcAft>
                <a:spcPts val="0"/>
              </a:spcAft>
              <a:buSzPts val="800"/>
              <a:buFont typeface="Calibri"/>
              <a:buChar char="●"/>
            </a:pPr>
            <a:r>
              <a:rPr i="1" lang="en-US"/>
              <a:t>Y por supuesto, estamos ayudando a nuestros hijos a involucrarse con y disfrutar un cuento cada vez que contamos historias o leemos libros.</a:t>
            </a:r>
            <a:endParaRPr/>
          </a:p>
          <a:p>
            <a:pPr indent="-279400" lvl="0" marL="457200" rtl="0" algn="l">
              <a:lnSpc>
                <a:spcPct val="100000"/>
              </a:lnSpc>
              <a:spcBef>
                <a:spcPts val="0"/>
              </a:spcBef>
              <a:spcAft>
                <a:spcPts val="0"/>
              </a:spcAft>
              <a:buSzPts val="800"/>
              <a:buFont typeface="Calibri"/>
              <a:buChar char="●"/>
            </a:pPr>
            <a:r>
              <a:rPr i="1" lang="en-US"/>
              <a:t>La destreza de sonar como un cuentista es una habilidad que su hijos desarrollarán cuando sean más grandes.</a:t>
            </a:r>
            <a:endParaRPr/>
          </a:p>
          <a:p>
            <a:pPr indent="-279400" lvl="0" marL="457200" rtl="0" algn="l">
              <a:lnSpc>
                <a:spcPct val="100000"/>
              </a:lnSpc>
              <a:spcBef>
                <a:spcPts val="0"/>
              </a:spcBef>
              <a:spcAft>
                <a:spcPts val="0"/>
              </a:spcAft>
              <a:buSzPts val="800"/>
              <a:buFont typeface="Calibri"/>
              <a:buChar char="●"/>
            </a:pPr>
            <a:r>
              <a:rPr i="1" lang="en-US"/>
              <a:t>El consejo de lectura de hoy les ayudarán a sus hijos para entender como un libro funciona – el primer paso de involucrarse con un libro independientemente. </a:t>
            </a:r>
            <a:endParaRPr i="1"/>
          </a:p>
          <a:p>
            <a:pPr indent="-279400" lvl="0" marL="457200" rtl="0" algn="l">
              <a:lnSpc>
                <a:spcPct val="100000"/>
              </a:lnSpc>
              <a:spcBef>
                <a:spcPts val="0"/>
              </a:spcBef>
              <a:spcAft>
                <a:spcPts val="0"/>
              </a:spcAft>
              <a:buSzPts val="800"/>
              <a:buFont typeface="Calibri"/>
              <a:buChar char="●"/>
            </a:pPr>
            <a:r>
              <a:rPr i="1" lang="en-US"/>
              <a:t>Cantar canciones divertidas le ayudará a su hijo a aprender los sonidos de las palabras para poder descifrarlas cuando empiece a leer.   </a:t>
            </a:r>
            <a:endParaRPr sz="1100">
              <a:latin typeface="Arial"/>
              <a:ea typeface="Arial"/>
              <a:cs typeface="Arial"/>
              <a:sym typeface="Arial"/>
            </a:endParaRPr>
          </a:p>
          <a:p>
            <a:pPr indent="-228600" lvl="0" marL="457200" rtl="0" algn="l">
              <a:lnSpc>
                <a:spcPct val="100000"/>
              </a:lnSpc>
              <a:spcBef>
                <a:spcPts val="0"/>
              </a:spcBef>
              <a:spcAft>
                <a:spcPts val="0"/>
              </a:spcAft>
              <a:buSzPts val="1400"/>
              <a:buNone/>
            </a:pPr>
            <a:br>
              <a:rPr b="0" lang="en-US"/>
            </a:b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t/>
            </a:r>
            <a:endParaRPr/>
          </a:p>
        </p:txBody>
      </p:sp>
      <p:sp>
        <p:nvSpPr>
          <p:cNvPr id="1572" name="Google Shape;1572;p14:notes"/>
          <p:cNvSpPr/>
          <p:nvPr>
            <p:ph idx="2" type="sldImg"/>
          </p:nvPr>
        </p:nvSpPr>
        <p:spPr>
          <a:xfrm>
            <a:off x="3533775" y="138113"/>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7" name="Shape 1577"/>
        <p:cNvGrpSpPr/>
        <p:nvPr/>
      </p:nvGrpSpPr>
      <p:grpSpPr>
        <a:xfrm>
          <a:off x="0" y="0"/>
          <a:ext cx="0" cy="0"/>
          <a:chOff x="0" y="0"/>
          <a:chExt cx="0" cy="0"/>
        </a:xfrm>
      </p:grpSpPr>
      <p:sp>
        <p:nvSpPr>
          <p:cNvPr id="1578" name="Google Shape;1578;p15: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304800" lvl="0" marL="4572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Invite families to </a:t>
            </a:r>
            <a:r>
              <a:rPr b="1" i="0" lang="en-US" sz="1200" u="none" cap="none" strike="noStrike">
                <a:solidFill>
                  <a:schemeClr val="dk1"/>
                </a:solidFill>
                <a:latin typeface="Calibri"/>
                <a:ea typeface="Calibri"/>
                <a:cs typeface="Calibri"/>
                <a:sym typeface="Calibri"/>
              </a:rPr>
              <a:t>make a reading plan for the upcoming week.</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Remind families that readers need “reading together” time and “reading alone” time.</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Remind families that reading in workshops counts as “reading together time” and they should log it (if </a:t>
            </a:r>
            <a:r>
              <a:rPr lang="en-US"/>
              <a:t>applicable)</a:t>
            </a:r>
            <a:r>
              <a:rPr b="0" i="0" lang="en-US" sz="1200" u="none" cap="none" strike="noStrike">
                <a:solidFill>
                  <a:schemeClr val="dk1"/>
                </a:solidFill>
                <a:latin typeface="Calibri"/>
                <a:ea typeface="Calibri"/>
                <a:cs typeface="Calibri"/>
                <a:sym typeface="Calibri"/>
              </a:rPr>
              <a:t>.</a:t>
            </a:r>
            <a:endParaRPr/>
          </a:p>
          <a:p>
            <a:pPr indent="-317500" lvl="0" marL="457200" rtl="0" algn="l">
              <a:lnSpc>
                <a:spcPct val="100000"/>
              </a:lnSpc>
              <a:spcBef>
                <a:spcPts val="0"/>
              </a:spcBef>
              <a:spcAft>
                <a:spcPts val="0"/>
              </a:spcAft>
              <a:buSzPts val="1400"/>
              <a:buChar char="•"/>
            </a:pPr>
            <a:r>
              <a:rPr b="1" lang="en-US"/>
              <a:t>Invite families to give you feedback </a:t>
            </a:r>
            <a:r>
              <a:rPr lang="en-US"/>
              <a:t>so that you can facilitate a workshop that works for them!</a:t>
            </a:r>
            <a:endParaRPr/>
          </a:p>
          <a:p>
            <a:pPr indent="-317500" lvl="1" marL="9144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Families can use the printed feedback form (if available) or a digital feedb</a:t>
            </a:r>
            <a:r>
              <a:rPr lang="en-US"/>
              <a:t>ack form.</a:t>
            </a:r>
            <a:endParaRPr/>
          </a:p>
          <a:p>
            <a:pPr indent="-317500" lvl="1" marL="914400" rtl="0" algn="l">
              <a:lnSpc>
                <a:spcPct val="100000"/>
              </a:lnSpc>
              <a:spcBef>
                <a:spcPts val="0"/>
              </a:spcBef>
              <a:spcAft>
                <a:spcPts val="0"/>
              </a:spcAft>
              <a:buSzPts val="1400"/>
              <a:buChar char="•"/>
            </a:pPr>
            <a:r>
              <a:rPr lang="en-US"/>
              <a:t>Invite families to give you more informal feedback. This could look like a thumbs up if they liked the reading tip or writing one thing they hope for the next workshop.</a:t>
            </a:r>
            <a:endParaRPr/>
          </a:p>
          <a:p>
            <a:pPr indent="-317500" lvl="0" marL="457200" rtl="0" algn="l">
              <a:lnSpc>
                <a:spcPct val="100000"/>
              </a:lnSpc>
              <a:spcBef>
                <a:spcPts val="0"/>
              </a:spcBef>
              <a:spcAft>
                <a:spcPts val="0"/>
              </a:spcAft>
              <a:buSzPts val="1400"/>
              <a:buFont typeface="Arial"/>
              <a:buChar char="•"/>
            </a:pPr>
            <a:r>
              <a:rPr lang="en-US"/>
              <a:t>Use this time to meet individually with families as needed.</a:t>
            </a:r>
            <a:endParaRPr/>
          </a:p>
          <a:p>
            <a:pPr indent="-228600" lvl="0" marL="45720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rPr lang="en-US" u="sng"/>
              <a:t>Sample script</a:t>
            </a:r>
            <a:endParaRPr/>
          </a:p>
          <a:p>
            <a:pPr indent="0" lvl="0" marL="0" rtl="0" algn="l">
              <a:lnSpc>
                <a:spcPct val="100000"/>
              </a:lnSpc>
              <a:spcBef>
                <a:spcPts val="0"/>
              </a:spcBef>
              <a:spcAft>
                <a:spcPts val="0"/>
              </a:spcAft>
              <a:buSzPts val="1400"/>
              <a:buNone/>
            </a:pPr>
            <a:r>
              <a:rPr i="1" lang="en-US"/>
              <a:t>And finally, I want to make sure I’m hosting a Family Workshop that works for you. Every workshop you’ll have a chance to give me feedback, and I promise you that I will read it and do my best to incorporate it. Will you fill out the survey before you leave? If you’d rather talk about your suggestions instead of writing them down, let me know. Thanks and see you at the next workshop!</a:t>
            </a:r>
            <a:endParaRPr i="1"/>
          </a:p>
          <a:p>
            <a:pPr indent="-228600" lvl="0" marL="45720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rPr lang="en-US" u="sng"/>
              <a:t>Sample script in Spanish</a:t>
            </a:r>
            <a:endParaRPr i="1"/>
          </a:p>
          <a:p>
            <a:pPr indent="0" lvl="0" marL="0" rtl="0" algn="l">
              <a:lnSpc>
                <a:spcPct val="100000"/>
              </a:lnSpc>
              <a:spcBef>
                <a:spcPts val="0"/>
              </a:spcBef>
              <a:spcAft>
                <a:spcPts val="0"/>
              </a:spcAft>
              <a:buSzPts val="1400"/>
              <a:buNone/>
            </a:pPr>
            <a:r>
              <a:rPr i="1" lang="en-US"/>
              <a:t>Para cerrar, quiero asegurar que estoy dando un taller de familia que les sirve a ustedes. En cada taller, tendrán la oportunidad de proveer comentarios. Yo les prometo que los voy a leer y voy a hacer mi mejor esfuerzo para incorporar los consejos en el próximo taller. ¿Pueden contestar el sondeo antes de irse? Si prefieren platicar sobre sus ideas, en vez de escribirlas, avísenme. ¡Gracias y nos veremos en el próximo taller!</a:t>
            </a:r>
            <a:endParaRPr i="1"/>
          </a:p>
          <a:p>
            <a:pPr indent="-228600" lvl="0" marL="457200" rtl="0" algn="l">
              <a:lnSpc>
                <a:spcPct val="100000"/>
              </a:lnSpc>
              <a:spcBef>
                <a:spcPts val="0"/>
              </a:spcBef>
              <a:spcAft>
                <a:spcPts val="0"/>
              </a:spcAft>
              <a:buSzPts val="1400"/>
              <a:buNone/>
            </a:pPr>
            <a:r>
              <a:t/>
            </a:r>
            <a:endParaRPr i="1"/>
          </a:p>
          <a:p>
            <a:pPr indent="-228600" lvl="0" marL="457200" rtl="0" algn="l">
              <a:lnSpc>
                <a:spcPct val="100000"/>
              </a:lnSpc>
              <a:spcBef>
                <a:spcPts val="0"/>
              </a:spcBef>
              <a:spcAft>
                <a:spcPts val="0"/>
              </a:spcAft>
              <a:buSzPts val="1400"/>
              <a:buNone/>
            </a:pPr>
            <a:r>
              <a:t/>
            </a:r>
            <a:endParaRPr/>
          </a:p>
        </p:txBody>
      </p:sp>
      <p:sp>
        <p:nvSpPr>
          <p:cNvPr id="1579" name="Google Shape;1579;p15: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p2: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Part 1: Welcome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317500" lvl="0" marL="457200" rtl="0" algn="l">
              <a:lnSpc>
                <a:spcPct val="100000"/>
              </a:lnSpc>
              <a:spcBef>
                <a:spcPts val="0"/>
              </a:spcBef>
              <a:spcAft>
                <a:spcPts val="0"/>
              </a:spcAft>
              <a:buSzPts val="1400"/>
              <a:buChar char="•"/>
            </a:pPr>
            <a:r>
              <a:rPr b="1" lang="en-US"/>
              <a:t>Formally welcome families </a:t>
            </a:r>
            <a:r>
              <a:rPr lang="en-US"/>
              <a:t>and tell them the title of today’s workshop. Do not go into specific steps of the reading tip at this point. </a:t>
            </a:r>
            <a:endParaRPr/>
          </a:p>
          <a:p>
            <a:pPr indent="-317500" lvl="0" marL="457200" rtl="0" algn="l">
              <a:lnSpc>
                <a:spcPct val="100000"/>
              </a:lnSpc>
              <a:spcBef>
                <a:spcPts val="0"/>
              </a:spcBef>
              <a:spcAft>
                <a:spcPts val="0"/>
              </a:spcAft>
              <a:buSzPts val="1400"/>
              <a:buChar char="•"/>
            </a:pPr>
            <a:r>
              <a:rPr lang="en-US"/>
              <a:t>Ensure families have the materials they need and are sitting with their children.</a:t>
            </a:r>
            <a:endParaRPr/>
          </a:p>
          <a:p>
            <a:pPr indent="-228600" lvl="0" marL="457200" marR="0" rtl="0" algn="l">
              <a:lnSpc>
                <a:spcPct val="100000"/>
              </a:lnSpc>
              <a:spcBef>
                <a:spcPts val="0"/>
              </a:spcBef>
              <a:spcAft>
                <a:spcPts val="0"/>
              </a:spcAft>
              <a:buSzPts val="1400"/>
              <a:buNone/>
            </a:pPr>
            <a:r>
              <a:t/>
            </a:r>
            <a:endParaRPr/>
          </a:p>
        </p:txBody>
      </p:sp>
      <p:sp>
        <p:nvSpPr>
          <p:cNvPr id="1454" name="Google Shape;1454;p2: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7" name="Shape 1457"/>
        <p:cNvGrpSpPr/>
        <p:nvPr/>
      </p:nvGrpSpPr>
      <p:grpSpPr>
        <a:xfrm>
          <a:off x="0" y="0"/>
          <a:ext cx="0" cy="0"/>
          <a:chOff x="0" y="0"/>
          <a:chExt cx="0" cy="0"/>
        </a:xfrm>
      </p:grpSpPr>
      <p:sp>
        <p:nvSpPr>
          <p:cNvPr id="1458" name="Google Shape;1458;p3: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 </a:t>
            </a:r>
            <a:endParaRPr/>
          </a:p>
          <a:p>
            <a:pPr indent="-317500" lvl="0" marL="457200" rtl="0" algn="l">
              <a:lnSpc>
                <a:spcPct val="100000"/>
              </a:lnSpc>
              <a:spcBef>
                <a:spcPts val="0"/>
              </a:spcBef>
              <a:spcAft>
                <a:spcPts val="0"/>
              </a:spcAft>
              <a:buSzPts val="1400"/>
              <a:buChar char="•"/>
            </a:pPr>
            <a:r>
              <a:rPr b="1" lang="en-US"/>
              <a:t>Provide an overview of what families </a:t>
            </a:r>
            <a:r>
              <a:rPr lang="en-US"/>
              <a:t>will be doing today (and at every Family Workshop).</a:t>
            </a:r>
            <a:endParaRPr/>
          </a:p>
          <a:p>
            <a:pPr indent="-317500" lvl="1" marL="914400" rtl="0" algn="l">
              <a:lnSpc>
                <a:spcPct val="100000"/>
              </a:lnSpc>
              <a:spcBef>
                <a:spcPts val="0"/>
              </a:spcBef>
              <a:spcAft>
                <a:spcPts val="0"/>
              </a:spcAft>
              <a:buSzPts val="1400"/>
              <a:buChar char="•"/>
            </a:pPr>
            <a:r>
              <a:rPr lang="en-US"/>
              <a:t>If this is the first or second Family Workshop in a series, explain that the icons for each of the four parts of the Family Workshop also run along the bottom of slides. ​ </a:t>
            </a:r>
            <a:endParaRPr/>
          </a:p>
          <a:p>
            <a:pPr indent="0" lvl="0" marL="0" rtl="0" algn="l">
              <a:lnSpc>
                <a:spcPct val="100000"/>
              </a:lnSpc>
              <a:spcBef>
                <a:spcPts val="0"/>
              </a:spcBef>
              <a:spcAft>
                <a:spcPts val="0"/>
              </a:spcAft>
              <a:buSzPts val="1400"/>
              <a:buFont typeface="Calibri"/>
              <a:buNone/>
            </a:pPr>
            <a:r>
              <a:t/>
            </a:r>
            <a:endParaRPr u="sng"/>
          </a:p>
          <a:p>
            <a:pPr indent="0" lvl="0" marL="0" rtl="0" algn="l">
              <a:lnSpc>
                <a:spcPct val="100000"/>
              </a:lnSpc>
              <a:spcBef>
                <a:spcPts val="0"/>
              </a:spcBef>
              <a:spcAft>
                <a:spcPts val="0"/>
              </a:spcAft>
              <a:buClr>
                <a:schemeClr val="dk1"/>
              </a:buClr>
              <a:buSzPts val="1400"/>
              <a:buFont typeface="Calibri"/>
              <a:buNone/>
            </a:pPr>
            <a:r>
              <a:rPr lang="en-US" u="sng"/>
              <a:t>Sample script</a:t>
            </a:r>
            <a:endParaRPr/>
          </a:p>
          <a:p>
            <a:pPr indent="0" lvl="0" marL="0" rtl="0" algn="l">
              <a:lnSpc>
                <a:spcPct val="100000"/>
              </a:lnSpc>
              <a:spcBef>
                <a:spcPts val="0"/>
              </a:spcBef>
              <a:spcAft>
                <a:spcPts val="0"/>
              </a:spcAft>
              <a:buClr>
                <a:schemeClr val="dk1"/>
              </a:buClr>
              <a:buSzPts val="1400"/>
              <a:buFont typeface="Calibri"/>
              <a:buNone/>
            </a:pPr>
            <a:r>
              <a:rPr i="1" lang="en-US"/>
              <a:t>Here is our plan for today. You can see each part of our agenda has an icon </a:t>
            </a:r>
            <a:r>
              <a:rPr lang="en-US"/>
              <a:t>[point to the icons]</a:t>
            </a:r>
            <a:r>
              <a:rPr i="1" lang="en-US"/>
              <a:t>. You can also find each icon along the bottom of each slide  </a:t>
            </a:r>
            <a:r>
              <a:rPr lang="en-US"/>
              <a:t>[point to bottom] </a:t>
            </a:r>
            <a:r>
              <a:rPr i="1" lang="en-US"/>
              <a:t>so you can see where we are in the agenda. First, we’ll review a couple of things, then we’ll get right to the reading tip. Most of our time will be spent on practice time so we can all try out the reading tip. Then we’ll reflect and talk about some updates.</a:t>
            </a:r>
            <a:endParaRPr/>
          </a:p>
          <a:p>
            <a:pPr indent="0" lvl="0" marL="0" rtl="0" algn="l">
              <a:lnSpc>
                <a:spcPct val="100000"/>
              </a:lnSpc>
              <a:spcBef>
                <a:spcPts val="0"/>
              </a:spcBef>
              <a:spcAft>
                <a:spcPts val="0"/>
              </a:spcAft>
              <a:buClr>
                <a:schemeClr val="dk1"/>
              </a:buClr>
              <a:buSzPts val="1400"/>
              <a:buFont typeface="Calibri"/>
              <a:buNone/>
            </a:pPr>
            <a:r>
              <a:rPr i="1" lang="en-US"/>
              <a:t> </a:t>
            </a:r>
            <a:endParaRPr i="1"/>
          </a:p>
          <a:p>
            <a:pPr indent="0" lvl="0" marL="0" rtl="0" algn="l">
              <a:lnSpc>
                <a:spcPct val="100000"/>
              </a:lnSpc>
              <a:spcBef>
                <a:spcPts val="0"/>
              </a:spcBef>
              <a:spcAft>
                <a:spcPts val="0"/>
              </a:spcAft>
              <a:buClr>
                <a:schemeClr val="dk1"/>
              </a:buClr>
              <a:buSzPts val="1400"/>
              <a:buFont typeface="Calibri"/>
              <a:buNone/>
            </a:pPr>
            <a:r>
              <a:rPr i="1" lang="en-US"/>
              <a:t>Please speak up with questions, concerns, or anything you’d like to share. We’re here together for one hour and need to maximize the time. Every child learns to read in a different way, but putting our heads together helps our shared cause: to give kids a reading boost and cultivate a joy of reading.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u="sng"/>
          </a:p>
          <a:p>
            <a:pPr indent="0" lvl="0" marL="0" rtl="0" algn="l">
              <a:lnSpc>
                <a:spcPct val="100000"/>
              </a:lnSpc>
              <a:spcBef>
                <a:spcPts val="0"/>
              </a:spcBef>
              <a:spcAft>
                <a:spcPts val="0"/>
              </a:spcAft>
              <a:buClr>
                <a:schemeClr val="dk1"/>
              </a:buClr>
              <a:buSzPts val="1100"/>
              <a:buFont typeface="Arial"/>
              <a:buNone/>
            </a:pPr>
            <a:r>
              <a:rPr i="1" lang="en-US"/>
              <a:t>Aquí tenemos el plan para hoy. Se puede ver que cada parte de la agenda tiene un ícono </a:t>
            </a:r>
            <a:r>
              <a:rPr lang="en-US"/>
              <a:t>[point to the icons]. </a:t>
            </a:r>
            <a:r>
              <a:rPr i="1" lang="en-US"/>
              <a:t>También se encuentran en el final de cada diapositiva </a:t>
            </a:r>
            <a:r>
              <a:rPr lang="en-US"/>
              <a:t>[point to bottom] </a:t>
            </a:r>
            <a:r>
              <a:rPr i="1" lang="en-US"/>
              <a:t>para que puedan saber en qué parte estamos. Primero, vamos a repasar algunas cosas. Luego vamos a empezar con el consejo de la lectura. La mayoría del tiempo vamos a pasar aquí, en la práctica, para probar el consejo de la lectura juntos. Luego, vamos a reflexionar y hablar sobre algunas novedades.</a:t>
            </a:r>
            <a:endParaRPr i="1"/>
          </a:p>
          <a:p>
            <a:pPr indent="0" lvl="0" marL="0" rtl="0" algn="l">
              <a:lnSpc>
                <a:spcPct val="100000"/>
              </a:lnSpc>
              <a:spcBef>
                <a:spcPts val="0"/>
              </a:spcBef>
              <a:spcAft>
                <a:spcPts val="0"/>
              </a:spcAft>
              <a:buClr>
                <a:schemeClr val="dk1"/>
              </a:buClr>
              <a:buSzPts val="1100"/>
              <a:buFont typeface="Arial"/>
              <a:buNone/>
            </a:pPr>
            <a:r>
              <a:rPr lang="en-US"/>
              <a:t> </a:t>
            </a:r>
            <a:endParaRPr/>
          </a:p>
          <a:p>
            <a:pPr indent="0" lvl="0" marL="0" rtl="0" algn="l">
              <a:lnSpc>
                <a:spcPct val="100000"/>
              </a:lnSpc>
              <a:spcBef>
                <a:spcPts val="0"/>
              </a:spcBef>
              <a:spcAft>
                <a:spcPts val="0"/>
              </a:spcAft>
              <a:buClr>
                <a:schemeClr val="dk1"/>
              </a:buClr>
              <a:buSzPts val="1100"/>
              <a:buFont typeface="Arial"/>
              <a:buNone/>
            </a:pPr>
            <a:r>
              <a:rPr i="1" lang="en-US"/>
              <a:t>En cualquier momento, pueden hacer preguntas, compartir preocupaciones, o cualquier otra cosa que quieren compartir. Vamos a estar juntos por una hora y queremos aprovechar del tiempo que tenemos. Cada niño aprende a leer de una manera diferente. Estamos aquí para trabajar en la misma causa: ayudarles a los niños a mejorar en la lectura y llegar a disfrutarla.</a:t>
            </a:r>
            <a:endParaRPr i="1"/>
          </a:p>
          <a:p>
            <a:pPr indent="-228600" lvl="0" marL="457200" rtl="0" algn="l">
              <a:lnSpc>
                <a:spcPct val="100000"/>
              </a:lnSpc>
              <a:spcBef>
                <a:spcPts val="0"/>
              </a:spcBef>
              <a:spcAft>
                <a:spcPts val="0"/>
              </a:spcAft>
              <a:buSzPts val="1400"/>
              <a:buNone/>
            </a:pPr>
            <a:r>
              <a:t/>
            </a:r>
            <a:endParaRPr/>
          </a:p>
        </p:txBody>
      </p:sp>
      <p:sp>
        <p:nvSpPr>
          <p:cNvPr id="1459" name="Google Shape;1459;p3: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p5: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a:p>
            <a:pPr indent="-304800" lvl="0" marL="457200" rtl="0" algn="l">
              <a:lnSpc>
                <a:spcPct val="100000"/>
              </a:lnSpc>
              <a:spcBef>
                <a:spcPts val="0"/>
              </a:spcBef>
              <a:spcAft>
                <a:spcPts val="0"/>
              </a:spcAft>
              <a:buClr>
                <a:schemeClr val="dk1"/>
              </a:buClr>
              <a:buSzPts val="1200"/>
              <a:buFont typeface="Calibri"/>
              <a:buChar char="•"/>
            </a:pPr>
            <a:r>
              <a:rPr b="1" i="0" lang="en-US" sz="1200" u="none" cap="none" strike="noStrike">
                <a:solidFill>
                  <a:schemeClr val="dk1"/>
                </a:solidFill>
                <a:latin typeface="Calibri"/>
                <a:ea typeface="Calibri"/>
                <a:cs typeface="Calibri"/>
                <a:sym typeface="Calibri"/>
              </a:rPr>
              <a:t>Briefly explain the guidelines</a:t>
            </a:r>
            <a:r>
              <a:rPr b="0" i="0" lang="en-US" sz="1200" u="none" cap="none" strike="noStrike">
                <a:solidFill>
                  <a:schemeClr val="dk1"/>
                </a:solidFill>
                <a:latin typeface="Calibri"/>
                <a:ea typeface="Calibri"/>
                <a:cs typeface="Calibri"/>
                <a:sym typeface="Calibri"/>
              </a:rPr>
              <a:t> or “the rules we all agree to follow so that we can all have an enjoyable and an effective workshop.”</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If this is the first workshop, briefly explain each of the guidelines.</a:t>
            </a:r>
            <a:endParaRPr b="0" i="0" sz="1200" u="none" cap="none" strike="noStrike">
              <a:solidFill>
                <a:schemeClr val="dk1"/>
              </a:solidFill>
              <a:latin typeface="Calibri"/>
              <a:ea typeface="Calibri"/>
              <a:cs typeface="Calibri"/>
              <a:sym typeface="Calibri"/>
            </a:endParaRPr>
          </a:p>
          <a:p>
            <a:pPr indent="-317500" lvl="1" marL="914400" rtl="0" algn="l">
              <a:lnSpc>
                <a:spcPct val="100000"/>
              </a:lnSpc>
              <a:spcBef>
                <a:spcPts val="0"/>
              </a:spcBef>
              <a:spcAft>
                <a:spcPts val="0"/>
              </a:spcAft>
              <a:buSzPts val="1400"/>
              <a:buChar char="•"/>
            </a:pPr>
            <a:r>
              <a:rPr lang="en-US"/>
              <a:t>Alternatively, a family volunteer may read or summarize this slide if they’ve attended the previous workshop. ​</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Consider putting these on chart paper and inviting the group to add to the list. If you do this, be sure to change this slide in subsequent workshops.​</a:t>
            </a:r>
            <a:endParaRPr/>
          </a:p>
          <a:p>
            <a:pPr indent="-304800" lvl="0" marL="457200" rtl="0" algn="l">
              <a:lnSpc>
                <a:spcPct val="100000"/>
              </a:lnSpc>
              <a:spcBef>
                <a:spcPts val="0"/>
              </a:spcBef>
              <a:spcAft>
                <a:spcPts val="0"/>
              </a:spcAft>
              <a:buClr>
                <a:schemeClr val="dk1"/>
              </a:buClr>
              <a:buSzPts val="1200"/>
              <a:buFont typeface="Calibri"/>
              <a:buChar char="•"/>
            </a:pPr>
            <a:r>
              <a:rPr b="1" i="0" lang="en-US" sz="1200" u="none" cap="none" strike="noStrike">
                <a:solidFill>
                  <a:schemeClr val="dk1"/>
                </a:solidFill>
                <a:latin typeface="Calibri"/>
                <a:ea typeface="Calibri"/>
                <a:cs typeface="Calibri"/>
                <a:sym typeface="Calibri"/>
              </a:rPr>
              <a:t>Emphasize these guidelines are for everyone</a:t>
            </a:r>
            <a:r>
              <a:rPr b="1" lang="en-US"/>
              <a:t>–</a:t>
            </a:r>
            <a:r>
              <a:rPr b="1" i="0" lang="en-US" sz="1200" u="none" cap="none" strike="noStrike">
                <a:solidFill>
                  <a:schemeClr val="dk1"/>
                </a:solidFill>
                <a:latin typeface="Calibri"/>
                <a:ea typeface="Calibri"/>
                <a:cs typeface="Calibri"/>
                <a:sym typeface="Calibri"/>
              </a:rPr>
              <a:t>including you, the facilitator</a:t>
            </a:r>
            <a:r>
              <a:rPr b="1" lang="en-US"/>
              <a:t>–</a:t>
            </a:r>
            <a:r>
              <a:rPr b="1" i="0" lang="en-US" sz="1200" u="none" cap="none" strike="noStrike">
                <a:solidFill>
                  <a:schemeClr val="dk1"/>
                </a:solidFill>
                <a:latin typeface="Calibri"/>
                <a:ea typeface="Calibri"/>
                <a:cs typeface="Calibri"/>
                <a:sym typeface="Calibri"/>
              </a:rPr>
              <a:t>and pledge</a:t>
            </a:r>
            <a:r>
              <a:rPr b="0" i="0" lang="en-US" sz="1200" u="none" cap="none" strike="noStrike">
                <a:solidFill>
                  <a:schemeClr val="dk1"/>
                </a:solidFill>
                <a:latin typeface="Calibri"/>
                <a:ea typeface="Calibri"/>
                <a:cs typeface="Calibri"/>
                <a:sym typeface="Calibri"/>
              </a:rPr>
              <a:t> to be prepared,</a:t>
            </a:r>
            <a:r>
              <a:rPr lang="en-US"/>
              <a:t> </a:t>
            </a:r>
            <a:r>
              <a:rPr b="0" i="0" lang="en-US" sz="1200" u="none" cap="none" strike="noStrike">
                <a:solidFill>
                  <a:schemeClr val="dk1"/>
                </a:solidFill>
                <a:latin typeface="Calibri"/>
                <a:ea typeface="Calibri"/>
                <a:cs typeface="Calibri"/>
                <a:sym typeface="Calibri"/>
              </a:rPr>
              <a:t>pre</a:t>
            </a:r>
            <a:r>
              <a:rPr lang="en-US"/>
              <a:t>sent, </a:t>
            </a:r>
            <a:r>
              <a:rPr b="0" i="0" lang="en-US" sz="1200" u="none" cap="none" strike="noStrike">
                <a:solidFill>
                  <a:schemeClr val="dk1"/>
                </a:solidFill>
                <a:latin typeface="Calibri"/>
                <a:ea typeface="Calibri"/>
                <a:cs typeface="Calibri"/>
                <a:sym typeface="Calibri"/>
              </a:rPr>
              <a:t>courteous, and ask questions.</a:t>
            </a:r>
            <a:endParaRPr/>
          </a:p>
          <a:p>
            <a:pPr indent="-304800" lvl="0" marL="4572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Emphasize the last point and </a:t>
            </a:r>
            <a:r>
              <a:rPr b="1" i="0" lang="en-US" sz="1200" u="none" cap="none" strike="noStrike">
                <a:solidFill>
                  <a:schemeClr val="dk1"/>
                </a:solidFill>
                <a:latin typeface="Calibri"/>
                <a:ea typeface="Calibri"/>
                <a:cs typeface="Calibri"/>
                <a:sym typeface="Calibri"/>
              </a:rPr>
              <a:t>specifically invite families to ask lots of questions.</a:t>
            </a:r>
            <a:endParaRPr b="0" i="0" sz="1200" u="none" cap="none" strike="noStrike">
              <a:solidFill>
                <a:schemeClr val="dk1"/>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t/>
            </a:r>
            <a:endParaRPr/>
          </a:p>
        </p:txBody>
      </p:sp>
      <p:sp>
        <p:nvSpPr>
          <p:cNvPr id="1473" name="Google Shape;1473;p5: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p6: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en-US"/>
              <a:t>Part 2: Reading tip</a:t>
            </a:r>
            <a:endParaRPr/>
          </a:p>
          <a:p>
            <a:pPr indent="0" lvl="0" marL="0" rtl="0" algn="l">
              <a:lnSpc>
                <a:spcPct val="100000"/>
              </a:lnSpc>
              <a:spcBef>
                <a:spcPts val="0"/>
              </a:spcBef>
              <a:spcAft>
                <a:spcPts val="0"/>
              </a:spcAft>
              <a:buClr>
                <a:schemeClr val="dk1"/>
              </a:buClr>
              <a:buSzPts val="1100"/>
              <a:buFont typeface="Arial"/>
              <a:buNone/>
            </a:pPr>
            <a:r>
              <a:t/>
            </a:r>
            <a:endParaRPr/>
          </a:p>
          <a:p>
            <a:pPr indent="-279400" lvl="0" marL="457200" rtl="0" algn="l">
              <a:lnSpc>
                <a:spcPct val="100000"/>
              </a:lnSpc>
              <a:spcBef>
                <a:spcPts val="0"/>
              </a:spcBef>
              <a:spcAft>
                <a:spcPts val="0"/>
              </a:spcAft>
              <a:buSzPts val="800"/>
              <a:buChar char="●"/>
            </a:pPr>
            <a:r>
              <a:rPr b="1" lang="en-US"/>
              <a:t>Introduce the 2 parts of the reading tip.</a:t>
            </a:r>
            <a:endParaRPr b="1"/>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a:t>
            </a:r>
            <a:endParaRPr u="sng"/>
          </a:p>
          <a:p>
            <a:pPr indent="0" lvl="0" marL="0" rtl="0" algn="l">
              <a:lnSpc>
                <a:spcPct val="100000"/>
              </a:lnSpc>
              <a:spcBef>
                <a:spcPts val="0"/>
              </a:spcBef>
              <a:spcAft>
                <a:spcPts val="0"/>
              </a:spcAft>
              <a:buClr>
                <a:schemeClr val="dk1"/>
              </a:buClr>
              <a:buSzPts val="1100"/>
              <a:buFont typeface="Arial"/>
              <a:buNone/>
            </a:pPr>
            <a:r>
              <a:rPr i="1" lang="en-US"/>
              <a:t>Here is the reading tip for today:</a:t>
            </a:r>
            <a:endParaRPr i="1"/>
          </a:p>
          <a:p>
            <a:pPr indent="0" lvl="0" marL="0" rtl="0" algn="l">
              <a:lnSpc>
                <a:spcPct val="100000"/>
              </a:lnSpc>
              <a:spcBef>
                <a:spcPts val="0"/>
              </a:spcBef>
              <a:spcAft>
                <a:spcPts val="0"/>
              </a:spcAft>
              <a:buClr>
                <a:schemeClr val="dk1"/>
              </a:buClr>
              <a:buSzPts val="1100"/>
              <a:buFont typeface="Arial"/>
              <a:buNone/>
            </a:pPr>
            <a:r>
              <a:t/>
            </a:r>
            <a:endParaRPr i="1"/>
          </a:p>
          <a:p>
            <a:pPr indent="-279400" lvl="0" marL="457200" rtl="0" algn="l">
              <a:lnSpc>
                <a:spcPct val="100000"/>
              </a:lnSpc>
              <a:spcBef>
                <a:spcPts val="0"/>
              </a:spcBef>
              <a:spcAft>
                <a:spcPts val="0"/>
              </a:spcAft>
              <a:buSzPts val="800"/>
              <a:buChar char="●"/>
            </a:pPr>
            <a:r>
              <a:rPr i="1" lang="en-US"/>
              <a:t>First, we will choose a fun song and sing it! </a:t>
            </a:r>
            <a:endParaRPr i="1"/>
          </a:p>
          <a:p>
            <a:pPr indent="-279400" lvl="0" marL="457200" rtl="0" algn="l">
              <a:lnSpc>
                <a:spcPct val="100000"/>
              </a:lnSpc>
              <a:spcBef>
                <a:spcPts val="0"/>
              </a:spcBef>
              <a:spcAft>
                <a:spcPts val="0"/>
              </a:spcAft>
              <a:buSzPts val="800"/>
              <a:buChar char="●"/>
            </a:pPr>
            <a:r>
              <a:rPr i="1" lang="en-US"/>
              <a:t>Then, we will play with the words in the song so your child can practice manipulating, or changing, the sounds in words that they hear.</a:t>
            </a:r>
            <a:endParaRPr i="1"/>
          </a:p>
          <a:p>
            <a:pPr indent="0" lvl="0" marL="0" rtl="0" algn="l">
              <a:lnSpc>
                <a:spcPct val="100000"/>
              </a:lnSpc>
              <a:spcBef>
                <a:spcPts val="0"/>
              </a:spcBef>
              <a:spcAft>
                <a:spcPts val="0"/>
              </a:spcAft>
              <a:buClr>
                <a:schemeClr val="dk1"/>
              </a:buClr>
              <a:buSzPts val="1100"/>
              <a:buFont typeface="Arial"/>
              <a:buNone/>
            </a:pPr>
            <a:r>
              <a:t/>
            </a:r>
            <a:endParaRPr i="1"/>
          </a:p>
          <a:p>
            <a:pPr indent="0" lvl="0" marL="0" rtl="0" algn="l">
              <a:lnSpc>
                <a:spcPct val="100000"/>
              </a:lnSpc>
              <a:spcBef>
                <a:spcPts val="0"/>
              </a:spcBef>
              <a:spcAft>
                <a:spcPts val="0"/>
              </a:spcAft>
              <a:buClr>
                <a:schemeClr val="dk1"/>
              </a:buClr>
              <a:buSzPts val="1100"/>
              <a:buFont typeface="Arial"/>
              <a:buNone/>
            </a:pPr>
            <a:r>
              <a:rPr i="1" lang="en-US"/>
              <a:t>Why is this tip important?</a:t>
            </a:r>
            <a:endParaRPr i="1"/>
          </a:p>
          <a:p>
            <a:pPr indent="0" lvl="0" marL="0" rtl="0" algn="l">
              <a:lnSpc>
                <a:spcPct val="100000"/>
              </a:lnSpc>
              <a:spcBef>
                <a:spcPts val="0"/>
              </a:spcBef>
              <a:spcAft>
                <a:spcPts val="0"/>
              </a:spcAft>
              <a:buClr>
                <a:schemeClr val="dk1"/>
              </a:buClr>
              <a:buSzPts val="1100"/>
              <a:buFont typeface="Arial"/>
              <a:buNone/>
            </a:pPr>
            <a:r>
              <a:rPr i="1" lang="en-US"/>
              <a:t>Hearing and playing around with different sounds in language helps your child understand that words are made up of different sounds. We call this phonological awareness. It’s a very important pre-reading skill!</a:t>
            </a:r>
            <a:endParaRPr i="1"/>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u="sng"/>
          </a:p>
          <a:p>
            <a:pPr indent="0" lvl="0" marL="0" rtl="0" algn="l">
              <a:lnSpc>
                <a:spcPct val="100000"/>
              </a:lnSpc>
              <a:spcBef>
                <a:spcPts val="0"/>
              </a:spcBef>
              <a:spcAft>
                <a:spcPts val="0"/>
              </a:spcAft>
              <a:buClr>
                <a:schemeClr val="dk1"/>
              </a:buClr>
              <a:buSzPts val="1100"/>
              <a:buFont typeface="Arial"/>
              <a:buNone/>
            </a:pPr>
            <a:r>
              <a:rPr i="1" lang="en-US"/>
              <a:t>Hoy el consejo de lectura es:</a:t>
            </a:r>
            <a:endParaRPr i="1"/>
          </a:p>
          <a:p>
            <a:pPr indent="0" lvl="0" marL="0" rtl="0" algn="l">
              <a:lnSpc>
                <a:spcPct val="100000"/>
              </a:lnSpc>
              <a:spcBef>
                <a:spcPts val="0"/>
              </a:spcBef>
              <a:spcAft>
                <a:spcPts val="0"/>
              </a:spcAft>
              <a:buClr>
                <a:schemeClr val="dk1"/>
              </a:buClr>
              <a:buSzPts val="1100"/>
              <a:buFont typeface="Arial"/>
              <a:buNone/>
            </a:pPr>
            <a:r>
              <a:t/>
            </a:r>
            <a:endParaRPr i="1"/>
          </a:p>
          <a:p>
            <a:pPr indent="-279400" lvl="0" marL="457200" rtl="0" algn="l">
              <a:lnSpc>
                <a:spcPct val="100000"/>
              </a:lnSpc>
              <a:spcBef>
                <a:spcPts val="0"/>
              </a:spcBef>
              <a:spcAft>
                <a:spcPts val="0"/>
              </a:spcAft>
              <a:buSzPts val="800"/>
              <a:buChar char="●"/>
            </a:pPr>
            <a:r>
              <a:rPr i="1" lang="en-US"/>
              <a:t>Primero, ¡escogemos una canción divertida y la cantamos! </a:t>
            </a:r>
            <a:endParaRPr i="1"/>
          </a:p>
          <a:p>
            <a:pPr indent="-279400" lvl="0" marL="457200" rtl="0" algn="l">
              <a:lnSpc>
                <a:spcPct val="100000"/>
              </a:lnSpc>
              <a:spcBef>
                <a:spcPts val="0"/>
              </a:spcBef>
              <a:spcAft>
                <a:spcPts val="0"/>
              </a:spcAft>
              <a:buSzPts val="800"/>
              <a:buChar char="●"/>
            </a:pPr>
            <a:r>
              <a:rPr i="1" lang="en-US"/>
              <a:t>Luego, jugamos con las palabras en la canción. Así su hijo puede practicar como manipular, o cambiar, los sonidos de las palabras que escucha. </a:t>
            </a:r>
            <a:endParaRPr i="1"/>
          </a:p>
          <a:p>
            <a:pPr indent="0" lvl="0" marL="0" rtl="0" algn="l">
              <a:lnSpc>
                <a:spcPct val="100000"/>
              </a:lnSpc>
              <a:spcBef>
                <a:spcPts val="0"/>
              </a:spcBef>
              <a:spcAft>
                <a:spcPts val="0"/>
              </a:spcAft>
              <a:buClr>
                <a:schemeClr val="dk1"/>
              </a:buClr>
              <a:buSzPts val="1100"/>
              <a:buFont typeface="Arial"/>
              <a:buNone/>
            </a:pPr>
            <a:r>
              <a:t/>
            </a:r>
            <a:endParaRPr i="1"/>
          </a:p>
          <a:p>
            <a:pPr indent="0" lvl="0" marL="0" rtl="0" algn="l">
              <a:lnSpc>
                <a:spcPct val="100000"/>
              </a:lnSpc>
              <a:spcBef>
                <a:spcPts val="0"/>
              </a:spcBef>
              <a:spcAft>
                <a:spcPts val="0"/>
              </a:spcAft>
              <a:buClr>
                <a:schemeClr val="dk1"/>
              </a:buClr>
              <a:buSzPts val="1100"/>
              <a:buFont typeface="Arial"/>
              <a:buNone/>
            </a:pPr>
            <a:r>
              <a:rPr i="1" lang="en-US"/>
              <a:t>¿Por qué este consejo es tan importante?</a:t>
            </a:r>
            <a:endParaRPr i="1"/>
          </a:p>
          <a:p>
            <a:pPr indent="0" lvl="0" marL="0" rtl="0" algn="l">
              <a:lnSpc>
                <a:spcPct val="100000"/>
              </a:lnSpc>
              <a:spcBef>
                <a:spcPts val="0"/>
              </a:spcBef>
              <a:spcAft>
                <a:spcPts val="0"/>
              </a:spcAft>
              <a:buClr>
                <a:schemeClr val="dk1"/>
              </a:buClr>
              <a:buSzPts val="1100"/>
              <a:buFont typeface="Arial"/>
              <a:buNone/>
            </a:pPr>
            <a:r>
              <a:rPr i="1" lang="en-US"/>
              <a:t>Escuchar y jugar con los sonidos del idioma le muestra a su hijo que las palabras están hechas de sonidos diferentes. </a:t>
            </a:r>
            <a:endParaRPr i="1"/>
          </a:p>
          <a:p>
            <a:pPr indent="0" lvl="0" marL="0" rtl="0" algn="l">
              <a:lnSpc>
                <a:spcPct val="100000"/>
              </a:lnSpc>
              <a:spcBef>
                <a:spcPts val="0"/>
              </a:spcBef>
              <a:spcAft>
                <a:spcPts val="0"/>
              </a:spcAft>
              <a:buSzPts val="1100"/>
              <a:buNone/>
            </a:pPr>
            <a:r>
              <a:rPr i="1" lang="en-US"/>
              <a:t>En inglés, se llama “phonological awareness”. Es el conocimiento de la fonética. ¡Es una destreza muy importante para antes de leer!</a:t>
            </a:r>
            <a:endParaRPr i="1"/>
          </a:p>
        </p:txBody>
      </p:sp>
      <p:sp>
        <p:nvSpPr>
          <p:cNvPr id="1490" name="Google Shape;1490;p6:notes"/>
          <p:cNvSpPr/>
          <p:nvPr>
            <p:ph idx="2" type="sldImg"/>
          </p:nvPr>
        </p:nvSpPr>
        <p:spPr>
          <a:xfrm>
            <a:off x="3533775" y="127000"/>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9" name="Shape 1499"/>
        <p:cNvGrpSpPr/>
        <p:nvPr/>
      </p:nvGrpSpPr>
      <p:grpSpPr>
        <a:xfrm>
          <a:off x="0" y="0"/>
          <a:ext cx="0" cy="0"/>
          <a:chOff x="0" y="0"/>
          <a:chExt cx="0" cy="0"/>
        </a:xfrm>
      </p:grpSpPr>
      <p:sp>
        <p:nvSpPr>
          <p:cNvPr id="1500" name="Google Shape;1500;p7:notes"/>
          <p:cNvSpPr/>
          <p:nvPr>
            <p:ph idx="2" type="sldImg"/>
          </p:nvPr>
        </p:nvSpPr>
        <p:spPr>
          <a:xfrm>
            <a:off x="128588" y="104775"/>
            <a:ext cx="2079625" cy="1169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1" name="Google Shape;1501;p7: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279400" lvl="0" marL="457200" rtl="0" algn="l">
              <a:lnSpc>
                <a:spcPct val="100000"/>
              </a:lnSpc>
              <a:spcBef>
                <a:spcPts val="0"/>
              </a:spcBef>
              <a:spcAft>
                <a:spcPts val="0"/>
              </a:spcAft>
              <a:buClr>
                <a:schemeClr val="dk1"/>
              </a:buClr>
              <a:buSzPts val="800"/>
              <a:buFont typeface="Calibri"/>
              <a:buChar char="●"/>
            </a:pPr>
            <a:r>
              <a:rPr lang="en-US"/>
              <a:t>To make sure everyone has a common understanding, </a:t>
            </a:r>
            <a:r>
              <a:rPr b="1" lang="en-US"/>
              <a:t>define some literacy terms</a:t>
            </a:r>
            <a:r>
              <a:rPr lang="en-US"/>
              <a:t> as needed.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p8:notes"/>
          <p:cNvSpPr/>
          <p:nvPr>
            <p:ph idx="2" type="sldImg"/>
          </p:nvPr>
        </p:nvSpPr>
        <p:spPr>
          <a:xfrm>
            <a:off x="3533775" y="22542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4" name="Google Shape;1514;p8: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22860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279400" lvl="0" marL="457200" rtl="0" algn="l">
              <a:lnSpc>
                <a:spcPct val="100000"/>
              </a:lnSpc>
              <a:spcBef>
                <a:spcPts val="0"/>
              </a:spcBef>
              <a:spcAft>
                <a:spcPts val="0"/>
              </a:spcAft>
              <a:buClr>
                <a:schemeClr val="dk1"/>
              </a:buClr>
              <a:buSzPts val="800"/>
              <a:buFont typeface="Calibri"/>
              <a:buChar char="●"/>
            </a:pPr>
            <a:r>
              <a:rPr b="1" i="0" lang="en-US" sz="1200" u="none" cap="none" strike="noStrike">
                <a:solidFill>
                  <a:schemeClr val="dk1"/>
                </a:solidFill>
                <a:latin typeface="Calibri"/>
                <a:ea typeface="Calibri"/>
                <a:cs typeface="Calibri"/>
                <a:sym typeface="Calibri"/>
              </a:rPr>
              <a:t>Explain the song </a:t>
            </a:r>
            <a:r>
              <a:rPr b="0" i="0" lang="en-US" sz="1200" u="none" cap="none" strike="noStrike">
                <a:solidFill>
                  <a:schemeClr val="dk1"/>
                </a:solidFill>
                <a:latin typeface="Calibri"/>
                <a:ea typeface="Calibri"/>
                <a:cs typeface="Calibri"/>
                <a:sym typeface="Calibri"/>
              </a:rPr>
              <a:t>“I Like to Eat Apples and Bananas” to families. </a:t>
            </a:r>
            <a:endParaRPr/>
          </a:p>
          <a:p>
            <a:pPr indent="-228600" lvl="0" marL="457200" marR="0" rtl="0" algn="l">
              <a:lnSpc>
                <a:spcPct val="100000"/>
              </a:lnSpc>
              <a:spcBef>
                <a:spcPts val="0"/>
              </a:spcBef>
              <a:spcAft>
                <a:spcPts val="0"/>
              </a:spcAft>
              <a:buClr>
                <a:srgbClr val="000000"/>
              </a:buClr>
              <a:buSzPts val="1400"/>
              <a:buFont typeface="Arial"/>
              <a:buNone/>
            </a:pPr>
            <a:r>
              <a:t/>
            </a:r>
            <a:endParaRPr u="sng"/>
          </a:p>
          <a:p>
            <a:pPr indent="0" lvl="0" marL="0" marR="0" rtl="0" algn="l">
              <a:lnSpc>
                <a:spcPct val="100000"/>
              </a:lnSpc>
              <a:spcBef>
                <a:spcPts val="0"/>
              </a:spcBef>
              <a:spcAft>
                <a:spcPts val="0"/>
              </a:spcAft>
              <a:buClr>
                <a:srgbClr val="000000"/>
              </a:buClr>
              <a:buSzPts val="1400"/>
              <a:buFont typeface="Arial"/>
              <a:buNone/>
            </a:pPr>
            <a:r>
              <a:rPr lang="en-US" u="sng"/>
              <a:t>Sample script: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1" lang="en-US" sz="1200" u="none" cap="none" strike="noStrike">
                <a:solidFill>
                  <a:schemeClr val="dk1"/>
                </a:solidFill>
                <a:latin typeface="Calibri"/>
                <a:ea typeface="Calibri"/>
                <a:cs typeface="Calibri"/>
                <a:sym typeface="Calibri"/>
              </a:rPr>
              <a:t>First, choose a fun song! We have chosen one that many of you may know: I Like to Eat Apples and Bananas. We chose this song because each time you sing a new verse, you switch out the vowel sounds in the words to make new, silly, versions of each word.</a:t>
            </a:r>
            <a:endParaRPr/>
          </a:p>
          <a:p>
            <a:pPr indent="0" lvl="0" marL="0" marR="0" rtl="0" algn="l">
              <a:lnSpc>
                <a:spcPct val="100000"/>
              </a:lnSpc>
              <a:spcBef>
                <a:spcPts val="0"/>
              </a:spcBef>
              <a:spcAft>
                <a:spcPts val="0"/>
              </a:spcAft>
              <a:buClr>
                <a:srgbClr val="000000"/>
              </a:buClr>
              <a:buSzPts val="1400"/>
              <a:buFont typeface="Arial"/>
              <a:buNone/>
            </a:pPr>
            <a:r>
              <a:rPr b="0" i="1" lang="en-US" sz="1200" u="none" cap="none" strike="noStrike">
                <a:solidFill>
                  <a:schemeClr val="dk1"/>
                </a:solidFill>
                <a:latin typeface="Calibri"/>
                <a:ea typeface="Calibri"/>
                <a:cs typeface="Calibri"/>
                <a:sym typeface="Calibri"/>
              </a:rPr>
              <a:t>Who knows this song? </a:t>
            </a:r>
            <a:r>
              <a:rPr b="0" i="0" lang="en-US" sz="1200" u="none" cap="none" strike="noStrike">
                <a:solidFill>
                  <a:schemeClr val="dk1"/>
                </a:solidFill>
                <a:latin typeface="Calibri"/>
                <a:ea typeface="Calibri"/>
                <a:cs typeface="Calibri"/>
                <a:sym typeface="Calibri"/>
              </a:rPr>
              <a:t>[</a:t>
            </a:r>
            <a:r>
              <a:rPr lang="en-US"/>
              <a:t>W</a:t>
            </a:r>
            <a:r>
              <a:rPr b="0" i="0" lang="en-US" sz="1200" u="none" cap="none" strike="noStrike">
                <a:solidFill>
                  <a:schemeClr val="dk1"/>
                </a:solidFill>
                <a:latin typeface="Calibri"/>
                <a:ea typeface="Calibri"/>
                <a:cs typeface="Calibri"/>
                <a:sym typeface="Calibri"/>
              </a:rPr>
              <a:t>ait for responses].</a:t>
            </a:r>
            <a:endParaRPr/>
          </a:p>
          <a:p>
            <a:pPr indent="0" lvl="0" marL="0" marR="0" rtl="0" algn="l">
              <a:lnSpc>
                <a:spcPct val="100000"/>
              </a:lnSpc>
              <a:spcBef>
                <a:spcPts val="0"/>
              </a:spcBef>
              <a:spcAft>
                <a:spcPts val="0"/>
              </a:spcAft>
              <a:buClr>
                <a:srgbClr val="000000"/>
              </a:buClr>
              <a:buSzPts val="1400"/>
              <a:buFont typeface="Arial"/>
              <a:buNone/>
            </a:pPr>
            <a:r>
              <a:rPr b="0" i="1" lang="en-US" sz="1200" u="none" cap="none" strike="noStrike">
                <a:solidFill>
                  <a:schemeClr val="dk1"/>
                </a:solidFill>
                <a:latin typeface="Calibri"/>
                <a:ea typeface="Calibri"/>
                <a:cs typeface="Calibri"/>
                <a:sym typeface="Calibri"/>
              </a:rPr>
              <a:t>Great! The basic idea is that we are going to sing the same thing: “I like to eat, eat, eat, apples and bananas,” each verse but we are going to change the vowel sounds. For example, in the verse that goes “I like to ote, ote, ote, opples and bononos,” I have put the long “o” sound into these five words. </a:t>
            </a:r>
            <a:endParaRPr/>
          </a:p>
          <a:p>
            <a:pPr indent="-228600" lvl="0" marL="457200" marR="0" rtl="0" algn="l">
              <a:lnSpc>
                <a:spcPct val="100000"/>
              </a:lnSpc>
              <a:spcBef>
                <a:spcPts val="0"/>
              </a:spcBef>
              <a:spcAft>
                <a:spcPts val="0"/>
              </a:spcAft>
              <a:buClr>
                <a:srgbClr val="000000"/>
              </a:buClr>
              <a:buSzPts val="1400"/>
              <a:buFont typeface="Arial"/>
              <a:buNone/>
            </a:pPr>
            <a:r>
              <a:t/>
            </a:r>
            <a:endParaRPr i="1"/>
          </a:p>
          <a:p>
            <a:pPr indent="0" lvl="0" marL="0" marR="0" rtl="0" algn="l">
              <a:lnSpc>
                <a:spcPct val="100000"/>
              </a:lnSpc>
              <a:spcBef>
                <a:spcPts val="0"/>
              </a:spcBef>
              <a:spcAft>
                <a:spcPts val="0"/>
              </a:spcAft>
              <a:buClr>
                <a:srgbClr val="000000"/>
              </a:buClr>
              <a:buSzPts val="1400"/>
              <a:buFont typeface="Arial"/>
              <a:buNone/>
            </a:pPr>
            <a:r>
              <a:rPr lang="en-US" u="sng"/>
              <a:t>Sample script in Spanish</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Arial"/>
              <a:buNone/>
            </a:pPr>
            <a:r>
              <a:rPr i="1" lang="en-US"/>
              <a:t>Primero, ¡escoge una canción divertida! Escogimos una que muchos de ustedes probablemente conocen: Me gusta comer manzanas y plátanos. Escogimos esta canción porque cada vez que cantas un verso nuevo, cambias el sonido del vocal en las palabras para crear una versión nueva y divertida de cada palabra. </a:t>
            </a:r>
            <a:endParaRPr/>
          </a:p>
          <a:p>
            <a:pPr indent="0" lvl="0" marL="0" rtl="0" algn="l">
              <a:lnSpc>
                <a:spcPct val="100000"/>
              </a:lnSpc>
              <a:spcBef>
                <a:spcPts val="0"/>
              </a:spcBef>
              <a:spcAft>
                <a:spcPts val="0"/>
              </a:spcAft>
              <a:buClr>
                <a:schemeClr val="dk1"/>
              </a:buClr>
              <a:buSzPts val="1400"/>
              <a:buFont typeface="Arial"/>
              <a:buNone/>
            </a:pPr>
            <a:r>
              <a:rPr i="1" lang="en-US"/>
              <a:t>¿Alguien ya conoce esta canción? </a:t>
            </a:r>
            <a:r>
              <a:rPr lang="en-US"/>
              <a:t>[Espera las respuestas].</a:t>
            </a:r>
            <a:endParaRPr/>
          </a:p>
          <a:p>
            <a:pPr indent="0" lvl="0" marL="0" rtl="0" algn="l">
              <a:lnSpc>
                <a:spcPct val="100000"/>
              </a:lnSpc>
              <a:spcBef>
                <a:spcPts val="0"/>
              </a:spcBef>
              <a:spcAft>
                <a:spcPts val="0"/>
              </a:spcAft>
              <a:buClr>
                <a:schemeClr val="dk1"/>
              </a:buClr>
              <a:buSzPts val="1400"/>
              <a:buFont typeface="Arial"/>
              <a:buNone/>
            </a:pPr>
            <a:r>
              <a:rPr i="1" lang="en-US"/>
              <a:t>¡Excelente! La idea es que vamos a cantar la misma cosa: “I like to eat, eat, eat, apples and bananas,” cada verso pero vamos a cambiar el sonido del vocal. Por ejemplo, en el verso que dice “I like to ote, ote, ote, opples and bononos,” usé el sonido del “o” en las cinco palabras. </a:t>
            </a:r>
            <a:endParaRPr i="1"/>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5" name="Shape 1525"/>
        <p:cNvGrpSpPr/>
        <p:nvPr/>
      </p:nvGrpSpPr>
      <p:grpSpPr>
        <a:xfrm>
          <a:off x="0" y="0"/>
          <a:ext cx="0" cy="0"/>
          <a:chOff x="0" y="0"/>
          <a:chExt cx="0" cy="0"/>
        </a:xfrm>
      </p:grpSpPr>
      <p:sp>
        <p:nvSpPr>
          <p:cNvPr id="1526" name="Google Shape;1526;p9:notes"/>
          <p:cNvSpPr/>
          <p:nvPr>
            <p:ph idx="2" type="sldImg"/>
          </p:nvPr>
        </p:nvSpPr>
        <p:spPr>
          <a:xfrm>
            <a:off x="3533775" y="127000"/>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7" name="Google Shape;1527;p9: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b="1" i="0" sz="1200" u="none" cap="none" strike="noStrike">
              <a:solidFill>
                <a:schemeClr val="dk1"/>
              </a:solidFill>
              <a:latin typeface="Calibri"/>
              <a:ea typeface="Calibri"/>
              <a:cs typeface="Calibri"/>
              <a:sym typeface="Calibri"/>
            </a:endParaRPr>
          </a:p>
          <a:p>
            <a:pPr indent="-279400" lvl="0" marL="457200" marR="0" rtl="0" algn="l">
              <a:lnSpc>
                <a:spcPct val="100000"/>
              </a:lnSpc>
              <a:spcBef>
                <a:spcPts val="0"/>
              </a:spcBef>
              <a:spcAft>
                <a:spcPts val="0"/>
              </a:spcAft>
              <a:buClr>
                <a:schemeClr val="dk1"/>
              </a:buClr>
              <a:buSzPts val="800"/>
              <a:buFont typeface="Calibri"/>
              <a:buChar char="●"/>
            </a:pPr>
            <a:r>
              <a:rPr b="1" i="0" lang="en-US" sz="1200" u="none" cap="none" strike="noStrike">
                <a:solidFill>
                  <a:schemeClr val="dk1"/>
                </a:solidFill>
                <a:latin typeface="Calibri"/>
                <a:ea typeface="Calibri"/>
                <a:cs typeface="Calibri"/>
                <a:sym typeface="Calibri"/>
              </a:rPr>
              <a:t>Lead a group practice of the song </a:t>
            </a:r>
            <a:r>
              <a:rPr b="0" i="0" lang="en-US" sz="1200" u="none" cap="none" strike="noStrike">
                <a:solidFill>
                  <a:schemeClr val="dk1"/>
                </a:solidFill>
                <a:latin typeface="Calibri"/>
                <a:ea typeface="Calibri"/>
                <a:cs typeface="Calibri"/>
                <a:sym typeface="Calibri"/>
              </a:rPr>
              <a:t>“I Like to Eat Apples and Bananas.” </a:t>
            </a:r>
            <a:endParaRPr/>
          </a:p>
          <a:p>
            <a:pPr indent="-279400" lvl="1" marL="914400" marR="0" rtl="0" algn="l">
              <a:lnSpc>
                <a:spcPct val="100000"/>
              </a:lnSpc>
              <a:spcBef>
                <a:spcPts val="0"/>
              </a:spcBef>
              <a:spcAft>
                <a:spcPts val="0"/>
              </a:spcAft>
              <a:buClr>
                <a:schemeClr val="dk1"/>
              </a:buClr>
              <a:buSzPts val="800"/>
              <a:buFont typeface="Calibri"/>
              <a:buChar char="●"/>
            </a:pPr>
            <a:r>
              <a:rPr b="0" i="0" lang="en-US" sz="1200" u="none" cap="none" strike="noStrike">
                <a:solidFill>
                  <a:schemeClr val="dk1"/>
                </a:solidFill>
                <a:latin typeface="Calibri"/>
                <a:ea typeface="Calibri"/>
                <a:cs typeface="Calibri"/>
                <a:sym typeface="Calibri"/>
              </a:rPr>
              <a:t>Encourage the group to join you as they catch on or if they already know the song.</a:t>
            </a:r>
            <a:endParaRPr/>
          </a:p>
          <a:p>
            <a:pPr indent="-228600" lvl="0" marL="457200" marR="0" rtl="0" algn="l">
              <a:lnSpc>
                <a:spcPct val="100000"/>
              </a:lnSpc>
              <a:spcBef>
                <a:spcPts val="0"/>
              </a:spcBef>
              <a:spcAft>
                <a:spcPts val="0"/>
              </a:spcAft>
              <a:buClr>
                <a:srgbClr val="000000"/>
              </a:buClr>
              <a:buSzPts val="1400"/>
              <a:buFont typeface="Arial"/>
              <a:buNone/>
            </a:pPr>
            <a:r>
              <a:t/>
            </a:r>
            <a:endParaRPr u="sng"/>
          </a:p>
          <a:p>
            <a:pPr indent="0" lvl="0" marL="0" marR="0" rtl="0" algn="l">
              <a:lnSpc>
                <a:spcPct val="100000"/>
              </a:lnSpc>
              <a:spcBef>
                <a:spcPts val="0"/>
              </a:spcBef>
              <a:spcAft>
                <a:spcPts val="0"/>
              </a:spcAft>
              <a:buClr>
                <a:srgbClr val="000000"/>
              </a:buClr>
              <a:buSzPts val="1400"/>
              <a:buFont typeface="Arial"/>
              <a:buNone/>
            </a:pPr>
            <a:r>
              <a:rPr lang="en-US" u="sng"/>
              <a:t>Sample script: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1" lang="en-US" sz="1200" u="none" cap="none" strike="noStrike">
                <a:solidFill>
                  <a:schemeClr val="dk1"/>
                </a:solidFill>
                <a:latin typeface="Calibri"/>
                <a:ea typeface="Calibri"/>
                <a:cs typeface="Calibri"/>
                <a:sym typeface="Calibri"/>
              </a:rPr>
              <a:t>The vowel letters in the English language are the letters a, e, i, o, and u. Each time we sing a new verse in this song, we pronounce the new silly words with the long vowel sound, just like “o” on the previous slide, for each vowel (that means the vowel sound is saying its own name).</a:t>
            </a:r>
            <a:endParaRPr/>
          </a:p>
          <a:p>
            <a:pPr indent="0" lvl="0" marL="0" marR="0" rtl="0" algn="l">
              <a:lnSpc>
                <a:spcPct val="100000"/>
              </a:lnSpc>
              <a:spcBef>
                <a:spcPts val="0"/>
              </a:spcBef>
              <a:spcAft>
                <a:spcPts val="0"/>
              </a:spcAft>
              <a:buClr>
                <a:srgbClr val="000000"/>
              </a:buClr>
              <a:buSzPts val="1400"/>
              <a:buFont typeface="Arial"/>
              <a:buNone/>
            </a:pPr>
            <a:r>
              <a:rPr b="0" i="1" lang="en-US" sz="1200" u="none" cap="none" strike="noStrike">
                <a:solidFill>
                  <a:schemeClr val="dk1"/>
                </a:solidFill>
                <a:latin typeface="Calibri"/>
                <a:ea typeface="Calibri"/>
                <a:cs typeface="Calibri"/>
                <a:sym typeface="Calibri"/>
              </a:rPr>
              <a:t>Let me show you how it works. And those of you who know it, please join in!</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lang="en-US" u="sng"/>
              <a:t>Sample script in Spanish</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Arial"/>
              <a:buNone/>
            </a:pPr>
            <a:r>
              <a:rPr i="1" lang="en-US"/>
              <a:t>Las letras vocales en el inglés son las letras a, e, i, o, y u. Cada vez que cantamos un verso nuevo de la canción, pronunciamos las palabras absurdas con el sonido largo del vocal, como la “o” en la diapositiva previa, para cada vocal. En inglés, las vocales tienen más que un sonido (para esta canción, cantamos con el sonido que del vocal que es igual a decir el nombre del vocal).</a:t>
            </a:r>
            <a:endParaRPr/>
          </a:p>
          <a:p>
            <a:pPr indent="0" lvl="0" marL="0" rtl="0" algn="l">
              <a:lnSpc>
                <a:spcPct val="100000"/>
              </a:lnSpc>
              <a:spcBef>
                <a:spcPts val="0"/>
              </a:spcBef>
              <a:spcAft>
                <a:spcPts val="0"/>
              </a:spcAft>
              <a:buClr>
                <a:schemeClr val="dk1"/>
              </a:buClr>
              <a:buSzPts val="1400"/>
              <a:buFont typeface="Arial"/>
              <a:buNone/>
            </a:pPr>
            <a:r>
              <a:rPr i="1" lang="en-US"/>
              <a:t>Voy a cantarla ahora. Para los que conocen la canción, por favor, ¡que me acompañen!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6" name="Shape 1536"/>
        <p:cNvGrpSpPr/>
        <p:nvPr/>
      </p:nvGrpSpPr>
      <p:grpSpPr>
        <a:xfrm>
          <a:off x="0" y="0"/>
          <a:ext cx="0" cy="0"/>
          <a:chOff x="0" y="0"/>
          <a:chExt cx="0" cy="0"/>
        </a:xfrm>
      </p:grpSpPr>
      <p:sp>
        <p:nvSpPr>
          <p:cNvPr id="1537" name="Google Shape;1537;p10:notes"/>
          <p:cNvSpPr/>
          <p:nvPr>
            <p:ph idx="2" type="sldImg"/>
          </p:nvPr>
        </p:nvSpPr>
        <p:spPr>
          <a:xfrm>
            <a:off x="3533775" y="127000"/>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8" name="Google Shape;1538;p10: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Part 3: Practice time</a:t>
            </a:r>
            <a:endParaRPr/>
          </a:p>
          <a:p>
            <a:pPr indent="0" lvl="0" marL="0" rtl="0" algn="l">
              <a:lnSpc>
                <a:spcPct val="100000"/>
              </a:lnSpc>
              <a:spcBef>
                <a:spcPts val="0"/>
              </a:spcBef>
              <a:spcAft>
                <a:spcPts val="0"/>
              </a:spcAft>
              <a:buSzPts val="1400"/>
              <a:buNone/>
            </a:pPr>
            <a:r>
              <a:t/>
            </a:r>
            <a:endParaRPr/>
          </a:p>
          <a:p>
            <a:pPr indent="-279400" lvl="0" marL="457200" marR="0" rtl="0" algn="l">
              <a:lnSpc>
                <a:spcPct val="100000"/>
              </a:lnSpc>
              <a:spcBef>
                <a:spcPts val="0"/>
              </a:spcBef>
              <a:spcAft>
                <a:spcPts val="0"/>
              </a:spcAft>
              <a:buClr>
                <a:schemeClr val="dk1"/>
              </a:buClr>
              <a:buSzPts val="800"/>
              <a:buFont typeface="Calibri"/>
              <a:buChar char="●"/>
            </a:pPr>
            <a:r>
              <a:rPr b="1" i="0" lang="en-US" sz="1200" u="none" cap="none" strike="noStrike">
                <a:solidFill>
                  <a:schemeClr val="dk1"/>
                </a:solidFill>
                <a:latin typeface="Calibri"/>
                <a:ea typeface="Calibri"/>
                <a:cs typeface="Calibri"/>
                <a:sym typeface="Calibri"/>
              </a:rPr>
              <a:t>Explain and model the “</a:t>
            </a:r>
            <a:r>
              <a:rPr b="0" i="0" lang="en-US" sz="1200" u="none" cap="none" strike="noStrike">
                <a:solidFill>
                  <a:schemeClr val="dk1"/>
                </a:solidFill>
                <a:latin typeface="Calibri"/>
                <a:ea typeface="Calibri"/>
                <a:cs typeface="Calibri"/>
                <a:sym typeface="Calibri"/>
              </a:rPr>
              <a:t>Name Game” to families. </a:t>
            </a:r>
            <a:endParaRPr b="0" i="1" sz="1200" u="none" cap="none" strike="noStrike">
              <a:solidFill>
                <a:schemeClr val="dk1"/>
              </a:solidFill>
              <a:latin typeface="Calibri"/>
              <a:ea typeface="Calibri"/>
              <a:cs typeface="Calibri"/>
              <a:sym typeface="Calibri"/>
            </a:endParaRPr>
          </a:p>
          <a:p>
            <a:pPr indent="-279400" lvl="0" marL="457200" marR="0" rtl="0" algn="l">
              <a:lnSpc>
                <a:spcPct val="100000"/>
              </a:lnSpc>
              <a:spcBef>
                <a:spcPts val="0"/>
              </a:spcBef>
              <a:spcAft>
                <a:spcPts val="0"/>
              </a:spcAft>
              <a:buClr>
                <a:schemeClr val="dk1"/>
              </a:buClr>
              <a:buSzPts val="800"/>
              <a:buFont typeface="Calibri"/>
              <a:buChar char="●"/>
            </a:pPr>
            <a:r>
              <a:rPr b="0" i="0" lang="en-US" sz="1200" u="none" cap="none" strike="noStrike">
                <a:solidFill>
                  <a:schemeClr val="dk1"/>
                </a:solidFill>
                <a:latin typeface="Calibri"/>
                <a:ea typeface="Calibri"/>
                <a:cs typeface="Calibri"/>
                <a:sym typeface="Calibri"/>
              </a:rPr>
              <a:t>Demonstrate with your name or the name of a participant (change in the slide as needed). </a:t>
            </a:r>
            <a:endParaRPr/>
          </a:p>
          <a:p>
            <a:pPr indent="-279400" lvl="0" marL="457200" marR="0" rtl="0" algn="l">
              <a:lnSpc>
                <a:spcPct val="100000"/>
              </a:lnSpc>
              <a:spcBef>
                <a:spcPts val="0"/>
              </a:spcBef>
              <a:spcAft>
                <a:spcPts val="0"/>
              </a:spcAft>
              <a:buClr>
                <a:schemeClr val="dk1"/>
              </a:buClr>
              <a:buSzPts val="800"/>
              <a:buFont typeface="Calibri"/>
              <a:buChar char="●"/>
            </a:pPr>
            <a:r>
              <a:rPr b="0" i="0" lang="en-US" sz="1200" u="none" cap="none" strike="noStrike">
                <a:solidFill>
                  <a:schemeClr val="dk1"/>
                </a:solidFill>
                <a:latin typeface="Calibri"/>
                <a:ea typeface="Calibri"/>
                <a:cs typeface="Calibri"/>
                <a:sym typeface="Calibri"/>
              </a:rPr>
              <a:t>Encourage participants to try it with their name or the name of their child. </a:t>
            </a:r>
            <a:endParaRPr b="0" i="0"/>
          </a:p>
          <a:p>
            <a:pPr indent="-228600" lvl="0" marL="45720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n-US" u="sng"/>
              <a:t>Sample script</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1" lang="en-US" sz="1200" u="none" cap="none" strike="noStrike">
                <a:solidFill>
                  <a:schemeClr val="dk1"/>
                </a:solidFill>
                <a:latin typeface="Calibri"/>
                <a:ea typeface="Calibri"/>
                <a:cs typeface="Calibri"/>
                <a:sym typeface="Calibri"/>
              </a:rPr>
              <a:t>Let’s do another one. This song is called the “Name Game.” We chose this one because, again, you can play around with the sounds in a word. In this one, you get to use your child’s name and any other family or friend name you want. </a:t>
            </a:r>
            <a:endParaRPr b="0" i="1"/>
          </a:p>
          <a:p>
            <a:pPr indent="0" lvl="0" marL="0" rtl="0" algn="l">
              <a:lnSpc>
                <a:spcPct val="100000"/>
              </a:lnSpc>
              <a:spcBef>
                <a:spcPts val="0"/>
              </a:spcBef>
              <a:spcAft>
                <a:spcPts val="0"/>
              </a:spcAft>
              <a:buSzPts val="1400"/>
              <a:buNone/>
            </a:pPr>
            <a:r>
              <a:rPr b="0" i="1" lang="en-US" sz="1200" u="none" cap="none" strike="noStrike">
                <a:solidFill>
                  <a:schemeClr val="dk1"/>
                </a:solidFill>
                <a:latin typeface="Calibri"/>
                <a:ea typeface="Calibri"/>
                <a:cs typeface="Calibri"/>
                <a:sym typeface="Calibri"/>
              </a:rPr>
              <a:t>This song also includes rhyming words. You can ask your child to come up with more silly rhyming words. Identifying and producing rhyming words is an important phonological awareness skill for pre-readers. </a:t>
            </a:r>
            <a:endParaRPr b="0" i="1"/>
          </a:p>
          <a:p>
            <a:pPr indent="0" lvl="0" marL="0" rtl="0" algn="l">
              <a:lnSpc>
                <a:spcPct val="100000"/>
              </a:lnSpc>
              <a:spcBef>
                <a:spcPts val="0"/>
              </a:spcBef>
              <a:spcAft>
                <a:spcPts val="0"/>
              </a:spcAft>
              <a:buSzPts val="1400"/>
              <a:buNone/>
            </a:pPr>
            <a:r>
              <a:t/>
            </a:r>
            <a:endParaRPr u="sng"/>
          </a:p>
          <a:p>
            <a:pPr indent="0" lvl="0" marL="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Spanish script in Spanish</a:t>
            </a:r>
            <a:endParaRPr/>
          </a:p>
          <a:p>
            <a:pPr indent="0" lvl="0" marL="0" rtl="0" algn="l">
              <a:lnSpc>
                <a:spcPct val="100000"/>
              </a:lnSpc>
              <a:spcBef>
                <a:spcPts val="0"/>
              </a:spcBef>
              <a:spcAft>
                <a:spcPts val="0"/>
              </a:spcAft>
              <a:buClr>
                <a:schemeClr val="dk1"/>
              </a:buClr>
              <a:buSzPts val="1400"/>
              <a:buFont typeface="Arial"/>
              <a:buNone/>
            </a:pPr>
            <a:r>
              <a:rPr i="1" lang="en-US"/>
              <a:t>Vamos a cantar otra. Esta canción se llama “El juego de los nombres.” Escogemos esta porque, de nuevo, pueden jugar con los sonidos de una palabra. Pueden usar cualquier nombre. Puede ser de sus hijos, de un familiar o de algún amigo. </a:t>
            </a:r>
            <a:endParaRPr/>
          </a:p>
          <a:p>
            <a:pPr indent="0" lvl="0" marL="0" rtl="0" algn="l">
              <a:lnSpc>
                <a:spcPct val="100000"/>
              </a:lnSpc>
              <a:spcBef>
                <a:spcPts val="0"/>
              </a:spcBef>
              <a:spcAft>
                <a:spcPts val="0"/>
              </a:spcAft>
              <a:buClr>
                <a:schemeClr val="dk1"/>
              </a:buClr>
              <a:buSzPts val="1400"/>
              <a:buFont typeface="Arial"/>
              <a:buNone/>
            </a:pPr>
            <a:r>
              <a:rPr i="1" lang="en-US"/>
              <a:t>La canción incluye palabras que riman. Pueden pedirles a sus hijos que inventen más palabras absurdas que riman.  Identificar y producir palabras que riman es una destreza importante para el conocimiento de la fonética que los niños necesitan antes de poder leer.</a:t>
            </a:r>
            <a:endParaRPr b="0" i="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20.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 Id="rId3" Type="http://schemas.openxmlformats.org/officeDocument/2006/relationships/image" Target="../media/image32.png"/><Relationship Id="rId4" Type="http://schemas.openxmlformats.org/officeDocument/2006/relationships/image" Target="../media/image9.png"/><Relationship Id="rId5" Type="http://schemas.openxmlformats.org/officeDocument/2006/relationships/image" Target="../media/image21.png"/><Relationship Id="rId6"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 Id="rId3" Type="http://schemas.openxmlformats.org/officeDocument/2006/relationships/image" Target="../media/image32.png"/><Relationship Id="rId4" Type="http://schemas.openxmlformats.org/officeDocument/2006/relationships/image" Target="../media/image9.png"/><Relationship Id="rId5" Type="http://schemas.openxmlformats.org/officeDocument/2006/relationships/image" Target="../media/image21.png"/><Relationship Id="rId6"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 Id="rId3" Type="http://schemas.openxmlformats.org/officeDocument/2006/relationships/image" Target="../media/image9.png"/><Relationship Id="rId4" Type="http://schemas.openxmlformats.org/officeDocument/2006/relationships/image" Target="../media/image21.png"/><Relationship Id="rId5"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 Id="rId3" Type="http://schemas.openxmlformats.org/officeDocument/2006/relationships/image" Target="../media/image19.png"/><Relationship Id="rId4" Type="http://schemas.openxmlformats.org/officeDocument/2006/relationships/image" Target="../media/image6.png"/><Relationship Id="rId5"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2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27.png"/><Relationship Id="rId7" Type="http://schemas.openxmlformats.org/officeDocument/2006/relationships/image" Target="../media/image17.png"/><Relationship Id="rId8" Type="http://schemas.openxmlformats.org/officeDocument/2006/relationships/image" Target="../media/image2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6.png"/><Relationship Id="rId6" Type="http://schemas.openxmlformats.org/officeDocument/2006/relationships/image" Target="../media/image25.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6.png"/><Relationship Id="rId6" Type="http://schemas.openxmlformats.org/officeDocument/2006/relationships/image" Target="../media/image25.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 Id="rId3" Type="http://schemas.openxmlformats.org/officeDocument/2006/relationships/image" Target="../media/image9.png"/><Relationship Id="rId4" Type="http://schemas.openxmlformats.org/officeDocument/2006/relationships/image" Target="../media/image21.png"/><Relationship Id="rId5"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 Id="rId3" Type="http://schemas.openxmlformats.org/officeDocument/2006/relationships/image" Target="../media/image19.png"/><Relationship Id="rId4" Type="http://schemas.openxmlformats.org/officeDocument/2006/relationships/image" Target="../media/image6.png"/><Relationship Id="rId5"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 Id="rId3" Type="http://schemas.openxmlformats.org/officeDocument/2006/relationships/image" Target="../media/image19.png"/><Relationship Id="rId4" Type="http://schemas.openxmlformats.org/officeDocument/2006/relationships/image" Target="../media/image6.png"/><Relationship Id="rId5"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 Id="rId3" Type="http://schemas.openxmlformats.org/officeDocument/2006/relationships/image" Target="../media/image9.png"/><Relationship Id="rId4" Type="http://schemas.openxmlformats.org/officeDocument/2006/relationships/image" Target="../media/image21.png"/><Relationship Id="rId5"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34.jpg"/><Relationship Id="rId5" Type="http://schemas.openxmlformats.org/officeDocument/2006/relationships/image" Target="../media/image11.png"/><Relationship Id="rId6" Type="http://schemas.openxmlformats.org/officeDocument/2006/relationships/image" Target="../media/image27.png"/><Relationship Id="rId7" Type="http://schemas.openxmlformats.org/officeDocument/2006/relationships/image" Target="../media/image17.png"/><Relationship Id="rId8" Type="http://schemas.openxmlformats.org/officeDocument/2006/relationships/image" Target="../media/image2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 Id="rId3" Type="http://schemas.openxmlformats.org/officeDocument/2006/relationships/image" Target="../media/image29.jpg"/><Relationship Id="rId4" Type="http://schemas.openxmlformats.org/officeDocument/2006/relationships/image" Target="../media/image9.png"/><Relationship Id="rId5" Type="http://schemas.openxmlformats.org/officeDocument/2006/relationships/image" Target="../media/image21.png"/><Relationship Id="rId6"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32.png"/><Relationship Id="rId4" Type="http://schemas.openxmlformats.org/officeDocument/2006/relationships/image" Target="../media/image9.png"/><Relationship Id="rId5" Type="http://schemas.openxmlformats.org/officeDocument/2006/relationships/image" Target="../media/image21.png"/><Relationship Id="rId6"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3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2.png"/><Relationship Id="rId3" Type="http://schemas.openxmlformats.org/officeDocument/2006/relationships/image" Target="../media/image9.png"/><Relationship Id="rId4" Type="http://schemas.openxmlformats.org/officeDocument/2006/relationships/image" Target="../media/image21.png"/><Relationship Id="rId5"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3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32.png"/><Relationship Id="rId5"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 Id="rId3"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32.png"/><Relationship Id="rId5"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32.png"/><Relationship Id="rId5" Type="http://schemas.openxmlformats.org/officeDocument/2006/relationships/image" Target="../media/image1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3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3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32.png"/><Relationship Id="rId5" Type="http://schemas.openxmlformats.org/officeDocument/2006/relationships/image" Target="../media/image1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32.png"/><Relationship Id="rId5"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3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3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3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32.png"/><Relationship Id="rId6" Type="http://schemas.openxmlformats.org/officeDocument/2006/relationships/image" Target="../media/image48.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3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32.png"/><Relationship Id="rId5" Type="http://schemas.openxmlformats.org/officeDocument/2006/relationships/image" Target="../media/image1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3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3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32.png"/><Relationship Id="rId5"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32.png"/><Relationship Id="rId5" Type="http://schemas.openxmlformats.org/officeDocument/2006/relationships/image" Target="../media/image1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32.png"/><Relationship Id="rId5"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32.png"/><Relationship Id="rId6" Type="http://schemas.openxmlformats.org/officeDocument/2006/relationships/image" Target="../media/image48.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3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3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3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32.png"/><Relationship Id="rId5" Type="http://schemas.openxmlformats.org/officeDocument/2006/relationships/image" Target="../media/image1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32.png"/><Relationship Id="rId5" Type="http://schemas.openxmlformats.org/officeDocument/2006/relationships/image" Target="../media/image1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2.png"/><Relationship Id="rId3" Type="http://schemas.openxmlformats.org/officeDocument/2006/relationships/image" Target="../media/image19.png"/><Relationship Id="rId4" Type="http://schemas.openxmlformats.org/officeDocument/2006/relationships/image" Target="../media/image6.png"/><Relationship Id="rId5"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20.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3.jpg"/><Relationship Id="rId3" Type="http://schemas.openxmlformats.org/officeDocument/2006/relationships/image" Target="../media/image32.png"/><Relationship Id="rId4" Type="http://schemas.openxmlformats.org/officeDocument/2006/relationships/image" Target="../media/image9.png"/><Relationship Id="rId5" Type="http://schemas.openxmlformats.org/officeDocument/2006/relationships/image" Target="../media/image21.png"/><Relationship Id="rId6"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3.jpg"/><Relationship Id="rId3" Type="http://schemas.openxmlformats.org/officeDocument/2006/relationships/image" Target="../media/image32.png"/><Relationship Id="rId4" Type="http://schemas.openxmlformats.org/officeDocument/2006/relationships/image" Target="../media/image9.png"/><Relationship Id="rId5" Type="http://schemas.openxmlformats.org/officeDocument/2006/relationships/image" Target="../media/image21.png"/><Relationship Id="rId6"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2.png"/><Relationship Id="rId3" Type="http://schemas.openxmlformats.org/officeDocument/2006/relationships/image" Target="../media/image9.png"/><Relationship Id="rId4" Type="http://schemas.openxmlformats.org/officeDocument/2006/relationships/image" Target="../media/image21.png"/><Relationship Id="rId5"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2.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6.png"/><Relationship Id="rId6" Type="http://schemas.openxmlformats.org/officeDocument/2006/relationships/image" Target="../media/image45.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2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27.png"/><Relationship Id="rId7" Type="http://schemas.openxmlformats.org/officeDocument/2006/relationships/image" Target="../media/image17.png"/><Relationship Id="rId8" Type="http://schemas.openxmlformats.org/officeDocument/2006/relationships/image" Target="../media/image2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2.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6.png"/><Relationship Id="rId6" Type="http://schemas.openxmlformats.org/officeDocument/2006/relationships/image" Target="../media/image25.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2.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6.png"/><Relationship Id="rId6" Type="http://schemas.openxmlformats.org/officeDocument/2006/relationships/image" Target="../media/image25.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2.png"/><Relationship Id="rId3" Type="http://schemas.openxmlformats.org/officeDocument/2006/relationships/image" Target="../media/image9.png"/><Relationship Id="rId4" Type="http://schemas.openxmlformats.org/officeDocument/2006/relationships/image" Target="../media/image21.png"/><Relationship Id="rId5" Type="http://schemas.openxmlformats.org/officeDocument/2006/relationships/image" Target="../media/image1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2.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6.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2.png"/><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6.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2.png"/><Relationship Id="rId3" Type="http://schemas.openxmlformats.org/officeDocument/2006/relationships/image" Target="../media/image19.png"/><Relationship Id="rId4" Type="http://schemas.openxmlformats.org/officeDocument/2006/relationships/image" Target="../media/image6.png"/><Relationship Id="rId5" Type="http://schemas.openxmlformats.org/officeDocument/2006/relationships/image" Target="../media/image1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2.png"/><Relationship Id="rId3" Type="http://schemas.openxmlformats.org/officeDocument/2006/relationships/image" Target="../media/image19.png"/><Relationship Id="rId4" Type="http://schemas.openxmlformats.org/officeDocument/2006/relationships/image" Target="../media/image6.png"/><Relationship Id="rId5" Type="http://schemas.openxmlformats.org/officeDocument/2006/relationships/image" Target="../media/image1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32.png"/><Relationship Id="rId5" Type="http://schemas.openxmlformats.org/officeDocument/2006/relationships/image" Target="../media/image19.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3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15.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3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32.png"/><Relationship Id="rId5" Type="http://schemas.openxmlformats.org/officeDocument/2006/relationships/image" Target="../media/image19.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32.png"/><Relationship Id="rId5" Type="http://schemas.openxmlformats.org/officeDocument/2006/relationships/image" Target="../media/image19.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32.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3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32.png"/><Relationship Id="rId5" Type="http://schemas.openxmlformats.org/officeDocument/2006/relationships/image" Target="../media/image1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32.png"/><Relationship Id="rId5"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 name="Shape 7"/>
        <p:cNvGrpSpPr/>
        <p:nvPr/>
      </p:nvGrpSpPr>
      <p:grpSpPr>
        <a:xfrm>
          <a:off x="0" y="0"/>
          <a:ext cx="0" cy="0"/>
          <a:chOff x="0" y="0"/>
          <a:chExt cx="0" cy="0"/>
        </a:xfrm>
      </p:grpSpPr>
      <p:sp>
        <p:nvSpPr>
          <p:cNvPr id="8" name="Google Shape;8;p2"/>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2"/>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 name="Google Shape;10;p2"/>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1" name="Google Shape;11;p2"/>
          <p:cNvGrpSpPr/>
          <p:nvPr/>
        </p:nvGrpSpPr>
        <p:grpSpPr>
          <a:xfrm>
            <a:off x="-12180" y="5607273"/>
            <a:ext cx="12219900" cy="83414"/>
            <a:chOff x="-12180" y="5607273"/>
            <a:chExt cx="12219900" cy="83414"/>
          </a:xfrm>
        </p:grpSpPr>
        <p:cxnSp>
          <p:nvCxnSpPr>
            <p:cNvPr id="12" name="Google Shape;12;p2"/>
            <p:cNvCxnSpPr/>
            <p:nvPr/>
          </p:nvCxnSpPr>
          <p:spPr>
            <a:xfrm>
              <a:off x="-12180" y="5607273"/>
              <a:ext cx="12219900" cy="0"/>
            </a:xfrm>
            <a:prstGeom prst="straightConnector1">
              <a:avLst/>
            </a:prstGeom>
            <a:noFill/>
            <a:ln cap="flat" cmpd="sng" w="88900">
              <a:solidFill>
                <a:srgbClr val="006FB6"/>
              </a:solidFill>
              <a:prstDash val="solid"/>
              <a:miter lim="800000"/>
              <a:headEnd len="sm" w="sm" type="none"/>
              <a:tailEnd len="sm" w="sm" type="none"/>
            </a:ln>
          </p:spPr>
        </p:cxnSp>
        <p:cxnSp>
          <p:nvCxnSpPr>
            <p:cNvPr id="13" name="Google Shape;13;p2"/>
            <p:cNvCxnSpPr/>
            <p:nvPr/>
          </p:nvCxnSpPr>
          <p:spPr>
            <a:xfrm>
              <a:off x="-12180" y="5690687"/>
              <a:ext cx="122076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ic">
  <p:cSld name="1_Title, Pic">
    <p:spTree>
      <p:nvGrpSpPr>
        <p:cNvPr id="115" name="Shape 115"/>
        <p:cNvGrpSpPr/>
        <p:nvPr/>
      </p:nvGrpSpPr>
      <p:grpSpPr>
        <a:xfrm>
          <a:off x="0" y="0"/>
          <a:ext cx="0" cy="0"/>
          <a:chOff x="0" y="0"/>
          <a:chExt cx="0" cy="0"/>
        </a:xfrm>
      </p:grpSpPr>
      <p:sp>
        <p:nvSpPr>
          <p:cNvPr id="116" name="Google Shape;116;p1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17" name="Google Shape;117;p1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18" name="Google Shape;118;p13"/>
          <p:cNvCxnSpPr/>
          <p:nvPr/>
        </p:nvCxnSpPr>
        <p:spPr>
          <a:xfrm>
            <a:off x="-46438"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9" name="Google Shape;119;p1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0" name="Google Shape;120;p13"/>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1" name="Google Shape;121;p1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2" name="Google Shape;122;p1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3" name="Google Shape;123;p1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24" name="Google Shape;124;p1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25" name="Google Shape;125;p1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26" name="Google Shape;126;p13"/>
          <p:cNvSpPr txBox="1"/>
          <p:nvPr>
            <p:ph idx="1" type="body"/>
          </p:nvPr>
        </p:nvSpPr>
        <p:spPr>
          <a:xfrm>
            <a:off x="6303981" y="1659612"/>
            <a:ext cx="5353500" cy="11937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1"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 name="Google Shape;127;p13"/>
          <p:cNvSpPr txBox="1"/>
          <p:nvPr>
            <p:ph idx="2" type="body"/>
          </p:nvPr>
        </p:nvSpPr>
        <p:spPr>
          <a:xfrm>
            <a:off x="6303981" y="4001457"/>
            <a:ext cx="5353500" cy="15543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person, indoor&#10;&#10;Description automatically generated" id="128" name="Google Shape;128;p13"/>
          <p:cNvPicPr preferRelativeResize="0"/>
          <p:nvPr/>
        </p:nvPicPr>
        <p:blipFill rotWithShape="1">
          <a:blip r:embed="rId6">
            <a:alphaModFix/>
          </a:blip>
          <a:srcRect b="0" l="0" r="0" t="0"/>
          <a:stretch/>
        </p:blipFill>
        <p:spPr>
          <a:xfrm>
            <a:off x="671712" y="1659612"/>
            <a:ext cx="4253838" cy="4198987"/>
          </a:xfrm>
          <a:prstGeom prst="rect">
            <a:avLst/>
          </a:prstGeom>
          <a:noFill/>
          <a:ln cap="flat" cmpd="sng" w="9525">
            <a:solidFill>
              <a:srgbClr val="666666"/>
            </a:solidFill>
            <a:prstDash val="solid"/>
            <a:round/>
            <a:headEnd len="sm" w="sm" type="none"/>
            <a:tailEnd len="sm" w="sm" type="none"/>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29" name="Shape 129"/>
        <p:cNvGrpSpPr/>
        <p:nvPr/>
      </p:nvGrpSpPr>
      <p:grpSpPr>
        <a:xfrm>
          <a:off x="0" y="0"/>
          <a:ext cx="0" cy="0"/>
          <a:chOff x="0" y="0"/>
          <a:chExt cx="0" cy="0"/>
        </a:xfrm>
      </p:grpSpPr>
      <p:pic>
        <p:nvPicPr>
          <p:cNvPr id="130" name="Google Shape;130;p14"/>
          <p:cNvPicPr preferRelativeResize="0"/>
          <p:nvPr/>
        </p:nvPicPr>
        <p:blipFill rotWithShape="1">
          <a:blip r:embed="rId2">
            <a:alphaModFix/>
          </a:blip>
          <a:srcRect b="1768" l="0" r="3425" t="0"/>
          <a:stretch/>
        </p:blipFill>
        <p:spPr>
          <a:xfrm>
            <a:off x="6410030" y="1489638"/>
            <a:ext cx="5619569" cy="4136177"/>
          </a:xfrm>
          <a:prstGeom prst="rect">
            <a:avLst/>
          </a:prstGeom>
          <a:noFill/>
          <a:ln>
            <a:noFill/>
          </a:ln>
        </p:spPr>
      </p:pic>
      <p:sp>
        <p:nvSpPr>
          <p:cNvPr id="131" name="Google Shape;131;p1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32" name="Google Shape;132;p14"/>
          <p:cNvPicPr preferRelativeResize="0"/>
          <p:nvPr/>
        </p:nvPicPr>
        <p:blipFill rotWithShape="1">
          <a:blip r:embed="rId3">
            <a:alphaModFix/>
          </a:blip>
          <a:srcRect b="0" l="0" r="0" t="0"/>
          <a:stretch/>
        </p:blipFill>
        <p:spPr>
          <a:xfrm>
            <a:off x="2097147" y="6246434"/>
            <a:ext cx="309931" cy="493980"/>
          </a:xfrm>
          <a:prstGeom prst="rect">
            <a:avLst/>
          </a:prstGeom>
          <a:noFill/>
          <a:ln>
            <a:noFill/>
          </a:ln>
        </p:spPr>
      </p:pic>
      <p:cxnSp>
        <p:nvCxnSpPr>
          <p:cNvPr id="133" name="Google Shape;133;p1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4" name="Google Shape;134;p1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5" name="Google Shape;135;p1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6" name="Google Shape;136;p1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7" name="Google Shape;137;p1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sp>
        <p:nvSpPr>
          <p:cNvPr id="138" name="Google Shape;138;p14"/>
          <p:cNvSpPr/>
          <p:nvPr/>
        </p:nvSpPr>
        <p:spPr>
          <a:xfrm>
            <a:off x="3812820" y="4636967"/>
            <a:ext cx="3808200" cy="1571100"/>
          </a:xfrm>
          <a:prstGeom prst="wedgeRoundRectCallout">
            <a:avLst>
              <a:gd fmla="val 42010" name="adj1"/>
              <a:gd fmla="val -88457"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39" name="Google Shape;139;p14"/>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140" name="Google Shape;140;p14"/>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141" name="Google Shape;141;p14"/>
          <p:cNvSpPr/>
          <p:nvPr/>
        </p:nvSpPr>
        <p:spPr>
          <a:xfrm>
            <a:off x="1586774" y="2772170"/>
            <a:ext cx="3801300" cy="1571100"/>
          </a:xfrm>
          <a:prstGeom prst="wedgeRoundRectCallout">
            <a:avLst>
              <a:gd fmla="val 77165" name="adj1"/>
              <a:gd fmla="val -35329"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142" name="Google Shape;142;p14"/>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143" name="Google Shape;143;p14"/>
          <p:cNvSpPr/>
          <p:nvPr/>
        </p:nvSpPr>
        <p:spPr>
          <a:xfrm>
            <a:off x="144716" y="1293950"/>
            <a:ext cx="3801300" cy="1571100"/>
          </a:xfrm>
          <a:prstGeom prst="wedgeRoundRectCallout">
            <a:avLst>
              <a:gd fmla="val 112822" name="adj1"/>
              <a:gd fmla="val -3832"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4" name="Google Shape;144;p14"/>
          <p:cNvSpPr/>
          <p:nvPr/>
        </p:nvSpPr>
        <p:spPr>
          <a:xfrm>
            <a:off x="158984" y="4417887"/>
            <a:ext cx="3206700" cy="1571100"/>
          </a:xfrm>
          <a:prstGeom prst="wedgeRoundRectCallout">
            <a:avLst>
              <a:gd fmla="val 117826" name="adj1"/>
              <a:gd fmla="val -60384"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5" name="Google Shape;145;p14"/>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6" name="Google Shape;146;p14"/>
          <p:cNvSpPr txBox="1"/>
          <p:nvPr>
            <p:ph idx="2" type="body"/>
          </p:nvPr>
        </p:nvSpPr>
        <p:spPr>
          <a:xfrm>
            <a:off x="4072874" y="4724938"/>
            <a:ext cx="33069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7" name="Google Shape;147;p14"/>
          <p:cNvSpPr txBox="1"/>
          <p:nvPr>
            <p:ph idx="3" type="body"/>
          </p:nvPr>
        </p:nvSpPr>
        <p:spPr>
          <a:xfrm>
            <a:off x="240914" y="1445813"/>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8" name="Google Shape;148;p14"/>
          <p:cNvSpPr txBox="1"/>
          <p:nvPr>
            <p:ph idx="4" type="body"/>
          </p:nvPr>
        </p:nvSpPr>
        <p:spPr>
          <a:xfrm>
            <a:off x="319505" y="4495585"/>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49" name="Shape 149"/>
        <p:cNvGrpSpPr/>
        <p:nvPr/>
      </p:nvGrpSpPr>
      <p:grpSpPr>
        <a:xfrm>
          <a:off x="0" y="0"/>
          <a:ext cx="0" cy="0"/>
          <a:chOff x="0" y="0"/>
          <a:chExt cx="0" cy="0"/>
        </a:xfrm>
      </p:grpSpPr>
      <p:pic>
        <p:nvPicPr>
          <p:cNvPr id="150" name="Google Shape;150;p15"/>
          <p:cNvPicPr preferRelativeResize="0"/>
          <p:nvPr/>
        </p:nvPicPr>
        <p:blipFill rotWithShape="1">
          <a:blip r:embed="rId2">
            <a:alphaModFix/>
          </a:blip>
          <a:srcRect b="1768" l="0" r="3425" t="0"/>
          <a:stretch/>
        </p:blipFill>
        <p:spPr>
          <a:xfrm>
            <a:off x="100730" y="1690950"/>
            <a:ext cx="5619569" cy="4136177"/>
          </a:xfrm>
          <a:prstGeom prst="rect">
            <a:avLst/>
          </a:prstGeom>
          <a:noFill/>
          <a:ln>
            <a:noFill/>
          </a:ln>
        </p:spPr>
      </p:pic>
      <p:sp>
        <p:nvSpPr>
          <p:cNvPr id="151" name="Google Shape;151;p1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52" name="Google Shape;152;p15"/>
          <p:cNvPicPr preferRelativeResize="0"/>
          <p:nvPr/>
        </p:nvPicPr>
        <p:blipFill rotWithShape="1">
          <a:blip r:embed="rId3">
            <a:alphaModFix/>
          </a:blip>
          <a:srcRect b="0" l="0" r="0" t="0"/>
          <a:stretch/>
        </p:blipFill>
        <p:spPr>
          <a:xfrm>
            <a:off x="2097147" y="6246434"/>
            <a:ext cx="309929" cy="493980"/>
          </a:xfrm>
          <a:prstGeom prst="rect">
            <a:avLst/>
          </a:prstGeom>
          <a:noFill/>
          <a:ln>
            <a:noFill/>
          </a:ln>
        </p:spPr>
      </p:pic>
      <p:cxnSp>
        <p:nvCxnSpPr>
          <p:cNvPr id="153" name="Google Shape;153;p1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4" name="Google Shape;154;p1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55" name="Google Shape;155;p1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56" name="Google Shape;156;p1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7" name="Google Shape;157;p1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58" name="Google Shape;158;p15"/>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159" name="Google Shape;159;p15"/>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160" name="Google Shape;160;p15"/>
          <p:cNvSpPr/>
          <p:nvPr/>
        </p:nvSpPr>
        <p:spPr>
          <a:xfrm>
            <a:off x="8260989" y="2998070"/>
            <a:ext cx="3801300" cy="1571100"/>
          </a:xfrm>
          <a:prstGeom prst="wedgeRoundRectCallout">
            <a:avLst>
              <a:gd fmla="val -135679" name="adj1"/>
              <a:gd fmla="val -7111"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161" name="Google Shape;161;p15"/>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162" name="Google Shape;162;p15"/>
          <p:cNvSpPr/>
          <p:nvPr/>
        </p:nvSpPr>
        <p:spPr>
          <a:xfrm>
            <a:off x="5720300" y="1436681"/>
            <a:ext cx="3801300" cy="1571100"/>
          </a:xfrm>
          <a:prstGeom prst="wedgeRoundRectCallout">
            <a:avLst>
              <a:gd fmla="val -69408" name="adj1"/>
              <a:gd fmla="val 37613"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3" name="Google Shape;163;p15"/>
          <p:cNvSpPr/>
          <p:nvPr/>
        </p:nvSpPr>
        <p:spPr>
          <a:xfrm>
            <a:off x="5839976" y="4511014"/>
            <a:ext cx="5789100" cy="1571100"/>
          </a:xfrm>
          <a:prstGeom prst="wedgeRoundRectCallout">
            <a:avLst>
              <a:gd fmla="val -71407" name="adj1"/>
              <a:gd fmla="val -94775"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4" name="Google Shape;164;p15"/>
          <p:cNvSpPr txBox="1"/>
          <p:nvPr>
            <p:ph idx="1" type="body"/>
          </p:nvPr>
        </p:nvSpPr>
        <p:spPr>
          <a:xfrm>
            <a:off x="8450575" y="3165416"/>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5" name="Google Shape;165;p15"/>
          <p:cNvSpPr txBox="1"/>
          <p:nvPr>
            <p:ph idx="2" type="body"/>
          </p:nvPr>
        </p:nvSpPr>
        <p:spPr>
          <a:xfrm>
            <a:off x="5816498" y="1588544"/>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6" name="Google Shape;166;p15"/>
          <p:cNvSpPr txBox="1"/>
          <p:nvPr>
            <p:ph idx="3" type="body"/>
          </p:nvPr>
        </p:nvSpPr>
        <p:spPr>
          <a:xfrm>
            <a:off x="6003646" y="4619956"/>
            <a:ext cx="53886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_2 Content boxes">
  <p:cSld name="2 Reading tip_2 Content boxes">
    <p:spTree>
      <p:nvGrpSpPr>
        <p:cNvPr id="167" name="Shape 167"/>
        <p:cNvGrpSpPr/>
        <p:nvPr/>
      </p:nvGrpSpPr>
      <p:grpSpPr>
        <a:xfrm>
          <a:off x="0" y="0"/>
          <a:ext cx="0" cy="0"/>
          <a:chOff x="0" y="0"/>
          <a:chExt cx="0" cy="0"/>
        </a:xfrm>
      </p:grpSpPr>
      <p:sp>
        <p:nvSpPr>
          <p:cNvPr id="168" name="Google Shape;168;p1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9" name="Google Shape;169;p16"/>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0" name="Google Shape;170;p16"/>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71" name="Google Shape;171;p1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72" name="Google Shape;172;p1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73" name="Google Shape;173;p16"/>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74" name="Google Shape;174;p16"/>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75" name="Google Shape;175;p16"/>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76" name="Google Shape;176;p16"/>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77" name="Google Shape;177;p1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78" name="Google Shape;178;p16"/>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179" name="Google Shape;179;p1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p:spTree>
      <p:nvGrpSpPr>
        <p:cNvPr id="180" name="Shape 180"/>
        <p:cNvGrpSpPr/>
        <p:nvPr/>
      </p:nvGrpSpPr>
      <p:grpSpPr>
        <a:xfrm>
          <a:off x="0" y="0"/>
          <a:ext cx="0" cy="0"/>
          <a:chOff x="0" y="0"/>
          <a:chExt cx="0" cy="0"/>
        </a:xfrm>
      </p:grpSpPr>
      <p:pic>
        <p:nvPicPr>
          <p:cNvPr id="181" name="Google Shape;181;p1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82" name="Google Shape;182;p17"/>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83" name="Google Shape;183;p17"/>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84" name="Google Shape;184;p1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85" name="Google Shape;185;p1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86" name="Google Shape;186;p17"/>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87" name="Google Shape;187;p17"/>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88" name="Google Shape;188;p17"/>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89" name="Google Shape;189;p17"/>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90" name="Google Shape;190;p1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1" name="Google Shape;191;p17"/>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2" name="Google Shape;192;p17"/>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3" name="Google Shape;193;p17"/>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4" name="Google Shape;194;p17"/>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5" name="Google Shape;195;p17"/>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6" name="Google Shape;196;p17"/>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7" name="Google Shape;197;p17"/>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8" name="Google Shape;198;p17"/>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9" name="Google Shape;199;p17"/>
          <p:cNvSpPr/>
          <p:nvPr>
            <p:ph idx="9" type="pic"/>
          </p:nvPr>
        </p:nvSpPr>
        <p:spPr>
          <a:xfrm>
            <a:off x="7967502" y="1420398"/>
            <a:ext cx="3962100" cy="3122700"/>
          </a:xfrm>
          <a:prstGeom prst="rect">
            <a:avLst/>
          </a:prstGeom>
          <a:noFill/>
          <a:ln>
            <a:noFill/>
          </a:ln>
        </p:spPr>
      </p:sp>
      <p:sp>
        <p:nvSpPr>
          <p:cNvPr id="200" name="Google Shape;200;p17"/>
          <p:cNvSpPr txBox="1"/>
          <p:nvPr>
            <p:ph idx="13"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2 Content boxes">
  <p:cSld name="4_2 Content boxes">
    <p:spTree>
      <p:nvGrpSpPr>
        <p:cNvPr id="201" name="Shape 201"/>
        <p:cNvGrpSpPr/>
        <p:nvPr/>
      </p:nvGrpSpPr>
      <p:grpSpPr>
        <a:xfrm>
          <a:off x="0" y="0"/>
          <a:ext cx="0" cy="0"/>
          <a:chOff x="0" y="0"/>
          <a:chExt cx="0" cy="0"/>
        </a:xfrm>
      </p:grpSpPr>
      <p:pic>
        <p:nvPicPr>
          <p:cNvPr id="202" name="Google Shape;202;p1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03" name="Google Shape;203;p18"/>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04" name="Google Shape;204;p18"/>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05" name="Google Shape;205;p18"/>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206" name="Google Shape;206;p18"/>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207" name="Google Shape;207;p18"/>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08" name="Google Shape;208;p18"/>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09" name="Google Shape;209;p1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10" name="Google Shape;210;p1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211" name="Google Shape;211;p1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12" name="Google Shape;212;p18"/>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3" name="Google Shape;213;p18"/>
          <p:cNvSpPr txBox="1"/>
          <p:nvPr>
            <p:ph idx="2" type="body"/>
          </p:nvPr>
        </p:nvSpPr>
        <p:spPr>
          <a:xfrm>
            <a:off x="6250420" y="1692275"/>
            <a:ext cx="4756500" cy="41007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214" name="Shape 214"/>
        <p:cNvGrpSpPr/>
        <p:nvPr/>
      </p:nvGrpSpPr>
      <p:grpSpPr>
        <a:xfrm>
          <a:off x="0" y="0"/>
          <a:ext cx="0" cy="0"/>
          <a:chOff x="0" y="0"/>
          <a:chExt cx="0" cy="0"/>
        </a:xfrm>
      </p:grpSpPr>
      <p:sp>
        <p:nvSpPr>
          <p:cNvPr id="215" name="Google Shape;215;p19"/>
          <p:cNvSpPr txBox="1"/>
          <p:nvPr>
            <p:ph idx="1" type="body"/>
          </p:nvPr>
        </p:nvSpPr>
        <p:spPr>
          <a:xfrm>
            <a:off x="459596" y="3948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6" name="Google Shape;216;p19"/>
          <p:cNvSpPr txBox="1"/>
          <p:nvPr>
            <p:ph idx="2" type="body"/>
          </p:nvPr>
        </p:nvSpPr>
        <p:spPr>
          <a:xfrm>
            <a:off x="6201972"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7" name="Google Shape;217;p19"/>
          <p:cNvSpPr txBox="1"/>
          <p:nvPr>
            <p:ph idx="3" type="body"/>
          </p:nvPr>
        </p:nvSpPr>
        <p:spPr>
          <a:xfrm>
            <a:off x="90731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8" name="Google Shape;218;p19"/>
          <p:cNvSpPr txBox="1"/>
          <p:nvPr>
            <p:ph idx="4" type="body"/>
          </p:nvPr>
        </p:nvSpPr>
        <p:spPr>
          <a:xfrm>
            <a:off x="3330784" y="3950205"/>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9" name="Google Shape;219;p19"/>
          <p:cNvSpPr txBox="1"/>
          <p:nvPr>
            <p:ph idx="5" type="body"/>
          </p:nvPr>
        </p:nvSpPr>
        <p:spPr>
          <a:xfrm>
            <a:off x="651620" y="1700202"/>
            <a:ext cx="2130600" cy="21306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0" name="Google Shape;220;p19"/>
          <p:cNvSpPr txBox="1"/>
          <p:nvPr>
            <p:ph idx="6" type="body"/>
          </p:nvPr>
        </p:nvSpPr>
        <p:spPr>
          <a:xfrm>
            <a:off x="3479964" y="1854357"/>
            <a:ext cx="24873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1" name="Google Shape;221;p19"/>
          <p:cNvSpPr txBox="1"/>
          <p:nvPr>
            <p:ph idx="7" type="body"/>
          </p:nvPr>
        </p:nvSpPr>
        <p:spPr>
          <a:xfrm>
            <a:off x="6416856" y="186161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2" name="Google Shape;222;p19"/>
          <p:cNvSpPr txBox="1"/>
          <p:nvPr>
            <p:ph idx="8" type="body"/>
          </p:nvPr>
        </p:nvSpPr>
        <p:spPr>
          <a:xfrm>
            <a:off x="9355776" y="185255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3" name="Google Shape;223;p19"/>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24" name="Google Shape;224;p1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25" name="Google Shape;225;p19"/>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26" name="Google Shape;226;p19"/>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27" name="Google Shape;227;p19"/>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28" name="Google Shape;228;p19"/>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29" name="Google Shape;229;p1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30" name="Google Shape;230;p1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31" name="Google Shape;231;p1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32" name="Google Shape;232;p1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2">
    <p:spTree>
      <p:nvGrpSpPr>
        <p:cNvPr id="233" name="Shape 233"/>
        <p:cNvGrpSpPr/>
        <p:nvPr/>
      </p:nvGrpSpPr>
      <p:grpSpPr>
        <a:xfrm>
          <a:off x="0" y="0"/>
          <a:ext cx="0" cy="0"/>
          <a:chOff x="0" y="0"/>
          <a:chExt cx="0" cy="0"/>
        </a:xfrm>
      </p:grpSpPr>
      <p:sp>
        <p:nvSpPr>
          <p:cNvPr id="234" name="Google Shape;234;p20"/>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235" name="Google Shape;235;p20"/>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6" name="Google Shape;236;p20"/>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7" name="Google Shape;237;p2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8" name="Google Shape;238;p20"/>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39" name="Google Shape;239;p2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40" name="Google Shape;240;p2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41" name="Google Shape;241;p2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42" name="Google Shape;242;p2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43" name="Google Shape;243;p2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44" name="Google Shape;244;p2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45" name="Google Shape;245;p2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46" name="Google Shape;246;p2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47" name="Google Shape;247;p2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248" name="Google Shape;248;p20"/>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249" name="Google Shape;249;p20"/>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250" name="Google Shape;250;p20"/>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Welcome (Virtual) 4 Points, Pic">
    <p:spTree>
      <p:nvGrpSpPr>
        <p:cNvPr id="251" name="Shape 251"/>
        <p:cNvGrpSpPr/>
        <p:nvPr/>
      </p:nvGrpSpPr>
      <p:grpSpPr>
        <a:xfrm>
          <a:off x="0" y="0"/>
          <a:ext cx="0" cy="0"/>
          <a:chOff x="0" y="0"/>
          <a:chExt cx="0" cy="0"/>
        </a:xfrm>
      </p:grpSpPr>
      <p:sp>
        <p:nvSpPr>
          <p:cNvPr id="252" name="Google Shape;252;p21"/>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253" name="Google Shape;253;p21"/>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4" name="Google Shape;254;p21"/>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5" name="Google Shape;255;p2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56" name="Google Shape;256;p21"/>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57" name="Google Shape;257;p2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58" name="Google Shape;258;p21"/>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59" name="Google Shape;259;p21"/>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60" name="Google Shape;260;p21"/>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61" name="Google Shape;261;p21"/>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62" name="Google Shape;262;p2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63" name="Google Shape;263;p2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64" name="Google Shape;264;p21"/>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65" name="Google Shape;265;p2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266" name="Google Shape;266;p21"/>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267" name="Google Shape;267;p21"/>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268" name="Google Shape;268;p21"/>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spTree>
      <p:nvGrpSpPr>
        <p:cNvPr id="269" name="Shape 269"/>
        <p:cNvGrpSpPr/>
        <p:nvPr/>
      </p:nvGrpSpPr>
      <p:grpSpPr>
        <a:xfrm>
          <a:off x="0" y="0"/>
          <a:ext cx="0" cy="0"/>
          <a:chOff x="0" y="0"/>
          <a:chExt cx="0" cy="0"/>
        </a:xfrm>
      </p:grpSpPr>
      <p:sp>
        <p:nvSpPr>
          <p:cNvPr id="270" name="Google Shape;270;p22"/>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1" name="Google Shape;271;p22"/>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2" name="Google Shape;272;p22"/>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3" name="Google Shape;273;p22"/>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4" name="Google Shape;274;p22"/>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5" name="Google Shape;275;p22"/>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6" name="Google Shape;276;p22"/>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7" name="Google Shape;277;p22"/>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8" name="Google Shape;278;p22"/>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79" name="Google Shape;279;p2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80" name="Google Shape;280;p22"/>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81" name="Google Shape;281;p2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82" name="Google Shape;282;p2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83" name="Google Shape;283;p2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84" name="Google Shape;284;p2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85" name="Google Shape;285;p2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86" name="Google Shape;286;p2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87" name="Google Shape;287;p2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igure out the word">
  <p:cSld name="Title, Subtitle">
    <p:spTree>
      <p:nvGrpSpPr>
        <p:cNvPr id="19"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b="15736" l="0" r="0" t="0"/>
          <a:stretch/>
        </p:blipFill>
        <p:spPr>
          <a:xfrm>
            <a:off x="22160" y="0"/>
            <a:ext cx="12191999" cy="6857995"/>
          </a:xfrm>
          <a:prstGeom prst="rect">
            <a:avLst/>
          </a:prstGeom>
          <a:noFill/>
          <a:ln>
            <a:noFill/>
          </a:ln>
        </p:spPr>
      </p:pic>
      <p:grpSp>
        <p:nvGrpSpPr>
          <p:cNvPr id="21" name="Google Shape;21;p4"/>
          <p:cNvGrpSpPr/>
          <p:nvPr/>
        </p:nvGrpSpPr>
        <p:grpSpPr>
          <a:xfrm>
            <a:off x="0" y="5607273"/>
            <a:ext cx="12214159" cy="1252536"/>
            <a:chOff x="-33239" y="5603791"/>
            <a:chExt cx="9160619" cy="1252536"/>
          </a:xfrm>
        </p:grpSpPr>
        <p:sp>
          <p:nvSpPr>
            <p:cNvPr id="22" name="Google Shape;22;p4"/>
            <p:cNvSpPr/>
            <p:nvPr/>
          </p:nvSpPr>
          <p:spPr>
            <a:xfrm>
              <a:off x="-29914" y="5611028"/>
              <a:ext cx="9157294" cy="1245299"/>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23" name="Google Shape;23;p4"/>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24" name="Google Shape;24;p4"/>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25" name="Google Shape;25;p4"/>
          <p:cNvSpPr txBox="1"/>
          <p:nvPr>
            <p:ph type="title"/>
          </p:nvPr>
        </p:nvSpPr>
        <p:spPr>
          <a:xfrm>
            <a:off x="-8" y="5994664"/>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6" name="Google Shape;26;p4"/>
          <p:cNvPicPr preferRelativeResize="0"/>
          <p:nvPr/>
        </p:nvPicPr>
        <p:blipFill rotWithShape="1">
          <a:blip r:embed="rId3">
            <a:alphaModFix/>
          </a:blip>
          <a:srcRect b="0" l="0" r="0" t="0"/>
          <a:stretch/>
        </p:blipFill>
        <p:spPr>
          <a:xfrm>
            <a:off x="9526862" y="5918379"/>
            <a:ext cx="2339648" cy="711925"/>
          </a:xfrm>
          <a:prstGeom prst="rect">
            <a:avLst/>
          </a:prstGeom>
          <a:noFill/>
          <a:ln>
            <a:noFill/>
          </a:ln>
        </p:spPr>
      </p:pic>
      <p:sp>
        <p:nvSpPr>
          <p:cNvPr id="27" name="Google Shape;27;p4"/>
          <p:cNvSpPr/>
          <p:nvPr/>
        </p:nvSpPr>
        <p:spPr>
          <a:xfrm>
            <a:off x="0" y="-38100"/>
            <a:ext cx="12223022" cy="5610904"/>
          </a:xfrm>
          <a:prstGeom prst="rect">
            <a:avLst/>
          </a:prstGeom>
          <a:solidFill>
            <a:srgbClr val="006FB6">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2">
    <p:spTree>
      <p:nvGrpSpPr>
        <p:cNvPr id="288" name="Shape 288"/>
        <p:cNvGrpSpPr/>
        <p:nvPr/>
      </p:nvGrpSpPr>
      <p:grpSpPr>
        <a:xfrm>
          <a:off x="0" y="0"/>
          <a:ext cx="0" cy="0"/>
          <a:chOff x="0" y="0"/>
          <a:chExt cx="0" cy="0"/>
        </a:xfrm>
      </p:grpSpPr>
      <p:pic>
        <p:nvPicPr>
          <p:cNvPr id="289" name="Google Shape;289;p2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90" name="Google Shape;290;p2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91" name="Google Shape;291;p23"/>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92" name="Google Shape;292;p2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93" name="Google Shape;293;p2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94" name="Google Shape;294;p23"/>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295" name="Google Shape;295;p23"/>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96" name="Google Shape;296;p2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297" name="Google Shape;297;p23"/>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298" name="Google Shape;298;p2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9" name="Google Shape;299;p23"/>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0" name="Google Shape;300;p23"/>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1" name="Google Shape;301;p23"/>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2" name="Google Shape;302;p23"/>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3" name="Google Shape;303;p23"/>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4" name="Google Shape;304;p23"/>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5" name="Google Shape;305;p23"/>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6" name="Google Shape;306;p23"/>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307" name="Google Shape;307;p23"/>
          <p:cNvPicPr preferRelativeResize="0"/>
          <p:nvPr/>
        </p:nvPicPr>
        <p:blipFill rotWithShape="1">
          <a:blip r:embed="rId6">
            <a:alphaModFix/>
          </a:blip>
          <a:srcRect b="0" l="0" r="0" t="0"/>
          <a:stretch/>
        </p:blipFill>
        <p:spPr>
          <a:xfrm>
            <a:off x="6552007" y="2127658"/>
            <a:ext cx="5112981" cy="3839191"/>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3">
    <p:spTree>
      <p:nvGrpSpPr>
        <p:cNvPr id="308" name="Shape 308"/>
        <p:cNvGrpSpPr/>
        <p:nvPr/>
      </p:nvGrpSpPr>
      <p:grpSpPr>
        <a:xfrm>
          <a:off x="0" y="0"/>
          <a:ext cx="0" cy="0"/>
          <a:chOff x="0" y="0"/>
          <a:chExt cx="0" cy="0"/>
        </a:xfrm>
      </p:grpSpPr>
      <p:pic>
        <p:nvPicPr>
          <p:cNvPr id="309" name="Google Shape;309;p2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10" name="Google Shape;310;p2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11" name="Google Shape;311;p24"/>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12" name="Google Shape;312;p2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13" name="Google Shape;313;p2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14" name="Google Shape;314;p24"/>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15" name="Google Shape;315;p24"/>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16" name="Google Shape;316;p2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17" name="Google Shape;317;p24"/>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18" name="Google Shape;318;p2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9" name="Google Shape;319;p24"/>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0" name="Google Shape;320;p24"/>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1" name="Google Shape;321;p24"/>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2" name="Google Shape;322;p24"/>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3" name="Google Shape;323;p24"/>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4" name="Google Shape;324;p24"/>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5" name="Google Shape;325;p24"/>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6" name="Google Shape;326;p24"/>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7" name="Google Shape;327;p24"/>
          <p:cNvSpPr txBox="1"/>
          <p:nvPr>
            <p:ph idx="9" type="body"/>
          </p:nvPr>
        </p:nvSpPr>
        <p:spPr>
          <a:xfrm>
            <a:off x="8389001" y="1520875"/>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328" name="Google Shape;328;p24"/>
          <p:cNvPicPr preferRelativeResize="0"/>
          <p:nvPr/>
        </p:nvPicPr>
        <p:blipFill rotWithShape="1">
          <a:blip r:embed="rId6">
            <a:alphaModFix/>
          </a:blip>
          <a:srcRect b="0" l="0" r="0" t="0"/>
          <a:stretch/>
        </p:blipFill>
        <p:spPr>
          <a:xfrm>
            <a:off x="5348708" y="3084976"/>
            <a:ext cx="3642575" cy="2854738"/>
          </a:xfrm>
          <a:prstGeom prst="rect">
            <a:avLst/>
          </a:prstGeom>
          <a:noFill/>
          <a:ln cap="sq" cmpd="sng" w="19050">
            <a:solidFill>
              <a:srgbClr val="666666"/>
            </a:solidFill>
            <a:prstDash val="solid"/>
            <a:miter lim="800000"/>
            <a:headEnd len="sm" w="sm" type="none"/>
            <a:tailEnd len="sm" w="sm" type="none"/>
          </a:ln>
        </p:spPr>
      </p:pic>
      <p:sp>
        <p:nvSpPr>
          <p:cNvPr id="329" name="Google Shape;329;p24"/>
          <p:cNvSpPr/>
          <p:nvPr/>
        </p:nvSpPr>
        <p:spPr>
          <a:xfrm>
            <a:off x="8182573" y="1374414"/>
            <a:ext cx="3801300" cy="1571100"/>
          </a:xfrm>
          <a:prstGeom prst="wedgeRoundRectCallout">
            <a:avLst>
              <a:gd fmla="val -43672" name="adj1"/>
              <a:gd fmla="val 91341"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0" name="Google Shape;330;p24"/>
          <p:cNvSpPr/>
          <p:nvPr/>
        </p:nvSpPr>
        <p:spPr>
          <a:xfrm>
            <a:off x="8852546" y="4379200"/>
            <a:ext cx="3206700" cy="1571100"/>
          </a:xfrm>
          <a:prstGeom prst="wedgeRoundRectCallout">
            <a:avLst>
              <a:gd fmla="val -55946" name="adj1"/>
              <a:gd fmla="val -85718"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1" name="Google Shape;331;p24"/>
          <p:cNvSpPr txBox="1"/>
          <p:nvPr>
            <p:ph idx="13" type="body"/>
          </p:nvPr>
        </p:nvSpPr>
        <p:spPr>
          <a:xfrm>
            <a:off x="8991285" y="4468187"/>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332" name="Shape 332"/>
        <p:cNvGrpSpPr/>
        <p:nvPr/>
      </p:nvGrpSpPr>
      <p:grpSpPr>
        <a:xfrm>
          <a:off x="0" y="0"/>
          <a:ext cx="0" cy="0"/>
          <a:chOff x="0" y="0"/>
          <a:chExt cx="0" cy="0"/>
        </a:xfrm>
      </p:grpSpPr>
      <p:pic>
        <p:nvPicPr>
          <p:cNvPr id="333" name="Google Shape;333;p2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34" name="Google Shape;334;p2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35" name="Google Shape;335;p2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36" name="Google Shape;336;p2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37" name="Google Shape;337;p2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38" name="Google Shape;338;p2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39" name="Google Shape;339;p2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40" name="Google Shape;340;p25"/>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341" name="Google Shape;341;p2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42" name="Google Shape;342;p2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43" name="Google Shape;343;p25"/>
          <p:cNvSpPr txBox="1"/>
          <p:nvPr>
            <p:ph idx="1" type="body"/>
          </p:nvPr>
        </p:nvSpPr>
        <p:spPr>
          <a:xfrm>
            <a:off x="421059" y="1739549"/>
            <a:ext cx="6408600" cy="36402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2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4" name="Google Shape;344;p25"/>
          <p:cNvSpPr txBox="1"/>
          <p:nvPr>
            <p:ph idx="2" type="body"/>
          </p:nvPr>
        </p:nvSpPr>
        <p:spPr>
          <a:xfrm>
            <a:off x="7182346" y="1811338"/>
            <a:ext cx="4443600" cy="3640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boxes">
  <p:cSld name="Title, 2 content boxes">
    <p:spTree>
      <p:nvGrpSpPr>
        <p:cNvPr id="345" name="Shape 345"/>
        <p:cNvGrpSpPr/>
        <p:nvPr/>
      </p:nvGrpSpPr>
      <p:grpSpPr>
        <a:xfrm>
          <a:off x="0" y="0"/>
          <a:ext cx="0" cy="0"/>
          <a:chOff x="0" y="0"/>
          <a:chExt cx="0" cy="0"/>
        </a:xfrm>
      </p:grpSpPr>
      <p:pic>
        <p:nvPicPr>
          <p:cNvPr id="346" name="Google Shape;346;p2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47" name="Google Shape;347;p2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48" name="Google Shape;348;p26"/>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49" name="Google Shape;349;p26"/>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50" name="Google Shape;350;p2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51" name="Google Shape;351;p26"/>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52" name="Google Shape;352;p26"/>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53" name="Google Shape;353;p26"/>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54" name="Google Shape;354;p26"/>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55" name="Google Shape;355;p2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56" name="Google Shape;356;p26"/>
          <p:cNvSpPr txBox="1"/>
          <p:nvPr>
            <p:ph idx="1" type="body"/>
          </p:nvPr>
        </p:nvSpPr>
        <p:spPr>
          <a:xfrm>
            <a:off x="1114424" y="1558925"/>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7" name="Google Shape;357;p26"/>
          <p:cNvSpPr txBox="1"/>
          <p:nvPr>
            <p:ph idx="2" type="body"/>
          </p:nvPr>
        </p:nvSpPr>
        <p:spPr>
          <a:xfrm>
            <a:off x="6494085" y="1558924"/>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content boxes">
  <p:cSld name="1_Title, 2 content boxes">
    <p:spTree>
      <p:nvGrpSpPr>
        <p:cNvPr id="358" name="Shape 358"/>
        <p:cNvGrpSpPr/>
        <p:nvPr/>
      </p:nvGrpSpPr>
      <p:grpSpPr>
        <a:xfrm>
          <a:off x="0" y="0"/>
          <a:ext cx="0" cy="0"/>
          <a:chOff x="0" y="0"/>
          <a:chExt cx="0" cy="0"/>
        </a:xfrm>
      </p:grpSpPr>
      <p:pic>
        <p:nvPicPr>
          <p:cNvPr id="359" name="Google Shape;359;p2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60" name="Google Shape;360;p27"/>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61" name="Google Shape;361;p27"/>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62" name="Google Shape;362;p2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63" name="Google Shape;363;p2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64" name="Google Shape;364;p27"/>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65" name="Google Shape;365;p27"/>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66" name="Google Shape;366;p27"/>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67" name="Google Shape;367;p27"/>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68" name="Google Shape;368;p2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69" name="Google Shape;369;p27"/>
          <p:cNvSpPr txBox="1"/>
          <p:nvPr>
            <p:ph idx="1" type="body"/>
          </p:nvPr>
        </p:nvSpPr>
        <p:spPr>
          <a:xfrm>
            <a:off x="5528247" y="1563523"/>
            <a:ext cx="6168300" cy="41124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0" name="Google Shape;370;p27"/>
          <p:cNvSpPr txBox="1"/>
          <p:nvPr>
            <p:ph idx="2" type="body"/>
          </p:nvPr>
        </p:nvSpPr>
        <p:spPr>
          <a:xfrm>
            <a:off x="1660584" y="16041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1" name="Google Shape;371;p27"/>
          <p:cNvSpPr txBox="1"/>
          <p:nvPr>
            <p:ph idx="3" type="body"/>
          </p:nvPr>
        </p:nvSpPr>
        <p:spPr>
          <a:xfrm>
            <a:off x="1660585" y="3034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2" name="Google Shape;372;p27"/>
          <p:cNvSpPr txBox="1"/>
          <p:nvPr>
            <p:ph idx="4" type="body"/>
          </p:nvPr>
        </p:nvSpPr>
        <p:spPr>
          <a:xfrm>
            <a:off x="1660585" y="4505841"/>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3" name="Google Shape;373;p27"/>
          <p:cNvSpPr txBox="1"/>
          <p:nvPr>
            <p:ph idx="5" type="body"/>
          </p:nvPr>
        </p:nvSpPr>
        <p:spPr>
          <a:xfrm>
            <a:off x="698500" y="1615215"/>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4" name="Google Shape;374;p27"/>
          <p:cNvSpPr txBox="1"/>
          <p:nvPr>
            <p:ph idx="6" type="body"/>
          </p:nvPr>
        </p:nvSpPr>
        <p:spPr>
          <a:xfrm>
            <a:off x="698498" y="3040794"/>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5" name="Google Shape;375;p27"/>
          <p:cNvSpPr txBox="1"/>
          <p:nvPr>
            <p:ph idx="7" type="body"/>
          </p:nvPr>
        </p:nvSpPr>
        <p:spPr>
          <a:xfrm>
            <a:off x="698498" y="4505840"/>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376" name="Shape 376"/>
        <p:cNvGrpSpPr/>
        <p:nvPr/>
      </p:nvGrpSpPr>
      <p:grpSpPr>
        <a:xfrm>
          <a:off x="0" y="0"/>
          <a:ext cx="0" cy="0"/>
          <a:chOff x="0" y="0"/>
          <a:chExt cx="0" cy="0"/>
        </a:xfrm>
      </p:grpSpPr>
      <p:pic>
        <p:nvPicPr>
          <p:cNvPr id="377" name="Google Shape;377;p2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78" name="Google Shape;378;p28"/>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79" name="Google Shape;379;p28"/>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80" name="Google Shape;380;p28"/>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81" name="Google Shape;381;p28"/>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382" name="Google Shape;382;p28"/>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83" name="Google Shape;383;p28"/>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84" name="Google Shape;384;p2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85" name="Google Shape;385;p2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86" name="Google Shape;386;p2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87" name="Google Shape;387;p28"/>
          <p:cNvSpPr txBox="1"/>
          <p:nvPr>
            <p:ph idx="1" type="body"/>
          </p:nvPr>
        </p:nvSpPr>
        <p:spPr>
          <a:xfrm>
            <a:off x="1265238" y="1692275"/>
            <a:ext cx="97662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388" name="Shape 388"/>
        <p:cNvGrpSpPr/>
        <p:nvPr/>
      </p:nvGrpSpPr>
      <p:grpSpPr>
        <a:xfrm>
          <a:off x="0" y="0"/>
          <a:ext cx="0" cy="0"/>
          <a:chOff x="0" y="0"/>
          <a:chExt cx="0" cy="0"/>
        </a:xfrm>
      </p:grpSpPr>
      <p:pic>
        <p:nvPicPr>
          <p:cNvPr id="389" name="Google Shape;389;p2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90" name="Google Shape;390;p29"/>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91" name="Google Shape;391;p29"/>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92" name="Google Shape;392;p29"/>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93" name="Google Shape;393;p29"/>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394" name="Google Shape;394;p29"/>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95" name="Google Shape;395;p29"/>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96" name="Google Shape;396;p2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97" name="Google Shape;397;p2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98" name="Google Shape;398;p2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99" name="Google Shape;399;p29"/>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0" name="Google Shape;400;p29"/>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veled Text, Pic">
  <p:cSld name="Title. Leveled Text, Pic">
    <p:spTree>
      <p:nvGrpSpPr>
        <p:cNvPr id="401" name="Shape 401"/>
        <p:cNvGrpSpPr/>
        <p:nvPr/>
      </p:nvGrpSpPr>
      <p:grpSpPr>
        <a:xfrm>
          <a:off x="0" y="0"/>
          <a:ext cx="0" cy="0"/>
          <a:chOff x="0" y="0"/>
          <a:chExt cx="0" cy="0"/>
        </a:xfrm>
      </p:grpSpPr>
      <p:sp>
        <p:nvSpPr>
          <p:cNvPr id="402" name="Google Shape;402;p30"/>
          <p:cNvSpPr/>
          <p:nvPr>
            <p:ph idx="2" type="pic"/>
          </p:nvPr>
        </p:nvSpPr>
        <p:spPr>
          <a:xfrm>
            <a:off x="8142818" y="1687513"/>
            <a:ext cx="3587700" cy="3764100"/>
          </a:xfrm>
          <a:prstGeom prst="rect">
            <a:avLst/>
          </a:prstGeom>
          <a:noFill/>
          <a:ln cap="flat" cmpd="sng" w="19050">
            <a:solidFill>
              <a:srgbClr val="666666"/>
            </a:solidFill>
            <a:prstDash val="solid"/>
            <a:round/>
            <a:headEnd len="sm" w="sm" type="none"/>
            <a:tailEnd len="sm" w="sm" type="none"/>
          </a:ln>
        </p:spPr>
      </p:sp>
      <p:sp>
        <p:nvSpPr>
          <p:cNvPr id="403" name="Google Shape;403;p30"/>
          <p:cNvSpPr txBox="1"/>
          <p:nvPr>
            <p:ph idx="1" type="body"/>
          </p:nvPr>
        </p:nvSpPr>
        <p:spPr>
          <a:xfrm>
            <a:off x="258234" y="1687513"/>
            <a:ext cx="7884600" cy="3764100"/>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4" name="Google Shape;404;p3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09" name="Shape 409"/>
        <p:cNvGrpSpPr/>
        <p:nvPr/>
      </p:nvGrpSpPr>
      <p:grpSpPr>
        <a:xfrm>
          <a:off x="0" y="0"/>
          <a:ext cx="0" cy="0"/>
          <a:chOff x="0" y="0"/>
          <a:chExt cx="0" cy="0"/>
        </a:xfrm>
      </p:grpSpPr>
      <p:sp>
        <p:nvSpPr>
          <p:cNvPr id="410" name="Google Shape;410;p32"/>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1" name="Google Shape;411;p32"/>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2" name="Google Shape;412;p32"/>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3" name="Google Shape;413;p32"/>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4" name="Google Shape;414;p32"/>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5" name="Google Shape;415;p32"/>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6" name="Google Shape;416;p32"/>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7" name="Google Shape;417;p32"/>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8" name="Google Shape;418;p32"/>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19" name="Google Shape;419;p3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420" name="Google Shape;420;p32"/>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21" name="Google Shape;421;p3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22" name="Google Shape;422;p3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23" name="Google Shape;423;p3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24" name="Google Shape;424;p3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25" name="Google Shape;425;p3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26" name="Google Shape;426;p3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27" name="Google Shape;427;p3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teracy terms">
  <p:cSld name="Custom Layout_1">
    <p:spTree>
      <p:nvGrpSpPr>
        <p:cNvPr id="428" name="Shape 428"/>
        <p:cNvGrpSpPr/>
        <p:nvPr/>
      </p:nvGrpSpPr>
      <p:grpSpPr>
        <a:xfrm>
          <a:off x="0" y="0"/>
          <a:ext cx="0" cy="0"/>
          <a:chOff x="0" y="0"/>
          <a:chExt cx="0" cy="0"/>
        </a:xfrm>
      </p:grpSpPr>
      <p:sp>
        <p:nvSpPr>
          <p:cNvPr id="429" name="Google Shape;429;p3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30" name="Google Shape;430;p3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431" name="Google Shape;431;p3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32" name="Google Shape;432;p3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33" name="Google Shape;433;p3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34" name="Google Shape;434;p3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35" name="Google Shape;435;p3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36" name="Google Shape;436;p3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37" name="Google Shape;437;p33"/>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438" name="Google Shape;438;p3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439" name="Google Shape;439;p33"/>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40" name="Google Shape;440;p33"/>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41" name="Google Shape;441;p33"/>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42" name="Google Shape;442;p33"/>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43" name="Google Shape;443;p33"/>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44" name="Google Shape;444;p33"/>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45" name="Google Shape;445;p33"/>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46" name="Google Shape;446;p33"/>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Understand the story">
  <p:cSld name="Title, Subtitle_1">
    <p:spTree>
      <p:nvGrpSpPr>
        <p:cNvPr id="28"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b="0" l="0" r="0" t="0"/>
          <a:stretch/>
        </p:blipFill>
        <p:spPr>
          <a:xfrm>
            <a:off x="19610" y="0"/>
            <a:ext cx="12152782" cy="6858001"/>
          </a:xfrm>
          <a:prstGeom prst="rect">
            <a:avLst/>
          </a:prstGeom>
          <a:noFill/>
          <a:ln>
            <a:noFill/>
          </a:ln>
        </p:spPr>
      </p:pic>
      <p:grpSp>
        <p:nvGrpSpPr>
          <p:cNvPr id="30" name="Google Shape;30;p5"/>
          <p:cNvGrpSpPr/>
          <p:nvPr/>
        </p:nvGrpSpPr>
        <p:grpSpPr>
          <a:xfrm>
            <a:off x="1" y="5607273"/>
            <a:ext cx="12213728" cy="1252537"/>
            <a:chOff x="-33239" y="5603791"/>
            <a:chExt cx="9160525" cy="1252537"/>
          </a:xfrm>
        </p:grpSpPr>
        <p:sp>
          <p:nvSpPr>
            <p:cNvPr id="31" name="Google Shape;31;p5"/>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32" name="Google Shape;32;p5"/>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33" name="Google Shape;33;p5"/>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34" name="Google Shape;34;p5"/>
          <p:cNvSpPr txBox="1"/>
          <p:nvPr>
            <p:ph type="title"/>
          </p:nvPr>
        </p:nvSpPr>
        <p:spPr>
          <a:xfrm>
            <a:off x="22142"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5" name="Google Shape;35;p5"/>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36" name="Google Shape;36;p5"/>
          <p:cNvSpPr/>
          <p:nvPr/>
        </p:nvSpPr>
        <p:spPr>
          <a:xfrm>
            <a:off x="-15450" y="0"/>
            <a:ext cx="12222900" cy="5610900"/>
          </a:xfrm>
          <a:prstGeom prst="rect">
            <a:avLst/>
          </a:prstGeom>
          <a:solidFill>
            <a:srgbClr val="006FB6">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447" name="Shape 447"/>
        <p:cNvGrpSpPr/>
        <p:nvPr/>
      </p:nvGrpSpPr>
      <p:grpSpPr>
        <a:xfrm>
          <a:off x="0" y="0"/>
          <a:ext cx="0" cy="0"/>
          <a:chOff x="0" y="0"/>
          <a:chExt cx="0" cy="0"/>
        </a:xfrm>
      </p:grpSpPr>
      <p:sp>
        <p:nvSpPr>
          <p:cNvPr id="448" name="Google Shape;448;p34"/>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449" name="Google Shape;449;p34"/>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0" name="Google Shape;450;p34"/>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1" name="Google Shape;451;p3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52" name="Google Shape;452;p34"/>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53" name="Google Shape;453;p3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454" name="Google Shape;454;p34"/>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55" name="Google Shape;455;p3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56" name="Google Shape;456;p34"/>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57" name="Google Shape;457;p3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58" name="Google Shape;458;p3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59" name="Google Shape;459;p3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60" name="Google Shape;460;p34"/>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61" name="Google Shape;461;p3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462" name="Google Shape;462;p34"/>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463" name="Google Shape;463;p34"/>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464" name="Google Shape;464;p34"/>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465" name="Shape 465"/>
        <p:cNvGrpSpPr/>
        <p:nvPr/>
      </p:nvGrpSpPr>
      <p:grpSpPr>
        <a:xfrm>
          <a:off x="0" y="0"/>
          <a:ext cx="0" cy="0"/>
          <a:chOff x="0" y="0"/>
          <a:chExt cx="0" cy="0"/>
        </a:xfrm>
      </p:grpSpPr>
      <p:sp>
        <p:nvSpPr>
          <p:cNvPr id="466" name="Google Shape;466;p35"/>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7" name="Google Shape;467;p35"/>
          <p:cNvSpPr txBox="1"/>
          <p:nvPr>
            <p:ph idx="2"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8" name="Google Shape;468;p3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69" name="Google Shape;469;p35"/>
          <p:cNvSpPr txBox="1"/>
          <p:nvPr>
            <p:ph idx="3"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70" name="Google Shape;470;p3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471" name="Google Shape;471;p35"/>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72" name="Google Shape;472;p3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73" name="Google Shape;473;p35"/>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74" name="Google Shape;474;p3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75" name="Google Shape;475;p3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76" name="Google Shape;476;p3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77" name="Google Shape;477;p35"/>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78" name="Google Shape;478;p3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479" name="Google Shape;479;p35"/>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480" name="Google Shape;480;p35"/>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481" name="Google Shape;481;p35"/>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pic>
        <p:nvPicPr>
          <p:cNvPr descr="A group of people in a room&#10;&#10;Description automatically generated with low confidence" id="482" name="Google Shape;482;p35"/>
          <p:cNvPicPr preferRelativeResize="0"/>
          <p:nvPr/>
        </p:nvPicPr>
        <p:blipFill rotWithShape="1">
          <a:blip r:embed="rId9">
            <a:alphaModFix/>
          </a:blip>
          <a:srcRect b="0" l="0" r="0" t="0"/>
          <a:stretch/>
        </p:blipFill>
        <p:spPr>
          <a:xfrm>
            <a:off x="7196750" y="1648824"/>
            <a:ext cx="4792050" cy="26655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83" name="Shape 483"/>
        <p:cNvGrpSpPr/>
        <p:nvPr/>
      </p:nvGrpSpPr>
      <p:grpSpPr>
        <a:xfrm>
          <a:off x="0" y="0"/>
          <a:ext cx="0" cy="0"/>
          <a:chOff x="0" y="0"/>
          <a:chExt cx="0" cy="0"/>
        </a:xfrm>
      </p:grpSpPr>
      <p:sp>
        <p:nvSpPr>
          <p:cNvPr id="484" name="Google Shape;484;p3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85" name="Google Shape;485;p3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pic>
        <p:nvPicPr>
          <p:cNvPr descr="A picture containing text, person, indoor, table&#10;&#10;Description automatically generated" id="486" name="Google Shape;486;p36"/>
          <p:cNvPicPr preferRelativeResize="0"/>
          <p:nvPr/>
        </p:nvPicPr>
        <p:blipFill rotWithShape="1">
          <a:blip r:embed="rId3">
            <a:alphaModFix/>
          </a:blip>
          <a:srcRect b="0" l="0" r="0" t="0"/>
          <a:stretch/>
        </p:blipFill>
        <p:spPr>
          <a:xfrm>
            <a:off x="5464911" y="1581644"/>
            <a:ext cx="6486175" cy="4320879"/>
          </a:xfrm>
          <a:prstGeom prst="rect">
            <a:avLst/>
          </a:prstGeom>
          <a:noFill/>
          <a:ln>
            <a:noFill/>
          </a:ln>
        </p:spPr>
      </p:pic>
      <p:cxnSp>
        <p:nvCxnSpPr>
          <p:cNvPr id="487" name="Google Shape;487;p3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88" name="Google Shape;488;p36"/>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89" name="Google Shape;489;p36"/>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90" name="Google Shape;490;p36"/>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91" name="Google Shape;491;p36"/>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sp>
        <p:nvSpPr>
          <p:cNvPr id="492" name="Google Shape;492;p36"/>
          <p:cNvSpPr/>
          <p:nvPr/>
        </p:nvSpPr>
        <p:spPr>
          <a:xfrm>
            <a:off x="3812820" y="4636967"/>
            <a:ext cx="3808200" cy="1571100"/>
          </a:xfrm>
          <a:prstGeom prst="wedgeRoundRectCallout">
            <a:avLst>
              <a:gd fmla="val 42010" name="adj1"/>
              <a:gd fmla="val -88457"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93" name="Google Shape;493;p36"/>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494" name="Google Shape;494;p36"/>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495" name="Google Shape;495;p36"/>
          <p:cNvSpPr/>
          <p:nvPr/>
        </p:nvSpPr>
        <p:spPr>
          <a:xfrm>
            <a:off x="1586774" y="2772170"/>
            <a:ext cx="3801300" cy="1571100"/>
          </a:xfrm>
          <a:prstGeom prst="wedgeRoundRectCallout">
            <a:avLst>
              <a:gd fmla="val 77165" name="adj1"/>
              <a:gd fmla="val -35329"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496" name="Google Shape;496;p36"/>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497" name="Google Shape;497;p36"/>
          <p:cNvSpPr/>
          <p:nvPr/>
        </p:nvSpPr>
        <p:spPr>
          <a:xfrm>
            <a:off x="144716" y="1293950"/>
            <a:ext cx="3801300" cy="1571100"/>
          </a:xfrm>
          <a:prstGeom prst="wedgeRoundRectCallout">
            <a:avLst>
              <a:gd fmla="val 112822" name="adj1"/>
              <a:gd fmla="val -3832"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8" name="Google Shape;498;p36"/>
          <p:cNvSpPr/>
          <p:nvPr/>
        </p:nvSpPr>
        <p:spPr>
          <a:xfrm>
            <a:off x="158984" y="4417887"/>
            <a:ext cx="3206700" cy="1571100"/>
          </a:xfrm>
          <a:prstGeom prst="wedgeRoundRectCallout">
            <a:avLst>
              <a:gd fmla="val 117826" name="adj1"/>
              <a:gd fmla="val -60384"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9" name="Google Shape;499;p36"/>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0" name="Google Shape;500;p36"/>
          <p:cNvSpPr txBox="1"/>
          <p:nvPr>
            <p:ph idx="2" type="body"/>
          </p:nvPr>
        </p:nvSpPr>
        <p:spPr>
          <a:xfrm>
            <a:off x="4072874" y="4724938"/>
            <a:ext cx="33069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1" name="Google Shape;501;p36"/>
          <p:cNvSpPr txBox="1"/>
          <p:nvPr>
            <p:ph idx="3" type="body"/>
          </p:nvPr>
        </p:nvSpPr>
        <p:spPr>
          <a:xfrm>
            <a:off x="240914" y="1445813"/>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2" name="Google Shape;502;p36"/>
          <p:cNvSpPr txBox="1"/>
          <p:nvPr>
            <p:ph idx="4" type="body"/>
          </p:nvPr>
        </p:nvSpPr>
        <p:spPr>
          <a:xfrm>
            <a:off x="319505" y="4495585"/>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503" name="Shape 503"/>
        <p:cNvGrpSpPr/>
        <p:nvPr/>
      </p:nvGrpSpPr>
      <p:grpSpPr>
        <a:xfrm>
          <a:off x="0" y="0"/>
          <a:ext cx="0" cy="0"/>
          <a:chOff x="0" y="0"/>
          <a:chExt cx="0" cy="0"/>
        </a:xfrm>
      </p:grpSpPr>
      <p:pic>
        <p:nvPicPr>
          <p:cNvPr id="504" name="Google Shape;504;p37"/>
          <p:cNvPicPr preferRelativeResize="0"/>
          <p:nvPr/>
        </p:nvPicPr>
        <p:blipFill rotWithShape="1">
          <a:blip r:embed="rId2">
            <a:alphaModFix/>
          </a:blip>
          <a:srcRect b="0" l="0" r="0" t="0"/>
          <a:stretch/>
        </p:blipFill>
        <p:spPr>
          <a:xfrm>
            <a:off x="129614" y="1685897"/>
            <a:ext cx="5505627" cy="4256743"/>
          </a:xfrm>
          <a:prstGeom prst="rect">
            <a:avLst/>
          </a:prstGeom>
          <a:noFill/>
          <a:ln>
            <a:noFill/>
          </a:ln>
        </p:spPr>
      </p:pic>
      <p:sp>
        <p:nvSpPr>
          <p:cNvPr id="505" name="Google Shape;505;p3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506" name="Google Shape;506;p37"/>
          <p:cNvPicPr preferRelativeResize="0"/>
          <p:nvPr/>
        </p:nvPicPr>
        <p:blipFill rotWithShape="1">
          <a:blip r:embed="rId3">
            <a:alphaModFix/>
          </a:blip>
          <a:srcRect b="0" l="0" r="0" t="0"/>
          <a:stretch/>
        </p:blipFill>
        <p:spPr>
          <a:xfrm>
            <a:off x="2097147" y="6246434"/>
            <a:ext cx="309931" cy="493980"/>
          </a:xfrm>
          <a:prstGeom prst="rect">
            <a:avLst/>
          </a:prstGeom>
          <a:noFill/>
          <a:ln>
            <a:noFill/>
          </a:ln>
        </p:spPr>
      </p:pic>
      <p:cxnSp>
        <p:nvCxnSpPr>
          <p:cNvPr id="507" name="Google Shape;507;p37"/>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08" name="Google Shape;508;p37"/>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09" name="Google Shape;509;p37"/>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10" name="Google Shape;510;p37"/>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11" name="Google Shape;511;p3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12" name="Google Shape;512;p37"/>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513" name="Google Shape;513;p37"/>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514" name="Google Shape;514;p37"/>
          <p:cNvSpPr/>
          <p:nvPr/>
        </p:nvSpPr>
        <p:spPr>
          <a:xfrm>
            <a:off x="8260989" y="2998070"/>
            <a:ext cx="3801300" cy="1571100"/>
          </a:xfrm>
          <a:prstGeom prst="wedgeRoundRectCallout">
            <a:avLst>
              <a:gd fmla="val -135679" name="adj1"/>
              <a:gd fmla="val -7111"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515" name="Google Shape;515;p37"/>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516" name="Google Shape;516;p37"/>
          <p:cNvSpPr/>
          <p:nvPr/>
        </p:nvSpPr>
        <p:spPr>
          <a:xfrm>
            <a:off x="5720300" y="1436681"/>
            <a:ext cx="3801300" cy="1571100"/>
          </a:xfrm>
          <a:prstGeom prst="wedgeRoundRectCallout">
            <a:avLst>
              <a:gd fmla="val -69408" name="adj1"/>
              <a:gd fmla="val 37613"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7" name="Google Shape;517;p37"/>
          <p:cNvSpPr/>
          <p:nvPr/>
        </p:nvSpPr>
        <p:spPr>
          <a:xfrm>
            <a:off x="5839976" y="4511014"/>
            <a:ext cx="5789100" cy="1571100"/>
          </a:xfrm>
          <a:prstGeom prst="wedgeRoundRectCallout">
            <a:avLst>
              <a:gd fmla="val -71407" name="adj1"/>
              <a:gd fmla="val -94775"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8" name="Google Shape;518;p37"/>
          <p:cNvSpPr txBox="1"/>
          <p:nvPr>
            <p:ph idx="1" type="body"/>
          </p:nvPr>
        </p:nvSpPr>
        <p:spPr>
          <a:xfrm>
            <a:off x="8450575" y="3165416"/>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19" name="Google Shape;519;p37"/>
          <p:cNvSpPr txBox="1"/>
          <p:nvPr>
            <p:ph idx="2" type="body"/>
          </p:nvPr>
        </p:nvSpPr>
        <p:spPr>
          <a:xfrm>
            <a:off x="5816498" y="1588544"/>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20" name="Google Shape;520;p37"/>
          <p:cNvSpPr txBox="1"/>
          <p:nvPr>
            <p:ph idx="3" type="body"/>
          </p:nvPr>
        </p:nvSpPr>
        <p:spPr>
          <a:xfrm>
            <a:off x="6003646" y="4619956"/>
            <a:ext cx="53886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521" name="Shape 521"/>
        <p:cNvGrpSpPr/>
        <p:nvPr/>
      </p:nvGrpSpPr>
      <p:grpSpPr>
        <a:xfrm>
          <a:off x="0" y="0"/>
          <a:ext cx="0" cy="0"/>
          <a:chOff x="0" y="0"/>
          <a:chExt cx="0" cy="0"/>
        </a:xfrm>
      </p:grpSpPr>
      <p:sp>
        <p:nvSpPr>
          <p:cNvPr id="522" name="Google Shape;522;p38"/>
          <p:cNvSpPr txBox="1"/>
          <p:nvPr>
            <p:ph type="title"/>
          </p:nvPr>
        </p:nvSpPr>
        <p:spPr>
          <a:xfrm>
            <a:off x="0" y="-1"/>
            <a:ext cx="91599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3" name="Google Shape;523;p38"/>
          <p:cNvSpPr txBox="1"/>
          <p:nvPr>
            <p:ph idx="1" type="body"/>
          </p:nvPr>
        </p:nvSpPr>
        <p:spPr>
          <a:xfrm>
            <a:off x="0" y="5764437"/>
            <a:ext cx="12192000" cy="1093500"/>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24" name="Google Shape;524;p38"/>
          <p:cNvSpPr txBox="1"/>
          <p:nvPr>
            <p:ph idx="2" type="body"/>
          </p:nvPr>
        </p:nvSpPr>
        <p:spPr>
          <a:xfrm>
            <a:off x="0" y="1657350"/>
            <a:ext cx="12192000" cy="352440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525" name="Google Shape;525;p38"/>
          <p:cNvGrpSpPr/>
          <p:nvPr/>
        </p:nvGrpSpPr>
        <p:grpSpPr>
          <a:xfrm>
            <a:off x="1" y="5607273"/>
            <a:ext cx="12196128" cy="83414"/>
            <a:chOff x="-33239" y="5603791"/>
            <a:chExt cx="9147325" cy="83414"/>
          </a:xfrm>
        </p:grpSpPr>
        <p:cxnSp>
          <p:nvCxnSpPr>
            <p:cNvPr id="526" name="Google Shape;526;p38"/>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527" name="Google Shape;527;p38"/>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introduction">
  <p:cSld name="3_Reading tip">
    <p:spTree>
      <p:nvGrpSpPr>
        <p:cNvPr id="533" name="Shape 533"/>
        <p:cNvGrpSpPr/>
        <p:nvPr/>
      </p:nvGrpSpPr>
      <p:grpSpPr>
        <a:xfrm>
          <a:off x="0" y="0"/>
          <a:ext cx="0" cy="0"/>
          <a:chOff x="0" y="0"/>
          <a:chExt cx="0" cy="0"/>
        </a:xfrm>
      </p:grpSpPr>
      <p:sp>
        <p:nvSpPr>
          <p:cNvPr id="534" name="Google Shape;534;p40"/>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35" name="Google Shape;535;p40"/>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36" name="Google Shape;536;p40"/>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537" name="Google Shape;537;p40"/>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38" name="Google Shape;538;p40"/>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39" name="Google Shape;539;p4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40" name="Google Shape;540;p40"/>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41" name="Google Shape;541;p40"/>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542" name="Google Shape;542;p40"/>
          <p:cNvSpPr/>
          <p:nvPr>
            <p:ph idx="2" type="pic"/>
          </p:nvPr>
        </p:nvSpPr>
        <p:spPr>
          <a:xfrm>
            <a:off x="9282749" y="1283634"/>
            <a:ext cx="2377500" cy="3173100"/>
          </a:xfrm>
          <a:prstGeom prst="rect">
            <a:avLst/>
          </a:prstGeom>
          <a:noFill/>
          <a:ln>
            <a:noFill/>
          </a:ln>
        </p:spPr>
      </p:sp>
      <p:sp>
        <p:nvSpPr>
          <p:cNvPr id="543" name="Google Shape;543;p40"/>
          <p:cNvSpPr txBox="1"/>
          <p:nvPr>
            <p:ph idx="1" type="body"/>
          </p:nvPr>
        </p:nvSpPr>
        <p:spPr>
          <a:xfrm>
            <a:off x="9222900" y="4748864"/>
            <a:ext cx="2497200" cy="1342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4" name="Google Shape;544;p40"/>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5" name="Google Shape;545;p40"/>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6" name="Google Shape;546;p40"/>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7" name="Google Shape;547;p40"/>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48" name="Google Shape;548;p40"/>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49" name="Google Shape;549;p40"/>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50" name="Google Shape;550;p40"/>
          <p:cNvSpPr txBox="1"/>
          <p:nvPr>
            <p:ph idx="9" type="body"/>
          </p:nvPr>
        </p:nvSpPr>
        <p:spPr>
          <a:xfrm>
            <a:off x="1340838" y="491044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51" name="Google Shape;551;p40"/>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552" name="Shape 552"/>
        <p:cNvGrpSpPr/>
        <p:nvPr/>
      </p:nvGrpSpPr>
      <p:grpSpPr>
        <a:xfrm>
          <a:off x="0" y="0"/>
          <a:ext cx="0" cy="0"/>
          <a:chOff x="0" y="0"/>
          <a:chExt cx="0" cy="0"/>
        </a:xfrm>
      </p:grpSpPr>
      <p:pic>
        <p:nvPicPr>
          <p:cNvPr id="553" name="Google Shape;553;p4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554" name="Google Shape;554;p41"/>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55" name="Google Shape;555;p41"/>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56" name="Google Shape;556;p41"/>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57" name="Google Shape;557;p41"/>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58" name="Google Shape;558;p4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59" name="Google Shape;559;p4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560" name="Google Shape;560;p41"/>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561" name="Google Shape;561;p4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562" name="Google Shape;562;p4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p:txBody>
      </p:sp>
      <p:sp>
        <p:nvSpPr>
          <p:cNvPr id="563" name="Google Shape;563;p41"/>
          <p:cNvSpPr txBox="1"/>
          <p:nvPr>
            <p:ph idx="1" type="body"/>
          </p:nvPr>
        </p:nvSpPr>
        <p:spPr>
          <a:xfrm>
            <a:off x="346770" y="1770858"/>
            <a:ext cx="4578900" cy="3640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4" name="Google Shape;564;p41"/>
          <p:cNvSpPr/>
          <p:nvPr>
            <p:ph idx="2" type="pic"/>
          </p:nvPr>
        </p:nvSpPr>
        <p:spPr>
          <a:xfrm>
            <a:off x="4988162" y="1731765"/>
            <a:ext cx="3473700" cy="3918000"/>
          </a:xfrm>
          <a:prstGeom prst="rect">
            <a:avLst/>
          </a:prstGeom>
          <a:noFill/>
          <a:ln>
            <a:noFill/>
          </a:ln>
        </p:spPr>
      </p:sp>
      <p:sp>
        <p:nvSpPr>
          <p:cNvPr id="565" name="Google Shape;565;p41"/>
          <p:cNvSpPr txBox="1"/>
          <p:nvPr>
            <p:ph idx="3" type="body"/>
          </p:nvPr>
        </p:nvSpPr>
        <p:spPr>
          <a:xfrm>
            <a:off x="8951630" y="1770857"/>
            <a:ext cx="2961300" cy="3640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d Your Materials">
  <p:cSld name="Find Your Materials">
    <p:spTree>
      <p:nvGrpSpPr>
        <p:cNvPr id="566" name="Shape 566"/>
        <p:cNvGrpSpPr/>
        <p:nvPr/>
      </p:nvGrpSpPr>
      <p:grpSpPr>
        <a:xfrm>
          <a:off x="0" y="0"/>
          <a:ext cx="0" cy="0"/>
          <a:chOff x="0" y="0"/>
          <a:chExt cx="0" cy="0"/>
        </a:xfrm>
      </p:grpSpPr>
      <p:sp>
        <p:nvSpPr>
          <p:cNvPr id="567" name="Google Shape;567;p42"/>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68" name="Google Shape;568;p42"/>
          <p:cNvPicPr preferRelativeResize="0"/>
          <p:nvPr/>
        </p:nvPicPr>
        <p:blipFill rotWithShape="1">
          <a:blip r:embed="rId2">
            <a:alphaModFix/>
          </a:blip>
          <a:srcRect b="0" l="0" r="0" t="0"/>
          <a:stretch/>
        </p:blipFill>
        <p:spPr>
          <a:xfrm>
            <a:off x="179447" y="6246434"/>
            <a:ext cx="309931" cy="493980"/>
          </a:xfrm>
          <a:prstGeom prst="rect">
            <a:avLst/>
          </a:prstGeom>
          <a:noFill/>
          <a:ln>
            <a:noFill/>
          </a:ln>
        </p:spPr>
      </p:pic>
      <p:cxnSp>
        <p:nvCxnSpPr>
          <p:cNvPr id="569" name="Google Shape;569;p42"/>
          <p:cNvCxnSpPr/>
          <p:nvPr/>
        </p:nvCxnSpPr>
        <p:spPr>
          <a:xfrm>
            <a:off x="371844"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570" name="Google Shape;570;p42"/>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71" name="Google Shape;571;p42"/>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72" name="Google Shape;572;p42"/>
          <p:cNvPicPr preferRelativeResize="0"/>
          <p:nvPr/>
        </p:nvPicPr>
        <p:blipFill rotWithShape="1">
          <a:blip r:embed="rId3">
            <a:alphaModFix/>
          </a:blip>
          <a:srcRect b="0" l="0" r="0" t="0"/>
          <a:stretch/>
        </p:blipFill>
        <p:spPr>
          <a:xfrm>
            <a:off x="7784915" y="6196177"/>
            <a:ext cx="491969" cy="536174"/>
          </a:xfrm>
          <a:prstGeom prst="rect">
            <a:avLst/>
          </a:prstGeom>
          <a:noFill/>
          <a:ln>
            <a:noFill/>
          </a:ln>
        </p:spPr>
      </p:pic>
      <p:pic>
        <p:nvPicPr>
          <p:cNvPr id="573" name="Google Shape;573;p42"/>
          <p:cNvPicPr preferRelativeResize="0"/>
          <p:nvPr/>
        </p:nvPicPr>
        <p:blipFill rotWithShape="1">
          <a:blip r:embed="rId4">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74" name="Google Shape;574;p42"/>
          <p:cNvPicPr preferRelativeResize="0"/>
          <p:nvPr/>
        </p:nvPicPr>
        <p:blipFill rotWithShape="1">
          <a:blip r:embed="rId5">
            <a:alphaModFix/>
          </a:blip>
          <a:srcRect b="0" l="0" r="0" t="0"/>
          <a:stretch/>
        </p:blipFill>
        <p:spPr>
          <a:xfrm>
            <a:off x="5063574" y="6196177"/>
            <a:ext cx="687747" cy="615553"/>
          </a:xfrm>
          <a:prstGeom prst="rect">
            <a:avLst/>
          </a:prstGeom>
          <a:noFill/>
          <a:ln>
            <a:noFill/>
          </a:ln>
        </p:spPr>
      </p:pic>
      <p:sp>
        <p:nvSpPr>
          <p:cNvPr id="575" name="Google Shape;575;p42"/>
          <p:cNvSpPr txBox="1"/>
          <p:nvPr>
            <p:ph idx="1" type="body"/>
          </p:nvPr>
        </p:nvSpPr>
        <p:spPr>
          <a:xfrm>
            <a:off x="628275" y="1620838"/>
            <a:ext cx="30816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6" name="Google Shape;576;p42"/>
          <p:cNvSpPr txBox="1"/>
          <p:nvPr>
            <p:ph idx="2" type="body"/>
          </p:nvPr>
        </p:nvSpPr>
        <p:spPr>
          <a:xfrm>
            <a:off x="4059003" y="1632097"/>
            <a:ext cx="40050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7" name="Google Shape;577;p42"/>
          <p:cNvSpPr txBox="1"/>
          <p:nvPr>
            <p:ph idx="3" type="body"/>
          </p:nvPr>
        </p:nvSpPr>
        <p:spPr>
          <a:xfrm>
            <a:off x="8794864" y="1454588"/>
            <a:ext cx="3348000" cy="1172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8" name="Google Shape;578;p42"/>
          <p:cNvSpPr txBox="1"/>
          <p:nvPr>
            <p:ph idx="4" type="body"/>
          </p:nvPr>
        </p:nvSpPr>
        <p:spPr>
          <a:xfrm>
            <a:off x="8794863" y="2645354"/>
            <a:ext cx="3348000" cy="153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9" name="Google Shape;579;p42"/>
          <p:cNvSpPr/>
          <p:nvPr>
            <p:ph idx="5" type="pic"/>
          </p:nvPr>
        </p:nvSpPr>
        <p:spPr>
          <a:xfrm>
            <a:off x="8989159" y="4407656"/>
            <a:ext cx="2926200" cy="19476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wider picture">
  <p:cSld name="3_Reading tip with wider picture">
    <p:spTree>
      <p:nvGrpSpPr>
        <p:cNvPr id="580" name="Shape 580"/>
        <p:cNvGrpSpPr/>
        <p:nvPr/>
      </p:nvGrpSpPr>
      <p:grpSpPr>
        <a:xfrm>
          <a:off x="0" y="0"/>
          <a:ext cx="0" cy="0"/>
          <a:chOff x="0" y="0"/>
          <a:chExt cx="0" cy="0"/>
        </a:xfrm>
      </p:grpSpPr>
      <p:sp>
        <p:nvSpPr>
          <p:cNvPr id="581" name="Google Shape;581;p43"/>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82" name="Google Shape;582;p43"/>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83" name="Google Shape;583;p43"/>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584" name="Google Shape;584;p43"/>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85" name="Google Shape;585;p43"/>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86" name="Google Shape;586;p43"/>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87" name="Google Shape;587;p43"/>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88" name="Google Shape;588;p43"/>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589" name="Google Shape;589;p43"/>
          <p:cNvSpPr txBox="1"/>
          <p:nvPr>
            <p:ph idx="1" type="body"/>
          </p:nvPr>
        </p:nvSpPr>
        <p:spPr>
          <a:xfrm>
            <a:off x="500204" y="1587499"/>
            <a:ext cx="7520700" cy="436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0" name="Google Shape;590;p43"/>
          <p:cNvSpPr/>
          <p:nvPr>
            <p:ph idx="2" type="pic"/>
          </p:nvPr>
        </p:nvSpPr>
        <p:spPr>
          <a:xfrm>
            <a:off x="8832388" y="1251284"/>
            <a:ext cx="3251700" cy="2499000"/>
          </a:xfrm>
          <a:prstGeom prst="rect">
            <a:avLst/>
          </a:prstGeom>
          <a:noFill/>
          <a:ln>
            <a:noFill/>
          </a:ln>
        </p:spPr>
      </p:sp>
      <p:sp>
        <p:nvSpPr>
          <p:cNvPr id="591" name="Google Shape;591;p43"/>
          <p:cNvSpPr txBox="1"/>
          <p:nvPr>
            <p:ph idx="3" type="body"/>
          </p:nvPr>
        </p:nvSpPr>
        <p:spPr>
          <a:xfrm>
            <a:off x="9209609" y="4065956"/>
            <a:ext cx="2497200" cy="2185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az Kids">
  <p:cSld name="4_Raz Kids">
    <p:spTree>
      <p:nvGrpSpPr>
        <p:cNvPr id="592" name="Shape 592"/>
        <p:cNvGrpSpPr/>
        <p:nvPr/>
      </p:nvGrpSpPr>
      <p:grpSpPr>
        <a:xfrm>
          <a:off x="0" y="0"/>
          <a:ext cx="0" cy="0"/>
          <a:chOff x="0" y="0"/>
          <a:chExt cx="0" cy="0"/>
        </a:xfrm>
      </p:grpSpPr>
      <p:sp>
        <p:nvSpPr>
          <p:cNvPr id="593" name="Google Shape;593;p44"/>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94" name="Google Shape;594;p44"/>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95" name="Google Shape;595;p44"/>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96" name="Google Shape;596;p44"/>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597" name="Google Shape;597;p44"/>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98" name="Google Shape;598;p44"/>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99" name="Google Shape;599;p44"/>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600" name="Google Shape;600;p44"/>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01" name="Google Shape;601;p44"/>
          <p:cNvSpPr/>
          <p:nvPr>
            <p:ph idx="2" type="pic"/>
          </p:nvPr>
        </p:nvSpPr>
        <p:spPr>
          <a:xfrm>
            <a:off x="9093038" y="1058781"/>
            <a:ext cx="2715900" cy="2715900"/>
          </a:xfrm>
          <a:prstGeom prst="rect">
            <a:avLst/>
          </a:prstGeom>
          <a:noFill/>
          <a:ln>
            <a:noFill/>
          </a:ln>
        </p:spPr>
      </p:sp>
      <p:sp>
        <p:nvSpPr>
          <p:cNvPr id="602" name="Google Shape;602;p44"/>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3" name="Google Shape;603;p44"/>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4" name="Google Shape;604;p44"/>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5" name="Google Shape;605;p44"/>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6" name="Google Shape;606;p44"/>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7" name="Google Shape;607;p44"/>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8" name="Google Shape;608;p44"/>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ound like a storyteller">
  <p:cSld name="Title, Subtitle_2">
    <p:spTree>
      <p:nvGrpSpPr>
        <p:cNvPr id="37"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b="12168" l="0" r="0" t="3434"/>
          <a:stretch/>
        </p:blipFill>
        <p:spPr>
          <a:xfrm>
            <a:off x="0" y="0"/>
            <a:ext cx="12192000" cy="6857999"/>
          </a:xfrm>
          <a:prstGeom prst="rect">
            <a:avLst/>
          </a:prstGeom>
          <a:noFill/>
          <a:ln>
            <a:noFill/>
          </a:ln>
        </p:spPr>
      </p:pic>
      <p:grpSp>
        <p:nvGrpSpPr>
          <p:cNvPr id="39" name="Google Shape;39;p6"/>
          <p:cNvGrpSpPr/>
          <p:nvPr/>
        </p:nvGrpSpPr>
        <p:grpSpPr>
          <a:xfrm>
            <a:off x="1" y="5607273"/>
            <a:ext cx="12213728" cy="1252537"/>
            <a:chOff x="-33239" y="5603791"/>
            <a:chExt cx="9160525" cy="1252537"/>
          </a:xfrm>
        </p:grpSpPr>
        <p:sp>
          <p:nvSpPr>
            <p:cNvPr id="40" name="Google Shape;40;p6"/>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41" name="Google Shape;41;p6"/>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42" name="Google Shape;42;p6"/>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43" name="Google Shape;43;p6"/>
          <p:cNvSpPr txBox="1"/>
          <p:nvPr>
            <p:ph type="title"/>
          </p:nvPr>
        </p:nvSpPr>
        <p:spPr>
          <a:xfrm>
            <a:off x="-8"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4" name="Google Shape;44;p6"/>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45" name="Google Shape;45;p6"/>
          <p:cNvSpPr/>
          <p:nvPr/>
        </p:nvSpPr>
        <p:spPr>
          <a:xfrm>
            <a:off x="-4600" y="0"/>
            <a:ext cx="12222900" cy="5610900"/>
          </a:xfrm>
          <a:prstGeom prst="rect">
            <a:avLst/>
          </a:prstGeom>
          <a:solidFill>
            <a:srgbClr val="006FB6">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5_Content with Caption">
    <p:spTree>
      <p:nvGrpSpPr>
        <p:cNvPr id="609" name="Shape 609"/>
        <p:cNvGrpSpPr/>
        <p:nvPr/>
      </p:nvGrpSpPr>
      <p:grpSpPr>
        <a:xfrm>
          <a:off x="0" y="0"/>
          <a:ext cx="0" cy="0"/>
          <a:chOff x="0" y="0"/>
          <a:chExt cx="0" cy="0"/>
        </a:xfrm>
      </p:grpSpPr>
      <p:sp>
        <p:nvSpPr>
          <p:cNvPr id="610" name="Google Shape;610;p45"/>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1" name="Google Shape;611;p45"/>
          <p:cNvSpPr/>
          <p:nvPr>
            <p:ph idx="2" type="pic"/>
          </p:nvPr>
        </p:nvSpPr>
        <p:spPr>
          <a:xfrm>
            <a:off x="8953152" y="1444919"/>
            <a:ext cx="2916900" cy="2596800"/>
          </a:xfrm>
          <a:prstGeom prst="rect">
            <a:avLst/>
          </a:prstGeom>
          <a:noFill/>
          <a:ln>
            <a:noFill/>
          </a:ln>
        </p:spPr>
      </p:sp>
      <p:sp>
        <p:nvSpPr>
          <p:cNvPr id="612" name="Google Shape;612;p45"/>
          <p:cNvSpPr txBox="1"/>
          <p:nvPr>
            <p:ph idx="1"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700"/>
              <a:buFont typeface="Noto Sans Symbols"/>
              <a:buNone/>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613" name="Google Shape;613;p45"/>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14" name="Google Shape;614;p45"/>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15" name="Google Shape;615;p45"/>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616" name="Google Shape;616;p45"/>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17" name="Google Shape;617;p45"/>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18" name="Google Shape;618;p45"/>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619" name="Google Shape;619;p45"/>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20" name="Google Shape;620;p45"/>
          <p:cNvSpPr/>
          <p:nvPr>
            <p:ph idx="3" type="pic"/>
          </p:nvPr>
        </p:nvSpPr>
        <p:spPr>
          <a:xfrm>
            <a:off x="1620982" y="1733964"/>
            <a:ext cx="5123700" cy="3849300"/>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Social Media">
    <p:spTree>
      <p:nvGrpSpPr>
        <p:cNvPr id="621" name="Shape 621"/>
        <p:cNvGrpSpPr/>
        <p:nvPr/>
      </p:nvGrpSpPr>
      <p:grpSpPr>
        <a:xfrm>
          <a:off x="0" y="0"/>
          <a:ext cx="0" cy="0"/>
          <a:chOff x="0" y="0"/>
          <a:chExt cx="0" cy="0"/>
        </a:xfrm>
      </p:grpSpPr>
      <p:sp>
        <p:nvSpPr>
          <p:cNvPr id="622" name="Google Shape;622;p46"/>
          <p:cNvSpPr/>
          <p:nvPr>
            <p:ph idx="2" type="pic"/>
          </p:nvPr>
        </p:nvSpPr>
        <p:spPr>
          <a:xfrm>
            <a:off x="9810967" y="1562916"/>
            <a:ext cx="1152000" cy="1143000"/>
          </a:xfrm>
          <a:prstGeom prst="rect">
            <a:avLst/>
          </a:prstGeom>
          <a:noFill/>
          <a:ln>
            <a:noFill/>
          </a:ln>
        </p:spPr>
      </p:sp>
      <p:sp>
        <p:nvSpPr>
          <p:cNvPr id="623" name="Google Shape;623;p46"/>
          <p:cNvSpPr txBox="1"/>
          <p:nvPr>
            <p:ph idx="1" type="body"/>
          </p:nvPr>
        </p:nvSpPr>
        <p:spPr>
          <a:xfrm>
            <a:off x="371844" y="1687513"/>
            <a:ext cx="8090700" cy="336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5000"/>
              <a:buFont typeface="Arial"/>
              <a:buNone/>
              <a:defRPr b="0" i="0" sz="5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4" name="Google Shape;624;p46"/>
          <p:cNvSpPr/>
          <p:nvPr>
            <p:ph idx="3" type="pic"/>
          </p:nvPr>
        </p:nvSpPr>
        <p:spPr>
          <a:xfrm>
            <a:off x="9757009" y="3260706"/>
            <a:ext cx="1216200" cy="987600"/>
          </a:xfrm>
          <a:prstGeom prst="rect">
            <a:avLst/>
          </a:prstGeom>
          <a:noFill/>
          <a:ln>
            <a:noFill/>
          </a:ln>
        </p:spPr>
      </p:sp>
      <p:sp>
        <p:nvSpPr>
          <p:cNvPr id="625" name="Google Shape;625;p46"/>
          <p:cNvSpPr/>
          <p:nvPr>
            <p:ph idx="4" type="pic"/>
          </p:nvPr>
        </p:nvSpPr>
        <p:spPr>
          <a:xfrm>
            <a:off x="9810967" y="4777725"/>
            <a:ext cx="1143000" cy="1143000"/>
          </a:xfrm>
          <a:prstGeom prst="rect">
            <a:avLst/>
          </a:prstGeom>
          <a:noFill/>
          <a:ln>
            <a:noFill/>
          </a:ln>
        </p:spPr>
      </p:sp>
      <p:cxnSp>
        <p:nvCxnSpPr>
          <p:cNvPr id="626" name="Google Shape;626;p46"/>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27" name="Google Shape;627;p46"/>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28" name="Google Shape;628;p46"/>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629" name="Google Shape;629;p46"/>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30" name="Google Shape;630;p46"/>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31" name="Google Shape;631;p46"/>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632" name="Google Shape;632;p46"/>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33" name="Google Shape;633;p46"/>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Reading tip with older child extra">
  <p:cSld name="2--Reading tip with older child extra">
    <p:spTree>
      <p:nvGrpSpPr>
        <p:cNvPr id="634" name="Shape 634"/>
        <p:cNvGrpSpPr/>
        <p:nvPr/>
      </p:nvGrpSpPr>
      <p:grpSpPr>
        <a:xfrm>
          <a:off x="0" y="0"/>
          <a:ext cx="0" cy="0"/>
          <a:chOff x="0" y="0"/>
          <a:chExt cx="0" cy="0"/>
        </a:xfrm>
      </p:grpSpPr>
      <p:sp>
        <p:nvSpPr>
          <p:cNvPr id="635" name="Google Shape;635;p47"/>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36" name="Google Shape;636;p47"/>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37" name="Google Shape;637;p47"/>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638" name="Google Shape;638;p47"/>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39" name="Google Shape;639;p47"/>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640" name="Google Shape;640;p47"/>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41" name="Google Shape;641;p47"/>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642" name="Google Shape;642;p47"/>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643" name="Google Shape;643;p47"/>
          <p:cNvSpPr/>
          <p:nvPr>
            <p:ph idx="2" type="pic"/>
          </p:nvPr>
        </p:nvSpPr>
        <p:spPr>
          <a:xfrm>
            <a:off x="9209369" y="1251283"/>
            <a:ext cx="2404500" cy="2949900"/>
          </a:xfrm>
          <a:prstGeom prst="rect">
            <a:avLst/>
          </a:prstGeom>
          <a:noFill/>
          <a:ln>
            <a:noFill/>
          </a:ln>
        </p:spPr>
      </p:sp>
      <p:sp>
        <p:nvSpPr>
          <p:cNvPr id="644" name="Google Shape;644;p47"/>
          <p:cNvSpPr txBox="1"/>
          <p:nvPr>
            <p:ph idx="1" type="body"/>
          </p:nvPr>
        </p:nvSpPr>
        <p:spPr>
          <a:xfrm>
            <a:off x="8822723" y="4264514"/>
            <a:ext cx="3212700" cy="2301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5" name="Google Shape;645;p47"/>
          <p:cNvSpPr txBox="1"/>
          <p:nvPr>
            <p:ph idx="3" type="body"/>
          </p:nvPr>
        </p:nvSpPr>
        <p:spPr>
          <a:xfrm>
            <a:off x="500205" y="1566099"/>
            <a:ext cx="7528800" cy="3463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6" name="Google Shape;646;p47"/>
          <p:cNvSpPr txBox="1"/>
          <p:nvPr>
            <p:ph idx="4" type="body"/>
          </p:nvPr>
        </p:nvSpPr>
        <p:spPr>
          <a:xfrm>
            <a:off x="5940679" y="1768203"/>
            <a:ext cx="2692800" cy="25632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47" name="Shape 647"/>
        <p:cNvGrpSpPr/>
        <p:nvPr/>
      </p:nvGrpSpPr>
      <p:grpSpPr>
        <a:xfrm>
          <a:off x="0" y="0"/>
          <a:ext cx="0" cy="0"/>
          <a:chOff x="0" y="0"/>
          <a:chExt cx="0" cy="0"/>
        </a:xfrm>
      </p:grpSpPr>
      <p:sp>
        <p:nvSpPr>
          <p:cNvPr id="648" name="Google Shape;648;p48"/>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9" name="Google Shape;649;p48"/>
          <p:cNvSpPr txBox="1"/>
          <p:nvPr>
            <p:ph idx="1" type="body"/>
          </p:nvPr>
        </p:nvSpPr>
        <p:spPr>
          <a:xfrm>
            <a:off x="-1" y="1623059"/>
            <a:ext cx="8589900" cy="4297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57200" lvl="1" marL="914400" marR="0" rtl="0" algn="l">
              <a:lnSpc>
                <a:spcPct val="90000"/>
              </a:lnSpc>
              <a:spcBef>
                <a:spcPts val="5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81000" lvl="5" marL="27432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0" name="Google Shape;650;p48"/>
          <p:cNvSpPr txBox="1"/>
          <p:nvPr>
            <p:ph idx="2" type="body"/>
          </p:nvPr>
        </p:nvSpPr>
        <p:spPr>
          <a:xfrm>
            <a:off x="8783638" y="1622425"/>
            <a:ext cx="3306900" cy="23094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55600" lvl="1" marL="9144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1" name="Google Shape;651;p48"/>
          <p:cNvSpPr txBox="1"/>
          <p:nvPr>
            <p:ph idx="3" type="body"/>
          </p:nvPr>
        </p:nvSpPr>
        <p:spPr>
          <a:xfrm>
            <a:off x="8783638" y="5737860"/>
            <a:ext cx="3306900" cy="656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2" name="Google Shape;652;p48"/>
          <p:cNvSpPr txBox="1"/>
          <p:nvPr>
            <p:ph idx="4" type="body"/>
          </p:nvPr>
        </p:nvSpPr>
        <p:spPr>
          <a:xfrm>
            <a:off x="8783638" y="4225881"/>
            <a:ext cx="3306900" cy="1214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53" name="Shape 653"/>
        <p:cNvGrpSpPr/>
        <p:nvPr/>
      </p:nvGrpSpPr>
      <p:grpSpPr>
        <a:xfrm>
          <a:off x="0" y="0"/>
          <a:ext cx="0" cy="0"/>
          <a:chOff x="0" y="0"/>
          <a:chExt cx="0" cy="0"/>
        </a:xfrm>
      </p:grpSpPr>
      <p:sp>
        <p:nvSpPr>
          <p:cNvPr id="654" name="Google Shape;654;p49"/>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655" name="Shape 655"/>
        <p:cNvGrpSpPr/>
        <p:nvPr/>
      </p:nvGrpSpPr>
      <p:grpSpPr>
        <a:xfrm>
          <a:off x="0" y="0"/>
          <a:ext cx="0" cy="0"/>
          <a:chOff x="0" y="0"/>
          <a:chExt cx="0" cy="0"/>
        </a:xfrm>
      </p:grpSpPr>
      <p:sp>
        <p:nvSpPr>
          <p:cNvPr id="656" name="Google Shape;656;p50"/>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57" name="Google Shape;657;p50"/>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58" name="Google Shape;658;p50"/>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659" name="Google Shape;659;p50"/>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60" name="Google Shape;660;p50"/>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661" name="Google Shape;661;p5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62" name="Google Shape;662;p50"/>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663" name="Google Shape;663;p50"/>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664" name="Google Shape;664;p50"/>
          <p:cNvSpPr/>
          <p:nvPr>
            <p:ph idx="2" type="pic"/>
          </p:nvPr>
        </p:nvSpPr>
        <p:spPr>
          <a:xfrm>
            <a:off x="8916576" y="1661249"/>
            <a:ext cx="2990100" cy="2715900"/>
          </a:xfrm>
          <a:prstGeom prst="rect">
            <a:avLst/>
          </a:prstGeom>
          <a:noFill/>
          <a:ln>
            <a:noFill/>
          </a:ln>
        </p:spPr>
      </p:sp>
      <p:sp>
        <p:nvSpPr>
          <p:cNvPr id="665" name="Google Shape;665;p50"/>
          <p:cNvSpPr txBox="1"/>
          <p:nvPr>
            <p:ph idx="1" type="body"/>
          </p:nvPr>
        </p:nvSpPr>
        <p:spPr>
          <a:xfrm>
            <a:off x="8916576" y="4120489"/>
            <a:ext cx="2990100" cy="1342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6" name="Google Shape;666;p50"/>
          <p:cNvSpPr txBox="1"/>
          <p:nvPr>
            <p:ph idx="3" type="body"/>
          </p:nvPr>
        </p:nvSpPr>
        <p:spPr>
          <a:xfrm>
            <a:off x="740937" y="183144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7" name="Google Shape;667;p50"/>
          <p:cNvSpPr txBox="1"/>
          <p:nvPr>
            <p:ph idx="4" type="body"/>
          </p:nvPr>
        </p:nvSpPr>
        <p:spPr>
          <a:xfrm>
            <a:off x="740937" y="3256853"/>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8" name="Google Shape;668;p50"/>
          <p:cNvSpPr txBox="1"/>
          <p:nvPr>
            <p:ph idx="5" type="body"/>
          </p:nvPr>
        </p:nvSpPr>
        <p:spPr>
          <a:xfrm>
            <a:off x="740937" y="472651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669" name="Shape 669"/>
        <p:cNvGrpSpPr/>
        <p:nvPr/>
      </p:nvGrpSpPr>
      <p:grpSpPr>
        <a:xfrm>
          <a:off x="0" y="0"/>
          <a:ext cx="0" cy="0"/>
          <a:chOff x="0" y="0"/>
          <a:chExt cx="0" cy="0"/>
        </a:xfrm>
      </p:grpSpPr>
      <p:sp>
        <p:nvSpPr>
          <p:cNvPr id="670" name="Google Shape;670;p51"/>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71" name="Google Shape;671;p51"/>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72" name="Google Shape;672;p51"/>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73" name="Google Shape;673;p51"/>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674" name="Google Shape;674;p51"/>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75" name="Google Shape;675;p5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76" name="Google Shape;676;p51"/>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677" name="Google Shape;677;p51"/>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78" name="Google Shape;678;p51"/>
          <p:cNvSpPr/>
          <p:nvPr>
            <p:ph idx="2" type="pic"/>
          </p:nvPr>
        </p:nvSpPr>
        <p:spPr>
          <a:xfrm>
            <a:off x="9093038" y="1058781"/>
            <a:ext cx="2715900" cy="2715900"/>
          </a:xfrm>
          <a:prstGeom prst="rect">
            <a:avLst/>
          </a:prstGeom>
          <a:noFill/>
          <a:ln>
            <a:noFill/>
          </a:ln>
        </p:spPr>
      </p:sp>
      <p:sp>
        <p:nvSpPr>
          <p:cNvPr id="679" name="Google Shape;679;p51"/>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0" name="Google Shape;680;p51"/>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1" name="Google Shape;681;p51"/>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2" name="Google Shape;682;p51"/>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3" name="Google Shape;683;p51"/>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4" name="Google Shape;684;p51"/>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5" name="Google Shape;685;p51"/>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686" name="Shape 686"/>
        <p:cNvGrpSpPr/>
        <p:nvPr/>
      </p:nvGrpSpPr>
      <p:grpSpPr>
        <a:xfrm>
          <a:off x="0" y="0"/>
          <a:ext cx="0" cy="0"/>
          <a:chOff x="0" y="0"/>
          <a:chExt cx="0" cy="0"/>
        </a:xfrm>
      </p:grpSpPr>
      <p:sp>
        <p:nvSpPr>
          <p:cNvPr id="687" name="Google Shape;687;p52"/>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8" name="Google Shape;688;p52"/>
          <p:cNvSpPr/>
          <p:nvPr>
            <p:ph idx="2" type="pic"/>
          </p:nvPr>
        </p:nvSpPr>
        <p:spPr>
          <a:xfrm>
            <a:off x="9510134" y="1431036"/>
            <a:ext cx="1965900" cy="3996000"/>
          </a:xfrm>
          <a:prstGeom prst="rect">
            <a:avLst/>
          </a:prstGeom>
          <a:noFill/>
          <a:ln>
            <a:noFill/>
          </a:ln>
        </p:spPr>
      </p:sp>
      <p:cxnSp>
        <p:nvCxnSpPr>
          <p:cNvPr id="689" name="Google Shape;689;p52"/>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90" name="Google Shape;690;p52"/>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91" name="Google Shape;691;p52"/>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692" name="Google Shape;692;p52"/>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93" name="Google Shape;693;p52"/>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94" name="Google Shape;694;p52"/>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695" name="Google Shape;695;p52"/>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96" name="Google Shape;696;p52"/>
          <p:cNvSpPr txBox="1"/>
          <p:nvPr>
            <p:ph idx="1" type="body"/>
          </p:nvPr>
        </p:nvSpPr>
        <p:spPr>
          <a:xfrm>
            <a:off x="1660583" y="1489802"/>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7" name="Google Shape;697;p52"/>
          <p:cNvSpPr txBox="1"/>
          <p:nvPr>
            <p:ph idx="3" type="body"/>
          </p:nvPr>
        </p:nvSpPr>
        <p:spPr>
          <a:xfrm>
            <a:off x="1660584" y="2653440"/>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8" name="Google Shape;698;p52"/>
          <p:cNvSpPr txBox="1"/>
          <p:nvPr>
            <p:ph idx="4" type="body"/>
          </p:nvPr>
        </p:nvSpPr>
        <p:spPr>
          <a:xfrm>
            <a:off x="1660583" y="3817079"/>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9" name="Google Shape;699;p52"/>
          <p:cNvSpPr txBox="1"/>
          <p:nvPr>
            <p:ph idx="5" type="body"/>
          </p:nvPr>
        </p:nvSpPr>
        <p:spPr>
          <a:xfrm>
            <a:off x="1660583" y="5006628"/>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0" name="Google Shape;700;p52"/>
          <p:cNvSpPr txBox="1"/>
          <p:nvPr>
            <p:ph idx="6" type="body"/>
          </p:nvPr>
        </p:nvSpPr>
        <p:spPr>
          <a:xfrm>
            <a:off x="691245" y="1502511"/>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1" name="Google Shape;701;p52"/>
          <p:cNvSpPr txBox="1"/>
          <p:nvPr>
            <p:ph idx="7" type="body"/>
          </p:nvPr>
        </p:nvSpPr>
        <p:spPr>
          <a:xfrm>
            <a:off x="693291" y="2653441"/>
            <a:ext cx="7935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2" name="Google Shape;702;p52"/>
          <p:cNvSpPr txBox="1"/>
          <p:nvPr>
            <p:ph idx="8" type="body"/>
          </p:nvPr>
        </p:nvSpPr>
        <p:spPr>
          <a:xfrm>
            <a:off x="691246" y="3817079"/>
            <a:ext cx="795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3" name="Google Shape;703;p52"/>
          <p:cNvSpPr txBox="1"/>
          <p:nvPr>
            <p:ph idx="9" type="body"/>
          </p:nvPr>
        </p:nvSpPr>
        <p:spPr>
          <a:xfrm>
            <a:off x="691245" y="5006628"/>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 reading tip more options">
  <p:cSld name="2_2 reading tip more options">
    <p:spTree>
      <p:nvGrpSpPr>
        <p:cNvPr id="709" name="Shape 709"/>
        <p:cNvGrpSpPr/>
        <p:nvPr/>
      </p:nvGrpSpPr>
      <p:grpSpPr>
        <a:xfrm>
          <a:off x="0" y="0"/>
          <a:ext cx="0" cy="0"/>
          <a:chOff x="0" y="0"/>
          <a:chExt cx="0" cy="0"/>
        </a:xfrm>
      </p:grpSpPr>
      <p:sp>
        <p:nvSpPr>
          <p:cNvPr id="710" name="Google Shape;710;p54"/>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1" name="Google Shape;711;p54"/>
          <p:cNvSpPr txBox="1"/>
          <p:nvPr>
            <p:ph idx="1" type="body"/>
          </p:nvPr>
        </p:nvSpPr>
        <p:spPr>
          <a:xfrm>
            <a:off x="248443" y="239394"/>
            <a:ext cx="3040200" cy="549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2" name="Google Shape;712;p54"/>
          <p:cNvSpPr txBox="1"/>
          <p:nvPr>
            <p:ph idx="2" type="body"/>
          </p:nvPr>
        </p:nvSpPr>
        <p:spPr>
          <a:xfrm>
            <a:off x="243874" y="1023994"/>
            <a:ext cx="3040200" cy="29937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3" name="Google Shape;713;p54"/>
          <p:cNvSpPr txBox="1"/>
          <p:nvPr>
            <p:ph idx="3" type="body"/>
          </p:nvPr>
        </p:nvSpPr>
        <p:spPr>
          <a:xfrm>
            <a:off x="243875" y="4235887"/>
            <a:ext cx="30402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4" name="Google Shape;714;p54"/>
          <p:cNvSpPr txBox="1"/>
          <p:nvPr>
            <p:ph idx="4" type="body"/>
          </p:nvPr>
        </p:nvSpPr>
        <p:spPr>
          <a:xfrm>
            <a:off x="3790950" y="1944688"/>
            <a:ext cx="39816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15" name="Google Shape;715;p54"/>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16" name="Google Shape;716;p54"/>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17" name="Google Shape;717;p54"/>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18" name="Google Shape;718;p54"/>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19" name="Google Shape;719;p54"/>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20" name="Google Shape;720;p54"/>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21" name="Google Shape;721;p54"/>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722" name="Google Shape;722;p54"/>
          <p:cNvSpPr txBox="1"/>
          <p:nvPr>
            <p:ph idx="5" type="body"/>
          </p:nvPr>
        </p:nvSpPr>
        <p:spPr>
          <a:xfrm>
            <a:off x="7953034" y="1936264"/>
            <a:ext cx="39816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723" name="Shape 723"/>
        <p:cNvGrpSpPr/>
        <p:nvPr/>
      </p:nvGrpSpPr>
      <p:grpSpPr>
        <a:xfrm>
          <a:off x="0" y="0"/>
          <a:ext cx="0" cy="0"/>
          <a:chOff x="0" y="0"/>
          <a:chExt cx="0" cy="0"/>
        </a:xfrm>
      </p:grpSpPr>
      <p:sp>
        <p:nvSpPr>
          <p:cNvPr id="724" name="Google Shape;724;p55"/>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5" name="Google Shape;725;p55"/>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6" name="Google Shape;726;p55"/>
          <p:cNvSpPr txBox="1"/>
          <p:nvPr>
            <p:ph idx="2" type="body"/>
          </p:nvPr>
        </p:nvSpPr>
        <p:spPr>
          <a:xfrm>
            <a:off x="260350" y="1577975"/>
            <a:ext cx="30885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7" name="Google Shape;727;p55"/>
          <p:cNvSpPr txBox="1"/>
          <p:nvPr>
            <p:ph idx="3" type="body"/>
          </p:nvPr>
        </p:nvSpPr>
        <p:spPr>
          <a:xfrm>
            <a:off x="257516" y="3992563"/>
            <a:ext cx="30885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8" name="Google Shape;728;p55"/>
          <p:cNvSpPr txBox="1"/>
          <p:nvPr>
            <p:ph idx="4" type="body"/>
          </p:nvPr>
        </p:nvSpPr>
        <p:spPr>
          <a:xfrm>
            <a:off x="3547798" y="1624653"/>
            <a:ext cx="8193000" cy="4443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29" name="Google Shape;729;p55"/>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30" name="Google Shape;730;p55"/>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31" name="Google Shape;731;p55"/>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32" name="Google Shape;732;p55"/>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33" name="Google Shape;733;p55"/>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34" name="Google Shape;734;p55"/>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35" name="Google Shape;735;p55"/>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enjoy and engage">
  <p:cSld name="Title, Subtitle_3">
    <p:spTree>
      <p:nvGrpSpPr>
        <p:cNvPr id="46"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b="7385" l="547" r="-546" t="8195"/>
          <a:stretch/>
        </p:blipFill>
        <p:spPr>
          <a:xfrm>
            <a:off x="0" y="0"/>
            <a:ext cx="12192001" cy="6858000"/>
          </a:xfrm>
          <a:prstGeom prst="rect">
            <a:avLst/>
          </a:prstGeom>
          <a:noFill/>
          <a:ln>
            <a:noFill/>
          </a:ln>
        </p:spPr>
      </p:pic>
      <p:grpSp>
        <p:nvGrpSpPr>
          <p:cNvPr id="48" name="Google Shape;48;p7"/>
          <p:cNvGrpSpPr/>
          <p:nvPr/>
        </p:nvGrpSpPr>
        <p:grpSpPr>
          <a:xfrm>
            <a:off x="1" y="5607273"/>
            <a:ext cx="12213728" cy="1252537"/>
            <a:chOff x="-33239" y="5603791"/>
            <a:chExt cx="9160525" cy="1252537"/>
          </a:xfrm>
        </p:grpSpPr>
        <p:sp>
          <p:nvSpPr>
            <p:cNvPr id="49" name="Google Shape;49;p7"/>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50" name="Google Shape;50;p7"/>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51" name="Google Shape;51;p7"/>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52" name="Google Shape;52;p7"/>
          <p:cNvSpPr txBox="1"/>
          <p:nvPr>
            <p:ph type="title"/>
          </p:nvPr>
        </p:nvSpPr>
        <p:spPr>
          <a:xfrm>
            <a:off x="-8"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53" name="Google Shape;53;p7"/>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54" name="Google Shape;54;p7"/>
          <p:cNvSpPr/>
          <p:nvPr/>
        </p:nvSpPr>
        <p:spPr>
          <a:xfrm>
            <a:off x="-4587" y="0"/>
            <a:ext cx="12222900" cy="5610900"/>
          </a:xfrm>
          <a:prstGeom prst="rect">
            <a:avLst/>
          </a:prstGeom>
          <a:solidFill>
            <a:srgbClr val="006FB6">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1">
  <p:cSld name="3_Title Slide">
    <p:spTree>
      <p:nvGrpSpPr>
        <p:cNvPr id="736" name="Shape 736"/>
        <p:cNvGrpSpPr/>
        <p:nvPr/>
      </p:nvGrpSpPr>
      <p:grpSpPr>
        <a:xfrm>
          <a:off x="0" y="0"/>
          <a:ext cx="0" cy="0"/>
          <a:chOff x="0" y="0"/>
          <a:chExt cx="0" cy="0"/>
        </a:xfrm>
      </p:grpSpPr>
      <p:sp>
        <p:nvSpPr>
          <p:cNvPr id="737" name="Google Shape;737;p56"/>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8" name="Google Shape;738;p56"/>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9" name="Google Shape;739;p56"/>
          <p:cNvSpPr txBox="1"/>
          <p:nvPr>
            <p:ph idx="2" type="body"/>
          </p:nvPr>
        </p:nvSpPr>
        <p:spPr>
          <a:xfrm>
            <a:off x="260350" y="1577975"/>
            <a:ext cx="30885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0" name="Google Shape;740;p56"/>
          <p:cNvSpPr txBox="1"/>
          <p:nvPr>
            <p:ph idx="3" type="body"/>
          </p:nvPr>
        </p:nvSpPr>
        <p:spPr>
          <a:xfrm>
            <a:off x="257516" y="3992563"/>
            <a:ext cx="30885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1" name="Google Shape;741;p56"/>
          <p:cNvSpPr txBox="1"/>
          <p:nvPr>
            <p:ph idx="4" type="body"/>
          </p:nvPr>
        </p:nvSpPr>
        <p:spPr>
          <a:xfrm>
            <a:off x="3790950" y="1947062"/>
            <a:ext cx="3576900" cy="4152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42" name="Google Shape;742;p56"/>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43" name="Google Shape;743;p56"/>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44" name="Google Shape;744;p56"/>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45" name="Google Shape;745;p56"/>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46" name="Google Shape;746;p56"/>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47" name="Google Shape;747;p56"/>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48" name="Google Shape;748;p56"/>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749" name="Google Shape;749;p56"/>
          <p:cNvSpPr/>
          <p:nvPr>
            <p:ph idx="5" type="pic"/>
          </p:nvPr>
        </p:nvSpPr>
        <p:spPr>
          <a:xfrm>
            <a:off x="7367954" y="1933588"/>
            <a:ext cx="4563600" cy="4152000"/>
          </a:xfrm>
          <a:prstGeom prst="rect">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pic and conversation bubbles">
  <p:cSld name="2 Reading tip with pic and conversation bubbles">
    <p:spTree>
      <p:nvGrpSpPr>
        <p:cNvPr id="750" name="Shape 750"/>
        <p:cNvGrpSpPr/>
        <p:nvPr/>
      </p:nvGrpSpPr>
      <p:grpSpPr>
        <a:xfrm>
          <a:off x="0" y="0"/>
          <a:ext cx="0" cy="0"/>
          <a:chOff x="0" y="0"/>
          <a:chExt cx="0" cy="0"/>
        </a:xfrm>
      </p:grpSpPr>
      <p:sp>
        <p:nvSpPr>
          <p:cNvPr id="751" name="Google Shape;751;p57"/>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2" name="Google Shape;752;p57"/>
          <p:cNvSpPr txBox="1"/>
          <p:nvPr>
            <p:ph idx="1" type="body"/>
          </p:nvPr>
        </p:nvSpPr>
        <p:spPr>
          <a:xfrm>
            <a:off x="207818" y="1577975"/>
            <a:ext cx="29892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3" name="Google Shape;753;p57"/>
          <p:cNvSpPr txBox="1"/>
          <p:nvPr>
            <p:ph idx="2" type="body"/>
          </p:nvPr>
        </p:nvSpPr>
        <p:spPr>
          <a:xfrm>
            <a:off x="207817" y="3992563"/>
            <a:ext cx="30201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54" name="Google Shape;754;p57"/>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55" name="Google Shape;755;p57"/>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56" name="Google Shape;756;p57"/>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57" name="Google Shape;757;p57"/>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58" name="Google Shape;758;p57"/>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59" name="Google Shape;759;p57"/>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60" name="Google Shape;760;p57"/>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pic>
        <p:nvPicPr>
          <p:cNvPr descr="A picture containing person, indoor, table&#10;&#10;Description generated with very high confidence" id="761" name="Google Shape;761;p57"/>
          <p:cNvPicPr preferRelativeResize="0"/>
          <p:nvPr/>
        </p:nvPicPr>
        <p:blipFill rotWithShape="1">
          <a:blip r:embed="rId6">
            <a:alphaModFix/>
          </a:blip>
          <a:srcRect b="0" l="0" r="0" t="0"/>
          <a:stretch/>
        </p:blipFill>
        <p:spPr>
          <a:xfrm>
            <a:off x="6533129" y="2343959"/>
            <a:ext cx="2453431" cy="3680153"/>
          </a:xfrm>
          <a:prstGeom prst="rect">
            <a:avLst/>
          </a:prstGeom>
          <a:noFill/>
          <a:ln cap="sq" cmpd="sng" w="19050">
            <a:solidFill>
              <a:srgbClr val="666666"/>
            </a:solidFill>
            <a:prstDash val="solid"/>
            <a:miter lim="800000"/>
            <a:headEnd len="sm" w="sm" type="none"/>
            <a:tailEnd len="sm" w="sm" type="none"/>
          </a:ln>
        </p:spPr>
      </p:pic>
      <p:sp>
        <p:nvSpPr>
          <p:cNvPr id="762" name="Google Shape;762;p57"/>
          <p:cNvSpPr/>
          <p:nvPr/>
        </p:nvSpPr>
        <p:spPr>
          <a:xfrm rot="949803">
            <a:off x="8632588" y="1934638"/>
            <a:ext cx="3479666" cy="2748714"/>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3" name="Google Shape;763;p57"/>
          <p:cNvSpPr/>
          <p:nvPr/>
        </p:nvSpPr>
        <p:spPr>
          <a:xfrm flipH="1" rot="-2036003">
            <a:off x="3537616" y="1994863"/>
            <a:ext cx="3036928" cy="2147042"/>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64" name="Google Shape;764;p57"/>
          <p:cNvSpPr txBox="1"/>
          <p:nvPr>
            <p:ph idx="3" type="body"/>
          </p:nvPr>
        </p:nvSpPr>
        <p:spPr>
          <a:xfrm rot="-2153668">
            <a:off x="3954263" y="2367682"/>
            <a:ext cx="2234544" cy="14089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5" name="Google Shape;765;p57"/>
          <p:cNvSpPr txBox="1"/>
          <p:nvPr>
            <p:ph idx="4" type="body"/>
          </p:nvPr>
        </p:nvSpPr>
        <p:spPr>
          <a:xfrm rot="860265">
            <a:off x="9153635" y="2384138"/>
            <a:ext cx="2405938" cy="182879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6" name="Google Shape;766;p57"/>
          <p:cNvSpPr txBox="1"/>
          <p:nvPr>
            <p:ph idx="5"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open slide">
  <p:cSld name="2 Reading tip with open slide">
    <p:spTree>
      <p:nvGrpSpPr>
        <p:cNvPr id="767" name="Shape 767"/>
        <p:cNvGrpSpPr/>
        <p:nvPr/>
      </p:nvGrpSpPr>
      <p:grpSpPr>
        <a:xfrm>
          <a:off x="0" y="0"/>
          <a:ext cx="0" cy="0"/>
          <a:chOff x="0" y="0"/>
          <a:chExt cx="0" cy="0"/>
        </a:xfrm>
      </p:grpSpPr>
      <p:sp>
        <p:nvSpPr>
          <p:cNvPr id="768" name="Google Shape;768;p58"/>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9" name="Google Shape;769;p58"/>
          <p:cNvSpPr txBox="1"/>
          <p:nvPr>
            <p:ph idx="1"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0" name="Google Shape;770;p58"/>
          <p:cNvSpPr txBox="1"/>
          <p:nvPr>
            <p:ph idx="2" type="body"/>
          </p:nvPr>
        </p:nvSpPr>
        <p:spPr>
          <a:xfrm>
            <a:off x="162285" y="1411720"/>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1" name="Google Shape;771;p58"/>
          <p:cNvSpPr txBox="1"/>
          <p:nvPr>
            <p:ph idx="3" type="body"/>
          </p:nvPr>
        </p:nvSpPr>
        <p:spPr>
          <a:xfrm>
            <a:off x="180109" y="3992563"/>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72" name="Google Shape;772;p58"/>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73" name="Google Shape;773;p58"/>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74" name="Google Shape;774;p58"/>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75" name="Google Shape;775;p58"/>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76" name="Google Shape;776;p58"/>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77" name="Google Shape;777;p58"/>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78" name="Google Shape;778;p58"/>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779" name="Google Shape;779;p58"/>
          <p:cNvSpPr txBox="1"/>
          <p:nvPr>
            <p:ph idx="4" type="body"/>
          </p:nvPr>
        </p:nvSpPr>
        <p:spPr>
          <a:xfrm>
            <a:off x="4104471" y="1818827"/>
            <a:ext cx="75420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0" name="Google Shape;780;p58"/>
          <p:cNvSpPr txBox="1"/>
          <p:nvPr>
            <p:ph idx="5" type="body"/>
          </p:nvPr>
        </p:nvSpPr>
        <p:spPr>
          <a:xfrm>
            <a:off x="3969386" y="3243174"/>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1" name="Google Shape;781;p58"/>
          <p:cNvSpPr txBox="1"/>
          <p:nvPr>
            <p:ph idx="6" type="body"/>
          </p:nvPr>
        </p:nvSpPr>
        <p:spPr>
          <a:xfrm>
            <a:off x="3987210" y="4810036"/>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2" name="Google Shape;782;p58"/>
          <p:cNvSpPr txBox="1"/>
          <p:nvPr>
            <p:ph idx="7" type="body"/>
          </p:nvPr>
        </p:nvSpPr>
        <p:spPr>
          <a:xfrm>
            <a:off x="7676147" y="3224908"/>
            <a:ext cx="39702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1_Title and Vertical Text">
    <p:spTree>
      <p:nvGrpSpPr>
        <p:cNvPr id="783" name="Shape 783"/>
        <p:cNvGrpSpPr/>
        <p:nvPr/>
      </p:nvGrpSpPr>
      <p:grpSpPr>
        <a:xfrm>
          <a:off x="0" y="0"/>
          <a:ext cx="0" cy="0"/>
          <a:chOff x="0" y="0"/>
          <a:chExt cx="0" cy="0"/>
        </a:xfrm>
      </p:grpSpPr>
      <p:sp>
        <p:nvSpPr>
          <p:cNvPr id="784" name="Google Shape;784;p59"/>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85" name="Google Shape;785;p59"/>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86" name="Google Shape;786;p59"/>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787" name="Google Shape;787;p59"/>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788" name="Google Shape;788;p59"/>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789" name="Google Shape;789;p59"/>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790" name="Google Shape;790;p59"/>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791" name="Google Shape;791;p59"/>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792" name="Google Shape;792;p59"/>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3" name="Google Shape;793;p59"/>
          <p:cNvSpPr/>
          <p:nvPr>
            <p:ph idx="2" type="pic"/>
          </p:nvPr>
        </p:nvSpPr>
        <p:spPr>
          <a:xfrm>
            <a:off x="457146" y="524736"/>
            <a:ext cx="2514600" cy="2935200"/>
          </a:xfrm>
          <a:prstGeom prst="rect">
            <a:avLst/>
          </a:prstGeom>
          <a:noFill/>
          <a:ln>
            <a:noFill/>
          </a:ln>
        </p:spPr>
      </p:sp>
      <p:sp>
        <p:nvSpPr>
          <p:cNvPr id="794" name="Google Shape;794;p59"/>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95" name="Shape 795"/>
        <p:cNvGrpSpPr/>
        <p:nvPr/>
      </p:nvGrpSpPr>
      <p:grpSpPr>
        <a:xfrm>
          <a:off x="0" y="0"/>
          <a:ext cx="0" cy="0"/>
          <a:chOff x="0" y="0"/>
          <a:chExt cx="0" cy="0"/>
        </a:xfrm>
      </p:grpSpPr>
      <p:sp>
        <p:nvSpPr>
          <p:cNvPr id="796" name="Google Shape;796;p60"/>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7" name="Google Shape;797;p60"/>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8" name="Google Shape;798;p60"/>
          <p:cNvSpPr txBox="1"/>
          <p:nvPr>
            <p:ph idx="2" type="body"/>
          </p:nvPr>
        </p:nvSpPr>
        <p:spPr>
          <a:xfrm>
            <a:off x="0" y="1577975"/>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9" name="Google Shape;799;p60"/>
          <p:cNvSpPr txBox="1"/>
          <p:nvPr>
            <p:ph idx="3" type="body"/>
          </p:nvPr>
        </p:nvSpPr>
        <p:spPr>
          <a:xfrm>
            <a:off x="-39687" y="3992563"/>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0" name="Google Shape;800;p60"/>
          <p:cNvSpPr txBox="1"/>
          <p:nvPr>
            <p:ph idx="4" type="body"/>
          </p:nvPr>
        </p:nvSpPr>
        <p:spPr>
          <a:xfrm>
            <a:off x="3790950" y="1944688"/>
            <a:ext cx="81408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801" name="Google Shape;801;p60"/>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02" name="Google Shape;802;p60"/>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803" name="Google Shape;803;p60"/>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04" name="Google Shape;804;p60"/>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805" name="Google Shape;805;p60"/>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806" name="Google Shape;806;p60"/>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807" name="Google Shape;807;p60"/>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808" name="Shape 808"/>
        <p:cNvGrpSpPr/>
        <p:nvPr/>
      </p:nvGrpSpPr>
      <p:grpSpPr>
        <a:xfrm>
          <a:off x="0" y="0"/>
          <a:ext cx="0" cy="0"/>
          <a:chOff x="0" y="0"/>
          <a:chExt cx="0" cy="0"/>
        </a:xfrm>
      </p:grpSpPr>
      <p:sp>
        <p:nvSpPr>
          <p:cNvPr id="809" name="Google Shape;809;p61"/>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810" name="Google Shape;810;p61"/>
          <p:cNvPicPr preferRelativeResize="0"/>
          <p:nvPr/>
        </p:nvPicPr>
        <p:blipFill rotWithShape="1">
          <a:blip r:embed="rId2">
            <a:alphaModFix/>
          </a:blip>
          <a:srcRect b="0" l="0" r="0" t="0"/>
          <a:stretch/>
        </p:blipFill>
        <p:spPr>
          <a:xfrm>
            <a:off x="3837047" y="6246434"/>
            <a:ext cx="309931" cy="493980"/>
          </a:xfrm>
          <a:prstGeom prst="rect">
            <a:avLst/>
          </a:prstGeom>
          <a:noFill/>
          <a:ln>
            <a:noFill/>
          </a:ln>
        </p:spPr>
      </p:pic>
      <p:cxnSp>
        <p:nvCxnSpPr>
          <p:cNvPr id="811" name="Google Shape;811;p61"/>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12" name="Google Shape;812;p61"/>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13" name="Google Shape;813;p61"/>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14" name="Google Shape;814;p61"/>
          <p:cNvPicPr preferRelativeResize="0"/>
          <p:nvPr/>
        </p:nvPicPr>
        <p:blipFill rotWithShape="1">
          <a:blip r:embed="rId3">
            <a:alphaModFix/>
          </a:blip>
          <a:srcRect b="0" l="0" r="0" t="0"/>
          <a:stretch/>
        </p:blipFill>
        <p:spPr>
          <a:xfrm>
            <a:off x="11442515" y="6196177"/>
            <a:ext cx="491969" cy="536174"/>
          </a:xfrm>
          <a:prstGeom prst="rect">
            <a:avLst/>
          </a:prstGeom>
          <a:noFill/>
          <a:ln>
            <a:noFill/>
          </a:ln>
        </p:spPr>
      </p:pic>
      <p:pic>
        <p:nvPicPr>
          <p:cNvPr id="815" name="Google Shape;815;p61"/>
          <p:cNvPicPr preferRelativeResize="0"/>
          <p:nvPr/>
        </p:nvPicPr>
        <p:blipFill rotWithShape="1">
          <a:blip r:embed="rId4">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816" name="Google Shape;816;p61"/>
          <p:cNvPicPr preferRelativeResize="0"/>
          <p:nvPr/>
        </p:nvPicPr>
        <p:blipFill rotWithShape="1">
          <a:blip r:embed="rId5">
            <a:alphaModFix/>
          </a:blip>
          <a:srcRect b="0" l="0" r="0" t="0"/>
          <a:stretch/>
        </p:blipFill>
        <p:spPr>
          <a:xfrm>
            <a:off x="8721174" y="6196177"/>
            <a:ext cx="687747" cy="615553"/>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817" name="Shape 817"/>
        <p:cNvGrpSpPr/>
        <p:nvPr/>
      </p:nvGrpSpPr>
      <p:grpSpPr>
        <a:xfrm>
          <a:off x="0" y="0"/>
          <a:ext cx="0" cy="0"/>
          <a:chOff x="0" y="0"/>
          <a:chExt cx="0" cy="0"/>
        </a:xfrm>
      </p:grpSpPr>
      <p:sp>
        <p:nvSpPr>
          <p:cNvPr id="818" name="Google Shape;818;p62"/>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819" name="Google Shape;819;p62"/>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20" name="Google Shape;820;p62"/>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821" name="Google Shape;821;p62"/>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22" name="Google Shape;822;p62"/>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823" name="Google Shape;823;p62"/>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824" name="Google Shape;824;p62"/>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825" name="Google Shape;825;p62"/>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826" name="Shape 826"/>
        <p:cNvGrpSpPr/>
        <p:nvPr/>
      </p:nvGrpSpPr>
      <p:grpSpPr>
        <a:xfrm>
          <a:off x="0" y="0"/>
          <a:ext cx="0" cy="0"/>
          <a:chOff x="0" y="0"/>
          <a:chExt cx="0" cy="0"/>
        </a:xfrm>
      </p:grpSpPr>
      <p:sp>
        <p:nvSpPr>
          <p:cNvPr id="827" name="Google Shape;827;p63"/>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828" name="Google Shape;828;p63"/>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829" name="Google Shape;829;p63"/>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830" name="Google Shape;830;p63"/>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id="831" name="Google Shape;831;p63"/>
          <p:cNvPicPr preferRelativeResize="0"/>
          <p:nvPr/>
        </p:nvPicPr>
        <p:blipFill rotWithShape="1">
          <a:blip r:embed="rId3">
            <a:alphaModFix/>
          </a:blip>
          <a:srcRect b="0" l="0" r="0" t="0"/>
          <a:stretch/>
        </p:blipFill>
        <p:spPr>
          <a:xfrm>
            <a:off x="6134673" y="6324412"/>
            <a:ext cx="529889" cy="497951"/>
          </a:xfrm>
          <a:prstGeom prst="rect">
            <a:avLst/>
          </a:prstGeom>
          <a:noFill/>
          <a:ln>
            <a:noFill/>
          </a:ln>
        </p:spPr>
      </p:pic>
      <p:cxnSp>
        <p:nvCxnSpPr>
          <p:cNvPr id="832" name="Google Shape;832;p63"/>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833" name="Google Shape;833;p63"/>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834" name="Google Shape;834;p63"/>
          <p:cNvPicPr preferRelativeResize="0"/>
          <p:nvPr/>
        </p:nvPicPr>
        <p:blipFill rotWithShape="1">
          <a:blip r:embed="rId5">
            <a:alphaModFix/>
          </a:blip>
          <a:srcRect b="0" l="0" r="0" t="0"/>
          <a:stretch/>
        </p:blipFill>
        <p:spPr>
          <a:xfrm>
            <a:off x="8709189" y="6196177"/>
            <a:ext cx="714098" cy="615553"/>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835" name="Shape 835"/>
        <p:cNvGrpSpPr/>
        <p:nvPr/>
      </p:nvGrpSpPr>
      <p:grpSpPr>
        <a:xfrm>
          <a:off x="0" y="0"/>
          <a:ext cx="0" cy="0"/>
          <a:chOff x="0" y="0"/>
          <a:chExt cx="0" cy="0"/>
        </a:xfrm>
      </p:grpSpPr>
      <p:sp>
        <p:nvSpPr>
          <p:cNvPr id="836" name="Google Shape;836;p64"/>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837" name="Google Shape;837;p64"/>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38" name="Google Shape;838;p64"/>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839" name="Google Shape;839;p64"/>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840" name="Google Shape;840;p64"/>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841" name="Google Shape;841;p64"/>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842" name="Google Shape;842;p64"/>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843" name="Google Shape;843;p64"/>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844" name="Google Shape;844;p64"/>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5" name="Google Shape;845;p64"/>
          <p:cNvSpPr/>
          <p:nvPr>
            <p:ph idx="2" type="pic"/>
          </p:nvPr>
        </p:nvSpPr>
        <p:spPr>
          <a:xfrm>
            <a:off x="457146" y="524736"/>
            <a:ext cx="2514600" cy="2935200"/>
          </a:xfrm>
          <a:prstGeom prst="rect">
            <a:avLst/>
          </a:prstGeom>
          <a:noFill/>
          <a:ln>
            <a:noFill/>
          </a:ln>
        </p:spPr>
      </p:sp>
      <p:sp>
        <p:nvSpPr>
          <p:cNvPr id="846" name="Google Shape;846;p64"/>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1_Title and Vertical Text">
    <p:spTree>
      <p:nvGrpSpPr>
        <p:cNvPr id="852" name="Shape 852"/>
        <p:cNvGrpSpPr/>
        <p:nvPr/>
      </p:nvGrpSpPr>
      <p:grpSpPr>
        <a:xfrm>
          <a:off x="0" y="0"/>
          <a:ext cx="0" cy="0"/>
          <a:chOff x="0" y="0"/>
          <a:chExt cx="0" cy="0"/>
        </a:xfrm>
      </p:grpSpPr>
      <p:sp>
        <p:nvSpPr>
          <p:cNvPr id="853" name="Google Shape;853;p66"/>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854" name="Google Shape;854;p66"/>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55" name="Google Shape;855;p66"/>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856" name="Google Shape;856;p66"/>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857" name="Google Shape;857;p66"/>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858" name="Google Shape;858;p66"/>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859" name="Google Shape;859;p66"/>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860" name="Google Shape;860;p66"/>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861" name="Google Shape;861;p66"/>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2" name="Google Shape;862;p66"/>
          <p:cNvSpPr/>
          <p:nvPr>
            <p:ph idx="2" type="pic"/>
          </p:nvPr>
        </p:nvSpPr>
        <p:spPr>
          <a:xfrm>
            <a:off x="457146" y="524736"/>
            <a:ext cx="2514600" cy="2935200"/>
          </a:xfrm>
          <a:prstGeom prst="rect">
            <a:avLst/>
          </a:prstGeom>
          <a:noFill/>
          <a:ln>
            <a:noFill/>
          </a:ln>
        </p:spPr>
      </p:sp>
      <p:sp>
        <p:nvSpPr>
          <p:cNvPr id="863" name="Google Shape;863;p66"/>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ilitator">
  <p:cSld name="Facilitator">
    <p:spTree>
      <p:nvGrpSpPr>
        <p:cNvPr id="55" name="Shape 55"/>
        <p:cNvGrpSpPr/>
        <p:nvPr/>
      </p:nvGrpSpPr>
      <p:grpSpPr>
        <a:xfrm>
          <a:off x="0" y="0"/>
          <a:ext cx="0" cy="0"/>
          <a:chOff x="0" y="0"/>
          <a:chExt cx="0" cy="0"/>
        </a:xfrm>
      </p:grpSpPr>
      <p:sp>
        <p:nvSpPr>
          <p:cNvPr id="56" name="Google Shape;56;p8"/>
          <p:cNvSpPr/>
          <p:nvPr/>
        </p:nvSpPr>
        <p:spPr>
          <a:xfrm>
            <a:off x="0" y="0"/>
            <a:ext cx="12192000" cy="1291245"/>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57" name="Google Shape;57;p8"/>
          <p:cNvCxnSpPr/>
          <p:nvPr/>
        </p:nvCxnSpPr>
        <p:spPr>
          <a:xfrm>
            <a:off x="0" y="1291245"/>
            <a:ext cx="12192000" cy="0"/>
          </a:xfrm>
          <a:prstGeom prst="straightConnector1">
            <a:avLst/>
          </a:prstGeom>
          <a:noFill/>
          <a:ln cap="flat" cmpd="sng" w="76200">
            <a:solidFill>
              <a:srgbClr val="96C93F"/>
            </a:solidFill>
            <a:prstDash val="solid"/>
            <a:miter lim="800000"/>
            <a:headEnd len="sm" w="sm" type="none"/>
            <a:tailEnd len="sm" w="sm" type="none"/>
          </a:ln>
        </p:spPr>
      </p:cxnSp>
      <p:pic>
        <p:nvPicPr>
          <p:cNvPr id="58" name="Google Shape;58;p8"/>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cxnSp>
        <p:nvCxnSpPr>
          <p:cNvPr id="59" name="Google Shape;59;p8"/>
          <p:cNvCxnSpPr>
            <a:endCxn id="56" idx="2"/>
          </p:cNvCxnSpPr>
          <p:nvPr/>
        </p:nvCxnSpPr>
        <p:spPr>
          <a:xfrm>
            <a:off x="0" y="1291245"/>
            <a:ext cx="6096000" cy="0"/>
          </a:xfrm>
          <a:prstGeom prst="straightConnector1">
            <a:avLst/>
          </a:prstGeom>
          <a:noFill/>
          <a:ln cap="flat" cmpd="sng" w="76200">
            <a:solidFill>
              <a:srgbClr val="96C93F"/>
            </a:solidFill>
            <a:prstDash val="solid"/>
            <a:miter lim="800000"/>
            <a:headEnd len="sm" w="sm" type="none"/>
            <a:tailEnd len="sm" w="sm" type="none"/>
          </a:ln>
        </p:spPr>
      </p:cxnSp>
      <p:pic>
        <p:nvPicPr>
          <p:cNvPr id="60" name="Google Shape;60;p8"/>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sp>
        <p:nvSpPr>
          <p:cNvPr id="61" name="Google Shape;61;p8"/>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2" name="Google Shape;62;p8"/>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p8"/>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pic and conversation bubbles">
  <p:cSld name="2 Reading tip with pic and conversation bubbles">
    <p:spTree>
      <p:nvGrpSpPr>
        <p:cNvPr id="864" name="Shape 864"/>
        <p:cNvGrpSpPr/>
        <p:nvPr/>
      </p:nvGrpSpPr>
      <p:grpSpPr>
        <a:xfrm>
          <a:off x="0" y="0"/>
          <a:ext cx="0" cy="0"/>
          <a:chOff x="0" y="0"/>
          <a:chExt cx="0" cy="0"/>
        </a:xfrm>
      </p:grpSpPr>
      <p:sp>
        <p:nvSpPr>
          <p:cNvPr id="865" name="Google Shape;865;p67"/>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6" name="Google Shape;866;p67"/>
          <p:cNvSpPr txBox="1"/>
          <p:nvPr>
            <p:ph idx="1" type="body"/>
          </p:nvPr>
        </p:nvSpPr>
        <p:spPr>
          <a:xfrm>
            <a:off x="207818" y="1577975"/>
            <a:ext cx="29892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7" name="Google Shape;867;p67"/>
          <p:cNvSpPr txBox="1"/>
          <p:nvPr>
            <p:ph idx="2" type="body"/>
          </p:nvPr>
        </p:nvSpPr>
        <p:spPr>
          <a:xfrm>
            <a:off x="207817" y="3992563"/>
            <a:ext cx="30201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868" name="Google Shape;868;p67"/>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69" name="Google Shape;869;p67"/>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870" name="Google Shape;870;p67"/>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71" name="Google Shape;871;p67"/>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872" name="Google Shape;872;p67"/>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873" name="Google Shape;873;p67"/>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874" name="Google Shape;874;p67"/>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pic>
        <p:nvPicPr>
          <p:cNvPr descr="A picture containing person, indoor, table&#10;&#10;Description generated with very high confidence" id="875" name="Google Shape;875;p67"/>
          <p:cNvPicPr preferRelativeResize="0"/>
          <p:nvPr/>
        </p:nvPicPr>
        <p:blipFill rotWithShape="1">
          <a:blip r:embed="rId6">
            <a:alphaModFix/>
          </a:blip>
          <a:srcRect b="0" l="0" r="0" t="0"/>
          <a:stretch/>
        </p:blipFill>
        <p:spPr>
          <a:xfrm>
            <a:off x="6533129" y="2343959"/>
            <a:ext cx="2453431" cy="3680153"/>
          </a:xfrm>
          <a:prstGeom prst="rect">
            <a:avLst/>
          </a:prstGeom>
          <a:noFill/>
          <a:ln cap="sq" cmpd="sng" w="19050">
            <a:solidFill>
              <a:srgbClr val="666666"/>
            </a:solidFill>
            <a:prstDash val="solid"/>
            <a:miter lim="800000"/>
            <a:headEnd len="sm" w="sm" type="none"/>
            <a:tailEnd len="sm" w="sm" type="none"/>
          </a:ln>
        </p:spPr>
      </p:pic>
      <p:sp>
        <p:nvSpPr>
          <p:cNvPr id="876" name="Google Shape;876;p67"/>
          <p:cNvSpPr/>
          <p:nvPr/>
        </p:nvSpPr>
        <p:spPr>
          <a:xfrm rot="949803">
            <a:off x="8632588" y="1934638"/>
            <a:ext cx="3479666" cy="2748714"/>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7" name="Google Shape;877;p67"/>
          <p:cNvSpPr/>
          <p:nvPr/>
        </p:nvSpPr>
        <p:spPr>
          <a:xfrm flipH="1" rot="-2036003">
            <a:off x="3537616" y="1994863"/>
            <a:ext cx="3036928" cy="2147042"/>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78" name="Google Shape;878;p67"/>
          <p:cNvSpPr txBox="1"/>
          <p:nvPr>
            <p:ph idx="3" type="body"/>
          </p:nvPr>
        </p:nvSpPr>
        <p:spPr>
          <a:xfrm rot="-2153668">
            <a:off x="3954263" y="2367682"/>
            <a:ext cx="2234544" cy="14089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9" name="Google Shape;879;p67"/>
          <p:cNvSpPr txBox="1"/>
          <p:nvPr>
            <p:ph idx="4" type="body"/>
          </p:nvPr>
        </p:nvSpPr>
        <p:spPr>
          <a:xfrm rot="860265">
            <a:off x="9153635" y="2384138"/>
            <a:ext cx="2405938" cy="182879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0" name="Google Shape;880;p67"/>
          <p:cNvSpPr txBox="1"/>
          <p:nvPr>
            <p:ph idx="5"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open slide">
  <p:cSld name="2 Reading tip with open slide">
    <p:spTree>
      <p:nvGrpSpPr>
        <p:cNvPr id="881" name="Shape 881"/>
        <p:cNvGrpSpPr/>
        <p:nvPr/>
      </p:nvGrpSpPr>
      <p:grpSpPr>
        <a:xfrm>
          <a:off x="0" y="0"/>
          <a:ext cx="0" cy="0"/>
          <a:chOff x="0" y="0"/>
          <a:chExt cx="0" cy="0"/>
        </a:xfrm>
      </p:grpSpPr>
      <p:sp>
        <p:nvSpPr>
          <p:cNvPr id="882" name="Google Shape;882;p68"/>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3" name="Google Shape;883;p68"/>
          <p:cNvSpPr txBox="1"/>
          <p:nvPr>
            <p:ph idx="1"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4" name="Google Shape;884;p68"/>
          <p:cNvSpPr txBox="1"/>
          <p:nvPr>
            <p:ph idx="2" type="body"/>
          </p:nvPr>
        </p:nvSpPr>
        <p:spPr>
          <a:xfrm>
            <a:off x="162285" y="1411720"/>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5" name="Google Shape;885;p68"/>
          <p:cNvSpPr txBox="1"/>
          <p:nvPr>
            <p:ph idx="3" type="body"/>
          </p:nvPr>
        </p:nvSpPr>
        <p:spPr>
          <a:xfrm>
            <a:off x="180109" y="3992563"/>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886" name="Google Shape;886;p68"/>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87" name="Google Shape;887;p68"/>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888" name="Google Shape;888;p68"/>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89" name="Google Shape;889;p68"/>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890" name="Google Shape;890;p68"/>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891" name="Google Shape;891;p68"/>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892" name="Google Shape;892;p68"/>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893" name="Google Shape;893;p68"/>
          <p:cNvSpPr txBox="1"/>
          <p:nvPr>
            <p:ph idx="4" type="body"/>
          </p:nvPr>
        </p:nvSpPr>
        <p:spPr>
          <a:xfrm>
            <a:off x="4104471" y="1818827"/>
            <a:ext cx="75420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4" name="Google Shape;894;p68"/>
          <p:cNvSpPr txBox="1"/>
          <p:nvPr>
            <p:ph idx="5" type="body"/>
          </p:nvPr>
        </p:nvSpPr>
        <p:spPr>
          <a:xfrm>
            <a:off x="3969386" y="3243174"/>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5" name="Google Shape;895;p68"/>
          <p:cNvSpPr txBox="1"/>
          <p:nvPr>
            <p:ph idx="6" type="body"/>
          </p:nvPr>
        </p:nvSpPr>
        <p:spPr>
          <a:xfrm>
            <a:off x="3987210" y="4810036"/>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6" name="Google Shape;896;p68"/>
          <p:cNvSpPr txBox="1"/>
          <p:nvPr>
            <p:ph idx="7" type="body"/>
          </p:nvPr>
        </p:nvSpPr>
        <p:spPr>
          <a:xfrm>
            <a:off x="7676147" y="3224908"/>
            <a:ext cx="39702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97" name="Shape 897"/>
        <p:cNvGrpSpPr/>
        <p:nvPr/>
      </p:nvGrpSpPr>
      <p:grpSpPr>
        <a:xfrm>
          <a:off x="0" y="0"/>
          <a:ext cx="0" cy="0"/>
          <a:chOff x="0" y="0"/>
          <a:chExt cx="0" cy="0"/>
        </a:xfrm>
      </p:grpSpPr>
      <p:sp>
        <p:nvSpPr>
          <p:cNvPr id="898" name="Google Shape;898;p69"/>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9" name="Google Shape;899;p69"/>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0" name="Google Shape;900;p69"/>
          <p:cNvSpPr txBox="1"/>
          <p:nvPr>
            <p:ph idx="2" type="body"/>
          </p:nvPr>
        </p:nvSpPr>
        <p:spPr>
          <a:xfrm>
            <a:off x="0" y="1577975"/>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1" name="Google Shape;901;p69"/>
          <p:cNvSpPr txBox="1"/>
          <p:nvPr>
            <p:ph idx="3" type="body"/>
          </p:nvPr>
        </p:nvSpPr>
        <p:spPr>
          <a:xfrm>
            <a:off x="-39687" y="3992563"/>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2" name="Google Shape;902;p69"/>
          <p:cNvSpPr txBox="1"/>
          <p:nvPr>
            <p:ph idx="4" type="body"/>
          </p:nvPr>
        </p:nvSpPr>
        <p:spPr>
          <a:xfrm>
            <a:off x="3790950" y="1944688"/>
            <a:ext cx="81408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903" name="Google Shape;903;p69"/>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04" name="Google Shape;904;p69"/>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905" name="Google Shape;905;p69"/>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06" name="Google Shape;906;p69"/>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907" name="Google Shape;907;p69"/>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908" name="Google Shape;908;p69"/>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909" name="Google Shape;909;p69"/>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910" name="Shape 910"/>
        <p:cNvGrpSpPr/>
        <p:nvPr/>
      </p:nvGrpSpPr>
      <p:grpSpPr>
        <a:xfrm>
          <a:off x="0" y="0"/>
          <a:ext cx="0" cy="0"/>
          <a:chOff x="0" y="0"/>
          <a:chExt cx="0" cy="0"/>
        </a:xfrm>
      </p:grpSpPr>
      <p:sp>
        <p:nvSpPr>
          <p:cNvPr id="911" name="Google Shape;911;p70"/>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912" name="Google Shape;912;p70"/>
          <p:cNvPicPr preferRelativeResize="0"/>
          <p:nvPr/>
        </p:nvPicPr>
        <p:blipFill rotWithShape="1">
          <a:blip r:embed="rId2">
            <a:alphaModFix/>
          </a:blip>
          <a:srcRect b="0" l="0" r="0" t="0"/>
          <a:stretch/>
        </p:blipFill>
        <p:spPr>
          <a:xfrm>
            <a:off x="3837047" y="6246434"/>
            <a:ext cx="309931" cy="493980"/>
          </a:xfrm>
          <a:prstGeom prst="rect">
            <a:avLst/>
          </a:prstGeom>
          <a:noFill/>
          <a:ln>
            <a:noFill/>
          </a:ln>
        </p:spPr>
      </p:pic>
      <p:cxnSp>
        <p:nvCxnSpPr>
          <p:cNvPr id="913" name="Google Shape;913;p70"/>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14" name="Google Shape;914;p70"/>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15" name="Google Shape;915;p70"/>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16" name="Google Shape;916;p70"/>
          <p:cNvPicPr preferRelativeResize="0"/>
          <p:nvPr/>
        </p:nvPicPr>
        <p:blipFill rotWithShape="1">
          <a:blip r:embed="rId3">
            <a:alphaModFix/>
          </a:blip>
          <a:srcRect b="0" l="0" r="0" t="0"/>
          <a:stretch/>
        </p:blipFill>
        <p:spPr>
          <a:xfrm>
            <a:off x="11442515" y="6196177"/>
            <a:ext cx="491969" cy="536174"/>
          </a:xfrm>
          <a:prstGeom prst="rect">
            <a:avLst/>
          </a:prstGeom>
          <a:noFill/>
          <a:ln>
            <a:noFill/>
          </a:ln>
        </p:spPr>
      </p:pic>
      <p:pic>
        <p:nvPicPr>
          <p:cNvPr id="917" name="Google Shape;917;p70"/>
          <p:cNvPicPr preferRelativeResize="0"/>
          <p:nvPr/>
        </p:nvPicPr>
        <p:blipFill rotWithShape="1">
          <a:blip r:embed="rId4">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918" name="Google Shape;918;p70"/>
          <p:cNvPicPr preferRelativeResize="0"/>
          <p:nvPr/>
        </p:nvPicPr>
        <p:blipFill rotWithShape="1">
          <a:blip r:embed="rId5">
            <a:alphaModFix/>
          </a:blip>
          <a:srcRect b="0" l="0" r="0" t="0"/>
          <a:stretch/>
        </p:blipFill>
        <p:spPr>
          <a:xfrm>
            <a:off x="8721174" y="6196177"/>
            <a:ext cx="687747" cy="615553"/>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919" name="Shape 919"/>
        <p:cNvGrpSpPr/>
        <p:nvPr/>
      </p:nvGrpSpPr>
      <p:grpSpPr>
        <a:xfrm>
          <a:off x="0" y="0"/>
          <a:ext cx="0" cy="0"/>
          <a:chOff x="0" y="0"/>
          <a:chExt cx="0" cy="0"/>
        </a:xfrm>
      </p:grpSpPr>
      <p:sp>
        <p:nvSpPr>
          <p:cNvPr id="920" name="Google Shape;920;p71"/>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921" name="Google Shape;921;p71"/>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22" name="Google Shape;922;p71"/>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923" name="Google Shape;923;p71"/>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24" name="Google Shape;924;p71"/>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925" name="Google Shape;925;p71"/>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926" name="Google Shape;926;p71"/>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927" name="Google Shape;927;p71"/>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928" name="Shape 928"/>
        <p:cNvGrpSpPr/>
        <p:nvPr/>
      </p:nvGrpSpPr>
      <p:grpSpPr>
        <a:xfrm>
          <a:off x="0" y="0"/>
          <a:ext cx="0" cy="0"/>
          <a:chOff x="0" y="0"/>
          <a:chExt cx="0" cy="0"/>
        </a:xfrm>
      </p:grpSpPr>
      <p:sp>
        <p:nvSpPr>
          <p:cNvPr id="929" name="Google Shape;929;p72"/>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930" name="Google Shape;930;p72"/>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931" name="Google Shape;931;p72"/>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932" name="Google Shape;932;p72"/>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id="933" name="Google Shape;933;p72"/>
          <p:cNvPicPr preferRelativeResize="0"/>
          <p:nvPr/>
        </p:nvPicPr>
        <p:blipFill rotWithShape="1">
          <a:blip r:embed="rId3">
            <a:alphaModFix/>
          </a:blip>
          <a:srcRect b="0" l="0" r="0" t="0"/>
          <a:stretch/>
        </p:blipFill>
        <p:spPr>
          <a:xfrm>
            <a:off x="6134673" y="6324412"/>
            <a:ext cx="529889" cy="497951"/>
          </a:xfrm>
          <a:prstGeom prst="rect">
            <a:avLst/>
          </a:prstGeom>
          <a:noFill/>
          <a:ln>
            <a:noFill/>
          </a:ln>
        </p:spPr>
      </p:pic>
      <p:cxnSp>
        <p:nvCxnSpPr>
          <p:cNvPr id="934" name="Google Shape;934;p72"/>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935" name="Google Shape;935;p72"/>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936" name="Google Shape;936;p72"/>
          <p:cNvPicPr preferRelativeResize="0"/>
          <p:nvPr/>
        </p:nvPicPr>
        <p:blipFill rotWithShape="1">
          <a:blip r:embed="rId5">
            <a:alphaModFix/>
          </a:blip>
          <a:srcRect b="0" l="0" r="0" t="0"/>
          <a:stretch/>
        </p:blipFill>
        <p:spPr>
          <a:xfrm>
            <a:off x="8709189" y="6196177"/>
            <a:ext cx="714098" cy="615553"/>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937" name="Shape 937"/>
        <p:cNvGrpSpPr/>
        <p:nvPr/>
      </p:nvGrpSpPr>
      <p:grpSpPr>
        <a:xfrm>
          <a:off x="0" y="0"/>
          <a:ext cx="0" cy="0"/>
          <a:chOff x="0" y="0"/>
          <a:chExt cx="0" cy="0"/>
        </a:xfrm>
      </p:grpSpPr>
      <p:sp>
        <p:nvSpPr>
          <p:cNvPr id="938" name="Google Shape;938;p73"/>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939" name="Google Shape;939;p73"/>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40" name="Google Shape;940;p73"/>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941" name="Google Shape;941;p73"/>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942" name="Google Shape;942;p73"/>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943" name="Google Shape;943;p73"/>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944" name="Google Shape;944;p73"/>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945" name="Google Shape;945;p73"/>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946" name="Google Shape;946;p73"/>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7" name="Google Shape;947;p73"/>
          <p:cNvSpPr/>
          <p:nvPr>
            <p:ph idx="2" type="pic"/>
          </p:nvPr>
        </p:nvSpPr>
        <p:spPr>
          <a:xfrm>
            <a:off x="457146" y="524736"/>
            <a:ext cx="2514600" cy="2935200"/>
          </a:xfrm>
          <a:prstGeom prst="rect">
            <a:avLst/>
          </a:prstGeom>
          <a:noFill/>
          <a:ln>
            <a:noFill/>
          </a:ln>
        </p:spPr>
      </p:sp>
      <p:sp>
        <p:nvSpPr>
          <p:cNvPr id="948" name="Google Shape;948;p73"/>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2 Content boxes">
  <p:cSld name="4_2 Content boxes">
    <p:spTree>
      <p:nvGrpSpPr>
        <p:cNvPr id="954" name="Shape 954"/>
        <p:cNvGrpSpPr/>
        <p:nvPr/>
      </p:nvGrpSpPr>
      <p:grpSpPr>
        <a:xfrm>
          <a:off x="0" y="0"/>
          <a:ext cx="0" cy="0"/>
          <a:chOff x="0" y="0"/>
          <a:chExt cx="0" cy="0"/>
        </a:xfrm>
      </p:grpSpPr>
      <p:pic>
        <p:nvPicPr>
          <p:cNvPr id="955" name="Google Shape;955;p7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56" name="Google Shape;956;p7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57" name="Google Shape;957;p75"/>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58" name="Google Shape;958;p75"/>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959" name="Google Shape;959;p75"/>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960" name="Google Shape;960;p75"/>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61" name="Google Shape;961;p75"/>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62" name="Google Shape;962;p75"/>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63" name="Google Shape;963;p7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964" name="Google Shape;964;p7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65" name="Google Shape;965;p75"/>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6" name="Google Shape;966;p75"/>
          <p:cNvSpPr txBox="1"/>
          <p:nvPr>
            <p:ph idx="2" type="body"/>
          </p:nvPr>
        </p:nvSpPr>
        <p:spPr>
          <a:xfrm>
            <a:off x="6250420" y="1692275"/>
            <a:ext cx="4756500" cy="41007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p:spTree>
      <p:nvGrpSpPr>
        <p:cNvPr id="967" name="Shape 967"/>
        <p:cNvGrpSpPr/>
        <p:nvPr/>
      </p:nvGrpSpPr>
      <p:grpSpPr>
        <a:xfrm>
          <a:off x="0" y="0"/>
          <a:ext cx="0" cy="0"/>
          <a:chOff x="0" y="0"/>
          <a:chExt cx="0" cy="0"/>
        </a:xfrm>
      </p:grpSpPr>
      <p:sp>
        <p:nvSpPr>
          <p:cNvPr id="968" name="Google Shape;968;p76"/>
          <p:cNvSpPr/>
          <p:nvPr>
            <p:ph idx="2" type="pic"/>
          </p:nvPr>
        </p:nvSpPr>
        <p:spPr>
          <a:xfrm>
            <a:off x="5305232" y="1853299"/>
            <a:ext cx="6578700" cy="3764100"/>
          </a:xfrm>
          <a:prstGeom prst="rect">
            <a:avLst/>
          </a:prstGeom>
          <a:noFill/>
          <a:ln cap="flat" cmpd="sng" w="19050">
            <a:solidFill>
              <a:srgbClr val="666666"/>
            </a:solidFill>
            <a:prstDash val="solid"/>
            <a:round/>
            <a:headEnd len="sm" w="sm" type="none"/>
            <a:tailEnd len="sm" w="sm" type="none"/>
          </a:ln>
        </p:spPr>
      </p:sp>
      <p:sp>
        <p:nvSpPr>
          <p:cNvPr id="969" name="Google Shape;969;p76"/>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70" name="Google Shape;970;p76"/>
          <p:cNvSpPr txBox="1"/>
          <p:nvPr>
            <p:ph idx="3" type="body"/>
          </p:nvPr>
        </p:nvSpPr>
        <p:spPr>
          <a:xfrm>
            <a:off x="1660585" y="2653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71" name="Google Shape;971;p76"/>
          <p:cNvSpPr txBox="1"/>
          <p:nvPr>
            <p:ph idx="4"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72" name="Google Shape;972;p7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73" name="Google Shape;973;p76"/>
          <p:cNvSpPr txBox="1"/>
          <p:nvPr>
            <p:ph idx="5"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74" name="Google Shape;974;p7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75" name="Google Shape;975;p76"/>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76" name="Google Shape;976;p76"/>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77" name="Google Shape;977;p76"/>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78" name="Google Shape;978;p76"/>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79" name="Google Shape;979;p76"/>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80" name="Google Shape;980;p7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81" name="Google Shape;981;p7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82" name="Google Shape;982;p7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983" name="Google Shape;983;p76"/>
          <p:cNvSpPr txBox="1"/>
          <p:nvPr>
            <p:ph idx="6" type="body"/>
          </p:nvPr>
        </p:nvSpPr>
        <p:spPr>
          <a:xfrm>
            <a:off x="691245" y="1502511"/>
            <a:ext cx="576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4" name="Google Shape;984;p76"/>
          <p:cNvSpPr txBox="1"/>
          <p:nvPr>
            <p:ph idx="7" type="body"/>
          </p:nvPr>
        </p:nvSpPr>
        <p:spPr>
          <a:xfrm>
            <a:off x="693292" y="2822770"/>
            <a:ext cx="7590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5" name="Google Shape;985;p76"/>
          <p:cNvSpPr txBox="1"/>
          <p:nvPr>
            <p:ph idx="8" type="body"/>
          </p:nvPr>
        </p:nvSpPr>
        <p:spPr>
          <a:xfrm>
            <a:off x="691246" y="3939833"/>
            <a:ext cx="7956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6" name="Google Shape;986;p76"/>
          <p:cNvSpPr txBox="1"/>
          <p:nvPr>
            <p:ph idx="9" type="body"/>
          </p:nvPr>
        </p:nvSpPr>
        <p:spPr>
          <a:xfrm>
            <a:off x="691245" y="5162747"/>
            <a:ext cx="658500" cy="763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987" name="Shape 987"/>
        <p:cNvGrpSpPr/>
        <p:nvPr/>
      </p:nvGrpSpPr>
      <p:grpSpPr>
        <a:xfrm>
          <a:off x="0" y="0"/>
          <a:ext cx="0" cy="0"/>
          <a:chOff x="0" y="0"/>
          <a:chExt cx="0" cy="0"/>
        </a:xfrm>
      </p:grpSpPr>
      <p:sp>
        <p:nvSpPr>
          <p:cNvPr id="988" name="Google Shape;988;p77"/>
          <p:cNvSpPr txBox="1"/>
          <p:nvPr>
            <p:ph idx="1" type="body"/>
          </p:nvPr>
        </p:nvSpPr>
        <p:spPr>
          <a:xfrm>
            <a:off x="994808" y="1334491"/>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9" name="Google Shape;989;p77"/>
          <p:cNvSpPr txBox="1"/>
          <p:nvPr>
            <p:ph idx="2" type="body"/>
          </p:nvPr>
        </p:nvSpPr>
        <p:spPr>
          <a:xfrm>
            <a:off x="91432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0" name="Google Shape;990;p77"/>
          <p:cNvSpPr txBox="1"/>
          <p:nvPr>
            <p:ph idx="3" type="body"/>
          </p:nvPr>
        </p:nvSpPr>
        <p:spPr>
          <a:xfrm>
            <a:off x="4458284" y="2860693"/>
            <a:ext cx="2514600" cy="1828800"/>
          </a:xfrm>
          <a:prstGeom prst="rect">
            <a:avLst/>
          </a:prstGeom>
          <a:solidFill>
            <a:schemeClr val="lt1"/>
          </a:solid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1" name="Google Shape;991;p77"/>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92" name="Google Shape;992;p7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93" name="Google Shape;993;p77"/>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94" name="Google Shape;994;p77"/>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95" name="Google Shape;995;p77"/>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96" name="Google Shape;996;p77"/>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97" name="Google Shape;997;p7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98" name="Google Shape;998;p7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99" name="Google Shape;999;p7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00" name="Google Shape;1000;p7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001" name="Google Shape;1001;p77"/>
          <p:cNvSpPr txBox="1"/>
          <p:nvPr>
            <p:ph idx="4" type="body"/>
          </p:nvPr>
        </p:nvSpPr>
        <p:spPr>
          <a:xfrm>
            <a:off x="994808" y="4100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2" name="Google Shape;1002;p77"/>
          <p:cNvSpPr txBox="1"/>
          <p:nvPr>
            <p:ph idx="5" type="body"/>
          </p:nvPr>
        </p:nvSpPr>
        <p:spPr>
          <a:xfrm>
            <a:off x="9143260" y="14080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003" name="Google Shape;1003;p77"/>
          <p:cNvPicPr preferRelativeResize="0"/>
          <p:nvPr/>
        </p:nvPicPr>
        <p:blipFill rotWithShape="1">
          <a:blip r:embed="rId6">
            <a:alphaModFix/>
          </a:blip>
          <a:srcRect b="0" l="0" r="0" t="0"/>
          <a:stretch/>
        </p:blipFill>
        <p:spPr>
          <a:xfrm>
            <a:off x="3265450" y="1494950"/>
            <a:ext cx="5661102" cy="474337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p:spTree>
      <p:nvGrpSpPr>
        <p:cNvPr id="69" name="Shape 69"/>
        <p:cNvGrpSpPr/>
        <p:nvPr/>
      </p:nvGrpSpPr>
      <p:grpSpPr>
        <a:xfrm>
          <a:off x="0" y="0"/>
          <a:ext cx="0" cy="0"/>
          <a:chOff x="0" y="0"/>
          <a:chExt cx="0" cy="0"/>
        </a:xfrm>
      </p:grpSpPr>
      <p:sp>
        <p:nvSpPr>
          <p:cNvPr id="70" name="Google Shape;70;p10"/>
          <p:cNvSpPr/>
          <p:nvPr>
            <p:ph idx="2" type="pic"/>
          </p:nvPr>
        </p:nvSpPr>
        <p:spPr>
          <a:xfrm>
            <a:off x="5305232" y="1853299"/>
            <a:ext cx="6578700" cy="3764100"/>
          </a:xfrm>
          <a:prstGeom prst="rect">
            <a:avLst/>
          </a:prstGeom>
          <a:noFill/>
          <a:ln cap="flat" cmpd="sng" w="19050">
            <a:solidFill>
              <a:srgbClr val="666666"/>
            </a:solidFill>
            <a:prstDash val="solid"/>
            <a:round/>
            <a:headEnd len="sm" w="sm" type="none"/>
            <a:tailEnd len="sm" w="sm" type="none"/>
          </a:ln>
        </p:spPr>
      </p:sp>
      <p:sp>
        <p:nvSpPr>
          <p:cNvPr id="71" name="Google Shape;71;p10"/>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10"/>
          <p:cNvSpPr txBox="1"/>
          <p:nvPr>
            <p:ph idx="3" type="body"/>
          </p:nvPr>
        </p:nvSpPr>
        <p:spPr>
          <a:xfrm>
            <a:off x="1660585" y="2653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10"/>
          <p:cNvSpPr txBox="1"/>
          <p:nvPr>
            <p:ph idx="4"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Google Shape;74;p1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5" name="Google Shape;75;p10"/>
          <p:cNvSpPr txBox="1"/>
          <p:nvPr>
            <p:ph idx="5"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76" name="Google Shape;76;p1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77" name="Google Shape;77;p1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8" name="Google Shape;78;p1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9" name="Google Shape;79;p1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0" name="Google Shape;80;p1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1" name="Google Shape;81;p1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2" name="Google Shape;82;p1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3" name="Google Shape;83;p1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4" name="Google Shape;84;p1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5" name="Google Shape;85;p10"/>
          <p:cNvSpPr txBox="1"/>
          <p:nvPr>
            <p:ph idx="6" type="body"/>
          </p:nvPr>
        </p:nvSpPr>
        <p:spPr>
          <a:xfrm>
            <a:off x="691245" y="1502511"/>
            <a:ext cx="576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 name="Google Shape;86;p10"/>
          <p:cNvSpPr txBox="1"/>
          <p:nvPr>
            <p:ph idx="7" type="body"/>
          </p:nvPr>
        </p:nvSpPr>
        <p:spPr>
          <a:xfrm>
            <a:off x="693292" y="2822770"/>
            <a:ext cx="7590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0"/>
          <p:cNvSpPr txBox="1"/>
          <p:nvPr>
            <p:ph idx="8" type="body"/>
          </p:nvPr>
        </p:nvSpPr>
        <p:spPr>
          <a:xfrm>
            <a:off x="691246" y="3939833"/>
            <a:ext cx="7956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10"/>
          <p:cNvSpPr txBox="1"/>
          <p:nvPr>
            <p:ph idx="9" type="body"/>
          </p:nvPr>
        </p:nvSpPr>
        <p:spPr>
          <a:xfrm>
            <a:off x="691245" y="5162747"/>
            <a:ext cx="658500" cy="763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ic">
  <p:cSld name="1_Title, Pic">
    <p:spTree>
      <p:nvGrpSpPr>
        <p:cNvPr id="1004" name="Shape 1004"/>
        <p:cNvGrpSpPr/>
        <p:nvPr/>
      </p:nvGrpSpPr>
      <p:grpSpPr>
        <a:xfrm>
          <a:off x="0" y="0"/>
          <a:ext cx="0" cy="0"/>
          <a:chOff x="0" y="0"/>
          <a:chExt cx="0" cy="0"/>
        </a:xfrm>
      </p:grpSpPr>
      <p:sp>
        <p:nvSpPr>
          <p:cNvPr id="1005" name="Google Shape;1005;p7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006" name="Google Shape;1006;p7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07" name="Google Shape;1007;p78"/>
          <p:cNvCxnSpPr/>
          <p:nvPr/>
        </p:nvCxnSpPr>
        <p:spPr>
          <a:xfrm>
            <a:off x="-46438"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08" name="Google Shape;1008;p78"/>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09" name="Google Shape;1009;p78"/>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10" name="Google Shape;1010;p78"/>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11" name="Google Shape;1011;p78"/>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12" name="Google Shape;1012;p7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13" name="Google Shape;1013;p7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14" name="Google Shape;1014;p7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015" name="Google Shape;1015;p78"/>
          <p:cNvSpPr txBox="1"/>
          <p:nvPr>
            <p:ph idx="1" type="body"/>
          </p:nvPr>
        </p:nvSpPr>
        <p:spPr>
          <a:xfrm>
            <a:off x="6303981" y="1659612"/>
            <a:ext cx="5353500" cy="11937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1"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6" name="Google Shape;1016;p78"/>
          <p:cNvSpPr txBox="1"/>
          <p:nvPr>
            <p:ph idx="2" type="body"/>
          </p:nvPr>
        </p:nvSpPr>
        <p:spPr>
          <a:xfrm>
            <a:off x="6303981" y="4001457"/>
            <a:ext cx="5353500" cy="15543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person, indoor&#10;&#10;Description automatically generated" id="1017" name="Google Shape;1017;p78"/>
          <p:cNvPicPr preferRelativeResize="0"/>
          <p:nvPr/>
        </p:nvPicPr>
        <p:blipFill rotWithShape="1">
          <a:blip r:embed="rId6">
            <a:alphaModFix/>
          </a:blip>
          <a:srcRect b="0" l="0" r="0" t="0"/>
          <a:stretch/>
        </p:blipFill>
        <p:spPr>
          <a:xfrm>
            <a:off x="671712" y="1659612"/>
            <a:ext cx="4253838" cy="4198987"/>
          </a:xfrm>
          <a:prstGeom prst="rect">
            <a:avLst/>
          </a:prstGeom>
          <a:noFill/>
          <a:ln cap="flat" cmpd="sng" w="9525">
            <a:solidFill>
              <a:srgbClr val="666666"/>
            </a:solidFill>
            <a:prstDash val="solid"/>
            <a:round/>
            <a:headEnd len="sm" w="sm" type="none"/>
            <a:tailEnd len="sm" w="sm" type="none"/>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018" name="Shape 1018"/>
        <p:cNvGrpSpPr/>
        <p:nvPr/>
      </p:nvGrpSpPr>
      <p:grpSpPr>
        <a:xfrm>
          <a:off x="0" y="0"/>
          <a:ext cx="0" cy="0"/>
          <a:chOff x="0" y="0"/>
          <a:chExt cx="0" cy="0"/>
        </a:xfrm>
      </p:grpSpPr>
      <p:pic>
        <p:nvPicPr>
          <p:cNvPr id="1019" name="Google Shape;1019;p79"/>
          <p:cNvPicPr preferRelativeResize="0"/>
          <p:nvPr/>
        </p:nvPicPr>
        <p:blipFill rotWithShape="1">
          <a:blip r:embed="rId2">
            <a:alphaModFix/>
          </a:blip>
          <a:srcRect b="1768" l="0" r="3425" t="0"/>
          <a:stretch/>
        </p:blipFill>
        <p:spPr>
          <a:xfrm>
            <a:off x="6410030" y="1489638"/>
            <a:ext cx="5619569" cy="4136177"/>
          </a:xfrm>
          <a:prstGeom prst="rect">
            <a:avLst/>
          </a:prstGeom>
          <a:noFill/>
          <a:ln>
            <a:noFill/>
          </a:ln>
        </p:spPr>
      </p:pic>
      <p:sp>
        <p:nvSpPr>
          <p:cNvPr id="1020" name="Google Shape;1020;p7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021" name="Google Shape;1021;p79"/>
          <p:cNvPicPr preferRelativeResize="0"/>
          <p:nvPr/>
        </p:nvPicPr>
        <p:blipFill rotWithShape="1">
          <a:blip r:embed="rId3">
            <a:alphaModFix/>
          </a:blip>
          <a:srcRect b="0" l="0" r="0" t="0"/>
          <a:stretch/>
        </p:blipFill>
        <p:spPr>
          <a:xfrm>
            <a:off x="2097147" y="6246434"/>
            <a:ext cx="309931" cy="493980"/>
          </a:xfrm>
          <a:prstGeom prst="rect">
            <a:avLst/>
          </a:prstGeom>
          <a:noFill/>
          <a:ln>
            <a:noFill/>
          </a:ln>
        </p:spPr>
      </p:pic>
      <p:cxnSp>
        <p:nvCxnSpPr>
          <p:cNvPr id="1022" name="Google Shape;1022;p79"/>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23" name="Google Shape;1023;p79"/>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24" name="Google Shape;1024;p79"/>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25" name="Google Shape;1025;p79"/>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26" name="Google Shape;1026;p7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sp>
        <p:nvSpPr>
          <p:cNvPr id="1027" name="Google Shape;1027;p79"/>
          <p:cNvSpPr/>
          <p:nvPr/>
        </p:nvSpPr>
        <p:spPr>
          <a:xfrm>
            <a:off x="3812820" y="4636967"/>
            <a:ext cx="3808200" cy="1571100"/>
          </a:xfrm>
          <a:prstGeom prst="wedgeRoundRectCallout">
            <a:avLst>
              <a:gd fmla="val 42010" name="adj1"/>
              <a:gd fmla="val -88457"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028" name="Google Shape;1028;p79"/>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1029" name="Google Shape;1029;p79"/>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1030" name="Google Shape;1030;p79"/>
          <p:cNvSpPr/>
          <p:nvPr/>
        </p:nvSpPr>
        <p:spPr>
          <a:xfrm>
            <a:off x="1586774" y="2772170"/>
            <a:ext cx="3801300" cy="1571100"/>
          </a:xfrm>
          <a:prstGeom prst="wedgeRoundRectCallout">
            <a:avLst>
              <a:gd fmla="val 77165" name="adj1"/>
              <a:gd fmla="val -35329"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1031" name="Google Shape;1031;p79"/>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1032" name="Google Shape;1032;p79"/>
          <p:cNvSpPr/>
          <p:nvPr/>
        </p:nvSpPr>
        <p:spPr>
          <a:xfrm>
            <a:off x="144716" y="1293950"/>
            <a:ext cx="3801300" cy="1571100"/>
          </a:xfrm>
          <a:prstGeom prst="wedgeRoundRectCallout">
            <a:avLst>
              <a:gd fmla="val 112822" name="adj1"/>
              <a:gd fmla="val -3832"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3" name="Google Shape;1033;p79"/>
          <p:cNvSpPr/>
          <p:nvPr/>
        </p:nvSpPr>
        <p:spPr>
          <a:xfrm>
            <a:off x="158984" y="4417887"/>
            <a:ext cx="3206700" cy="1571100"/>
          </a:xfrm>
          <a:prstGeom prst="wedgeRoundRectCallout">
            <a:avLst>
              <a:gd fmla="val 117826" name="adj1"/>
              <a:gd fmla="val -60384"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4" name="Google Shape;1034;p79"/>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5" name="Google Shape;1035;p79"/>
          <p:cNvSpPr txBox="1"/>
          <p:nvPr>
            <p:ph idx="2" type="body"/>
          </p:nvPr>
        </p:nvSpPr>
        <p:spPr>
          <a:xfrm>
            <a:off x="4072874" y="4724938"/>
            <a:ext cx="33069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6" name="Google Shape;1036;p79"/>
          <p:cNvSpPr txBox="1"/>
          <p:nvPr>
            <p:ph idx="3" type="body"/>
          </p:nvPr>
        </p:nvSpPr>
        <p:spPr>
          <a:xfrm>
            <a:off x="240914" y="1445813"/>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7" name="Google Shape;1037;p79"/>
          <p:cNvSpPr txBox="1"/>
          <p:nvPr>
            <p:ph idx="4" type="body"/>
          </p:nvPr>
        </p:nvSpPr>
        <p:spPr>
          <a:xfrm>
            <a:off x="319505" y="4495585"/>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038" name="Shape 1038"/>
        <p:cNvGrpSpPr/>
        <p:nvPr/>
      </p:nvGrpSpPr>
      <p:grpSpPr>
        <a:xfrm>
          <a:off x="0" y="0"/>
          <a:ext cx="0" cy="0"/>
          <a:chOff x="0" y="0"/>
          <a:chExt cx="0" cy="0"/>
        </a:xfrm>
      </p:grpSpPr>
      <p:pic>
        <p:nvPicPr>
          <p:cNvPr id="1039" name="Google Shape;1039;p80"/>
          <p:cNvPicPr preferRelativeResize="0"/>
          <p:nvPr/>
        </p:nvPicPr>
        <p:blipFill rotWithShape="1">
          <a:blip r:embed="rId2">
            <a:alphaModFix/>
          </a:blip>
          <a:srcRect b="1768" l="0" r="3425" t="0"/>
          <a:stretch/>
        </p:blipFill>
        <p:spPr>
          <a:xfrm>
            <a:off x="100730" y="1690950"/>
            <a:ext cx="5619569" cy="4136177"/>
          </a:xfrm>
          <a:prstGeom prst="rect">
            <a:avLst/>
          </a:prstGeom>
          <a:noFill/>
          <a:ln>
            <a:noFill/>
          </a:ln>
        </p:spPr>
      </p:pic>
      <p:sp>
        <p:nvSpPr>
          <p:cNvPr id="1040" name="Google Shape;1040;p8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041" name="Google Shape;1041;p80"/>
          <p:cNvPicPr preferRelativeResize="0"/>
          <p:nvPr/>
        </p:nvPicPr>
        <p:blipFill rotWithShape="1">
          <a:blip r:embed="rId3">
            <a:alphaModFix/>
          </a:blip>
          <a:srcRect b="0" l="0" r="0" t="0"/>
          <a:stretch/>
        </p:blipFill>
        <p:spPr>
          <a:xfrm>
            <a:off x="2097147" y="6246434"/>
            <a:ext cx="309929" cy="493980"/>
          </a:xfrm>
          <a:prstGeom prst="rect">
            <a:avLst/>
          </a:prstGeom>
          <a:noFill/>
          <a:ln>
            <a:noFill/>
          </a:ln>
        </p:spPr>
      </p:pic>
      <p:cxnSp>
        <p:nvCxnSpPr>
          <p:cNvPr id="1042" name="Google Shape;1042;p80"/>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43" name="Google Shape;1043;p8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44" name="Google Shape;1044;p80"/>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45" name="Google Shape;1045;p8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46" name="Google Shape;1046;p8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47" name="Google Shape;1047;p80"/>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1048" name="Google Shape;1048;p80"/>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1049" name="Google Shape;1049;p80"/>
          <p:cNvSpPr/>
          <p:nvPr/>
        </p:nvSpPr>
        <p:spPr>
          <a:xfrm>
            <a:off x="8260989" y="2998070"/>
            <a:ext cx="3801300" cy="1571100"/>
          </a:xfrm>
          <a:prstGeom prst="wedgeRoundRectCallout">
            <a:avLst>
              <a:gd fmla="val -135679" name="adj1"/>
              <a:gd fmla="val -7111"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1050" name="Google Shape;1050;p80"/>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1051" name="Google Shape;1051;p80"/>
          <p:cNvSpPr/>
          <p:nvPr/>
        </p:nvSpPr>
        <p:spPr>
          <a:xfrm>
            <a:off x="5720300" y="1436681"/>
            <a:ext cx="3801300" cy="1571100"/>
          </a:xfrm>
          <a:prstGeom prst="wedgeRoundRectCallout">
            <a:avLst>
              <a:gd fmla="val -69408" name="adj1"/>
              <a:gd fmla="val 37613"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52" name="Google Shape;1052;p80"/>
          <p:cNvSpPr/>
          <p:nvPr/>
        </p:nvSpPr>
        <p:spPr>
          <a:xfrm>
            <a:off x="5839976" y="4511014"/>
            <a:ext cx="5789100" cy="1571100"/>
          </a:xfrm>
          <a:prstGeom prst="wedgeRoundRectCallout">
            <a:avLst>
              <a:gd fmla="val -71407" name="adj1"/>
              <a:gd fmla="val -94775"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53" name="Google Shape;1053;p80"/>
          <p:cNvSpPr txBox="1"/>
          <p:nvPr>
            <p:ph idx="1" type="body"/>
          </p:nvPr>
        </p:nvSpPr>
        <p:spPr>
          <a:xfrm>
            <a:off x="8450575" y="3165416"/>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4" name="Google Shape;1054;p80"/>
          <p:cNvSpPr txBox="1"/>
          <p:nvPr>
            <p:ph idx="2" type="body"/>
          </p:nvPr>
        </p:nvSpPr>
        <p:spPr>
          <a:xfrm>
            <a:off x="5816498" y="1588544"/>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5" name="Google Shape;1055;p80"/>
          <p:cNvSpPr txBox="1"/>
          <p:nvPr>
            <p:ph idx="3" type="body"/>
          </p:nvPr>
        </p:nvSpPr>
        <p:spPr>
          <a:xfrm>
            <a:off x="6003646" y="4619956"/>
            <a:ext cx="53886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_2 Content boxes">
  <p:cSld name="2 Reading tip_2 Content boxes">
    <p:spTree>
      <p:nvGrpSpPr>
        <p:cNvPr id="1056" name="Shape 1056"/>
        <p:cNvGrpSpPr/>
        <p:nvPr/>
      </p:nvGrpSpPr>
      <p:grpSpPr>
        <a:xfrm>
          <a:off x="0" y="0"/>
          <a:ext cx="0" cy="0"/>
          <a:chOff x="0" y="0"/>
          <a:chExt cx="0" cy="0"/>
        </a:xfrm>
      </p:grpSpPr>
      <p:sp>
        <p:nvSpPr>
          <p:cNvPr id="1057" name="Google Shape;1057;p8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58" name="Google Shape;1058;p81"/>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9" name="Google Shape;1059;p81"/>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060" name="Google Shape;1060;p8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61" name="Google Shape;1061;p81"/>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62" name="Google Shape;1062;p81"/>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63" name="Google Shape;1063;p81"/>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64" name="Google Shape;1064;p81"/>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65" name="Google Shape;1065;p8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66" name="Google Shape;1066;p8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67" name="Google Shape;1067;p81"/>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1068" name="Google Shape;1068;p8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p:spTree>
      <p:nvGrpSpPr>
        <p:cNvPr id="1069" name="Shape 1069"/>
        <p:cNvGrpSpPr/>
        <p:nvPr/>
      </p:nvGrpSpPr>
      <p:grpSpPr>
        <a:xfrm>
          <a:off x="0" y="0"/>
          <a:ext cx="0" cy="0"/>
          <a:chOff x="0" y="0"/>
          <a:chExt cx="0" cy="0"/>
        </a:xfrm>
      </p:grpSpPr>
      <p:pic>
        <p:nvPicPr>
          <p:cNvPr id="1070" name="Google Shape;1070;p8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71" name="Google Shape;1071;p82"/>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72" name="Google Shape;1072;p82"/>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73" name="Google Shape;1073;p8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74" name="Google Shape;1074;p8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75" name="Google Shape;1075;p82"/>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76" name="Google Shape;1076;p82"/>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77" name="Google Shape;1077;p82"/>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078" name="Google Shape;1078;p82"/>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79" name="Google Shape;1079;p8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80" name="Google Shape;1080;p82"/>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1" name="Google Shape;1081;p82"/>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2" name="Google Shape;1082;p82"/>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3" name="Google Shape;1083;p82"/>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4" name="Google Shape;1084;p82"/>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5" name="Google Shape;1085;p82"/>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6" name="Google Shape;1086;p82"/>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7" name="Google Shape;1087;p82"/>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8" name="Google Shape;1088;p82"/>
          <p:cNvSpPr/>
          <p:nvPr>
            <p:ph idx="9" type="pic"/>
          </p:nvPr>
        </p:nvSpPr>
        <p:spPr>
          <a:xfrm>
            <a:off x="7967502" y="1420398"/>
            <a:ext cx="3962100" cy="3122700"/>
          </a:xfrm>
          <a:prstGeom prst="rect">
            <a:avLst/>
          </a:prstGeom>
          <a:noFill/>
          <a:ln>
            <a:noFill/>
          </a:ln>
        </p:spPr>
      </p:sp>
      <p:sp>
        <p:nvSpPr>
          <p:cNvPr id="1089" name="Google Shape;1089;p82"/>
          <p:cNvSpPr txBox="1"/>
          <p:nvPr>
            <p:ph idx="13" type="body"/>
          </p:nvPr>
        </p:nvSpPr>
        <p:spPr>
          <a:xfrm>
            <a:off x="6381858" y="5027422"/>
            <a:ext cx="5547900" cy="1053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090" name="Google Shape;1090;p82"/>
          <p:cNvPicPr preferRelativeResize="0"/>
          <p:nvPr/>
        </p:nvPicPr>
        <p:blipFill rotWithShape="1">
          <a:blip r:embed="rId6">
            <a:alphaModFix/>
          </a:blip>
          <a:srcRect b="0" l="0" r="0" t="0"/>
          <a:stretch/>
        </p:blipFill>
        <p:spPr>
          <a:xfrm>
            <a:off x="5314535" y="4975017"/>
            <a:ext cx="982993" cy="1105644"/>
          </a:xfrm>
          <a:prstGeom prst="rect">
            <a:avLst/>
          </a:prstGeom>
          <a:noFill/>
          <a:ln>
            <a:noFill/>
          </a:ln>
        </p:spPr>
      </p:pic>
      <p:sp>
        <p:nvSpPr>
          <p:cNvPr id="1091" name="Google Shape;1091;p82"/>
          <p:cNvSpPr txBox="1"/>
          <p:nvPr>
            <p:ph idx="14"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1092" name="Shape 1092"/>
        <p:cNvGrpSpPr/>
        <p:nvPr/>
      </p:nvGrpSpPr>
      <p:grpSpPr>
        <a:xfrm>
          <a:off x="0" y="0"/>
          <a:ext cx="0" cy="0"/>
          <a:chOff x="0" y="0"/>
          <a:chExt cx="0" cy="0"/>
        </a:xfrm>
      </p:grpSpPr>
      <p:sp>
        <p:nvSpPr>
          <p:cNvPr id="1093" name="Google Shape;1093;p83"/>
          <p:cNvSpPr txBox="1"/>
          <p:nvPr>
            <p:ph idx="1" type="body"/>
          </p:nvPr>
        </p:nvSpPr>
        <p:spPr>
          <a:xfrm>
            <a:off x="459596" y="3948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4" name="Google Shape;1094;p83"/>
          <p:cNvSpPr txBox="1"/>
          <p:nvPr>
            <p:ph idx="2" type="body"/>
          </p:nvPr>
        </p:nvSpPr>
        <p:spPr>
          <a:xfrm>
            <a:off x="6201972"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5" name="Google Shape;1095;p83"/>
          <p:cNvSpPr txBox="1"/>
          <p:nvPr>
            <p:ph idx="3" type="body"/>
          </p:nvPr>
        </p:nvSpPr>
        <p:spPr>
          <a:xfrm>
            <a:off x="90731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6" name="Google Shape;1096;p83"/>
          <p:cNvSpPr txBox="1"/>
          <p:nvPr>
            <p:ph idx="4" type="body"/>
          </p:nvPr>
        </p:nvSpPr>
        <p:spPr>
          <a:xfrm>
            <a:off x="3330784" y="3950205"/>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7" name="Google Shape;1097;p83"/>
          <p:cNvSpPr txBox="1"/>
          <p:nvPr>
            <p:ph idx="5" type="body"/>
          </p:nvPr>
        </p:nvSpPr>
        <p:spPr>
          <a:xfrm>
            <a:off x="651620" y="1700202"/>
            <a:ext cx="2130600" cy="21306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8" name="Google Shape;1098;p83"/>
          <p:cNvSpPr txBox="1"/>
          <p:nvPr>
            <p:ph idx="6" type="body"/>
          </p:nvPr>
        </p:nvSpPr>
        <p:spPr>
          <a:xfrm>
            <a:off x="3479964" y="1854357"/>
            <a:ext cx="24873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9" name="Google Shape;1099;p83"/>
          <p:cNvSpPr txBox="1"/>
          <p:nvPr>
            <p:ph idx="7" type="body"/>
          </p:nvPr>
        </p:nvSpPr>
        <p:spPr>
          <a:xfrm>
            <a:off x="6416856" y="186161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0" name="Google Shape;1100;p83"/>
          <p:cNvSpPr txBox="1"/>
          <p:nvPr>
            <p:ph idx="8" type="body"/>
          </p:nvPr>
        </p:nvSpPr>
        <p:spPr>
          <a:xfrm>
            <a:off x="9355776" y="185255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1" name="Google Shape;1101;p83"/>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102" name="Google Shape;1102;p8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103" name="Google Shape;1103;p83"/>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04" name="Google Shape;1104;p8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05" name="Google Shape;1105;p83"/>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06" name="Google Shape;1106;p8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07" name="Google Shape;1107;p8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08" name="Google Shape;1108;p8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09" name="Google Shape;1109;p8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10" name="Google Shape;1110;p8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2">
    <p:spTree>
      <p:nvGrpSpPr>
        <p:cNvPr id="1111" name="Shape 1111"/>
        <p:cNvGrpSpPr/>
        <p:nvPr/>
      </p:nvGrpSpPr>
      <p:grpSpPr>
        <a:xfrm>
          <a:off x="0" y="0"/>
          <a:ext cx="0" cy="0"/>
          <a:chOff x="0" y="0"/>
          <a:chExt cx="0" cy="0"/>
        </a:xfrm>
      </p:grpSpPr>
      <p:sp>
        <p:nvSpPr>
          <p:cNvPr id="1112" name="Google Shape;1112;p84"/>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1113" name="Google Shape;1113;p84"/>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14" name="Google Shape;1114;p84"/>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15" name="Google Shape;1115;p8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16" name="Google Shape;1116;p84"/>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117" name="Google Shape;1117;p8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118" name="Google Shape;1118;p84"/>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19" name="Google Shape;1119;p8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20" name="Google Shape;1120;p84"/>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21" name="Google Shape;1121;p8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22" name="Google Shape;1122;p8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23" name="Google Shape;1123;p8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24" name="Google Shape;1124;p84"/>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25" name="Google Shape;1125;p8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1126" name="Google Shape;1126;p84"/>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1127" name="Google Shape;1127;p84"/>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1128" name="Google Shape;1128;p84"/>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Welcome (Virtual) 4 Points, Pic">
    <p:spTree>
      <p:nvGrpSpPr>
        <p:cNvPr id="1129" name="Shape 1129"/>
        <p:cNvGrpSpPr/>
        <p:nvPr/>
      </p:nvGrpSpPr>
      <p:grpSpPr>
        <a:xfrm>
          <a:off x="0" y="0"/>
          <a:ext cx="0" cy="0"/>
          <a:chOff x="0" y="0"/>
          <a:chExt cx="0" cy="0"/>
        </a:xfrm>
      </p:grpSpPr>
      <p:sp>
        <p:nvSpPr>
          <p:cNvPr id="1130" name="Google Shape;1130;p85"/>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1131" name="Google Shape;1131;p85"/>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2" name="Google Shape;1132;p85"/>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3" name="Google Shape;1133;p8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34" name="Google Shape;1134;p85"/>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135" name="Google Shape;1135;p8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136" name="Google Shape;1136;p85"/>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37" name="Google Shape;1137;p8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38" name="Google Shape;1138;p85"/>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39" name="Google Shape;1139;p8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40" name="Google Shape;1140;p8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41" name="Google Shape;1141;p8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42" name="Google Shape;1142;p85"/>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43" name="Google Shape;1143;p8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1144" name="Google Shape;1144;p85"/>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1145" name="Google Shape;1145;p85"/>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1146" name="Google Shape;1146;p85"/>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spTree>
      <p:nvGrpSpPr>
        <p:cNvPr id="1147" name="Shape 1147"/>
        <p:cNvGrpSpPr/>
        <p:nvPr/>
      </p:nvGrpSpPr>
      <p:grpSpPr>
        <a:xfrm>
          <a:off x="0" y="0"/>
          <a:ext cx="0" cy="0"/>
          <a:chOff x="0" y="0"/>
          <a:chExt cx="0" cy="0"/>
        </a:xfrm>
      </p:grpSpPr>
      <p:sp>
        <p:nvSpPr>
          <p:cNvPr id="1148" name="Google Shape;1148;p86"/>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9" name="Google Shape;1149;p86"/>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50" name="Google Shape;1150;p86"/>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51" name="Google Shape;1151;p86"/>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52" name="Google Shape;1152;p86"/>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53" name="Google Shape;1153;p86"/>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54" name="Google Shape;1154;p86"/>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55" name="Google Shape;1155;p86"/>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56" name="Google Shape;1156;p86"/>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157" name="Google Shape;1157;p8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158" name="Google Shape;1158;p86"/>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59" name="Google Shape;1159;p86"/>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60" name="Google Shape;1160;p86"/>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61" name="Google Shape;1161;p86"/>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62" name="Google Shape;1162;p86"/>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63" name="Google Shape;1163;p8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64" name="Google Shape;1164;p8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65" name="Google Shape;1165;p8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2">
    <p:spTree>
      <p:nvGrpSpPr>
        <p:cNvPr id="1166" name="Shape 1166"/>
        <p:cNvGrpSpPr/>
        <p:nvPr/>
      </p:nvGrpSpPr>
      <p:grpSpPr>
        <a:xfrm>
          <a:off x="0" y="0"/>
          <a:ext cx="0" cy="0"/>
          <a:chOff x="0" y="0"/>
          <a:chExt cx="0" cy="0"/>
        </a:xfrm>
      </p:grpSpPr>
      <p:pic>
        <p:nvPicPr>
          <p:cNvPr id="1167" name="Google Shape;1167;p8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168" name="Google Shape;1168;p87"/>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69" name="Google Shape;1169;p87"/>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70" name="Google Shape;1170;p8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71" name="Google Shape;1171;p8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72" name="Google Shape;1172;p87"/>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173" name="Google Shape;1173;p87"/>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74" name="Google Shape;1174;p87"/>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175" name="Google Shape;1175;p87"/>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176" name="Google Shape;1176;p8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77" name="Google Shape;1177;p87"/>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8" name="Google Shape;1178;p87"/>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9" name="Google Shape;1179;p87"/>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0" name="Google Shape;1180;p87"/>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1" name="Google Shape;1181;p87"/>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2" name="Google Shape;1182;p87"/>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3" name="Google Shape;1183;p87"/>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4" name="Google Shape;1184;p87"/>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1185" name="Google Shape;1185;p87"/>
          <p:cNvPicPr preferRelativeResize="0"/>
          <p:nvPr/>
        </p:nvPicPr>
        <p:blipFill rotWithShape="1">
          <a:blip r:embed="rId6">
            <a:alphaModFix/>
          </a:blip>
          <a:srcRect b="0" l="0" r="0" t="0"/>
          <a:stretch/>
        </p:blipFill>
        <p:spPr>
          <a:xfrm>
            <a:off x="6552007" y="2127658"/>
            <a:ext cx="5112981" cy="3839191"/>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ilitator">
  <p:cSld name="Facilitator">
    <p:spTree>
      <p:nvGrpSpPr>
        <p:cNvPr id="89" name="Shape 89"/>
        <p:cNvGrpSpPr/>
        <p:nvPr/>
      </p:nvGrpSpPr>
      <p:grpSpPr>
        <a:xfrm>
          <a:off x="0" y="0"/>
          <a:ext cx="0" cy="0"/>
          <a:chOff x="0" y="0"/>
          <a:chExt cx="0" cy="0"/>
        </a:xfrm>
      </p:grpSpPr>
      <p:sp>
        <p:nvSpPr>
          <p:cNvPr id="90" name="Google Shape;90;p11"/>
          <p:cNvSpPr/>
          <p:nvPr/>
        </p:nvSpPr>
        <p:spPr>
          <a:xfrm>
            <a:off x="0" y="0"/>
            <a:ext cx="12192000" cy="1291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867" u="none" cap="none" strike="noStrike">
              <a:solidFill>
                <a:srgbClr val="FFFFFF"/>
              </a:solidFill>
              <a:latin typeface="Calibri"/>
              <a:ea typeface="Calibri"/>
              <a:cs typeface="Calibri"/>
              <a:sym typeface="Calibri"/>
            </a:endParaRPr>
          </a:p>
        </p:txBody>
      </p:sp>
      <p:cxnSp>
        <p:nvCxnSpPr>
          <p:cNvPr id="91" name="Google Shape;91;p11"/>
          <p:cNvCxnSpPr/>
          <p:nvPr/>
        </p:nvCxnSpPr>
        <p:spPr>
          <a:xfrm>
            <a:off x="0" y="1291245"/>
            <a:ext cx="12192000" cy="0"/>
          </a:xfrm>
          <a:prstGeom prst="straightConnector1">
            <a:avLst/>
          </a:prstGeom>
          <a:noFill/>
          <a:ln cap="flat" cmpd="sng" w="76200">
            <a:solidFill>
              <a:srgbClr val="96C93F"/>
            </a:solidFill>
            <a:prstDash val="solid"/>
            <a:miter lim="800000"/>
            <a:headEnd len="sm" w="sm" type="none"/>
            <a:tailEnd len="sm" w="sm" type="none"/>
          </a:ln>
        </p:spPr>
      </p:cxnSp>
      <p:pic>
        <p:nvPicPr>
          <p:cNvPr id="92" name="Google Shape;92;p11"/>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cxnSp>
        <p:nvCxnSpPr>
          <p:cNvPr id="93" name="Google Shape;93;p11"/>
          <p:cNvCxnSpPr>
            <a:endCxn id="90" idx="2"/>
          </p:cNvCxnSpPr>
          <p:nvPr/>
        </p:nvCxnSpPr>
        <p:spPr>
          <a:xfrm>
            <a:off x="0" y="1291200"/>
            <a:ext cx="6096000" cy="0"/>
          </a:xfrm>
          <a:prstGeom prst="straightConnector1">
            <a:avLst/>
          </a:prstGeom>
          <a:noFill/>
          <a:ln cap="flat" cmpd="sng" w="76200">
            <a:solidFill>
              <a:srgbClr val="96C93F"/>
            </a:solidFill>
            <a:prstDash val="solid"/>
            <a:miter lim="800000"/>
            <a:headEnd len="sm" w="sm" type="none"/>
            <a:tailEnd len="sm" w="sm" type="none"/>
          </a:ln>
        </p:spPr>
      </p:cxnSp>
      <p:pic>
        <p:nvPicPr>
          <p:cNvPr id="94" name="Google Shape;94;p11"/>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sp>
        <p:nvSpPr>
          <p:cNvPr id="95" name="Google Shape;95;p11"/>
          <p:cNvSpPr txBox="1"/>
          <p:nvPr>
            <p:ph type="title"/>
          </p:nvPr>
        </p:nvSpPr>
        <p:spPr>
          <a:xfrm>
            <a:off x="0" y="-1"/>
            <a:ext cx="9160000" cy="1251200"/>
          </a:xfrm>
          <a:prstGeom prst="rect">
            <a:avLst/>
          </a:prstGeom>
          <a:noFill/>
          <a:ln>
            <a:noFill/>
          </a:ln>
        </p:spPr>
        <p:txBody>
          <a:bodyPr anchorCtr="0" anchor="ctr" bIns="34275" lIns="205725" spcFirstLastPara="1" rIns="68575" wrap="square" tIns="34275">
            <a:normAutofit/>
          </a:bodyPr>
          <a:lstStyle>
            <a:lvl1pPr lvl="0" marR="0" rtl="0" algn="l">
              <a:lnSpc>
                <a:spcPct val="90000"/>
              </a:lnSpc>
              <a:spcBef>
                <a:spcPts val="0"/>
              </a:spcBef>
              <a:spcAft>
                <a:spcPts val="0"/>
              </a:spcAft>
              <a:buClr>
                <a:srgbClr val="0771BA"/>
              </a:buClr>
              <a:buSzPts val="3800"/>
              <a:buFont typeface="Calibri"/>
              <a:buNone/>
              <a:defRPr b="1" i="0" sz="5067"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9pPr>
          </a:lstStyle>
          <a:p/>
        </p:txBody>
      </p:sp>
      <p:sp>
        <p:nvSpPr>
          <p:cNvPr id="96" name="Google Shape;96;p11"/>
          <p:cNvSpPr txBox="1"/>
          <p:nvPr>
            <p:ph idx="1" type="body"/>
          </p:nvPr>
        </p:nvSpPr>
        <p:spPr>
          <a:xfrm>
            <a:off x="0" y="5764437"/>
            <a:ext cx="12192000" cy="1093600"/>
          </a:xfrm>
          <a:prstGeom prst="rect">
            <a:avLst/>
          </a:prstGeom>
          <a:noFill/>
          <a:ln>
            <a:noFill/>
          </a:ln>
        </p:spPr>
        <p:txBody>
          <a:bodyPr anchorCtr="1" anchor="ctr" bIns="34275" lIns="68575" spcFirstLastPara="1" rIns="68575" wrap="square" tIns="34275">
            <a:noAutofit/>
          </a:bodyPr>
          <a:lstStyle>
            <a:lvl1pPr indent="-228600" lvl="0" marL="457200" marR="0" rtl="0" algn="ctr">
              <a:lnSpc>
                <a:spcPct val="90000"/>
              </a:lnSpc>
              <a:spcBef>
                <a:spcPts val="1067"/>
              </a:spcBef>
              <a:spcAft>
                <a:spcPts val="0"/>
              </a:spcAft>
              <a:buClr>
                <a:srgbClr val="0771BA"/>
              </a:buClr>
              <a:buSzPts val="3300"/>
              <a:buFont typeface="Arial"/>
              <a:buNone/>
              <a:defRPr b="1" i="0" sz="4400" u="none" cap="none" strike="noStrike">
                <a:solidFill>
                  <a:srgbClr val="0771BA"/>
                </a:solidFill>
                <a:latin typeface="Calibri"/>
                <a:ea typeface="Calibri"/>
                <a:cs typeface="Calibri"/>
                <a:sym typeface="Calibri"/>
              </a:defRPr>
            </a:lvl1pPr>
            <a:lvl2pPr indent="-342900" lvl="1" marL="914400" marR="0" rtl="0" algn="l">
              <a:lnSpc>
                <a:spcPct val="90000"/>
              </a:lnSpc>
              <a:spcBef>
                <a:spcPts val="533"/>
              </a:spcBef>
              <a:spcAft>
                <a:spcPts val="0"/>
              </a:spcAft>
              <a:buClr>
                <a:schemeClr val="dk1"/>
              </a:buClr>
              <a:buSzPts val="1800"/>
              <a:buFont typeface="Arial"/>
              <a:buChar char="•"/>
              <a:defRPr b="0" i="0" sz="2400" u="none" cap="none" strike="noStrike">
                <a:solidFill>
                  <a:schemeClr val="dk1"/>
                </a:solidFill>
                <a:latin typeface="Calibri"/>
                <a:ea typeface="Calibri"/>
                <a:cs typeface="Calibri"/>
                <a:sym typeface="Calibri"/>
              </a:defRPr>
            </a:lvl2pPr>
            <a:lvl3pPr indent="-323850" lvl="2" marL="1371600" marR="0" rtl="0" algn="l">
              <a:lnSpc>
                <a:spcPct val="90000"/>
              </a:lnSpc>
              <a:spcBef>
                <a:spcPts val="533"/>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3pPr>
            <a:lvl4pPr indent="-317500" lvl="3" marL="18288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4pPr>
            <a:lvl5pPr indent="-317500" lvl="4" marL="22860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5pPr>
            <a:lvl6pPr indent="-317500" lvl="5" marL="27432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6pPr>
            <a:lvl7pPr indent="-317500" lvl="6" marL="32004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7pPr>
            <a:lvl8pPr indent="-317500" lvl="7" marL="36576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8pPr>
            <a:lvl9pPr indent="-317500" lvl="8" marL="41148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9pPr>
          </a:lstStyle>
          <a:p/>
        </p:txBody>
      </p:sp>
      <p:sp>
        <p:nvSpPr>
          <p:cNvPr id="97" name="Google Shape;97;p11"/>
          <p:cNvSpPr txBox="1"/>
          <p:nvPr>
            <p:ph idx="2" type="body"/>
          </p:nvPr>
        </p:nvSpPr>
        <p:spPr>
          <a:xfrm>
            <a:off x="0" y="1657351"/>
            <a:ext cx="12192000" cy="3524000"/>
          </a:xfrm>
          <a:prstGeom prst="rect">
            <a:avLst/>
          </a:prstGeom>
          <a:noFill/>
          <a:ln>
            <a:noFill/>
          </a:ln>
        </p:spPr>
        <p:txBody>
          <a:bodyPr anchorCtr="0" anchor="t" bIns="34275" lIns="342900" spcFirstLastPara="1" rIns="68575" wrap="square" tIns="34275">
            <a:noAutofit/>
          </a:bodyPr>
          <a:lstStyle>
            <a:lvl1pPr indent="-400050" lvl="0" marL="457200" marR="0" rtl="0" algn="l">
              <a:lnSpc>
                <a:spcPct val="100000"/>
              </a:lnSpc>
              <a:spcBef>
                <a:spcPts val="1067"/>
              </a:spcBef>
              <a:spcAft>
                <a:spcPts val="0"/>
              </a:spcAft>
              <a:buClr>
                <a:srgbClr val="0771BA"/>
              </a:buClr>
              <a:buSzPts val="2700"/>
              <a:buFont typeface="Arial"/>
              <a:buChar char="•"/>
              <a:defRPr b="0" i="0" sz="3600" u="none" cap="none" strike="noStrike">
                <a:solidFill>
                  <a:srgbClr val="0771BA"/>
                </a:solidFill>
                <a:latin typeface="Calibri"/>
                <a:ea typeface="Calibri"/>
                <a:cs typeface="Calibri"/>
                <a:sym typeface="Calibri"/>
              </a:defRPr>
            </a:lvl1pPr>
            <a:lvl2pPr indent="-381000" lvl="1" marL="914400" marR="0" rtl="0" algn="l">
              <a:lnSpc>
                <a:spcPct val="100000"/>
              </a:lnSpc>
              <a:spcBef>
                <a:spcPts val="533"/>
              </a:spcBef>
              <a:spcAft>
                <a:spcPts val="0"/>
              </a:spcAft>
              <a:buClr>
                <a:srgbClr val="0771BA"/>
              </a:buClr>
              <a:buSzPts val="2400"/>
              <a:buFont typeface="Arial"/>
              <a:buChar char="•"/>
              <a:defRPr b="0" i="0" sz="3200" u="none" cap="none" strike="noStrike">
                <a:solidFill>
                  <a:srgbClr val="0771BA"/>
                </a:solidFill>
                <a:latin typeface="Calibri"/>
                <a:ea typeface="Calibri"/>
                <a:cs typeface="Calibri"/>
                <a:sym typeface="Calibri"/>
              </a:defRPr>
            </a:lvl2pPr>
            <a:lvl3pPr indent="-361950" lvl="2" marL="1371600" marR="0" rtl="0" algn="l">
              <a:lnSpc>
                <a:spcPct val="100000"/>
              </a:lnSpc>
              <a:spcBef>
                <a:spcPts val="533"/>
              </a:spcBef>
              <a:spcAft>
                <a:spcPts val="0"/>
              </a:spcAft>
              <a:buClr>
                <a:srgbClr val="0771BA"/>
              </a:buClr>
              <a:buSzPts val="2100"/>
              <a:buFont typeface="Arial"/>
              <a:buChar char="•"/>
              <a:defRPr b="0" i="0" sz="2800" u="none" cap="none" strike="noStrike">
                <a:solidFill>
                  <a:srgbClr val="0771BA"/>
                </a:solidFill>
                <a:latin typeface="Calibri"/>
                <a:ea typeface="Calibri"/>
                <a:cs typeface="Calibri"/>
                <a:sym typeface="Calibri"/>
              </a:defRPr>
            </a:lvl3pPr>
            <a:lvl4pPr indent="-342900" lvl="3" marL="1828800" marR="0" rtl="0" algn="l">
              <a:lnSpc>
                <a:spcPct val="100000"/>
              </a:lnSpc>
              <a:spcBef>
                <a:spcPts val="533"/>
              </a:spcBef>
              <a:spcAft>
                <a:spcPts val="0"/>
              </a:spcAft>
              <a:buClr>
                <a:srgbClr val="0771BA"/>
              </a:buClr>
              <a:buSzPts val="1800"/>
              <a:buFont typeface="Arial"/>
              <a:buChar char="•"/>
              <a:defRPr b="0" i="0" sz="2400" u="none" cap="none" strike="noStrike">
                <a:solidFill>
                  <a:srgbClr val="0771BA"/>
                </a:solidFill>
                <a:latin typeface="Calibri"/>
                <a:ea typeface="Calibri"/>
                <a:cs typeface="Calibri"/>
                <a:sym typeface="Calibri"/>
              </a:defRPr>
            </a:lvl4pPr>
            <a:lvl5pPr indent="-342900" lvl="4" marL="2286000" marR="0" rtl="0" algn="l">
              <a:lnSpc>
                <a:spcPct val="100000"/>
              </a:lnSpc>
              <a:spcBef>
                <a:spcPts val="533"/>
              </a:spcBef>
              <a:spcAft>
                <a:spcPts val="0"/>
              </a:spcAft>
              <a:buClr>
                <a:srgbClr val="0771BA"/>
              </a:buClr>
              <a:buSzPts val="1800"/>
              <a:buFont typeface="Arial"/>
              <a:buChar char="•"/>
              <a:defRPr b="0" i="0" sz="2400" u="none" cap="none" strike="noStrike">
                <a:solidFill>
                  <a:srgbClr val="0771BA"/>
                </a:solidFill>
                <a:latin typeface="Calibri"/>
                <a:ea typeface="Calibri"/>
                <a:cs typeface="Calibri"/>
                <a:sym typeface="Calibri"/>
              </a:defRPr>
            </a:lvl5pPr>
            <a:lvl6pPr indent="-317500" lvl="5" marL="27432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6pPr>
            <a:lvl7pPr indent="-317500" lvl="6" marL="32004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7pPr>
            <a:lvl8pPr indent="-317500" lvl="7" marL="36576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8pPr>
            <a:lvl9pPr indent="-317500" lvl="8" marL="41148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3">
    <p:spTree>
      <p:nvGrpSpPr>
        <p:cNvPr id="1186" name="Shape 1186"/>
        <p:cNvGrpSpPr/>
        <p:nvPr/>
      </p:nvGrpSpPr>
      <p:grpSpPr>
        <a:xfrm>
          <a:off x="0" y="0"/>
          <a:ext cx="0" cy="0"/>
          <a:chOff x="0" y="0"/>
          <a:chExt cx="0" cy="0"/>
        </a:xfrm>
      </p:grpSpPr>
      <p:pic>
        <p:nvPicPr>
          <p:cNvPr id="1187" name="Google Shape;1187;p8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188" name="Google Shape;1188;p88"/>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89" name="Google Shape;1189;p88"/>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90" name="Google Shape;1190;p88"/>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91" name="Google Shape;1191;p8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92" name="Google Shape;1192;p88"/>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193" name="Google Shape;1193;p88"/>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94" name="Google Shape;1194;p88"/>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195" name="Google Shape;1195;p88"/>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196" name="Google Shape;1196;p8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97" name="Google Shape;1197;p88"/>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8" name="Google Shape;1198;p88"/>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9" name="Google Shape;1199;p88"/>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0" name="Google Shape;1200;p88"/>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1" name="Google Shape;1201;p88"/>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2" name="Google Shape;1202;p88"/>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3" name="Google Shape;1203;p88"/>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4" name="Google Shape;1204;p88"/>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5" name="Google Shape;1205;p88"/>
          <p:cNvSpPr txBox="1"/>
          <p:nvPr>
            <p:ph idx="9" type="body"/>
          </p:nvPr>
        </p:nvSpPr>
        <p:spPr>
          <a:xfrm>
            <a:off x="8389001" y="1520875"/>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1206" name="Google Shape;1206;p88"/>
          <p:cNvPicPr preferRelativeResize="0"/>
          <p:nvPr/>
        </p:nvPicPr>
        <p:blipFill rotWithShape="1">
          <a:blip r:embed="rId6">
            <a:alphaModFix/>
          </a:blip>
          <a:srcRect b="0" l="0" r="0" t="0"/>
          <a:stretch/>
        </p:blipFill>
        <p:spPr>
          <a:xfrm>
            <a:off x="5348708" y="3084976"/>
            <a:ext cx="3642575" cy="2854738"/>
          </a:xfrm>
          <a:prstGeom prst="rect">
            <a:avLst/>
          </a:prstGeom>
          <a:noFill/>
          <a:ln cap="sq" cmpd="sng" w="19050">
            <a:solidFill>
              <a:srgbClr val="666666"/>
            </a:solidFill>
            <a:prstDash val="solid"/>
            <a:miter lim="800000"/>
            <a:headEnd len="sm" w="sm" type="none"/>
            <a:tailEnd len="sm" w="sm" type="none"/>
          </a:ln>
        </p:spPr>
      </p:pic>
      <p:sp>
        <p:nvSpPr>
          <p:cNvPr id="1207" name="Google Shape;1207;p88"/>
          <p:cNvSpPr/>
          <p:nvPr/>
        </p:nvSpPr>
        <p:spPr>
          <a:xfrm>
            <a:off x="8182573" y="1374414"/>
            <a:ext cx="3801300" cy="1571100"/>
          </a:xfrm>
          <a:prstGeom prst="wedgeRoundRectCallout">
            <a:avLst>
              <a:gd fmla="val -43672" name="adj1"/>
              <a:gd fmla="val 91341"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08" name="Google Shape;1208;p88"/>
          <p:cNvSpPr/>
          <p:nvPr/>
        </p:nvSpPr>
        <p:spPr>
          <a:xfrm>
            <a:off x="8852546" y="4379200"/>
            <a:ext cx="3206700" cy="1571100"/>
          </a:xfrm>
          <a:prstGeom prst="wedgeRoundRectCallout">
            <a:avLst>
              <a:gd fmla="val -55946" name="adj1"/>
              <a:gd fmla="val -85718"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09" name="Google Shape;1209;p88"/>
          <p:cNvSpPr txBox="1"/>
          <p:nvPr>
            <p:ph idx="13" type="body"/>
          </p:nvPr>
        </p:nvSpPr>
        <p:spPr>
          <a:xfrm>
            <a:off x="8991285" y="4468187"/>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210" name="Shape 1210"/>
        <p:cNvGrpSpPr/>
        <p:nvPr/>
      </p:nvGrpSpPr>
      <p:grpSpPr>
        <a:xfrm>
          <a:off x="0" y="0"/>
          <a:ext cx="0" cy="0"/>
          <a:chOff x="0" y="0"/>
          <a:chExt cx="0" cy="0"/>
        </a:xfrm>
      </p:grpSpPr>
      <p:pic>
        <p:nvPicPr>
          <p:cNvPr id="1211" name="Google Shape;1211;p8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212" name="Google Shape;1212;p89"/>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13" name="Google Shape;1213;p89"/>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14" name="Google Shape;1214;p89"/>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15" name="Google Shape;1215;p89"/>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16" name="Google Shape;1216;p8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17" name="Google Shape;1217;p8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218" name="Google Shape;1218;p89"/>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1219" name="Google Shape;1219;p8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220" name="Google Shape;1220;p8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21" name="Google Shape;1221;p89"/>
          <p:cNvSpPr txBox="1"/>
          <p:nvPr>
            <p:ph idx="1" type="body"/>
          </p:nvPr>
        </p:nvSpPr>
        <p:spPr>
          <a:xfrm>
            <a:off x="421059" y="1739549"/>
            <a:ext cx="6408600" cy="36402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2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2" name="Google Shape;1222;p89"/>
          <p:cNvSpPr txBox="1"/>
          <p:nvPr>
            <p:ph idx="2" type="body"/>
          </p:nvPr>
        </p:nvSpPr>
        <p:spPr>
          <a:xfrm>
            <a:off x="7182346" y="1811338"/>
            <a:ext cx="4443600" cy="3640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boxes">
  <p:cSld name="Title, 2 content boxes">
    <p:spTree>
      <p:nvGrpSpPr>
        <p:cNvPr id="1223" name="Shape 1223"/>
        <p:cNvGrpSpPr/>
        <p:nvPr/>
      </p:nvGrpSpPr>
      <p:grpSpPr>
        <a:xfrm>
          <a:off x="0" y="0"/>
          <a:ext cx="0" cy="0"/>
          <a:chOff x="0" y="0"/>
          <a:chExt cx="0" cy="0"/>
        </a:xfrm>
      </p:grpSpPr>
      <p:pic>
        <p:nvPicPr>
          <p:cNvPr id="1224" name="Google Shape;1224;p9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225" name="Google Shape;1225;p90"/>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26" name="Google Shape;1226;p90"/>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27" name="Google Shape;1227;p9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28" name="Google Shape;1228;p9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229" name="Google Shape;1229;p90"/>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230" name="Google Shape;1230;p90"/>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31" name="Google Shape;1231;p90"/>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232" name="Google Shape;1232;p90"/>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233" name="Google Shape;1233;p9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34" name="Google Shape;1234;p90"/>
          <p:cNvSpPr txBox="1"/>
          <p:nvPr>
            <p:ph idx="1" type="body"/>
          </p:nvPr>
        </p:nvSpPr>
        <p:spPr>
          <a:xfrm>
            <a:off x="1114424" y="1558925"/>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5" name="Google Shape;1235;p90"/>
          <p:cNvSpPr txBox="1"/>
          <p:nvPr>
            <p:ph idx="2" type="body"/>
          </p:nvPr>
        </p:nvSpPr>
        <p:spPr>
          <a:xfrm>
            <a:off x="6494085" y="1558924"/>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content boxes">
  <p:cSld name="1_Title, 2 content boxes">
    <p:spTree>
      <p:nvGrpSpPr>
        <p:cNvPr id="1236" name="Shape 1236"/>
        <p:cNvGrpSpPr/>
        <p:nvPr/>
      </p:nvGrpSpPr>
      <p:grpSpPr>
        <a:xfrm>
          <a:off x="0" y="0"/>
          <a:ext cx="0" cy="0"/>
          <a:chOff x="0" y="0"/>
          <a:chExt cx="0" cy="0"/>
        </a:xfrm>
      </p:grpSpPr>
      <p:pic>
        <p:nvPicPr>
          <p:cNvPr id="1237" name="Google Shape;1237;p9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238" name="Google Shape;1238;p91"/>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39" name="Google Shape;1239;p91"/>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40" name="Google Shape;1240;p9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41" name="Google Shape;1241;p9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242" name="Google Shape;1242;p91"/>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243" name="Google Shape;1243;p91"/>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44" name="Google Shape;1244;p91"/>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245" name="Google Shape;1245;p91"/>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246" name="Google Shape;1246;p9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47" name="Google Shape;1247;p91"/>
          <p:cNvSpPr txBox="1"/>
          <p:nvPr>
            <p:ph idx="1" type="body"/>
          </p:nvPr>
        </p:nvSpPr>
        <p:spPr>
          <a:xfrm>
            <a:off x="5528247" y="1563523"/>
            <a:ext cx="6168300" cy="41124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48" name="Google Shape;1248;p91"/>
          <p:cNvSpPr txBox="1"/>
          <p:nvPr>
            <p:ph idx="2" type="body"/>
          </p:nvPr>
        </p:nvSpPr>
        <p:spPr>
          <a:xfrm>
            <a:off x="1660584" y="16041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49" name="Google Shape;1249;p91"/>
          <p:cNvSpPr txBox="1"/>
          <p:nvPr>
            <p:ph idx="3" type="body"/>
          </p:nvPr>
        </p:nvSpPr>
        <p:spPr>
          <a:xfrm>
            <a:off x="1660585" y="3034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0" name="Google Shape;1250;p91"/>
          <p:cNvSpPr txBox="1"/>
          <p:nvPr>
            <p:ph idx="4" type="body"/>
          </p:nvPr>
        </p:nvSpPr>
        <p:spPr>
          <a:xfrm>
            <a:off x="1660585" y="4505841"/>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1" name="Google Shape;1251;p91"/>
          <p:cNvSpPr txBox="1"/>
          <p:nvPr>
            <p:ph idx="5" type="body"/>
          </p:nvPr>
        </p:nvSpPr>
        <p:spPr>
          <a:xfrm>
            <a:off x="698500" y="1615215"/>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2" name="Google Shape;1252;p91"/>
          <p:cNvSpPr txBox="1"/>
          <p:nvPr>
            <p:ph idx="6" type="body"/>
          </p:nvPr>
        </p:nvSpPr>
        <p:spPr>
          <a:xfrm>
            <a:off x="698498" y="3040794"/>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3" name="Google Shape;1253;p91"/>
          <p:cNvSpPr txBox="1"/>
          <p:nvPr>
            <p:ph idx="7" type="body"/>
          </p:nvPr>
        </p:nvSpPr>
        <p:spPr>
          <a:xfrm>
            <a:off x="698498" y="4505840"/>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254" name="Shape 1254"/>
        <p:cNvGrpSpPr/>
        <p:nvPr/>
      </p:nvGrpSpPr>
      <p:grpSpPr>
        <a:xfrm>
          <a:off x="0" y="0"/>
          <a:ext cx="0" cy="0"/>
          <a:chOff x="0" y="0"/>
          <a:chExt cx="0" cy="0"/>
        </a:xfrm>
      </p:grpSpPr>
      <p:pic>
        <p:nvPicPr>
          <p:cNvPr id="1255" name="Google Shape;1255;p9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256" name="Google Shape;1256;p92"/>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57" name="Google Shape;1257;p92"/>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58" name="Google Shape;1258;p92"/>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259" name="Google Shape;1259;p92"/>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260" name="Google Shape;1260;p92"/>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61" name="Google Shape;1261;p9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62" name="Google Shape;1262;p9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263" name="Google Shape;1263;p9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264" name="Google Shape;1264;p9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65" name="Google Shape;1265;p92"/>
          <p:cNvSpPr txBox="1"/>
          <p:nvPr>
            <p:ph idx="1" type="body"/>
          </p:nvPr>
        </p:nvSpPr>
        <p:spPr>
          <a:xfrm>
            <a:off x="1265238" y="1692275"/>
            <a:ext cx="97662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266" name="Shape 1266"/>
        <p:cNvGrpSpPr/>
        <p:nvPr/>
      </p:nvGrpSpPr>
      <p:grpSpPr>
        <a:xfrm>
          <a:off x="0" y="0"/>
          <a:ext cx="0" cy="0"/>
          <a:chOff x="0" y="0"/>
          <a:chExt cx="0" cy="0"/>
        </a:xfrm>
      </p:grpSpPr>
      <p:pic>
        <p:nvPicPr>
          <p:cNvPr id="1267" name="Google Shape;1267;p9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268" name="Google Shape;1268;p9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69" name="Google Shape;1269;p93"/>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70" name="Google Shape;1270;p93"/>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271" name="Google Shape;1271;p93"/>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272" name="Google Shape;1272;p93"/>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73" name="Google Shape;1273;p93"/>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74" name="Google Shape;1274;p9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275" name="Google Shape;1275;p9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276" name="Google Shape;1276;p9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77" name="Google Shape;1277;p93"/>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8" name="Google Shape;1278;p93"/>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veled Text, Pic">
  <p:cSld name="Title. Leveled Text, Pic">
    <p:spTree>
      <p:nvGrpSpPr>
        <p:cNvPr id="1279" name="Shape 1279"/>
        <p:cNvGrpSpPr/>
        <p:nvPr/>
      </p:nvGrpSpPr>
      <p:grpSpPr>
        <a:xfrm>
          <a:off x="0" y="0"/>
          <a:ext cx="0" cy="0"/>
          <a:chOff x="0" y="0"/>
          <a:chExt cx="0" cy="0"/>
        </a:xfrm>
      </p:grpSpPr>
      <p:sp>
        <p:nvSpPr>
          <p:cNvPr id="1280" name="Google Shape;1280;p94"/>
          <p:cNvSpPr/>
          <p:nvPr>
            <p:ph idx="2" type="pic"/>
          </p:nvPr>
        </p:nvSpPr>
        <p:spPr>
          <a:xfrm>
            <a:off x="8142818" y="1687513"/>
            <a:ext cx="3587700" cy="3764100"/>
          </a:xfrm>
          <a:prstGeom prst="rect">
            <a:avLst/>
          </a:prstGeom>
          <a:noFill/>
          <a:ln cap="flat" cmpd="sng" w="19050">
            <a:solidFill>
              <a:srgbClr val="666666"/>
            </a:solidFill>
            <a:prstDash val="solid"/>
            <a:round/>
            <a:headEnd len="sm" w="sm" type="none"/>
            <a:tailEnd len="sm" w="sm" type="none"/>
          </a:ln>
        </p:spPr>
      </p:sp>
      <p:sp>
        <p:nvSpPr>
          <p:cNvPr id="1281" name="Google Shape;1281;p94"/>
          <p:cNvSpPr txBox="1"/>
          <p:nvPr>
            <p:ph idx="1" type="body"/>
          </p:nvPr>
        </p:nvSpPr>
        <p:spPr>
          <a:xfrm>
            <a:off x="258234" y="1687513"/>
            <a:ext cx="7884600" cy="3764100"/>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2" name="Google Shape;1282;p9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5_Content with Caption">
    <p:spTree>
      <p:nvGrpSpPr>
        <p:cNvPr id="1288" name="Shape 1288"/>
        <p:cNvGrpSpPr/>
        <p:nvPr/>
      </p:nvGrpSpPr>
      <p:grpSpPr>
        <a:xfrm>
          <a:off x="0" y="0"/>
          <a:ext cx="0" cy="0"/>
          <a:chOff x="0" y="0"/>
          <a:chExt cx="0" cy="0"/>
        </a:xfrm>
      </p:grpSpPr>
      <p:sp>
        <p:nvSpPr>
          <p:cNvPr id="1289" name="Google Shape;1289;p96"/>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0" name="Google Shape;1290;p96"/>
          <p:cNvSpPr/>
          <p:nvPr>
            <p:ph idx="2" type="pic"/>
          </p:nvPr>
        </p:nvSpPr>
        <p:spPr>
          <a:xfrm>
            <a:off x="8953152" y="1444919"/>
            <a:ext cx="2916900" cy="2596800"/>
          </a:xfrm>
          <a:prstGeom prst="rect">
            <a:avLst/>
          </a:prstGeom>
          <a:noFill/>
          <a:ln>
            <a:noFill/>
          </a:ln>
        </p:spPr>
      </p:sp>
      <p:sp>
        <p:nvSpPr>
          <p:cNvPr id="1291" name="Google Shape;1291;p96"/>
          <p:cNvSpPr txBox="1"/>
          <p:nvPr>
            <p:ph idx="1"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700"/>
              <a:buFont typeface="Noto Sans Symbols"/>
              <a:buNone/>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292" name="Google Shape;1292;p96"/>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93" name="Google Shape;1293;p96"/>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94" name="Google Shape;1294;p96"/>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295" name="Google Shape;1295;p96"/>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296" name="Google Shape;1296;p96"/>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97" name="Google Shape;1297;p96"/>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298" name="Google Shape;1298;p96"/>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299" name="Google Shape;1299;p96"/>
          <p:cNvSpPr/>
          <p:nvPr>
            <p:ph idx="3" type="pic"/>
          </p:nvPr>
        </p:nvSpPr>
        <p:spPr>
          <a:xfrm>
            <a:off x="1620982" y="1733964"/>
            <a:ext cx="5123700" cy="3849300"/>
          </a:xfrm>
          <a:prstGeom prst="rect">
            <a:avLst/>
          </a:prstGeom>
          <a:noFill/>
          <a:ln>
            <a:noFill/>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d Your Materials">
  <p:cSld name="Find Your Materials">
    <p:spTree>
      <p:nvGrpSpPr>
        <p:cNvPr id="1300" name="Shape 1300"/>
        <p:cNvGrpSpPr/>
        <p:nvPr/>
      </p:nvGrpSpPr>
      <p:grpSpPr>
        <a:xfrm>
          <a:off x="0" y="0"/>
          <a:ext cx="0" cy="0"/>
          <a:chOff x="0" y="0"/>
          <a:chExt cx="0" cy="0"/>
        </a:xfrm>
      </p:grpSpPr>
      <p:sp>
        <p:nvSpPr>
          <p:cNvPr id="1301" name="Google Shape;1301;p97"/>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302" name="Google Shape;1302;p97"/>
          <p:cNvPicPr preferRelativeResize="0"/>
          <p:nvPr/>
        </p:nvPicPr>
        <p:blipFill rotWithShape="1">
          <a:blip r:embed="rId2">
            <a:alphaModFix/>
          </a:blip>
          <a:srcRect b="0" l="0" r="0" t="0"/>
          <a:stretch/>
        </p:blipFill>
        <p:spPr>
          <a:xfrm>
            <a:off x="179447" y="6246434"/>
            <a:ext cx="309931" cy="493980"/>
          </a:xfrm>
          <a:prstGeom prst="rect">
            <a:avLst/>
          </a:prstGeom>
          <a:noFill/>
          <a:ln>
            <a:noFill/>
          </a:ln>
        </p:spPr>
      </p:pic>
      <p:cxnSp>
        <p:nvCxnSpPr>
          <p:cNvPr id="1303" name="Google Shape;1303;p97"/>
          <p:cNvCxnSpPr/>
          <p:nvPr/>
        </p:nvCxnSpPr>
        <p:spPr>
          <a:xfrm>
            <a:off x="371844"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04" name="Google Shape;1304;p97"/>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05" name="Google Shape;1305;p97"/>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06" name="Google Shape;1306;p97"/>
          <p:cNvPicPr preferRelativeResize="0"/>
          <p:nvPr/>
        </p:nvPicPr>
        <p:blipFill rotWithShape="1">
          <a:blip r:embed="rId3">
            <a:alphaModFix/>
          </a:blip>
          <a:srcRect b="0" l="0" r="0" t="0"/>
          <a:stretch/>
        </p:blipFill>
        <p:spPr>
          <a:xfrm>
            <a:off x="7784915" y="6196177"/>
            <a:ext cx="491969" cy="536174"/>
          </a:xfrm>
          <a:prstGeom prst="rect">
            <a:avLst/>
          </a:prstGeom>
          <a:noFill/>
          <a:ln>
            <a:noFill/>
          </a:ln>
        </p:spPr>
      </p:pic>
      <p:pic>
        <p:nvPicPr>
          <p:cNvPr id="1307" name="Google Shape;1307;p97"/>
          <p:cNvPicPr preferRelativeResize="0"/>
          <p:nvPr/>
        </p:nvPicPr>
        <p:blipFill rotWithShape="1">
          <a:blip r:embed="rId4">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308" name="Google Shape;1308;p97"/>
          <p:cNvPicPr preferRelativeResize="0"/>
          <p:nvPr/>
        </p:nvPicPr>
        <p:blipFill rotWithShape="1">
          <a:blip r:embed="rId5">
            <a:alphaModFix/>
          </a:blip>
          <a:srcRect b="0" l="0" r="0" t="0"/>
          <a:stretch/>
        </p:blipFill>
        <p:spPr>
          <a:xfrm>
            <a:off x="5063574" y="6196177"/>
            <a:ext cx="687747" cy="615553"/>
          </a:xfrm>
          <a:prstGeom prst="rect">
            <a:avLst/>
          </a:prstGeom>
          <a:noFill/>
          <a:ln>
            <a:noFill/>
          </a:ln>
        </p:spPr>
      </p:pic>
      <p:sp>
        <p:nvSpPr>
          <p:cNvPr id="1309" name="Google Shape;1309;p97"/>
          <p:cNvSpPr txBox="1"/>
          <p:nvPr>
            <p:ph idx="1" type="body"/>
          </p:nvPr>
        </p:nvSpPr>
        <p:spPr>
          <a:xfrm>
            <a:off x="628275" y="1620838"/>
            <a:ext cx="30816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0" name="Google Shape;1310;p97"/>
          <p:cNvSpPr txBox="1"/>
          <p:nvPr>
            <p:ph idx="2" type="body"/>
          </p:nvPr>
        </p:nvSpPr>
        <p:spPr>
          <a:xfrm>
            <a:off x="4059003" y="1632097"/>
            <a:ext cx="40050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1" name="Google Shape;1311;p97"/>
          <p:cNvSpPr txBox="1"/>
          <p:nvPr>
            <p:ph idx="3" type="body"/>
          </p:nvPr>
        </p:nvSpPr>
        <p:spPr>
          <a:xfrm>
            <a:off x="8794864" y="1454588"/>
            <a:ext cx="3348000" cy="1172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2" name="Google Shape;1312;p97"/>
          <p:cNvSpPr txBox="1"/>
          <p:nvPr>
            <p:ph idx="4" type="body"/>
          </p:nvPr>
        </p:nvSpPr>
        <p:spPr>
          <a:xfrm>
            <a:off x="8794863" y="2645354"/>
            <a:ext cx="3348000" cy="153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3" name="Google Shape;1313;p97"/>
          <p:cNvSpPr/>
          <p:nvPr>
            <p:ph idx="5" type="pic"/>
          </p:nvPr>
        </p:nvSpPr>
        <p:spPr>
          <a:xfrm>
            <a:off x="8989159" y="4407656"/>
            <a:ext cx="2926200" cy="1947600"/>
          </a:xfrm>
          <a:prstGeom prst="rect">
            <a:avLst/>
          </a:prstGeom>
          <a:noFill/>
          <a:ln>
            <a:noFill/>
          </a:ln>
        </p:spPr>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introduction">
  <p:cSld name="3_Reading tip">
    <p:spTree>
      <p:nvGrpSpPr>
        <p:cNvPr id="1314" name="Shape 1314"/>
        <p:cNvGrpSpPr/>
        <p:nvPr/>
      </p:nvGrpSpPr>
      <p:grpSpPr>
        <a:xfrm>
          <a:off x="0" y="0"/>
          <a:ext cx="0" cy="0"/>
          <a:chOff x="0" y="0"/>
          <a:chExt cx="0" cy="0"/>
        </a:xfrm>
      </p:grpSpPr>
      <p:sp>
        <p:nvSpPr>
          <p:cNvPr id="1315" name="Google Shape;1315;p98"/>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16" name="Google Shape;1316;p98"/>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17" name="Google Shape;1317;p98"/>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18" name="Google Shape;1318;p98"/>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19" name="Google Shape;1319;p98"/>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320" name="Google Shape;1320;p98"/>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21" name="Google Shape;1321;p98"/>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322" name="Google Shape;1322;p98"/>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323" name="Google Shape;1323;p98"/>
          <p:cNvSpPr/>
          <p:nvPr>
            <p:ph idx="2" type="pic"/>
          </p:nvPr>
        </p:nvSpPr>
        <p:spPr>
          <a:xfrm>
            <a:off x="9282749" y="1283634"/>
            <a:ext cx="2377500" cy="3173100"/>
          </a:xfrm>
          <a:prstGeom prst="rect">
            <a:avLst/>
          </a:prstGeom>
          <a:noFill/>
          <a:ln>
            <a:noFill/>
          </a:ln>
        </p:spPr>
      </p:sp>
      <p:sp>
        <p:nvSpPr>
          <p:cNvPr id="1324" name="Google Shape;1324;p98"/>
          <p:cNvSpPr txBox="1"/>
          <p:nvPr>
            <p:ph idx="1" type="body"/>
          </p:nvPr>
        </p:nvSpPr>
        <p:spPr>
          <a:xfrm>
            <a:off x="9222900" y="4748864"/>
            <a:ext cx="2497200" cy="1342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5" name="Google Shape;1325;p98"/>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6" name="Google Shape;1326;p98"/>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7" name="Google Shape;1327;p98"/>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8" name="Google Shape;1328;p98"/>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329" name="Google Shape;1329;p98"/>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330" name="Google Shape;1330;p98"/>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331" name="Google Shape;1331;p98"/>
          <p:cNvSpPr txBox="1"/>
          <p:nvPr>
            <p:ph idx="9" type="body"/>
          </p:nvPr>
        </p:nvSpPr>
        <p:spPr>
          <a:xfrm>
            <a:off x="1340838" y="491044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332" name="Google Shape;1332;p98"/>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98" name="Shape 98"/>
        <p:cNvGrpSpPr/>
        <p:nvPr/>
      </p:nvGrpSpPr>
      <p:grpSpPr>
        <a:xfrm>
          <a:off x="0" y="0"/>
          <a:ext cx="0" cy="0"/>
          <a:chOff x="0" y="0"/>
          <a:chExt cx="0" cy="0"/>
        </a:xfrm>
      </p:grpSpPr>
      <p:sp>
        <p:nvSpPr>
          <p:cNvPr id="99" name="Google Shape;99;p12"/>
          <p:cNvSpPr txBox="1"/>
          <p:nvPr>
            <p:ph idx="1" type="body"/>
          </p:nvPr>
        </p:nvSpPr>
        <p:spPr>
          <a:xfrm>
            <a:off x="994808" y="1334491"/>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 name="Google Shape;100;p12"/>
          <p:cNvSpPr txBox="1"/>
          <p:nvPr>
            <p:ph idx="2" type="body"/>
          </p:nvPr>
        </p:nvSpPr>
        <p:spPr>
          <a:xfrm>
            <a:off x="91432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 name="Google Shape;101;p12"/>
          <p:cNvSpPr txBox="1"/>
          <p:nvPr>
            <p:ph idx="3" type="body"/>
          </p:nvPr>
        </p:nvSpPr>
        <p:spPr>
          <a:xfrm>
            <a:off x="4458284" y="2860693"/>
            <a:ext cx="2514600" cy="1828800"/>
          </a:xfrm>
          <a:prstGeom prst="rect">
            <a:avLst/>
          </a:prstGeom>
          <a:solidFill>
            <a:schemeClr val="lt1"/>
          </a:solid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 name="Google Shape;102;p12"/>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03" name="Google Shape;103;p1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4" name="Google Shape;104;p12"/>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5" name="Google Shape;105;p1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6" name="Google Shape;106;p1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7" name="Google Shape;107;p1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8" name="Google Shape;108;p1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9" name="Google Shape;109;p1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0" name="Google Shape;110;p1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1" name="Google Shape;111;p1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12" name="Google Shape;112;p12"/>
          <p:cNvSpPr txBox="1"/>
          <p:nvPr>
            <p:ph idx="4" type="body"/>
          </p:nvPr>
        </p:nvSpPr>
        <p:spPr>
          <a:xfrm>
            <a:off x="994808" y="4100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 name="Google Shape;113;p12"/>
          <p:cNvSpPr txBox="1"/>
          <p:nvPr>
            <p:ph idx="5" type="body"/>
          </p:nvPr>
        </p:nvSpPr>
        <p:spPr>
          <a:xfrm>
            <a:off x="9143260" y="14080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14" name="Google Shape;114;p12"/>
          <p:cNvPicPr preferRelativeResize="0"/>
          <p:nvPr/>
        </p:nvPicPr>
        <p:blipFill rotWithShape="1">
          <a:blip r:embed="rId6">
            <a:alphaModFix/>
          </a:blip>
          <a:srcRect b="0" l="0" r="0" t="0"/>
          <a:stretch/>
        </p:blipFill>
        <p:spPr>
          <a:xfrm>
            <a:off x="3265450" y="1494950"/>
            <a:ext cx="5661102" cy="4743376"/>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wider picture">
  <p:cSld name="3_Reading tip with wider picture">
    <p:spTree>
      <p:nvGrpSpPr>
        <p:cNvPr id="1333" name="Shape 1333"/>
        <p:cNvGrpSpPr/>
        <p:nvPr/>
      </p:nvGrpSpPr>
      <p:grpSpPr>
        <a:xfrm>
          <a:off x="0" y="0"/>
          <a:ext cx="0" cy="0"/>
          <a:chOff x="0" y="0"/>
          <a:chExt cx="0" cy="0"/>
        </a:xfrm>
      </p:grpSpPr>
      <p:sp>
        <p:nvSpPr>
          <p:cNvPr id="1334" name="Google Shape;1334;p99"/>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35" name="Google Shape;1335;p99"/>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36" name="Google Shape;1336;p99"/>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37" name="Google Shape;1337;p99"/>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38" name="Google Shape;1338;p99"/>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339" name="Google Shape;1339;p99"/>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40" name="Google Shape;1340;p99"/>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341" name="Google Shape;1341;p99"/>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342" name="Google Shape;1342;p99"/>
          <p:cNvSpPr txBox="1"/>
          <p:nvPr>
            <p:ph idx="1" type="body"/>
          </p:nvPr>
        </p:nvSpPr>
        <p:spPr>
          <a:xfrm>
            <a:off x="500204" y="1587499"/>
            <a:ext cx="7520700" cy="436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3" name="Google Shape;1343;p99"/>
          <p:cNvSpPr/>
          <p:nvPr>
            <p:ph idx="2" type="pic"/>
          </p:nvPr>
        </p:nvSpPr>
        <p:spPr>
          <a:xfrm>
            <a:off x="8832388" y="1251284"/>
            <a:ext cx="3251700" cy="2499000"/>
          </a:xfrm>
          <a:prstGeom prst="rect">
            <a:avLst/>
          </a:prstGeom>
          <a:noFill/>
          <a:ln>
            <a:noFill/>
          </a:ln>
        </p:spPr>
      </p:sp>
      <p:sp>
        <p:nvSpPr>
          <p:cNvPr id="1344" name="Google Shape;1344;p99"/>
          <p:cNvSpPr txBox="1"/>
          <p:nvPr>
            <p:ph idx="3" type="body"/>
          </p:nvPr>
        </p:nvSpPr>
        <p:spPr>
          <a:xfrm>
            <a:off x="9209609" y="4065956"/>
            <a:ext cx="2497200" cy="2185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az Kids">
  <p:cSld name="4_Raz Kids">
    <p:spTree>
      <p:nvGrpSpPr>
        <p:cNvPr id="1345" name="Shape 1345"/>
        <p:cNvGrpSpPr/>
        <p:nvPr/>
      </p:nvGrpSpPr>
      <p:grpSpPr>
        <a:xfrm>
          <a:off x="0" y="0"/>
          <a:ext cx="0" cy="0"/>
          <a:chOff x="0" y="0"/>
          <a:chExt cx="0" cy="0"/>
        </a:xfrm>
      </p:grpSpPr>
      <p:sp>
        <p:nvSpPr>
          <p:cNvPr id="1346" name="Google Shape;1346;p100"/>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47" name="Google Shape;1347;p100"/>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48" name="Google Shape;1348;p100"/>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49" name="Google Shape;1349;p100"/>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350" name="Google Shape;1350;p100"/>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351" name="Google Shape;1351;p10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52" name="Google Shape;1352;p100"/>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353" name="Google Shape;1353;p100"/>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354" name="Google Shape;1354;p100"/>
          <p:cNvSpPr/>
          <p:nvPr>
            <p:ph idx="2" type="pic"/>
          </p:nvPr>
        </p:nvSpPr>
        <p:spPr>
          <a:xfrm>
            <a:off x="9093038" y="1058781"/>
            <a:ext cx="2715900" cy="2715900"/>
          </a:xfrm>
          <a:prstGeom prst="rect">
            <a:avLst/>
          </a:prstGeom>
          <a:noFill/>
          <a:ln>
            <a:noFill/>
          </a:ln>
        </p:spPr>
      </p:sp>
      <p:sp>
        <p:nvSpPr>
          <p:cNvPr id="1355" name="Google Shape;1355;p100"/>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6" name="Google Shape;1356;p100"/>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7" name="Google Shape;1357;p100"/>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8" name="Google Shape;1358;p100"/>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9" name="Google Shape;1359;p100"/>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0" name="Google Shape;1360;p100"/>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1" name="Google Shape;1361;p100"/>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Social Media">
    <p:spTree>
      <p:nvGrpSpPr>
        <p:cNvPr id="1362" name="Shape 1362"/>
        <p:cNvGrpSpPr/>
        <p:nvPr/>
      </p:nvGrpSpPr>
      <p:grpSpPr>
        <a:xfrm>
          <a:off x="0" y="0"/>
          <a:ext cx="0" cy="0"/>
          <a:chOff x="0" y="0"/>
          <a:chExt cx="0" cy="0"/>
        </a:xfrm>
      </p:grpSpPr>
      <p:sp>
        <p:nvSpPr>
          <p:cNvPr id="1363" name="Google Shape;1363;p101"/>
          <p:cNvSpPr/>
          <p:nvPr>
            <p:ph idx="2" type="pic"/>
          </p:nvPr>
        </p:nvSpPr>
        <p:spPr>
          <a:xfrm>
            <a:off x="9810967" y="1562916"/>
            <a:ext cx="1152000" cy="1143000"/>
          </a:xfrm>
          <a:prstGeom prst="rect">
            <a:avLst/>
          </a:prstGeom>
          <a:noFill/>
          <a:ln>
            <a:noFill/>
          </a:ln>
        </p:spPr>
      </p:sp>
      <p:sp>
        <p:nvSpPr>
          <p:cNvPr id="1364" name="Google Shape;1364;p101"/>
          <p:cNvSpPr txBox="1"/>
          <p:nvPr>
            <p:ph idx="1" type="body"/>
          </p:nvPr>
        </p:nvSpPr>
        <p:spPr>
          <a:xfrm>
            <a:off x="371844" y="1687513"/>
            <a:ext cx="8090700" cy="336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5000"/>
              <a:buFont typeface="Arial"/>
              <a:buNone/>
              <a:defRPr b="0" i="0" sz="5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5" name="Google Shape;1365;p101"/>
          <p:cNvSpPr/>
          <p:nvPr>
            <p:ph idx="3" type="pic"/>
          </p:nvPr>
        </p:nvSpPr>
        <p:spPr>
          <a:xfrm>
            <a:off x="9757009" y="3260706"/>
            <a:ext cx="1216200" cy="987600"/>
          </a:xfrm>
          <a:prstGeom prst="rect">
            <a:avLst/>
          </a:prstGeom>
          <a:noFill/>
          <a:ln>
            <a:noFill/>
          </a:ln>
        </p:spPr>
      </p:sp>
      <p:sp>
        <p:nvSpPr>
          <p:cNvPr id="1366" name="Google Shape;1366;p101"/>
          <p:cNvSpPr/>
          <p:nvPr>
            <p:ph idx="4" type="pic"/>
          </p:nvPr>
        </p:nvSpPr>
        <p:spPr>
          <a:xfrm>
            <a:off x="9810967" y="4777725"/>
            <a:ext cx="1143000" cy="1143000"/>
          </a:xfrm>
          <a:prstGeom prst="rect">
            <a:avLst/>
          </a:prstGeom>
          <a:noFill/>
          <a:ln>
            <a:noFill/>
          </a:ln>
        </p:spPr>
      </p:sp>
      <p:cxnSp>
        <p:nvCxnSpPr>
          <p:cNvPr id="1367" name="Google Shape;1367;p101"/>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68" name="Google Shape;1368;p101"/>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69" name="Google Shape;1369;p101"/>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370" name="Google Shape;1370;p101"/>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371" name="Google Shape;1371;p10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72" name="Google Shape;1372;p101"/>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373" name="Google Shape;1373;p101"/>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374" name="Google Shape;1374;p101"/>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Reading tip with older child extra">
  <p:cSld name="2--Reading tip with older child extra">
    <p:spTree>
      <p:nvGrpSpPr>
        <p:cNvPr id="1375" name="Shape 1375"/>
        <p:cNvGrpSpPr/>
        <p:nvPr/>
      </p:nvGrpSpPr>
      <p:grpSpPr>
        <a:xfrm>
          <a:off x="0" y="0"/>
          <a:ext cx="0" cy="0"/>
          <a:chOff x="0" y="0"/>
          <a:chExt cx="0" cy="0"/>
        </a:xfrm>
      </p:grpSpPr>
      <p:sp>
        <p:nvSpPr>
          <p:cNvPr id="1376" name="Google Shape;1376;p102"/>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77" name="Google Shape;1377;p102"/>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78" name="Google Shape;1378;p102"/>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79" name="Google Shape;1379;p102"/>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80" name="Google Shape;1380;p102"/>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381" name="Google Shape;1381;p102"/>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82" name="Google Shape;1382;p102"/>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383" name="Google Shape;1383;p102"/>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384" name="Google Shape;1384;p102"/>
          <p:cNvSpPr/>
          <p:nvPr>
            <p:ph idx="2" type="pic"/>
          </p:nvPr>
        </p:nvSpPr>
        <p:spPr>
          <a:xfrm>
            <a:off x="9209369" y="1251283"/>
            <a:ext cx="2404500" cy="2949900"/>
          </a:xfrm>
          <a:prstGeom prst="rect">
            <a:avLst/>
          </a:prstGeom>
          <a:noFill/>
          <a:ln>
            <a:noFill/>
          </a:ln>
        </p:spPr>
      </p:sp>
      <p:sp>
        <p:nvSpPr>
          <p:cNvPr id="1385" name="Google Shape;1385;p102"/>
          <p:cNvSpPr txBox="1"/>
          <p:nvPr>
            <p:ph idx="1" type="body"/>
          </p:nvPr>
        </p:nvSpPr>
        <p:spPr>
          <a:xfrm>
            <a:off x="8822723" y="4264514"/>
            <a:ext cx="3212700" cy="2301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86" name="Google Shape;1386;p102"/>
          <p:cNvSpPr txBox="1"/>
          <p:nvPr>
            <p:ph idx="3" type="body"/>
          </p:nvPr>
        </p:nvSpPr>
        <p:spPr>
          <a:xfrm>
            <a:off x="500205" y="1566099"/>
            <a:ext cx="7528800" cy="3463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87" name="Google Shape;1387;p102"/>
          <p:cNvSpPr txBox="1"/>
          <p:nvPr>
            <p:ph idx="4" type="body"/>
          </p:nvPr>
        </p:nvSpPr>
        <p:spPr>
          <a:xfrm>
            <a:off x="5940679" y="1768203"/>
            <a:ext cx="2692800" cy="25632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88" name="Shape 1388"/>
        <p:cNvGrpSpPr/>
        <p:nvPr/>
      </p:nvGrpSpPr>
      <p:grpSpPr>
        <a:xfrm>
          <a:off x="0" y="0"/>
          <a:ext cx="0" cy="0"/>
          <a:chOff x="0" y="0"/>
          <a:chExt cx="0" cy="0"/>
        </a:xfrm>
      </p:grpSpPr>
      <p:sp>
        <p:nvSpPr>
          <p:cNvPr id="1389" name="Google Shape;1389;p103"/>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0" name="Google Shape;1390;p103"/>
          <p:cNvSpPr txBox="1"/>
          <p:nvPr>
            <p:ph idx="1" type="body"/>
          </p:nvPr>
        </p:nvSpPr>
        <p:spPr>
          <a:xfrm>
            <a:off x="-1" y="1623059"/>
            <a:ext cx="8589900" cy="4297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57200" lvl="1" marL="914400" marR="0" rtl="0" algn="l">
              <a:lnSpc>
                <a:spcPct val="90000"/>
              </a:lnSpc>
              <a:spcBef>
                <a:spcPts val="5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81000" lvl="5" marL="27432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91" name="Google Shape;1391;p103"/>
          <p:cNvSpPr txBox="1"/>
          <p:nvPr>
            <p:ph idx="2" type="body"/>
          </p:nvPr>
        </p:nvSpPr>
        <p:spPr>
          <a:xfrm>
            <a:off x="8783638" y="1622425"/>
            <a:ext cx="3306900" cy="23094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55600" lvl="1" marL="9144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92" name="Google Shape;1392;p103"/>
          <p:cNvSpPr txBox="1"/>
          <p:nvPr>
            <p:ph idx="3" type="body"/>
          </p:nvPr>
        </p:nvSpPr>
        <p:spPr>
          <a:xfrm>
            <a:off x="8783638" y="5737860"/>
            <a:ext cx="3306900" cy="656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93" name="Google Shape;1393;p103"/>
          <p:cNvSpPr txBox="1"/>
          <p:nvPr>
            <p:ph idx="4" type="body"/>
          </p:nvPr>
        </p:nvSpPr>
        <p:spPr>
          <a:xfrm>
            <a:off x="8783638" y="4225881"/>
            <a:ext cx="3306900" cy="1214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394" name="Shape 1394"/>
        <p:cNvGrpSpPr/>
        <p:nvPr/>
      </p:nvGrpSpPr>
      <p:grpSpPr>
        <a:xfrm>
          <a:off x="0" y="0"/>
          <a:ext cx="0" cy="0"/>
          <a:chOff x="0" y="0"/>
          <a:chExt cx="0" cy="0"/>
        </a:xfrm>
      </p:grpSpPr>
      <p:sp>
        <p:nvSpPr>
          <p:cNvPr id="1395" name="Google Shape;1395;p104"/>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1396" name="Shape 1396"/>
        <p:cNvGrpSpPr/>
        <p:nvPr/>
      </p:nvGrpSpPr>
      <p:grpSpPr>
        <a:xfrm>
          <a:off x="0" y="0"/>
          <a:ext cx="0" cy="0"/>
          <a:chOff x="0" y="0"/>
          <a:chExt cx="0" cy="0"/>
        </a:xfrm>
      </p:grpSpPr>
      <p:sp>
        <p:nvSpPr>
          <p:cNvPr id="1397" name="Google Shape;1397;p105"/>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98" name="Google Shape;1398;p105"/>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99" name="Google Shape;1399;p105"/>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400" name="Google Shape;1400;p105"/>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401" name="Google Shape;1401;p105"/>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402" name="Google Shape;1402;p105"/>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403" name="Google Shape;1403;p105"/>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404" name="Google Shape;1404;p105"/>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405" name="Google Shape;1405;p105"/>
          <p:cNvSpPr/>
          <p:nvPr>
            <p:ph idx="2" type="pic"/>
          </p:nvPr>
        </p:nvSpPr>
        <p:spPr>
          <a:xfrm>
            <a:off x="8916576" y="1661249"/>
            <a:ext cx="2990100" cy="2715900"/>
          </a:xfrm>
          <a:prstGeom prst="rect">
            <a:avLst/>
          </a:prstGeom>
          <a:noFill/>
          <a:ln>
            <a:noFill/>
          </a:ln>
        </p:spPr>
      </p:sp>
      <p:sp>
        <p:nvSpPr>
          <p:cNvPr id="1406" name="Google Shape;1406;p105"/>
          <p:cNvSpPr txBox="1"/>
          <p:nvPr>
            <p:ph idx="1" type="body"/>
          </p:nvPr>
        </p:nvSpPr>
        <p:spPr>
          <a:xfrm>
            <a:off x="8916576" y="4120489"/>
            <a:ext cx="2990100" cy="1342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07" name="Google Shape;1407;p105"/>
          <p:cNvSpPr txBox="1"/>
          <p:nvPr>
            <p:ph idx="3" type="body"/>
          </p:nvPr>
        </p:nvSpPr>
        <p:spPr>
          <a:xfrm>
            <a:off x="740937" y="183144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08" name="Google Shape;1408;p105"/>
          <p:cNvSpPr txBox="1"/>
          <p:nvPr>
            <p:ph idx="4" type="body"/>
          </p:nvPr>
        </p:nvSpPr>
        <p:spPr>
          <a:xfrm>
            <a:off x="740937" y="3256853"/>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09" name="Google Shape;1409;p105"/>
          <p:cNvSpPr txBox="1"/>
          <p:nvPr>
            <p:ph idx="5" type="body"/>
          </p:nvPr>
        </p:nvSpPr>
        <p:spPr>
          <a:xfrm>
            <a:off x="740937" y="472651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410" name="Shape 1410"/>
        <p:cNvGrpSpPr/>
        <p:nvPr/>
      </p:nvGrpSpPr>
      <p:grpSpPr>
        <a:xfrm>
          <a:off x="0" y="0"/>
          <a:ext cx="0" cy="0"/>
          <a:chOff x="0" y="0"/>
          <a:chExt cx="0" cy="0"/>
        </a:xfrm>
      </p:grpSpPr>
      <p:sp>
        <p:nvSpPr>
          <p:cNvPr id="1411" name="Google Shape;1411;p106"/>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412" name="Google Shape;1412;p106"/>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13" name="Google Shape;1413;p106"/>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14" name="Google Shape;1414;p106"/>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415" name="Google Shape;1415;p106"/>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416" name="Google Shape;1416;p106"/>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417" name="Google Shape;1417;p106"/>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418" name="Google Shape;1418;p106"/>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419" name="Google Shape;1419;p106"/>
          <p:cNvSpPr/>
          <p:nvPr>
            <p:ph idx="2" type="pic"/>
          </p:nvPr>
        </p:nvSpPr>
        <p:spPr>
          <a:xfrm>
            <a:off x="9093038" y="1058781"/>
            <a:ext cx="2715900" cy="2715900"/>
          </a:xfrm>
          <a:prstGeom prst="rect">
            <a:avLst/>
          </a:prstGeom>
          <a:noFill/>
          <a:ln>
            <a:noFill/>
          </a:ln>
        </p:spPr>
      </p:sp>
      <p:sp>
        <p:nvSpPr>
          <p:cNvPr id="1420" name="Google Shape;1420;p106"/>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21" name="Google Shape;1421;p106"/>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22" name="Google Shape;1422;p106"/>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23" name="Google Shape;1423;p106"/>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24" name="Google Shape;1424;p106"/>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25" name="Google Shape;1425;p106"/>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26" name="Google Shape;1426;p106"/>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1427" name="Shape 1427"/>
        <p:cNvGrpSpPr/>
        <p:nvPr/>
      </p:nvGrpSpPr>
      <p:grpSpPr>
        <a:xfrm>
          <a:off x="0" y="0"/>
          <a:ext cx="0" cy="0"/>
          <a:chOff x="0" y="0"/>
          <a:chExt cx="0" cy="0"/>
        </a:xfrm>
      </p:grpSpPr>
      <p:sp>
        <p:nvSpPr>
          <p:cNvPr id="1428" name="Google Shape;1428;p107"/>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9" name="Google Shape;1429;p107"/>
          <p:cNvSpPr/>
          <p:nvPr>
            <p:ph idx="2" type="pic"/>
          </p:nvPr>
        </p:nvSpPr>
        <p:spPr>
          <a:xfrm>
            <a:off x="9510134" y="1431036"/>
            <a:ext cx="1965900" cy="3996000"/>
          </a:xfrm>
          <a:prstGeom prst="rect">
            <a:avLst/>
          </a:prstGeom>
          <a:noFill/>
          <a:ln>
            <a:noFill/>
          </a:ln>
        </p:spPr>
      </p:sp>
      <p:cxnSp>
        <p:nvCxnSpPr>
          <p:cNvPr id="1430" name="Google Shape;1430;p107"/>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31" name="Google Shape;1431;p107"/>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32" name="Google Shape;1432;p107"/>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433" name="Google Shape;1433;p107"/>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434" name="Google Shape;1434;p107"/>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435" name="Google Shape;1435;p107"/>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436" name="Google Shape;1436;p107"/>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437" name="Google Shape;1437;p107"/>
          <p:cNvSpPr txBox="1"/>
          <p:nvPr>
            <p:ph idx="1" type="body"/>
          </p:nvPr>
        </p:nvSpPr>
        <p:spPr>
          <a:xfrm>
            <a:off x="1660583" y="1489802"/>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38" name="Google Shape;1438;p107"/>
          <p:cNvSpPr txBox="1"/>
          <p:nvPr>
            <p:ph idx="3" type="body"/>
          </p:nvPr>
        </p:nvSpPr>
        <p:spPr>
          <a:xfrm>
            <a:off x="1660584" y="2653440"/>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39" name="Google Shape;1439;p107"/>
          <p:cNvSpPr txBox="1"/>
          <p:nvPr>
            <p:ph idx="4" type="body"/>
          </p:nvPr>
        </p:nvSpPr>
        <p:spPr>
          <a:xfrm>
            <a:off x="1660583" y="3817079"/>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40" name="Google Shape;1440;p107"/>
          <p:cNvSpPr txBox="1"/>
          <p:nvPr>
            <p:ph idx="5" type="body"/>
          </p:nvPr>
        </p:nvSpPr>
        <p:spPr>
          <a:xfrm>
            <a:off x="1660583" y="5006628"/>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41" name="Google Shape;1441;p107"/>
          <p:cNvSpPr txBox="1"/>
          <p:nvPr>
            <p:ph idx="6" type="body"/>
          </p:nvPr>
        </p:nvSpPr>
        <p:spPr>
          <a:xfrm>
            <a:off x="691245" y="1502511"/>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42" name="Google Shape;1442;p107"/>
          <p:cNvSpPr txBox="1"/>
          <p:nvPr>
            <p:ph idx="7" type="body"/>
          </p:nvPr>
        </p:nvSpPr>
        <p:spPr>
          <a:xfrm>
            <a:off x="693291" y="2653441"/>
            <a:ext cx="7935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43" name="Google Shape;1443;p107"/>
          <p:cNvSpPr txBox="1"/>
          <p:nvPr>
            <p:ph idx="8" type="body"/>
          </p:nvPr>
        </p:nvSpPr>
        <p:spPr>
          <a:xfrm>
            <a:off x="691246" y="3817079"/>
            <a:ext cx="795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44" name="Google Shape;1444;p107"/>
          <p:cNvSpPr txBox="1"/>
          <p:nvPr>
            <p:ph idx="9" type="body"/>
          </p:nvPr>
        </p:nvSpPr>
        <p:spPr>
          <a:xfrm>
            <a:off x="691245" y="5006628"/>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theme" Target="../theme/theme10.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25.xml"/><Relationship Id="rId11" Type="http://schemas.openxmlformats.org/officeDocument/2006/relationships/slideLayout" Target="../slideLayouts/slideLayout16.xml"/><Relationship Id="rId22" Type="http://schemas.openxmlformats.org/officeDocument/2006/relationships/slideLayout" Target="../slideLayouts/slideLayout27.xml"/><Relationship Id="rId10" Type="http://schemas.openxmlformats.org/officeDocument/2006/relationships/slideLayout" Target="../slideLayouts/slideLayout15.xml"/><Relationship Id="rId21" Type="http://schemas.openxmlformats.org/officeDocument/2006/relationships/slideLayout" Target="../slideLayouts/slideLayout26.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23" Type="http://schemas.openxmlformats.org/officeDocument/2006/relationships/theme" Target="../theme/theme7.xml"/><Relationship Id="rId1" Type="http://schemas.openxmlformats.org/officeDocument/2006/relationships/image" Target="../media/image1.png"/><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9" Type="http://schemas.openxmlformats.org/officeDocument/2006/relationships/slideLayout" Target="../slideLayouts/slideLayout14.xml"/><Relationship Id="rId15" Type="http://schemas.openxmlformats.org/officeDocument/2006/relationships/slideLayout" Target="../slideLayouts/slideLayout20.xml"/><Relationship Id="rId14" Type="http://schemas.openxmlformats.org/officeDocument/2006/relationships/slideLayout" Target="../slideLayouts/slideLayout19.xml"/><Relationship Id="rId17" Type="http://schemas.openxmlformats.org/officeDocument/2006/relationships/slideLayout" Target="../slideLayouts/slideLayout22.xml"/><Relationship Id="rId16" Type="http://schemas.openxmlformats.org/officeDocument/2006/relationships/slideLayout" Target="../slideLayouts/slideLayout21.xml"/><Relationship Id="rId5" Type="http://schemas.openxmlformats.org/officeDocument/2006/relationships/slideLayout" Target="../slideLayouts/slideLayout10.xml"/><Relationship Id="rId19" Type="http://schemas.openxmlformats.org/officeDocument/2006/relationships/slideLayout" Target="../slideLayouts/slideLayout24.xml"/><Relationship Id="rId6" Type="http://schemas.openxmlformats.org/officeDocument/2006/relationships/slideLayout" Target="../slideLayouts/slideLayout11.xml"/><Relationship Id="rId18" Type="http://schemas.openxmlformats.org/officeDocument/2006/relationships/slideLayout" Target="../slideLayouts/slideLayout23.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theme" Target="../theme/theme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4.xml"/><Relationship Id="rId10" Type="http://schemas.openxmlformats.org/officeDocument/2006/relationships/slideLayout" Target="../slideLayouts/slideLayout43.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 Type="http://schemas.openxmlformats.org/officeDocument/2006/relationships/image" Target="../media/image1.png"/><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5" Type="http://schemas.openxmlformats.org/officeDocument/2006/relationships/theme" Target="../theme/theme4.xml"/><Relationship Id="rId14" Type="http://schemas.openxmlformats.org/officeDocument/2006/relationships/slideLayout" Target="../slideLayouts/slideLayout4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7.xml"/><Relationship Id="rId10" Type="http://schemas.openxmlformats.org/officeDocument/2006/relationships/slideLayout" Target="../slideLayouts/slideLayout56.xml"/><Relationship Id="rId13" Type="http://schemas.openxmlformats.org/officeDocument/2006/relationships/theme" Target="../theme/theme1.xml"/><Relationship Id="rId12" Type="http://schemas.openxmlformats.org/officeDocument/2006/relationships/slideLayout" Target="../slideLayouts/slideLayout58.xml"/><Relationship Id="rId1" Type="http://schemas.openxmlformats.org/officeDocument/2006/relationships/image" Target="../media/image1.png"/><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10" Type="http://schemas.openxmlformats.org/officeDocument/2006/relationships/theme" Target="../theme/theme8.xml"/><Relationship Id="rId1" Type="http://schemas.openxmlformats.org/officeDocument/2006/relationships/image" Target="../media/image1.png"/><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20" Type="http://schemas.openxmlformats.org/officeDocument/2006/relationships/slideLayout" Target="../slideLayouts/slideLayout85.xml"/><Relationship Id="rId11" Type="http://schemas.openxmlformats.org/officeDocument/2006/relationships/slideLayout" Target="../slideLayouts/slideLayout76.xml"/><Relationship Id="rId22" Type="http://schemas.openxmlformats.org/officeDocument/2006/relationships/theme" Target="../theme/theme6.xml"/><Relationship Id="rId10" Type="http://schemas.openxmlformats.org/officeDocument/2006/relationships/slideLayout" Target="../slideLayouts/slideLayout75.xml"/><Relationship Id="rId21" Type="http://schemas.openxmlformats.org/officeDocument/2006/relationships/slideLayout" Target="../slideLayouts/slideLayout86.xml"/><Relationship Id="rId13" Type="http://schemas.openxmlformats.org/officeDocument/2006/relationships/slideLayout" Target="../slideLayouts/slideLayout78.xml"/><Relationship Id="rId12" Type="http://schemas.openxmlformats.org/officeDocument/2006/relationships/slideLayout" Target="../slideLayouts/slideLayout77.xml"/><Relationship Id="rId1" Type="http://schemas.openxmlformats.org/officeDocument/2006/relationships/image" Target="../media/image1.png"/><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5" Type="http://schemas.openxmlformats.org/officeDocument/2006/relationships/slideLayout" Target="../slideLayouts/slideLayout80.xml"/><Relationship Id="rId14" Type="http://schemas.openxmlformats.org/officeDocument/2006/relationships/slideLayout" Target="../slideLayouts/slideLayout79.xml"/><Relationship Id="rId17" Type="http://schemas.openxmlformats.org/officeDocument/2006/relationships/slideLayout" Target="../slideLayouts/slideLayout82.xml"/><Relationship Id="rId16" Type="http://schemas.openxmlformats.org/officeDocument/2006/relationships/slideLayout" Target="../slideLayouts/slideLayout81.xml"/><Relationship Id="rId5" Type="http://schemas.openxmlformats.org/officeDocument/2006/relationships/slideLayout" Target="../slideLayouts/slideLayout70.xml"/><Relationship Id="rId19" Type="http://schemas.openxmlformats.org/officeDocument/2006/relationships/slideLayout" Target="../slideLayouts/slideLayout84.xml"/><Relationship Id="rId6" Type="http://schemas.openxmlformats.org/officeDocument/2006/relationships/slideLayout" Target="../slideLayouts/slideLayout71.xml"/><Relationship Id="rId18" Type="http://schemas.openxmlformats.org/officeDocument/2006/relationships/slideLayout" Target="../slideLayouts/slideLayout83.xml"/><Relationship Id="rId7" Type="http://schemas.openxmlformats.org/officeDocument/2006/relationships/slideLayout" Target="../slideLayouts/slideLayout72.xml"/><Relationship Id="rId8"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6.xml"/><Relationship Id="rId10" Type="http://schemas.openxmlformats.org/officeDocument/2006/relationships/slideLayout" Target="../slideLayouts/slideLayout95.xml"/><Relationship Id="rId13" Type="http://schemas.openxmlformats.org/officeDocument/2006/relationships/slideLayout" Target="../slideLayouts/slideLayout98.xml"/><Relationship Id="rId12" Type="http://schemas.openxmlformats.org/officeDocument/2006/relationships/slideLayout" Target="../slideLayouts/slideLayout97.xml"/><Relationship Id="rId1" Type="http://schemas.openxmlformats.org/officeDocument/2006/relationships/image" Target="../media/image1.png"/><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12400" y="-11050"/>
            <a:ext cx="12204300" cy="1355100"/>
          </a:xfrm>
          <a:prstGeom prst="rect">
            <a:avLst/>
          </a:prstGeom>
          <a:solidFill>
            <a:srgbClr val="006FB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 name="Shape 14"/>
        <p:cNvGrpSpPr/>
        <p:nvPr/>
      </p:nvGrpSpPr>
      <p:grpSpPr>
        <a:xfrm>
          <a:off x="0" y="0"/>
          <a:ext cx="0" cy="0"/>
          <a:chOff x="0" y="0"/>
          <a:chExt cx="0" cy="0"/>
        </a:xfrm>
      </p:grpSpPr>
      <p:grpSp>
        <p:nvGrpSpPr>
          <p:cNvPr id="15" name="Google Shape;15;p3"/>
          <p:cNvGrpSpPr/>
          <p:nvPr/>
        </p:nvGrpSpPr>
        <p:grpSpPr>
          <a:xfrm>
            <a:off x="0" y="5607273"/>
            <a:ext cx="12214159" cy="1252536"/>
            <a:chOff x="-33239" y="5603791"/>
            <a:chExt cx="9160619" cy="1252536"/>
          </a:xfrm>
        </p:grpSpPr>
        <p:sp>
          <p:nvSpPr>
            <p:cNvPr id="16" name="Google Shape;16;p3"/>
            <p:cNvSpPr/>
            <p:nvPr/>
          </p:nvSpPr>
          <p:spPr>
            <a:xfrm>
              <a:off x="-29914" y="5611028"/>
              <a:ext cx="9157294" cy="1245299"/>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17" name="Google Shape;17;p3"/>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18" name="Google Shape;18;p3"/>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 name="Shape 64"/>
        <p:cNvGrpSpPr/>
        <p:nvPr/>
      </p:nvGrpSpPr>
      <p:grpSpPr>
        <a:xfrm>
          <a:off x="0" y="0"/>
          <a:ext cx="0" cy="0"/>
          <a:chOff x="0" y="0"/>
          <a:chExt cx="0" cy="0"/>
        </a:xfrm>
      </p:grpSpPr>
      <p:sp>
        <p:nvSpPr>
          <p:cNvPr id="65" name="Google Shape;65;p9"/>
          <p:cNvSpPr/>
          <p:nvPr/>
        </p:nvSpPr>
        <p:spPr>
          <a:xfrm>
            <a:off x="0" y="-11086"/>
            <a:ext cx="12192000" cy="1273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66" name="Google Shape;66;p9"/>
          <p:cNvCxnSpPr/>
          <p:nvPr/>
        </p:nvCxnSpPr>
        <p:spPr>
          <a:xfrm>
            <a:off x="-4671" y="1260844"/>
            <a:ext cx="12192000" cy="0"/>
          </a:xfrm>
          <a:prstGeom prst="straightConnector1">
            <a:avLst/>
          </a:prstGeom>
          <a:solidFill>
            <a:srgbClr val="D7E8AF"/>
          </a:solidFill>
          <a:ln cap="flat" cmpd="sng" w="76200">
            <a:solidFill>
              <a:srgbClr val="96C93E"/>
            </a:solidFill>
            <a:prstDash val="solid"/>
            <a:miter lim="800000"/>
            <a:headEnd len="sm" w="sm" type="none"/>
            <a:tailEnd len="sm" w="sm" type="none"/>
          </a:ln>
        </p:spPr>
      </p:cxnSp>
      <p:sp>
        <p:nvSpPr>
          <p:cNvPr id="67" name="Google Shape;67;p9"/>
          <p:cNvSpPr txBox="1"/>
          <p:nvPr/>
        </p:nvSpPr>
        <p:spPr>
          <a:xfrm>
            <a:off x="0" y="1"/>
            <a:ext cx="12192000" cy="1257300"/>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006FB6"/>
              </a:solidFill>
              <a:latin typeface="Calibri"/>
              <a:ea typeface="Calibri"/>
              <a:cs typeface="Calibri"/>
              <a:sym typeface="Calibri"/>
            </a:endParaRPr>
          </a:p>
        </p:txBody>
      </p:sp>
      <p:pic>
        <p:nvPicPr>
          <p:cNvPr id="68" name="Google Shape;68;p9"/>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5" name="Shape 405"/>
        <p:cNvGrpSpPr/>
        <p:nvPr/>
      </p:nvGrpSpPr>
      <p:grpSpPr>
        <a:xfrm>
          <a:off x="0" y="0"/>
          <a:ext cx="0" cy="0"/>
          <a:chOff x="0" y="0"/>
          <a:chExt cx="0" cy="0"/>
        </a:xfrm>
      </p:grpSpPr>
      <p:sp>
        <p:nvSpPr>
          <p:cNvPr id="406" name="Google Shape;406;p31"/>
          <p:cNvSpPr/>
          <p:nvPr/>
        </p:nvSpPr>
        <p:spPr>
          <a:xfrm>
            <a:off x="0" y="-11086"/>
            <a:ext cx="12192000" cy="1273200"/>
          </a:xfrm>
          <a:prstGeom prst="rect">
            <a:avLst/>
          </a:prstGeom>
          <a:solidFill>
            <a:srgbClr val="A2DEF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407" name="Google Shape;407;p31"/>
          <p:cNvCxnSpPr/>
          <p:nvPr/>
        </p:nvCxnSpPr>
        <p:spPr>
          <a:xfrm>
            <a:off x="-4671" y="1260844"/>
            <a:ext cx="12192000" cy="0"/>
          </a:xfrm>
          <a:prstGeom prst="straightConnector1">
            <a:avLst/>
          </a:prstGeom>
          <a:solidFill>
            <a:srgbClr val="D7E8AF"/>
          </a:solidFill>
          <a:ln cap="flat" cmpd="sng" w="76200">
            <a:solidFill>
              <a:srgbClr val="006FB6"/>
            </a:solidFill>
            <a:prstDash val="solid"/>
            <a:miter lim="800000"/>
            <a:headEnd len="sm" w="sm" type="none"/>
            <a:tailEnd len="sm" w="sm" type="none"/>
          </a:ln>
        </p:spPr>
      </p:cxnSp>
      <p:pic>
        <p:nvPicPr>
          <p:cNvPr id="408" name="Google Shape;408;p31"/>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5" r:id="rId2"/>
    <p:sldLayoutId id="2147483676" r:id="rId3"/>
    <p:sldLayoutId id="2147483677" r:id="rId4"/>
    <p:sldLayoutId id="2147483678" r:id="rId5"/>
    <p:sldLayoutId id="2147483679" r:id="rId6"/>
    <p:sldLayoutId id="2147483680" r:id="rId7"/>
    <p:sldLayoutId id="2147483681"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8" name="Shape 528"/>
        <p:cNvGrpSpPr/>
        <p:nvPr/>
      </p:nvGrpSpPr>
      <p:grpSpPr>
        <a:xfrm>
          <a:off x="0" y="0"/>
          <a:ext cx="0" cy="0"/>
          <a:chOff x="0" y="0"/>
          <a:chExt cx="0" cy="0"/>
        </a:xfrm>
      </p:grpSpPr>
      <p:sp>
        <p:nvSpPr>
          <p:cNvPr id="529" name="Google Shape;529;p39"/>
          <p:cNvSpPr/>
          <p:nvPr/>
        </p:nvSpPr>
        <p:spPr>
          <a:xfrm>
            <a:off x="8655315" y="1"/>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530" name="Google Shape;530;p39"/>
          <p:cNvCxnSpPr/>
          <p:nvPr/>
        </p:nvCxnSpPr>
        <p:spPr>
          <a:xfrm>
            <a:off x="8646698" y="0"/>
            <a:ext cx="0" cy="6858000"/>
          </a:xfrm>
          <a:prstGeom prst="straightConnector1">
            <a:avLst/>
          </a:prstGeom>
          <a:noFill/>
          <a:ln cap="flat" cmpd="sng" w="88900">
            <a:solidFill>
              <a:srgbClr val="96C93F"/>
            </a:solidFill>
            <a:prstDash val="solid"/>
            <a:miter lim="800000"/>
            <a:headEnd len="sm" w="sm" type="none"/>
            <a:tailEnd len="sm" w="sm" type="none"/>
          </a:ln>
        </p:spPr>
      </p:cxnSp>
      <p:sp>
        <p:nvSpPr>
          <p:cNvPr id="531" name="Google Shape;531;p39"/>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532" name="Google Shape;532;p39"/>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4" name="Shape 704"/>
        <p:cNvGrpSpPr/>
        <p:nvPr/>
      </p:nvGrpSpPr>
      <p:grpSpPr>
        <a:xfrm>
          <a:off x="0" y="0"/>
          <a:ext cx="0" cy="0"/>
          <a:chOff x="0" y="0"/>
          <a:chExt cx="0" cy="0"/>
        </a:xfrm>
      </p:grpSpPr>
      <p:sp>
        <p:nvSpPr>
          <p:cNvPr id="705" name="Google Shape;705;p53"/>
          <p:cNvSpPr/>
          <p:nvPr/>
        </p:nvSpPr>
        <p:spPr>
          <a:xfrm>
            <a:off x="0" y="0"/>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706" name="Google Shape;706;p53"/>
          <p:cNvCxnSpPr/>
          <p:nvPr/>
        </p:nvCxnSpPr>
        <p:spPr>
          <a:xfrm>
            <a:off x="3536684" y="0"/>
            <a:ext cx="0" cy="6858000"/>
          </a:xfrm>
          <a:prstGeom prst="straightConnector1">
            <a:avLst/>
          </a:prstGeom>
          <a:noFill/>
          <a:ln cap="flat" cmpd="sng" w="88900">
            <a:solidFill>
              <a:srgbClr val="96C93F"/>
            </a:solidFill>
            <a:prstDash val="solid"/>
            <a:miter lim="800000"/>
            <a:headEnd len="sm" w="sm" type="none"/>
            <a:tailEnd len="sm" w="sm" type="none"/>
          </a:ln>
        </p:spPr>
      </p:cxnSp>
      <p:pic>
        <p:nvPicPr>
          <p:cNvPr id="707" name="Google Shape;707;p53"/>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
        <p:nvSpPr>
          <p:cNvPr id="708" name="Google Shape;708;p53"/>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4200"/>
              <a:buFont typeface="Calibri"/>
              <a:buNone/>
              <a:defRPr b="1" i="0" sz="42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7" name="Shape 847"/>
        <p:cNvGrpSpPr/>
        <p:nvPr/>
      </p:nvGrpSpPr>
      <p:grpSpPr>
        <a:xfrm>
          <a:off x="0" y="0"/>
          <a:ext cx="0" cy="0"/>
          <a:chOff x="0" y="0"/>
          <a:chExt cx="0" cy="0"/>
        </a:xfrm>
      </p:grpSpPr>
      <p:sp>
        <p:nvSpPr>
          <p:cNvPr id="848" name="Google Shape;848;p65"/>
          <p:cNvSpPr/>
          <p:nvPr/>
        </p:nvSpPr>
        <p:spPr>
          <a:xfrm>
            <a:off x="0" y="0"/>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849" name="Google Shape;849;p65"/>
          <p:cNvCxnSpPr/>
          <p:nvPr/>
        </p:nvCxnSpPr>
        <p:spPr>
          <a:xfrm>
            <a:off x="3536684" y="0"/>
            <a:ext cx="0" cy="6858000"/>
          </a:xfrm>
          <a:prstGeom prst="straightConnector1">
            <a:avLst/>
          </a:prstGeom>
          <a:noFill/>
          <a:ln cap="flat" cmpd="sng" w="88900">
            <a:solidFill>
              <a:srgbClr val="96C93F"/>
            </a:solidFill>
            <a:prstDash val="solid"/>
            <a:miter lim="800000"/>
            <a:headEnd len="sm" w="sm" type="none"/>
            <a:tailEnd len="sm" w="sm" type="none"/>
          </a:ln>
        </p:spPr>
      </p:cxnSp>
      <p:pic>
        <p:nvPicPr>
          <p:cNvPr id="850" name="Google Shape;850;p65"/>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
        <p:nvSpPr>
          <p:cNvPr id="851" name="Google Shape;851;p65"/>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4200"/>
              <a:buFont typeface="Calibri"/>
              <a:buNone/>
              <a:defRPr b="1" i="0" sz="42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9" name="Shape 949"/>
        <p:cNvGrpSpPr/>
        <p:nvPr/>
      </p:nvGrpSpPr>
      <p:grpSpPr>
        <a:xfrm>
          <a:off x="0" y="0"/>
          <a:ext cx="0" cy="0"/>
          <a:chOff x="0" y="0"/>
          <a:chExt cx="0" cy="0"/>
        </a:xfrm>
      </p:grpSpPr>
      <p:sp>
        <p:nvSpPr>
          <p:cNvPr id="950" name="Google Shape;950;p74"/>
          <p:cNvSpPr/>
          <p:nvPr/>
        </p:nvSpPr>
        <p:spPr>
          <a:xfrm>
            <a:off x="0" y="-11086"/>
            <a:ext cx="12192000" cy="1273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951" name="Google Shape;951;p74"/>
          <p:cNvCxnSpPr/>
          <p:nvPr/>
        </p:nvCxnSpPr>
        <p:spPr>
          <a:xfrm>
            <a:off x="-4671" y="1260844"/>
            <a:ext cx="12192000" cy="0"/>
          </a:xfrm>
          <a:prstGeom prst="straightConnector1">
            <a:avLst/>
          </a:prstGeom>
          <a:solidFill>
            <a:srgbClr val="D7E8AF"/>
          </a:solidFill>
          <a:ln cap="flat" cmpd="sng" w="76200">
            <a:solidFill>
              <a:srgbClr val="96C93E"/>
            </a:solidFill>
            <a:prstDash val="solid"/>
            <a:miter lim="800000"/>
            <a:headEnd len="sm" w="sm" type="none"/>
            <a:tailEnd len="sm" w="sm" type="none"/>
          </a:ln>
        </p:spPr>
      </p:cxnSp>
      <p:sp>
        <p:nvSpPr>
          <p:cNvPr id="952" name="Google Shape;952;p74"/>
          <p:cNvSpPr txBox="1"/>
          <p:nvPr/>
        </p:nvSpPr>
        <p:spPr>
          <a:xfrm>
            <a:off x="0" y="1"/>
            <a:ext cx="12192000" cy="1257300"/>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006FB6"/>
              </a:solidFill>
              <a:latin typeface="Calibri"/>
              <a:ea typeface="Calibri"/>
              <a:cs typeface="Calibri"/>
              <a:sym typeface="Calibri"/>
            </a:endParaRPr>
          </a:p>
        </p:txBody>
      </p:sp>
      <p:pic>
        <p:nvPicPr>
          <p:cNvPr id="953" name="Google Shape;953;p74"/>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83" name="Shape 1283"/>
        <p:cNvGrpSpPr/>
        <p:nvPr/>
      </p:nvGrpSpPr>
      <p:grpSpPr>
        <a:xfrm>
          <a:off x="0" y="0"/>
          <a:ext cx="0" cy="0"/>
          <a:chOff x="0" y="0"/>
          <a:chExt cx="0" cy="0"/>
        </a:xfrm>
      </p:grpSpPr>
      <p:sp>
        <p:nvSpPr>
          <p:cNvPr id="1284" name="Google Shape;1284;p95"/>
          <p:cNvSpPr/>
          <p:nvPr/>
        </p:nvSpPr>
        <p:spPr>
          <a:xfrm>
            <a:off x="8655315" y="1"/>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1285" name="Google Shape;1285;p95"/>
          <p:cNvCxnSpPr/>
          <p:nvPr/>
        </p:nvCxnSpPr>
        <p:spPr>
          <a:xfrm>
            <a:off x="8646698" y="0"/>
            <a:ext cx="0" cy="6858000"/>
          </a:xfrm>
          <a:prstGeom prst="straightConnector1">
            <a:avLst/>
          </a:prstGeom>
          <a:noFill/>
          <a:ln cap="flat" cmpd="sng" w="88900">
            <a:solidFill>
              <a:srgbClr val="96C93F"/>
            </a:solidFill>
            <a:prstDash val="solid"/>
            <a:miter lim="800000"/>
            <a:headEnd len="sm" w="sm" type="none"/>
            <a:tailEnd len="sm" w="sm" type="none"/>
          </a:ln>
        </p:spPr>
      </p:cxnSp>
      <p:sp>
        <p:nvSpPr>
          <p:cNvPr id="1286" name="Google Shape;1286;p95"/>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287" name="Google Shape;1287;p95"/>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0.xml"/><Relationship Id="rId3" Type="http://schemas.openxmlformats.org/officeDocument/2006/relationships/image" Target="../media/image5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xml"/><Relationship Id="rId3"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2.xml"/><Relationship Id="rId3"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3.xml"/><Relationship Id="rId3" Type="http://schemas.openxmlformats.org/officeDocument/2006/relationships/image" Target="../media/image5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4.xml"/><Relationship Id="rId3" Type="http://schemas.openxmlformats.org/officeDocument/2006/relationships/image" Target="../media/image44.png"/><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8.jpg"/><Relationship Id="rId4" Type="http://schemas.openxmlformats.org/officeDocument/2006/relationships/image" Target="../media/image57.jpg"/><Relationship Id="rId5" Type="http://schemas.openxmlformats.org/officeDocument/2006/relationships/image" Target="../media/image40.jpg"/><Relationship Id="rId6" Type="http://schemas.openxmlformats.org/officeDocument/2006/relationships/image" Target="../media/image37.jpg"/><Relationship Id="rId7"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 Id="rId3" Type="http://schemas.openxmlformats.org/officeDocument/2006/relationships/image" Target="../media/image43.png"/><Relationship Id="rId4" Type="http://schemas.openxmlformats.org/officeDocument/2006/relationships/image" Target="../media/image41.png"/><Relationship Id="rId5" Type="http://schemas.openxmlformats.org/officeDocument/2006/relationships/image" Target="../media/image36.png"/><Relationship Id="rId6"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xml"/><Relationship Id="rId3"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xml"/><Relationship Id="rId3" Type="http://schemas.openxmlformats.org/officeDocument/2006/relationships/image" Target="../media/image49.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8.xml"/><Relationship Id="rId3" Type="http://schemas.openxmlformats.org/officeDocument/2006/relationships/image" Target="../media/image49.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9.xml"/><Relationship Id="rId3"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8" name="Shape 1448"/>
        <p:cNvGrpSpPr/>
        <p:nvPr/>
      </p:nvGrpSpPr>
      <p:grpSpPr>
        <a:xfrm>
          <a:off x="0" y="0"/>
          <a:ext cx="0" cy="0"/>
          <a:chOff x="0" y="0"/>
          <a:chExt cx="0" cy="0"/>
        </a:xfrm>
      </p:grpSpPr>
      <p:sp>
        <p:nvSpPr>
          <p:cNvPr id="1449" name="Google Shape;1449;p108"/>
          <p:cNvSpPr txBox="1"/>
          <p:nvPr>
            <p:ph type="title"/>
          </p:nvPr>
        </p:nvSpPr>
        <p:spPr>
          <a:xfrm>
            <a:off x="12783" y="-31960"/>
            <a:ext cx="91599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5000"/>
              <a:buFont typeface="Calibri"/>
              <a:buNone/>
            </a:pPr>
            <a:r>
              <a:rPr lang="en-US"/>
              <a:t>Workshop guide</a:t>
            </a:r>
            <a:endParaRPr/>
          </a:p>
        </p:txBody>
      </p:sp>
      <p:sp>
        <p:nvSpPr>
          <p:cNvPr id="1450" name="Google Shape;1450;p108"/>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6FB6"/>
              </a:buClr>
              <a:buSzPts val="4400"/>
              <a:buNone/>
            </a:pPr>
            <a:r>
              <a:rPr lang="en-US">
                <a:solidFill>
                  <a:srgbClr val="006FB6"/>
                </a:solidFill>
              </a:rPr>
              <a:t>Let’s Sing our Sounds</a:t>
            </a:r>
            <a:endParaRPr/>
          </a:p>
        </p:txBody>
      </p:sp>
      <p:sp>
        <p:nvSpPr>
          <p:cNvPr id="1451" name="Google Shape;1451;p108"/>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p>
            <a:pPr indent="0" lvl="0" marL="0" rtl="0" algn="l">
              <a:lnSpc>
                <a:spcPct val="100000"/>
              </a:lnSpc>
              <a:spcBef>
                <a:spcPts val="0"/>
              </a:spcBef>
              <a:spcAft>
                <a:spcPts val="0"/>
              </a:spcAft>
              <a:buClr>
                <a:srgbClr val="006FB6"/>
              </a:buClr>
              <a:buSzPts val="4000"/>
              <a:buNone/>
            </a:pPr>
            <a:r>
              <a:rPr lang="en-US" sz="4000">
                <a:solidFill>
                  <a:srgbClr val="006FB6"/>
                </a:solidFill>
              </a:rPr>
              <a:t>Facilitator: </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Read notes to prepare. Amend slides if needed.</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Practice the script aloud. Change as needed. </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Ready the family-facing materials.</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Display slide 2 as families arrive.</a:t>
            </a:r>
            <a:endParaRPr/>
          </a:p>
          <a:p>
            <a:pPr indent="0" lvl="0" marL="228600" rtl="0" algn="l">
              <a:lnSpc>
                <a:spcPct val="100000"/>
              </a:lnSpc>
              <a:spcBef>
                <a:spcPts val="1000"/>
              </a:spcBef>
              <a:spcAft>
                <a:spcPts val="0"/>
              </a:spcAft>
              <a:buClr>
                <a:srgbClr val="0771BA"/>
              </a:buClr>
              <a:buSzPts val="36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7" name="Shape 1547"/>
        <p:cNvGrpSpPr/>
        <p:nvPr/>
      </p:nvGrpSpPr>
      <p:grpSpPr>
        <a:xfrm>
          <a:off x="0" y="0"/>
          <a:ext cx="0" cy="0"/>
          <a:chOff x="0" y="0"/>
          <a:chExt cx="0" cy="0"/>
        </a:xfrm>
      </p:grpSpPr>
      <p:sp>
        <p:nvSpPr>
          <p:cNvPr id="1548" name="Google Shape;1548;p11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marR="0" rtl="0" algn="l">
              <a:lnSpc>
                <a:spcPct val="90000"/>
              </a:lnSpc>
              <a:spcBef>
                <a:spcPts val="0"/>
              </a:spcBef>
              <a:spcAft>
                <a:spcPts val="0"/>
              </a:spcAft>
              <a:buClr>
                <a:srgbClr val="006FB6"/>
              </a:buClr>
              <a:buSzPts val="5000"/>
              <a:buFont typeface="Calibri"/>
              <a:buNone/>
            </a:pPr>
            <a:r>
              <a:rPr lang="en-US"/>
              <a:t>Play with words</a:t>
            </a:r>
            <a:endParaRPr/>
          </a:p>
        </p:txBody>
      </p:sp>
      <p:sp>
        <p:nvSpPr>
          <p:cNvPr id="1549" name="Google Shape;1549;p117"/>
          <p:cNvSpPr txBox="1"/>
          <p:nvPr>
            <p:ph idx="1" type="body"/>
          </p:nvPr>
        </p:nvSpPr>
        <p:spPr>
          <a:xfrm>
            <a:off x="346771" y="1770858"/>
            <a:ext cx="4590900" cy="3640200"/>
          </a:xfrm>
          <a:prstGeom prst="rect">
            <a:avLst/>
          </a:prstGeom>
          <a:noFill/>
          <a:ln>
            <a:noFill/>
          </a:ln>
        </p:spPr>
        <p:txBody>
          <a:bodyPr anchorCtr="0" anchor="ctr" bIns="45700" lIns="91425" spcFirstLastPara="1" rIns="91425" wrap="square" tIns="45700">
            <a:noAutofit/>
          </a:bodyPr>
          <a:lstStyle/>
          <a:p>
            <a:pPr indent="0" lvl="0" marL="177800" rtl="0" algn="l">
              <a:lnSpc>
                <a:spcPct val="90000"/>
              </a:lnSpc>
              <a:spcBef>
                <a:spcPts val="0"/>
              </a:spcBef>
              <a:spcAft>
                <a:spcPts val="0"/>
              </a:spcAft>
              <a:buSzPts val="2800"/>
              <a:buNone/>
            </a:pPr>
            <a:r>
              <a:rPr lang="en-US" sz="4000"/>
              <a:t>Choose a new name!</a:t>
            </a:r>
            <a:endParaRPr/>
          </a:p>
          <a:p>
            <a:pPr indent="-571500" lvl="0" marL="749300" rtl="0" algn="l">
              <a:lnSpc>
                <a:spcPct val="90000"/>
              </a:lnSpc>
              <a:spcBef>
                <a:spcPts val="0"/>
              </a:spcBef>
              <a:spcAft>
                <a:spcPts val="0"/>
              </a:spcAft>
              <a:buSzPts val="2800"/>
              <a:buFont typeface="Arial"/>
              <a:buChar char="•"/>
            </a:pPr>
            <a:r>
              <a:rPr lang="en-US" sz="4000"/>
              <a:t>a friend</a:t>
            </a:r>
            <a:endParaRPr/>
          </a:p>
          <a:p>
            <a:pPr indent="-571500" lvl="0" marL="749300" rtl="0" algn="l">
              <a:lnSpc>
                <a:spcPct val="90000"/>
              </a:lnSpc>
              <a:spcBef>
                <a:spcPts val="0"/>
              </a:spcBef>
              <a:spcAft>
                <a:spcPts val="0"/>
              </a:spcAft>
              <a:buSzPts val="2800"/>
              <a:buFont typeface="Arial"/>
              <a:buChar char="•"/>
            </a:pPr>
            <a:r>
              <a:rPr lang="en-US" sz="4000"/>
              <a:t>a family member</a:t>
            </a:r>
            <a:endParaRPr/>
          </a:p>
          <a:p>
            <a:pPr indent="-571500" lvl="0" marL="749300" rtl="0" algn="l">
              <a:lnSpc>
                <a:spcPct val="90000"/>
              </a:lnSpc>
              <a:spcBef>
                <a:spcPts val="0"/>
              </a:spcBef>
              <a:spcAft>
                <a:spcPts val="0"/>
              </a:spcAft>
              <a:buSzPts val="2800"/>
              <a:buFont typeface="Arial"/>
              <a:buChar char="•"/>
            </a:pPr>
            <a:r>
              <a:rPr lang="en-US" sz="4000"/>
              <a:t>a pet</a:t>
            </a:r>
            <a:endParaRPr/>
          </a:p>
        </p:txBody>
      </p:sp>
      <p:sp>
        <p:nvSpPr>
          <p:cNvPr id="1550" name="Google Shape;1550;p117"/>
          <p:cNvSpPr txBox="1"/>
          <p:nvPr>
            <p:ph idx="3" type="body"/>
          </p:nvPr>
        </p:nvSpPr>
        <p:spPr>
          <a:xfrm>
            <a:off x="8883978" y="1799829"/>
            <a:ext cx="2961300" cy="3640200"/>
          </a:xfrm>
          <a:prstGeom prst="rect">
            <a:avLst/>
          </a:prstGeom>
          <a:noFill/>
          <a:ln>
            <a:noFill/>
          </a:ln>
        </p:spPr>
        <p:txBody>
          <a:bodyPr anchorCtr="0" anchor="ctr" bIns="45700" lIns="91425" spcFirstLastPara="1" rIns="91425" wrap="square" tIns="45700">
            <a:noAutofit/>
          </a:bodyPr>
          <a:lstStyle/>
          <a:p>
            <a:pPr indent="-457200" lvl="0" marL="508000" rtl="0" algn="l">
              <a:lnSpc>
                <a:spcPct val="90000"/>
              </a:lnSpc>
              <a:spcBef>
                <a:spcPts val="1000"/>
              </a:spcBef>
              <a:spcAft>
                <a:spcPts val="0"/>
              </a:spcAft>
              <a:buSzPts val="2800"/>
              <a:buFont typeface="Arial"/>
              <a:buChar char="•"/>
            </a:pPr>
            <a:r>
              <a:rPr lang="en-US"/>
              <a:t>When your child is learning to rhyme, they may make up words. That’s okay!</a:t>
            </a:r>
            <a:endParaRPr/>
          </a:p>
        </p:txBody>
      </p:sp>
      <p:pic>
        <p:nvPicPr>
          <p:cNvPr descr="A child lying on the floor&#10;&#10;Description automatically generated" id="1551" name="Google Shape;1551;p117"/>
          <p:cNvPicPr preferRelativeResize="0"/>
          <p:nvPr>
            <p:ph idx="2" type="pic"/>
          </p:nvPr>
        </p:nvPicPr>
        <p:blipFill rotWithShape="1">
          <a:blip r:embed="rId3">
            <a:alphaModFix/>
          </a:blip>
          <a:srcRect b="0" l="16756" r="16746" t="0"/>
          <a:stretch/>
        </p:blipFill>
        <p:spPr>
          <a:xfrm>
            <a:off x="4988162" y="1731765"/>
            <a:ext cx="3473700" cy="3918000"/>
          </a:xfrm>
          <a:prstGeom prst="rect">
            <a:avLst/>
          </a:prstGeom>
          <a:noFill/>
          <a:ln cap="flat" cmpd="sng" w="22225">
            <a:solidFill>
              <a:srgbClr val="666666"/>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5" name="Shape 1555"/>
        <p:cNvGrpSpPr/>
        <p:nvPr/>
      </p:nvGrpSpPr>
      <p:grpSpPr>
        <a:xfrm>
          <a:off x="0" y="0"/>
          <a:ext cx="0" cy="0"/>
          <a:chOff x="0" y="0"/>
          <a:chExt cx="0" cy="0"/>
        </a:xfrm>
      </p:grpSpPr>
      <p:sp>
        <p:nvSpPr>
          <p:cNvPr id="1556" name="Google Shape;1556;p118"/>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1800"/>
              <a:buNone/>
            </a:pPr>
            <a:r>
              <a:rPr lang="en-US" sz="5000"/>
              <a:t>Do you have a song?</a:t>
            </a:r>
            <a:endParaRPr/>
          </a:p>
        </p:txBody>
      </p:sp>
      <p:sp>
        <p:nvSpPr>
          <p:cNvPr id="1557" name="Google Shape;1557;p118"/>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rgbClr val="0771BA"/>
              </a:buClr>
              <a:buSzPts val="2800"/>
              <a:buFont typeface="Arial"/>
              <a:buNone/>
            </a:pPr>
            <a:r>
              <a:rPr lang="en-US" sz="3200"/>
              <a:t>Tips and tricks</a:t>
            </a:r>
            <a:endParaRPr/>
          </a:p>
        </p:txBody>
      </p:sp>
      <p:sp>
        <p:nvSpPr>
          <p:cNvPr id="1558" name="Google Shape;1558;p118"/>
          <p:cNvSpPr txBox="1"/>
          <p:nvPr>
            <p:ph idx="2" type="body"/>
          </p:nvPr>
        </p:nvSpPr>
        <p:spPr>
          <a:xfrm>
            <a:off x="260350" y="1577975"/>
            <a:ext cx="3088500" cy="22623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0771BA"/>
              </a:buClr>
              <a:buSzPts val="2800"/>
              <a:buFont typeface="Arial"/>
              <a:buChar char="•"/>
            </a:pPr>
            <a:r>
              <a:rPr lang="en-US"/>
              <a:t>Silly songs are a great way to learn about rhyming and sounds.</a:t>
            </a:r>
            <a:endParaRPr/>
          </a:p>
        </p:txBody>
      </p:sp>
      <p:sp>
        <p:nvSpPr>
          <p:cNvPr id="1559" name="Google Shape;1559;p118"/>
          <p:cNvSpPr txBox="1"/>
          <p:nvPr>
            <p:ph idx="3" type="body"/>
          </p:nvPr>
        </p:nvSpPr>
        <p:spPr>
          <a:xfrm>
            <a:off x="257516" y="3992563"/>
            <a:ext cx="3088500" cy="22623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0771BA"/>
              </a:buClr>
              <a:buSzPts val="2800"/>
              <a:buFont typeface="Arial"/>
              <a:buChar char="•"/>
            </a:pPr>
            <a:r>
              <a:rPr lang="en-US"/>
              <a:t>Rhyming in different languages is helpful, too!</a:t>
            </a:r>
            <a:endParaRPr/>
          </a:p>
        </p:txBody>
      </p:sp>
      <p:sp>
        <p:nvSpPr>
          <p:cNvPr id="1560" name="Google Shape;1560;p118"/>
          <p:cNvSpPr txBox="1"/>
          <p:nvPr>
            <p:ph idx="4" type="body"/>
          </p:nvPr>
        </p:nvSpPr>
        <p:spPr>
          <a:xfrm>
            <a:off x="3790950" y="1947062"/>
            <a:ext cx="3333000" cy="4152000"/>
          </a:xfrm>
          <a:prstGeom prst="rect">
            <a:avLst/>
          </a:prstGeom>
          <a:noFill/>
          <a:ln>
            <a:noFill/>
          </a:ln>
        </p:spPr>
        <p:txBody>
          <a:bodyPr anchorCtr="0" anchor="t" bIns="45700" lIns="91425" spcFirstLastPara="1" rIns="91425" wrap="square" tIns="45700">
            <a:noAutofit/>
          </a:bodyPr>
          <a:lstStyle/>
          <a:p>
            <a:pPr indent="-457200" lvl="0" marL="508000" rtl="0" algn="l">
              <a:lnSpc>
                <a:spcPct val="90000"/>
              </a:lnSpc>
              <a:spcBef>
                <a:spcPts val="1000"/>
              </a:spcBef>
              <a:spcAft>
                <a:spcPts val="0"/>
              </a:spcAft>
              <a:buSzPts val="2800"/>
              <a:buFont typeface="Arial"/>
              <a:buChar char="•"/>
            </a:pPr>
            <a:r>
              <a:rPr lang="en-US" sz="3200"/>
              <a:t>What traditional songs or nursery rhymes do you sing in your house?</a:t>
            </a:r>
            <a:endParaRPr/>
          </a:p>
        </p:txBody>
      </p:sp>
      <p:pic>
        <p:nvPicPr>
          <p:cNvPr descr="A group of people sitting at a table&#10;&#10;Description automatically generated" id="1561" name="Google Shape;1561;p118"/>
          <p:cNvPicPr preferRelativeResize="0"/>
          <p:nvPr>
            <p:ph idx="5" type="pic"/>
          </p:nvPr>
        </p:nvPicPr>
        <p:blipFill rotWithShape="1">
          <a:blip r:embed="rId3">
            <a:alphaModFix/>
          </a:blip>
          <a:srcRect b="0" l="13392" r="13383" t="0"/>
          <a:stretch/>
        </p:blipFill>
        <p:spPr>
          <a:xfrm>
            <a:off x="7367954" y="1933588"/>
            <a:ext cx="4563694" cy="4152109"/>
          </a:xfrm>
          <a:prstGeom prst="rect">
            <a:avLst/>
          </a:prstGeom>
          <a:noFill/>
          <a:ln cap="flat" cmpd="sng" w="22225">
            <a:solidFill>
              <a:srgbClr val="666666"/>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5" name="Shape 1565"/>
        <p:cNvGrpSpPr/>
        <p:nvPr/>
      </p:nvGrpSpPr>
      <p:grpSpPr>
        <a:xfrm>
          <a:off x="0" y="0"/>
          <a:ext cx="0" cy="0"/>
          <a:chOff x="0" y="0"/>
          <a:chExt cx="0" cy="0"/>
        </a:xfrm>
      </p:grpSpPr>
      <p:sp>
        <p:nvSpPr>
          <p:cNvPr id="1566" name="Google Shape;1566;p119"/>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4200"/>
              <a:buFont typeface="Calibri"/>
              <a:buNone/>
            </a:pPr>
            <a:r>
              <a:rPr lang="en-US"/>
              <a:t>Reflect </a:t>
            </a:r>
            <a:endParaRPr/>
          </a:p>
        </p:txBody>
      </p:sp>
      <p:sp>
        <p:nvSpPr>
          <p:cNvPr id="1567" name="Google Shape;1567;p119"/>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p>
            <a:pPr indent="-444500" lvl="0" marL="457200" rtl="0" algn="l">
              <a:lnSpc>
                <a:spcPct val="100000"/>
              </a:lnSpc>
              <a:spcBef>
                <a:spcPts val="2400"/>
              </a:spcBef>
              <a:spcAft>
                <a:spcPts val="0"/>
              </a:spcAft>
              <a:buSzPts val="3400"/>
              <a:buChar char="•"/>
            </a:pPr>
            <a:r>
              <a:rPr lang="en-US"/>
              <a:t>Any questions about the reading tip?</a:t>
            </a:r>
            <a:endParaRPr/>
          </a:p>
          <a:p>
            <a:pPr indent="-444500" lvl="0" marL="457200" rtl="0" algn="l">
              <a:lnSpc>
                <a:spcPct val="100000"/>
              </a:lnSpc>
              <a:spcBef>
                <a:spcPts val="2400"/>
              </a:spcBef>
              <a:spcAft>
                <a:spcPts val="0"/>
              </a:spcAft>
              <a:buSzPts val="3400"/>
              <a:buChar char="•"/>
            </a:pPr>
            <a:r>
              <a:rPr lang="en-US"/>
              <a:t>Turn and talk with your child: Do we feel ready to try this reading tip at home?</a:t>
            </a:r>
            <a:endParaRPr/>
          </a:p>
          <a:p>
            <a:pPr indent="-444500" lvl="0" marL="457200" rtl="0" algn="l">
              <a:lnSpc>
                <a:spcPct val="100000"/>
              </a:lnSpc>
              <a:spcBef>
                <a:spcPts val="2400"/>
              </a:spcBef>
              <a:spcAft>
                <a:spcPts val="0"/>
              </a:spcAft>
              <a:buSzPts val="3400"/>
              <a:buChar char="•"/>
            </a:pPr>
            <a:r>
              <a:rPr lang="en-US"/>
              <a:t>Please share how you might use this at home.</a:t>
            </a:r>
            <a:endParaRPr/>
          </a:p>
        </p:txBody>
      </p:sp>
      <p:sp>
        <p:nvSpPr>
          <p:cNvPr id="1568" name="Google Shape;1568;p119"/>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100"/>
              <a:buFont typeface="Noto Sans Symbols"/>
              <a:buNone/>
            </a:pPr>
            <a:r>
              <a:rPr lang="en-US"/>
              <a:t>Your question will help someone else in the room!</a:t>
            </a:r>
            <a:endParaRPr/>
          </a:p>
        </p:txBody>
      </p:sp>
      <p:pic>
        <p:nvPicPr>
          <p:cNvPr descr="A close up of a logo&#10;&#10;Description automatically generated" id="1569" name="Google Shape;1569;p119"/>
          <p:cNvPicPr preferRelativeResize="0"/>
          <p:nvPr>
            <p:ph idx="2" type="pic"/>
          </p:nvPr>
        </p:nvPicPr>
        <p:blipFill rotWithShape="1">
          <a:blip r:embed="rId3">
            <a:alphaModFix/>
          </a:blip>
          <a:srcRect b="0" l="6932" r="6932" t="0"/>
          <a:stretch/>
        </p:blipFill>
        <p:spPr>
          <a:xfrm>
            <a:off x="457146" y="524736"/>
            <a:ext cx="2514599" cy="2935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3" name="Shape 1573"/>
        <p:cNvGrpSpPr/>
        <p:nvPr/>
      </p:nvGrpSpPr>
      <p:grpSpPr>
        <a:xfrm>
          <a:off x="0" y="0"/>
          <a:ext cx="0" cy="0"/>
          <a:chOff x="0" y="0"/>
          <a:chExt cx="0" cy="0"/>
        </a:xfrm>
      </p:grpSpPr>
      <p:sp>
        <p:nvSpPr>
          <p:cNvPr id="1574" name="Google Shape;1574;p12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Purposeful play -&gt; learning</a:t>
            </a:r>
            <a:endParaRPr/>
          </a:p>
        </p:txBody>
      </p:sp>
      <p:pic>
        <p:nvPicPr>
          <p:cNvPr id="1575" name="Google Shape;1575;p120"/>
          <p:cNvPicPr preferRelativeResize="0"/>
          <p:nvPr>
            <p:ph idx="1" type="body"/>
          </p:nvPr>
        </p:nvPicPr>
        <p:blipFill rotWithShape="1">
          <a:blip r:embed="rId3">
            <a:alphaModFix/>
          </a:blip>
          <a:srcRect b="0" l="0" r="0" t="0"/>
          <a:stretch/>
        </p:blipFill>
        <p:spPr>
          <a:xfrm>
            <a:off x="1314974" y="1692275"/>
            <a:ext cx="4569300" cy="4067100"/>
          </a:xfrm>
          <a:prstGeom prst="rect">
            <a:avLst/>
          </a:prstGeom>
          <a:noFill/>
          <a:ln>
            <a:noFill/>
          </a:ln>
        </p:spPr>
      </p:pic>
      <p:sp>
        <p:nvSpPr>
          <p:cNvPr id="1576" name="Google Shape;1576;p120"/>
          <p:cNvSpPr txBox="1"/>
          <p:nvPr>
            <p:ph idx="2" type="body"/>
          </p:nvPr>
        </p:nvSpPr>
        <p:spPr>
          <a:xfrm>
            <a:off x="5884338" y="1692275"/>
            <a:ext cx="5122500" cy="4100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3600"/>
              <a:buNone/>
            </a:pPr>
            <a:r>
              <a:rPr b="1" lang="en-US"/>
              <a:t>Questions</a:t>
            </a:r>
            <a:r>
              <a:rPr lang="en-US"/>
              <a:t> and </a:t>
            </a:r>
            <a:r>
              <a:rPr b="1" lang="en-US"/>
              <a:t>meaningful conversations </a:t>
            </a:r>
            <a:r>
              <a:rPr lang="en-US"/>
              <a:t>build the foundation of reading!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0" name="Shape 1580"/>
        <p:cNvGrpSpPr/>
        <p:nvPr/>
      </p:nvGrpSpPr>
      <p:grpSpPr>
        <a:xfrm>
          <a:off x="0" y="0"/>
          <a:ext cx="0" cy="0"/>
          <a:chOff x="0" y="0"/>
          <a:chExt cx="0" cy="0"/>
        </a:xfrm>
      </p:grpSpPr>
      <p:sp>
        <p:nvSpPr>
          <p:cNvPr id="1581" name="Google Shape;1581;p121"/>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5000"/>
              <a:buFont typeface="Calibri"/>
              <a:buNone/>
            </a:pPr>
            <a:r>
              <a:rPr lang="en-US"/>
              <a:t>Feedback, please</a:t>
            </a:r>
            <a:endParaRPr/>
          </a:p>
        </p:txBody>
      </p:sp>
      <p:pic>
        <p:nvPicPr>
          <p:cNvPr id="1582" name="Google Shape;1582;p121"/>
          <p:cNvPicPr preferRelativeResize="0"/>
          <p:nvPr>
            <p:ph idx="2" type="pic"/>
          </p:nvPr>
        </p:nvPicPr>
        <p:blipFill rotWithShape="1">
          <a:blip r:embed="rId3">
            <a:alphaModFix/>
          </a:blip>
          <a:srcRect b="-4522" l="274" r="274" t="-7982"/>
          <a:stretch/>
        </p:blipFill>
        <p:spPr>
          <a:xfrm>
            <a:off x="8953152" y="1444919"/>
            <a:ext cx="2916937" cy="2596895"/>
          </a:xfrm>
          <a:prstGeom prst="rect">
            <a:avLst/>
          </a:prstGeom>
          <a:noFill/>
          <a:ln>
            <a:noFill/>
          </a:ln>
        </p:spPr>
      </p:pic>
      <p:sp>
        <p:nvSpPr>
          <p:cNvPr id="1583" name="Google Shape;1583;p121"/>
          <p:cNvSpPr txBox="1"/>
          <p:nvPr>
            <p:ph idx="1"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p>
            <a:pPr indent="0" lvl="0" marL="57150" marR="0" rtl="0" algn="l">
              <a:lnSpc>
                <a:spcPct val="90000"/>
              </a:lnSpc>
              <a:spcBef>
                <a:spcPts val="1000"/>
              </a:spcBef>
              <a:spcAft>
                <a:spcPts val="0"/>
              </a:spcAft>
              <a:buClr>
                <a:srgbClr val="006FB6"/>
              </a:buClr>
              <a:buSzPts val="2700"/>
              <a:buFont typeface="Noto Sans Symbols"/>
              <a:buNone/>
            </a:pPr>
            <a:r>
              <a:rPr lang="en-US"/>
              <a:t>Your input improves our time together!</a:t>
            </a:r>
            <a:endParaRPr/>
          </a:p>
          <a:p>
            <a:pPr indent="0" lvl="0" marL="57150" marR="0" rtl="0" algn="l">
              <a:lnSpc>
                <a:spcPct val="90000"/>
              </a:lnSpc>
              <a:spcBef>
                <a:spcPts val="1000"/>
              </a:spcBef>
              <a:spcAft>
                <a:spcPts val="0"/>
              </a:spcAft>
              <a:buClr>
                <a:srgbClr val="006FB6"/>
              </a:buClr>
              <a:buSzPts val="2700"/>
              <a:buFont typeface="Noto Sans Symbols"/>
              <a:buNone/>
            </a:pPr>
            <a:r>
              <a:t/>
            </a:r>
            <a:endParaRPr/>
          </a:p>
        </p:txBody>
      </p:sp>
      <p:pic>
        <p:nvPicPr>
          <p:cNvPr descr="A picture containing person, indoor, blue&#10;&#10;Description automatically generated" id="1584" name="Google Shape;1584;p121"/>
          <p:cNvPicPr preferRelativeResize="0"/>
          <p:nvPr>
            <p:ph idx="3" type="pic"/>
          </p:nvPr>
        </p:nvPicPr>
        <p:blipFill rotWithShape="1">
          <a:blip r:embed="rId4">
            <a:alphaModFix/>
          </a:blip>
          <a:srcRect b="0" l="21828" r="21827" t="0"/>
          <a:stretch/>
        </p:blipFill>
        <p:spPr>
          <a:xfrm rot="5400000">
            <a:off x="2258219" y="1096169"/>
            <a:ext cx="3849688" cy="5124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5" name="Shape 1455"/>
        <p:cNvGrpSpPr/>
        <p:nvPr/>
      </p:nvGrpSpPr>
      <p:grpSpPr>
        <a:xfrm>
          <a:off x="0" y="0"/>
          <a:ext cx="0" cy="0"/>
          <a:chOff x="0" y="0"/>
          <a:chExt cx="0" cy="0"/>
        </a:xfrm>
      </p:grpSpPr>
      <p:sp>
        <p:nvSpPr>
          <p:cNvPr id="1456" name="Google Shape;1456;p109"/>
          <p:cNvSpPr txBox="1"/>
          <p:nvPr>
            <p:ph type="title"/>
          </p:nvPr>
        </p:nvSpPr>
        <p:spPr>
          <a:xfrm>
            <a:off x="-8" y="5994664"/>
            <a:ext cx="9156300" cy="559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6FB6"/>
              </a:buClr>
              <a:buSzPts val="4400"/>
              <a:buFont typeface="Arial"/>
              <a:buNone/>
            </a:pPr>
            <a:r>
              <a:rPr lang="en-US" sz="4400"/>
              <a:t>Let’s Sing our Sounds</a:t>
            </a:r>
            <a:endParaRPr sz="5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0" name="Shape 1460"/>
        <p:cNvGrpSpPr/>
        <p:nvPr/>
      </p:nvGrpSpPr>
      <p:grpSpPr>
        <a:xfrm>
          <a:off x="0" y="0"/>
          <a:ext cx="0" cy="0"/>
          <a:chOff x="0" y="0"/>
          <a:chExt cx="0" cy="0"/>
        </a:xfrm>
      </p:grpSpPr>
      <p:sp>
        <p:nvSpPr>
          <p:cNvPr id="1461" name="Google Shape;1461;p110"/>
          <p:cNvSpPr txBox="1"/>
          <p:nvPr>
            <p:ph idx="1" type="body"/>
          </p:nvPr>
        </p:nvSpPr>
        <p:spPr>
          <a:xfrm>
            <a:off x="1660583" y="1489802"/>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Welcome</a:t>
            </a:r>
            <a:endParaRPr/>
          </a:p>
        </p:txBody>
      </p:sp>
      <p:sp>
        <p:nvSpPr>
          <p:cNvPr id="1462" name="Google Shape;1462;p110"/>
          <p:cNvSpPr txBox="1"/>
          <p:nvPr>
            <p:ph idx="3" type="body"/>
          </p:nvPr>
        </p:nvSpPr>
        <p:spPr>
          <a:xfrm>
            <a:off x="1660583" y="2653440"/>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Reading tip</a:t>
            </a:r>
            <a:endParaRPr/>
          </a:p>
        </p:txBody>
      </p:sp>
      <p:sp>
        <p:nvSpPr>
          <p:cNvPr id="1463" name="Google Shape;1463;p110"/>
          <p:cNvSpPr txBox="1"/>
          <p:nvPr>
            <p:ph idx="4" type="body"/>
          </p:nvPr>
        </p:nvSpPr>
        <p:spPr>
          <a:xfrm>
            <a:off x="1660583" y="3817079"/>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Practice time</a:t>
            </a:r>
            <a:endParaRPr/>
          </a:p>
        </p:txBody>
      </p:sp>
      <p:sp>
        <p:nvSpPr>
          <p:cNvPr id="1464" name="Google Shape;1464;p11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Agenda</a:t>
            </a:r>
            <a:endParaRPr/>
          </a:p>
        </p:txBody>
      </p:sp>
      <p:sp>
        <p:nvSpPr>
          <p:cNvPr id="1465" name="Google Shape;1465;p110"/>
          <p:cNvSpPr txBox="1"/>
          <p:nvPr>
            <p:ph idx="5" type="body"/>
          </p:nvPr>
        </p:nvSpPr>
        <p:spPr>
          <a:xfrm>
            <a:off x="1660583" y="4992079"/>
            <a:ext cx="36426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Reflection &amp; updates</a:t>
            </a:r>
            <a:endParaRPr/>
          </a:p>
        </p:txBody>
      </p:sp>
      <p:pic>
        <p:nvPicPr>
          <p:cNvPr id="1466" name="Google Shape;1466;p110"/>
          <p:cNvPicPr preferRelativeResize="0"/>
          <p:nvPr>
            <p:ph idx="6" type="body"/>
          </p:nvPr>
        </p:nvPicPr>
        <p:blipFill rotWithShape="1">
          <a:blip r:embed="rId3">
            <a:alphaModFix/>
          </a:blip>
          <a:srcRect b="0" l="0" r="0" t="0"/>
          <a:stretch/>
        </p:blipFill>
        <p:spPr>
          <a:xfrm>
            <a:off x="912540" y="1504823"/>
            <a:ext cx="573000" cy="908400"/>
          </a:xfrm>
          <a:prstGeom prst="rect">
            <a:avLst/>
          </a:prstGeom>
          <a:noFill/>
          <a:ln>
            <a:noFill/>
          </a:ln>
        </p:spPr>
      </p:pic>
      <p:pic>
        <p:nvPicPr>
          <p:cNvPr id="1467" name="Google Shape;1467;p110"/>
          <p:cNvPicPr preferRelativeResize="0"/>
          <p:nvPr>
            <p:ph idx="7" type="body"/>
          </p:nvPr>
        </p:nvPicPr>
        <p:blipFill rotWithShape="1">
          <a:blip r:embed="rId4">
            <a:alphaModFix/>
          </a:blip>
          <a:srcRect b="0" l="0" r="0" t="0"/>
          <a:stretch/>
        </p:blipFill>
        <p:spPr>
          <a:xfrm>
            <a:off x="693738" y="2821020"/>
            <a:ext cx="758700" cy="710400"/>
          </a:xfrm>
          <a:prstGeom prst="rect">
            <a:avLst/>
          </a:prstGeom>
          <a:noFill/>
          <a:ln>
            <a:noFill/>
          </a:ln>
        </p:spPr>
      </p:pic>
      <p:pic>
        <p:nvPicPr>
          <p:cNvPr id="1468" name="Google Shape;1468;p110"/>
          <p:cNvPicPr preferRelativeResize="0"/>
          <p:nvPr>
            <p:ph idx="8" type="body"/>
          </p:nvPr>
        </p:nvPicPr>
        <p:blipFill rotWithShape="1">
          <a:blip r:embed="rId5">
            <a:alphaModFix/>
          </a:blip>
          <a:srcRect b="0" l="0" r="0" t="0"/>
          <a:stretch/>
        </p:blipFill>
        <p:spPr>
          <a:xfrm>
            <a:off x="676611" y="3936650"/>
            <a:ext cx="793200" cy="714300"/>
          </a:xfrm>
          <a:prstGeom prst="rect">
            <a:avLst/>
          </a:prstGeom>
          <a:noFill/>
          <a:ln>
            <a:noFill/>
          </a:ln>
        </p:spPr>
      </p:pic>
      <p:pic>
        <p:nvPicPr>
          <p:cNvPr id="1469" name="Google Shape;1469;p110"/>
          <p:cNvPicPr preferRelativeResize="0"/>
          <p:nvPr>
            <p:ph idx="9" type="body"/>
          </p:nvPr>
        </p:nvPicPr>
        <p:blipFill rotWithShape="1">
          <a:blip r:embed="rId6">
            <a:alphaModFix/>
          </a:blip>
          <a:srcRect b="0" l="0" r="0" t="0"/>
          <a:stretch/>
        </p:blipFill>
        <p:spPr>
          <a:xfrm>
            <a:off x="743965" y="5088376"/>
            <a:ext cx="658500" cy="719400"/>
          </a:xfrm>
          <a:prstGeom prst="rect">
            <a:avLst/>
          </a:prstGeom>
          <a:noFill/>
          <a:ln>
            <a:noFill/>
          </a:ln>
        </p:spPr>
      </p:pic>
      <p:pic>
        <p:nvPicPr>
          <p:cNvPr descr="A group of people posing for the camera&#10;&#10;Description automatically generated" id="1470" name="Google Shape;1470;p110"/>
          <p:cNvPicPr preferRelativeResize="0"/>
          <p:nvPr>
            <p:ph idx="2" type="pic"/>
          </p:nvPr>
        </p:nvPicPr>
        <p:blipFill rotWithShape="1">
          <a:blip r:embed="rId7">
            <a:alphaModFix/>
          </a:blip>
          <a:srcRect b="61" l="0" r="0" t="65"/>
          <a:stretch/>
        </p:blipFill>
        <p:spPr>
          <a:xfrm>
            <a:off x="6174911" y="1558066"/>
            <a:ext cx="5394325" cy="4518024"/>
          </a:xfrm>
          <a:prstGeom prst="rect">
            <a:avLst/>
          </a:prstGeom>
          <a:noFill/>
          <a:ln cap="flat" cmpd="sng" w="19050">
            <a:solidFill>
              <a:srgbClr val="666666"/>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4" name="Shape 1474"/>
        <p:cNvGrpSpPr/>
        <p:nvPr/>
      </p:nvGrpSpPr>
      <p:grpSpPr>
        <a:xfrm>
          <a:off x="0" y="0"/>
          <a:ext cx="0" cy="0"/>
          <a:chOff x="0" y="0"/>
          <a:chExt cx="0" cy="0"/>
        </a:xfrm>
      </p:grpSpPr>
      <p:sp>
        <p:nvSpPr>
          <p:cNvPr id="1475" name="Google Shape;1475;p111"/>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476" name="Google Shape;1476;p111"/>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477" name="Google Shape;1477;p111"/>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478" name="Google Shape;1478;p111"/>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479" name="Google Shape;1479;p111"/>
          <p:cNvSpPr txBox="1"/>
          <p:nvPr>
            <p:ph idx="5" type="body"/>
          </p:nvPr>
        </p:nvSpPr>
        <p:spPr>
          <a:xfrm>
            <a:off x="1044438" y="1502511"/>
            <a:ext cx="34353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Be prepared.</a:t>
            </a:r>
            <a:endParaRPr/>
          </a:p>
        </p:txBody>
      </p:sp>
      <p:sp>
        <p:nvSpPr>
          <p:cNvPr id="1480" name="Google Shape;1480;p111"/>
          <p:cNvSpPr txBox="1"/>
          <p:nvPr>
            <p:ph idx="6" type="body"/>
          </p:nvPr>
        </p:nvSpPr>
        <p:spPr>
          <a:xfrm>
            <a:off x="1046485" y="2653440"/>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Be present.</a:t>
            </a:r>
            <a:endParaRPr/>
          </a:p>
        </p:txBody>
      </p:sp>
      <p:sp>
        <p:nvSpPr>
          <p:cNvPr id="1481" name="Google Shape;1481;p111"/>
          <p:cNvSpPr txBox="1"/>
          <p:nvPr>
            <p:ph idx="7" type="body"/>
          </p:nvPr>
        </p:nvSpPr>
        <p:spPr>
          <a:xfrm>
            <a:off x="1044439" y="3804369"/>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Be courteous.</a:t>
            </a:r>
            <a:endParaRPr/>
          </a:p>
        </p:txBody>
      </p:sp>
      <p:sp>
        <p:nvSpPr>
          <p:cNvPr id="1482" name="Google Shape;1482;p111"/>
          <p:cNvSpPr txBox="1"/>
          <p:nvPr>
            <p:ph idx="8" type="body"/>
          </p:nvPr>
        </p:nvSpPr>
        <p:spPr>
          <a:xfrm>
            <a:off x="1044438" y="4959551"/>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Ask questions.</a:t>
            </a:r>
            <a:endParaRPr/>
          </a:p>
        </p:txBody>
      </p:sp>
      <p:sp>
        <p:nvSpPr>
          <p:cNvPr id="1483" name="Google Shape;1483;p111"/>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Workshop guidelines</a:t>
            </a:r>
            <a:endParaRPr/>
          </a:p>
        </p:txBody>
      </p:sp>
      <p:pic>
        <p:nvPicPr>
          <p:cNvPr descr="Icon&#10;&#10;Description automatically generated" id="1484" name="Google Shape;1484;p111"/>
          <p:cNvPicPr preferRelativeResize="0"/>
          <p:nvPr/>
        </p:nvPicPr>
        <p:blipFill rotWithShape="1">
          <a:blip r:embed="rId3">
            <a:alphaModFix/>
          </a:blip>
          <a:srcRect b="0" l="0" r="0" t="0"/>
          <a:stretch/>
        </p:blipFill>
        <p:spPr>
          <a:xfrm>
            <a:off x="350915" y="1601936"/>
            <a:ext cx="585197" cy="831415"/>
          </a:xfrm>
          <a:prstGeom prst="rect">
            <a:avLst/>
          </a:prstGeom>
          <a:noFill/>
          <a:ln>
            <a:noFill/>
          </a:ln>
        </p:spPr>
      </p:pic>
      <p:pic>
        <p:nvPicPr>
          <p:cNvPr descr="Icon&#10;&#10;Description automatically generated" id="1485" name="Google Shape;1485;p111"/>
          <p:cNvPicPr preferRelativeResize="0"/>
          <p:nvPr/>
        </p:nvPicPr>
        <p:blipFill rotWithShape="1">
          <a:blip r:embed="rId4">
            <a:alphaModFix/>
          </a:blip>
          <a:srcRect b="0" l="0" r="0" t="0"/>
          <a:stretch/>
        </p:blipFill>
        <p:spPr>
          <a:xfrm>
            <a:off x="350915" y="5188440"/>
            <a:ext cx="585196" cy="585196"/>
          </a:xfrm>
          <a:prstGeom prst="rect">
            <a:avLst/>
          </a:prstGeom>
          <a:noFill/>
          <a:ln>
            <a:noFill/>
          </a:ln>
        </p:spPr>
      </p:pic>
      <p:pic>
        <p:nvPicPr>
          <p:cNvPr descr="Icon&#10;&#10;Description automatically generated" id="1486" name="Google Shape;1486;p111"/>
          <p:cNvPicPr preferRelativeResize="0"/>
          <p:nvPr/>
        </p:nvPicPr>
        <p:blipFill rotWithShape="1">
          <a:blip r:embed="rId5">
            <a:alphaModFix/>
          </a:blip>
          <a:srcRect b="0" l="0" r="0" t="0"/>
          <a:stretch/>
        </p:blipFill>
        <p:spPr>
          <a:xfrm>
            <a:off x="350915" y="4116743"/>
            <a:ext cx="585197" cy="418228"/>
          </a:xfrm>
          <a:prstGeom prst="rect">
            <a:avLst/>
          </a:prstGeom>
          <a:noFill/>
          <a:ln>
            <a:noFill/>
          </a:ln>
        </p:spPr>
      </p:pic>
      <p:pic>
        <p:nvPicPr>
          <p:cNvPr descr="Icon&#10;&#10;Description automatically generated" id="1487" name="Google Shape;1487;p111"/>
          <p:cNvPicPr preferRelativeResize="0"/>
          <p:nvPr/>
        </p:nvPicPr>
        <p:blipFill rotWithShape="1">
          <a:blip r:embed="rId6">
            <a:alphaModFix/>
          </a:blip>
          <a:srcRect b="0" l="0" r="0" t="0"/>
          <a:stretch/>
        </p:blipFill>
        <p:spPr>
          <a:xfrm>
            <a:off x="478779" y="2796891"/>
            <a:ext cx="329468" cy="6663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1" name="Shape 1491"/>
        <p:cNvGrpSpPr/>
        <p:nvPr/>
      </p:nvGrpSpPr>
      <p:grpSpPr>
        <a:xfrm>
          <a:off x="0" y="0"/>
          <a:ext cx="0" cy="0"/>
          <a:chOff x="0" y="0"/>
          <a:chExt cx="0" cy="0"/>
        </a:xfrm>
      </p:grpSpPr>
      <p:sp>
        <p:nvSpPr>
          <p:cNvPr id="1492" name="Google Shape;1492;p112"/>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p>
            <a:pPr indent="0" lvl="0" marL="0" rtl="0" algn="l">
              <a:lnSpc>
                <a:spcPct val="100000"/>
              </a:lnSpc>
              <a:spcBef>
                <a:spcPts val="0"/>
              </a:spcBef>
              <a:spcAft>
                <a:spcPts val="0"/>
              </a:spcAft>
              <a:buClr>
                <a:srgbClr val="006FB6"/>
              </a:buClr>
              <a:buSzPts val="5000"/>
              <a:buFont typeface="Calibri"/>
              <a:buNone/>
            </a:pPr>
            <a:r>
              <a:rPr lang="en-US">
                <a:solidFill>
                  <a:srgbClr val="006FB6"/>
                </a:solidFill>
              </a:rPr>
              <a:t>Let’s sing our sounds</a:t>
            </a:r>
            <a:endParaRPr/>
          </a:p>
        </p:txBody>
      </p:sp>
      <p:sp>
        <p:nvSpPr>
          <p:cNvPr id="1493" name="Google Shape;1493;p112"/>
          <p:cNvSpPr txBox="1"/>
          <p:nvPr>
            <p:ph idx="1" type="body"/>
          </p:nvPr>
        </p:nvSpPr>
        <p:spPr>
          <a:xfrm>
            <a:off x="9222900" y="3428989"/>
            <a:ext cx="2497200" cy="39609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rgbClr val="006FB6"/>
              </a:buClr>
              <a:buSzPts val="2100"/>
              <a:buNone/>
            </a:pPr>
            <a:r>
              <a:rPr lang="en-US" sz="2700"/>
              <a:t>Hearing &amp; playing with different sounds in words helps your child learn that words are made of different sounds. </a:t>
            </a:r>
            <a:r>
              <a:rPr lang="en-US"/>
              <a:t> </a:t>
            </a:r>
            <a:endParaRPr/>
          </a:p>
          <a:p>
            <a:pPr indent="0" lvl="0" marL="0" rtl="0" algn="ctr">
              <a:lnSpc>
                <a:spcPct val="90000"/>
              </a:lnSpc>
              <a:spcBef>
                <a:spcPts val="1000"/>
              </a:spcBef>
              <a:spcAft>
                <a:spcPts val="0"/>
              </a:spcAft>
              <a:buClr>
                <a:srgbClr val="006FB6"/>
              </a:buClr>
              <a:buSzPts val="1950"/>
              <a:buNone/>
            </a:pPr>
            <a:r>
              <a:t/>
            </a:r>
            <a:endParaRPr sz="2600">
              <a:solidFill>
                <a:srgbClr val="006FB6"/>
              </a:solidFill>
            </a:endParaRPr>
          </a:p>
        </p:txBody>
      </p:sp>
      <p:pic>
        <p:nvPicPr>
          <p:cNvPr id="1494" name="Google Shape;1494;p112"/>
          <p:cNvPicPr preferRelativeResize="0"/>
          <p:nvPr>
            <p:ph idx="2" type="pic"/>
          </p:nvPr>
        </p:nvPicPr>
        <p:blipFill rotWithShape="1">
          <a:blip r:embed="rId3">
            <a:alphaModFix/>
          </a:blip>
          <a:srcRect b="0" l="0" r="0" t="0"/>
          <a:stretch/>
        </p:blipFill>
        <p:spPr>
          <a:xfrm>
            <a:off x="9572287" y="1350298"/>
            <a:ext cx="1798431" cy="1769100"/>
          </a:xfrm>
          <a:prstGeom prst="rect">
            <a:avLst/>
          </a:prstGeom>
          <a:noFill/>
          <a:ln>
            <a:noFill/>
          </a:ln>
        </p:spPr>
      </p:pic>
      <p:sp>
        <p:nvSpPr>
          <p:cNvPr id="1495" name="Google Shape;1495;p112"/>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2</a:t>
            </a:r>
            <a:endParaRPr/>
          </a:p>
        </p:txBody>
      </p:sp>
      <p:sp>
        <p:nvSpPr>
          <p:cNvPr id="1496" name="Google Shape;1496;p112"/>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Sing a fun song. </a:t>
            </a:r>
            <a:endParaRPr/>
          </a:p>
        </p:txBody>
      </p:sp>
      <p:sp>
        <p:nvSpPr>
          <p:cNvPr id="1497" name="Google Shape;1497;p112"/>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Play with the words!</a:t>
            </a:r>
            <a:endParaRPr/>
          </a:p>
        </p:txBody>
      </p:sp>
      <p:sp>
        <p:nvSpPr>
          <p:cNvPr id="1498" name="Google Shape;1498;p112"/>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2" name="Shape 1502"/>
        <p:cNvGrpSpPr/>
        <p:nvPr/>
      </p:nvGrpSpPr>
      <p:grpSpPr>
        <a:xfrm>
          <a:off x="0" y="0"/>
          <a:ext cx="0" cy="0"/>
          <a:chOff x="0" y="0"/>
          <a:chExt cx="0" cy="0"/>
        </a:xfrm>
      </p:grpSpPr>
      <p:sp>
        <p:nvSpPr>
          <p:cNvPr id="1503" name="Google Shape;1503;p113"/>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lnSpcReduction="10000"/>
          </a:bodyPr>
          <a:lstStyle/>
          <a:p>
            <a:pPr indent="0" lvl="0" marL="0" marR="0" rtl="0" algn="l">
              <a:lnSpc>
                <a:spcPct val="90000"/>
              </a:lnSpc>
              <a:spcBef>
                <a:spcPts val="1000"/>
              </a:spcBef>
              <a:spcAft>
                <a:spcPts val="0"/>
              </a:spcAft>
              <a:buClr>
                <a:srgbClr val="000000"/>
              </a:buClr>
              <a:buSzPts val="3000"/>
              <a:buFont typeface="Arial"/>
              <a:buNone/>
            </a:pPr>
            <a:r>
              <a:rPr lang="en-US"/>
              <a:t>an awareness that different sounds and sound structures make up words.</a:t>
            </a:r>
            <a:endParaRPr/>
          </a:p>
        </p:txBody>
      </p:sp>
      <p:sp>
        <p:nvSpPr>
          <p:cNvPr id="1504" name="Google Shape;1504;p113"/>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505" name="Google Shape;1505;p113"/>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506" name="Google Shape;1506;p113"/>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507" name="Google Shape;1507;p113"/>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a:t>Phonological awareness</a:t>
            </a:r>
            <a:endParaRPr b="1"/>
          </a:p>
        </p:txBody>
      </p:sp>
      <p:sp>
        <p:nvSpPr>
          <p:cNvPr id="1508" name="Google Shape;1508;p113"/>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509" name="Google Shape;1509;p113"/>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510" name="Google Shape;1510;p113"/>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511" name="Google Shape;1511;p11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SzPts val="5000"/>
              <a:buNone/>
            </a:pPr>
            <a:r>
              <a:rPr lang="en-US"/>
              <a:t>Check in on literacy terms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5" name="Shape 1515"/>
        <p:cNvGrpSpPr/>
        <p:nvPr/>
      </p:nvGrpSpPr>
      <p:grpSpPr>
        <a:xfrm>
          <a:off x="0" y="0"/>
          <a:ext cx="0" cy="0"/>
          <a:chOff x="0" y="0"/>
          <a:chExt cx="0" cy="0"/>
        </a:xfrm>
      </p:grpSpPr>
      <p:sp>
        <p:nvSpPr>
          <p:cNvPr id="1516" name="Google Shape;1516;p114"/>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1800"/>
              <a:buFont typeface="Calibri"/>
              <a:buNone/>
            </a:pPr>
            <a:r>
              <a:rPr lang="en-US" sz="5000"/>
              <a:t>Sing a fun song </a:t>
            </a:r>
            <a:endParaRPr/>
          </a:p>
        </p:txBody>
      </p:sp>
      <p:sp>
        <p:nvSpPr>
          <p:cNvPr id="1517" name="Google Shape;1517;p114"/>
          <p:cNvSpPr txBox="1"/>
          <p:nvPr>
            <p:ph idx="1" type="body"/>
          </p:nvPr>
        </p:nvSpPr>
        <p:spPr>
          <a:xfrm>
            <a:off x="248443" y="239394"/>
            <a:ext cx="3040200" cy="549300"/>
          </a:xfrm>
          <a:prstGeom prst="rect">
            <a:avLst/>
          </a:prstGeom>
          <a:noFill/>
          <a:ln>
            <a:noFill/>
          </a:ln>
        </p:spPr>
        <p:txBody>
          <a:bodyPr anchorCtr="0" anchor="t" bIns="45700" lIns="91425" spcFirstLastPara="1" rIns="91425" wrap="square" tIns="45700">
            <a:noAutofit/>
          </a:bodyPr>
          <a:lstStyle/>
          <a:p>
            <a:pPr indent="0" lvl="0" marL="50800" rtl="0" algn="ctr">
              <a:lnSpc>
                <a:spcPct val="90000"/>
              </a:lnSpc>
              <a:spcBef>
                <a:spcPts val="1000"/>
              </a:spcBef>
              <a:spcAft>
                <a:spcPts val="0"/>
              </a:spcAft>
              <a:buSzPts val="2800"/>
              <a:buNone/>
            </a:pPr>
            <a:r>
              <a:t/>
            </a:r>
            <a:endParaRPr sz="4000"/>
          </a:p>
        </p:txBody>
      </p:sp>
      <p:sp>
        <p:nvSpPr>
          <p:cNvPr id="1518" name="Google Shape;1518;p114"/>
          <p:cNvSpPr txBox="1"/>
          <p:nvPr>
            <p:ph idx="2" type="body"/>
          </p:nvPr>
        </p:nvSpPr>
        <p:spPr>
          <a:xfrm>
            <a:off x="243874" y="1023994"/>
            <a:ext cx="3040200" cy="2993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771BA"/>
              </a:buClr>
              <a:buSzPts val="2800"/>
              <a:buFont typeface="Arial"/>
              <a:buNone/>
            </a:pPr>
            <a:r>
              <a:t/>
            </a:r>
            <a:endParaRPr/>
          </a:p>
        </p:txBody>
      </p:sp>
      <p:sp>
        <p:nvSpPr>
          <p:cNvPr id="1519" name="Google Shape;1519;p114"/>
          <p:cNvSpPr txBox="1"/>
          <p:nvPr>
            <p:ph idx="3" type="body"/>
          </p:nvPr>
        </p:nvSpPr>
        <p:spPr>
          <a:xfrm>
            <a:off x="243875" y="4235887"/>
            <a:ext cx="3040200" cy="22623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771BA"/>
              </a:buClr>
              <a:buSzPts val="2800"/>
              <a:buFont typeface="Arial"/>
              <a:buNone/>
            </a:pPr>
            <a:r>
              <a:t/>
            </a:r>
            <a:endParaRPr/>
          </a:p>
        </p:txBody>
      </p:sp>
      <p:sp>
        <p:nvSpPr>
          <p:cNvPr id="1520" name="Google Shape;1520;p114"/>
          <p:cNvSpPr txBox="1"/>
          <p:nvPr>
            <p:ph idx="4" type="body"/>
          </p:nvPr>
        </p:nvSpPr>
        <p:spPr>
          <a:xfrm>
            <a:off x="3790950" y="1944688"/>
            <a:ext cx="3981600" cy="4154400"/>
          </a:xfrm>
          <a:prstGeom prst="rect">
            <a:avLst/>
          </a:prstGeom>
          <a:noFill/>
          <a:ln>
            <a:noFill/>
          </a:ln>
        </p:spPr>
        <p:txBody>
          <a:bodyPr anchorCtr="0" anchor="t" bIns="45700" lIns="91425" spcFirstLastPara="1" rIns="91425" wrap="square" tIns="45700">
            <a:noAutofit/>
          </a:bodyPr>
          <a:lstStyle/>
          <a:p>
            <a:pPr indent="0" lvl="0" marL="50800" rtl="0" algn="ctr">
              <a:lnSpc>
                <a:spcPct val="90000"/>
              </a:lnSpc>
              <a:spcBef>
                <a:spcPts val="1000"/>
              </a:spcBef>
              <a:spcAft>
                <a:spcPts val="0"/>
              </a:spcAft>
              <a:buSzPts val="2800"/>
              <a:buNone/>
            </a:pPr>
            <a:r>
              <a:rPr lang="en-US" sz="4000"/>
              <a:t>I like to eat, eat, eat apples and bananas</a:t>
            </a:r>
            <a:endParaRPr/>
          </a:p>
        </p:txBody>
      </p:sp>
      <p:sp>
        <p:nvSpPr>
          <p:cNvPr id="1521" name="Google Shape;1521;p114"/>
          <p:cNvSpPr txBox="1"/>
          <p:nvPr>
            <p:ph idx="5" type="body"/>
          </p:nvPr>
        </p:nvSpPr>
        <p:spPr>
          <a:xfrm>
            <a:off x="7953034" y="1936264"/>
            <a:ext cx="3981600" cy="4154400"/>
          </a:xfrm>
          <a:prstGeom prst="rect">
            <a:avLst/>
          </a:prstGeom>
          <a:noFill/>
          <a:ln>
            <a:noFill/>
          </a:ln>
        </p:spPr>
        <p:txBody>
          <a:bodyPr anchorCtr="0" anchor="b" bIns="45700" lIns="91425" spcFirstLastPara="1" rIns="91425" wrap="square" tIns="45700">
            <a:noAutofit/>
          </a:bodyPr>
          <a:lstStyle/>
          <a:p>
            <a:pPr indent="0" lvl="0" marL="50800" rtl="0" algn="ctr">
              <a:lnSpc>
                <a:spcPct val="90000"/>
              </a:lnSpc>
              <a:spcBef>
                <a:spcPts val="1000"/>
              </a:spcBef>
              <a:spcAft>
                <a:spcPts val="0"/>
              </a:spcAft>
              <a:buSzPts val="2800"/>
              <a:buNone/>
            </a:pPr>
            <a:r>
              <a:t/>
            </a:r>
            <a:endParaRPr sz="4000"/>
          </a:p>
          <a:p>
            <a:pPr indent="0" lvl="0" marL="50800" rtl="0" algn="ctr">
              <a:lnSpc>
                <a:spcPct val="90000"/>
              </a:lnSpc>
              <a:spcBef>
                <a:spcPts val="1000"/>
              </a:spcBef>
              <a:spcAft>
                <a:spcPts val="0"/>
              </a:spcAft>
              <a:buSzPts val="2800"/>
              <a:buNone/>
            </a:pPr>
            <a:r>
              <a:t/>
            </a:r>
            <a:endParaRPr sz="4000"/>
          </a:p>
          <a:p>
            <a:pPr indent="0" lvl="0" marL="50800" rtl="0" algn="ctr">
              <a:lnSpc>
                <a:spcPct val="90000"/>
              </a:lnSpc>
              <a:spcBef>
                <a:spcPts val="1000"/>
              </a:spcBef>
              <a:spcAft>
                <a:spcPts val="0"/>
              </a:spcAft>
              <a:buSzPts val="2800"/>
              <a:buNone/>
            </a:pPr>
            <a:r>
              <a:rPr lang="en-US" sz="4000"/>
              <a:t>I like to ote, ote, ote, opples and bononos</a:t>
            </a:r>
            <a:endParaRPr sz="4000"/>
          </a:p>
          <a:p>
            <a:pPr indent="-228600" lvl="0" marL="457200" marR="0" rtl="0" algn="l">
              <a:lnSpc>
                <a:spcPct val="90000"/>
              </a:lnSpc>
              <a:spcBef>
                <a:spcPts val="1000"/>
              </a:spcBef>
              <a:spcAft>
                <a:spcPts val="0"/>
              </a:spcAft>
              <a:buClr>
                <a:srgbClr val="006FB6"/>
              </a:buClr>
              <a:buSzPts val="2800"/>
              <a:buFont typeface="Arial"/>
              <a:buNone/>
            </a:pPr>
            <a:r>
              <a:t/>
            </a:r>
            <a:endParaRPr sz="4000"/>
          </a:p>
        </p:txBody>
      </p:sp>
      <p:cxnSp>
        <p:nvCxnSpPr>
          <p:cNvPr id="1522" name="Google Shape;1522;p114"/>
          <p:cNvCxnSpPr/>
          <p:nvPr/>
        </p:nvCxnSpPr>
        <p:spPr>
          <a:xfrm>
            <a:off x="5854200" y="4113459"/>
            <a:ext cx="2098800" cy="0"/>
          </a:xfrm>
          <a:prstGeom prst="straightConnector1">
            <a:avLst/>
          </a:prstGeom>
          <a:noFill/>
          <a:ln cap="flat" cmpd="sng" w="180975">
            <a:solidFill>
              <a:srgbClr val="006FB6"/>
            </a:solidFill>
            <a:prstDash val="solid"/>
            <a:round/>
            <a:headEnd len="sm" w="sm" type="none"/>
            <a:tailEnd len="med" w="med" type="triangle"/>
          </a:ln>
        </p:spPr>
      </p:cxnSp>
      <p:pic>
        <p:nvPicPr>
          <p:cNvPr descr="Apple" id="1523" name="Google Shape;1523;p114"/>
          <p:cNvPicPr preferRelativeResize="0"/>
          <p:nvPr/>
        </p:nvPicPr>
        <p:blipFill rotWithShape="1">
          <a:blip r:embed="rId3">
            <a:alphaModFix/>
          </a:blip>
          <a:srcRect b="0" l="0" r="0" t="0"/>
          <a:stretch/>
        </p:blipFill>
        <p:spPr>
          <a:xfrm>
            <a:off x="705647" y="899087"/>
            <a:ext cx="2116517" cy="2116517"/>
          </a:xfrm>
          <a:prstGeom prst="rect">
            <a:avLst/>
          </a:prstGeom>
          <a:noFill/>
          <a:ln>
            <a:noFill/>
          </a:ln>
        </p:spPr>
      </p:pic>
      <p:pic>
        <p:nvPicPr>
          <p:cNvPr descr="Logo&#10;&#10;Description automatically generated" id="1524" name="Google Shape;1524;p114"/>
          <p:cNvPicPr preferRelativeResize="0"/>
          <p:nvPr/>
        </p:nvPicPr>
        <p:blipFill rotWithShape="1">
          <a:blip r:embed="rId4">
            <a:alphaModFix/>
          </a:blip>
          <a:srcRect b="0" l="0" r="0" t="0"/>
          <a:stretch/>
        </p:blipFill>
        <p:spPr>
          <a:xfrm>
            <a:off x="-323859" y="2745612"/>
            <a:ext cx="4701540" cy="47015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8" name="Shape 1528"/>
        <p:cNvGrpSpPr/>
        <p:nvPr/>
      </p:nvGrpSpPr>
      <p:grpSpPr>
        <a:xfrm>
          <a:off x="0" y="0"/>
          <a:ext cx="0" cy="0"/>
          <a:chOff x="0" y="0"/>
          <a:chExt cx="0" cy="0"/>
        </a:xfrm>
      </p:grpSpPr>
      <p:sp>
        <p:nvSpPr>
          <p:cNvPr id="1529" name="Google Shape;1529;p115"/>
          <p:cNvSpPr txBox="1"/>
          <p:nvPr>
            <p:ph type="title"/>
          </p:nvPr>
        </p:nvSpPr>
        <p:spPr>
          <a:xfrm>
            <a:off x="3536684" y="0"/>
            <a:ext cx="5158200" cy="15774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1800"/>
              <a:buNone/>
            </a:pPr>
            <a:r>
              <a:rPr lang="en-US" sz="5000"/>
              <a:t>Play with the words</a:t>
            </a:r>
            <a:endParaRPr/>
          </a:p>
        </p:txBody>
      </p:sp>
      <p:sp>
        <p:nvSpPr>
          <p:cNvPr id="1530" name="Google Shape;1530;p115"/>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rgbClr val="0771BA"/>
              </a:buClr>
              <a:buSzPts val="2800"/>
              <a:buFont typeface="Arial"/>
              <a:buNone/>
            </a:pPr>
            <a:r>
              <a:rPr lang="en-US" sz="3200"/>
              <a:t>Tips and tricks</a:t>
            </a:r>
            <a:endParaRPr/>
          </a:p>
        </p:txBody>
      </p:sp>
      <p:sp>
        <p:nvSpPr>
          <p:cNvPr id="1531" name="Google Shape;1531;p115"/>
          <p:cNvSpPr txBox="1"/>
          <p:nvPr>
            <p:ph idx="2" type="body"/>
          </p:nvPr>
        </p:nvSpPr>
        <p:spPr>
          <a:xfrm>
            <a:off x="260350" y="1577975"/>
            <a:ext cx="3088500" cy="22623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0771BA"/>
              </a:buClr>
              <a:buSzPts val="2800"/>
              <a:buFont typeface="Arial"/>
              <a:buChar char="•"/>
            </a:pPr>
            <a:r>
              <a:rPr lang="en-US"/>
              <a:t>We’re changing the vowel sounds in each verse. This helps your child learn the vowel sounds.</a:t>
            </a:r>
            <a:endParaRPr/>
          </a:p>
          <a:p>
            <a:pPr indent="-228600" lvl="0" marL="457200" marR="0" rtl="0" algn="l">
              <a:lnSpc>
                <a:spcPct val="90000"/>
              </a:lnSpc>
              <a:spcBef>
                <a:spcPts val="1000"/>
              </a:spcBef>
              <a:spcAft>
                <a:spcPts val="0"/>
              </a:spcAft>
              <a:buClr>
                <a:srgbClr val="0771BA"/>
              </a:buClr>
              <a:buSzPts val="2800"/>
              <a:buFont typeface="Arial"/>
              <a:buNone/>
            </a:pPr>
            <a:r>
              <a:t/>
            </a:r>
            <a:endParaRPr/>
          </a:p>
        </p:txBody>
      </p:sp>
      <p:sp>
        <p:nvSpPr>
          <p:cNvPr id="1532" name="Google Shape;1532;p115"/>
          <p:cNvSpPr txBox="1"/>
          <p:nvPr>
            <p:ph idx="3" type="body"/>
          </p:nvPr>
        </p:nvSpPr>
        <p:spPr>
          <a:xfrm>
            <a:off x="260350" y="4595812"/>
            <a:ext cx="3088500" cy="22623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0771BA"/>
              </a:buClr>
              <a:buSzPts val="2800"/>
              <a:buFont typeface="Arial"/>
              <a:buChar char="•"/>
            </a:pPr>
            <a:r>
              <a:rPr lang="en-US"/>
              <a:t>Let’s practice right now!</a:t>
            </a:r>
            <a:endParaRPr/>
          </a:p>
        </p:txBody>
      </p:sp>
      <p:sp>
        <p:nvSpPr>
          <p:cNvPr id="1533" name="Google Shape;1533;p115"/>
          <p:cNvSpPr txBox="1"/>
          <p:nvPr>
            <p:ph idx="4" type="body"/>
          </p:nvPr>
        </p:nvSpPr>
        <p:spPr>
          <a:xfrm>
            <a:off x="3547798" y="1624653"/>
            <a:ext cx="8193000" cy="4443300"/>
          </a:xfrm>
          <a:prstGeom prst="rect">
            <a:avLst/>
          </a:prstGeom>
          <a:noFill/>
          <a:ln>
            <a:noFill/>
          </a:ln>
        </p:spPr>
        <p:txBody>
          <a:bodyPr anchorCtr="0" anchor="t" bIns="45700" lIns="91425" spcFirstLastPara="1" rIns="91425" wrap="square" tIns="45700">
            <a:noAutofit/>
          </a:bodyPr>
          <a:lstStyle/>
          <a:p>
            <a:pPr indent="-406400" lvl="0" marL="457200" rtl="0" algn="l">
              <a:lnSpc>
                <a:spcPct val="150000"/>
              </a:lnSpc>
              <a:spcBef>
                <a:spcPts val="1000"/>
              </a:spcBef>
              <a:spcAft>
                <a:spcPts val="0"/>
              </a:spcAft>
              <a:buSzPts val="2800"/>
              <a:buChar char="•"/>
            </a:pPr>
            <a:r>
              <a:rPr lang="en-US" sz="3200"/>
              <a:t>I like to eat, eat, eat…</a:t>
            </a:r>
            <a:endParaRPr/>
          </a:p>
          <a:p>
            <a:pPr indent="-406400" lvl="0" marL="457200" rtl="0" algn="l">
              <a:lnSpc>
                <a:spcPct val="150000"/>
              </a:lnSpc>
              <a:spcBef>
                <a:spcPts val="1000"/>
              </a:spcBef>
              <a:spcAft>
                <a:spcPts val="0"/>
              </a:spcAft>
              <a:buSzPts val="2800"/>
              <a:buChar char="•"/>
            </a:pPr>
            <a:r>
              <a:rPr lang="en-US" sz="3200"/>
              <a:t>I like to </a:t>
            </a:r>
            <a:r>
              <a:rPr b="1" lang="en-US" sz="3200"/>
              <a:t>ote</a:t>
            </a:r>
            <a:r>
              <a:rPr lang="en-US" sz="3200"/>
              <a:t>,</a:t>
            </a:r>
            <a:r>
              <a:rPr b="1" lang="en-US" sz="3200"/>
              <a:t> ote</a:t>
            </a:r>
            <a:r>
              <a:rPr lang="en-US" sz="3200"/>
              <a:t>, </a:t>
            </a:r>
            <a:r>
              <a:rPr b="1" lang="en-US" sz="3200"/>
              <a:t>ote</a:t>
            </a:r>
            <a:r>
              <a:rPr lang="en-US" sz="3200"/>
              <a:t>…</a:t>
            </a:r>
            <a:endParaRPr/>
          </a:p>
          <a:p>
            <a:pPr indent="-406400" lvl="0" marL="457200" rtl="0" algn="l">
              <a:lnSpc>
                <a:spcPct val="150000"/>
              </a:lnSpc>
              <a:spcBef>
                <a:spcPts val="1000"/>
              </a:spcBef>
              <a:spcAft>
                <a:spcPts val="0"/>
              </a:spcAft>
              <a:buSzPts val="2800"/>
              <a:buChar char="•"/>
            </a:pPr>
            <a:r>
              <a:rPr lang="en-US" sz="3200"/>
              <a:t>I like to </a:t>
            </a:r>
            <a:r>
              <a:rPr b="1" lang="en-US" sz="3200"/>
              <a:t>ate</a:t>
            </a:r>
            <a:r>
              <a:rPr lang="en-US" sz="3200"/>
              <a:t>, </a:t>
            </a:r>
            <a:r>
              <a:rPr b="1" lang="en-US" sz="3200"/>
              <a:t>ate</a:t>
            </a:r>
            <a:r>
              <a:rPr lang="en-US" sz="3200"/>
              <a:t>, </a:t>
            </a:r>
            <a:r>
              <a:rPr b="1" lang="en-US" sz="3200"/>
              <a:t>ate</a:t>
            </a:r>
            <a:r>
              <a:rPr lang="en-US" sz="3200"/>
              <a:t>…</a:t>
            </a:r>
            <a:endParaRPr/>
          </a:p>
          <a:p>
            <a:pPr indent="-406400" lvl="0" marL="457200" rtl="0" algn="l">
              <a:lnSpc>
                <a:spcPct val="150000"/>
              </a:lnSpc>
              <a:spcBef>
                <a:spcPts val="1000"/>
              </a:spcBef>
              <a:spcAft>
                <a:spcPts val="0"/>
              </a:spcAft>
              <a:buSzPts val="2800"/>
              <a:buChar char="•"/>
            </a:pPr>
            <a:r>
              <a:rPr lang="en-US" sz="3200"/>
              <a:t>I like to </a:t>
            </a:r>
            <a:r>
              <a:rPr b="1" lang="en-US" sz="3200"/>
              <a:t>ute</a:t>
            </a:r>
            <a:r>
              <a:rPr lang="en-US" sz="3200"/>
              <a:t>, </a:t>
            </a:r>
            <a:r>
              <a:rPr b="1" lang="en-US" sz="3200"/>
              <a:t>ute</a:t>
            </a:r>
            <a:r>
              <a:rPr lang="en-US" sz="3200"/>
              <a:t>, </a:t>
            </a:r>
            <a:r>
              <a:rPr b="1" lang="en-US" sz="3200"/>
              <a:t>ute</a:t>
            </a:r>
            <a:r>
              <a:rPr lang="en-US" sz="3200"/>
              <a:t>…</a:t>
            </a:r>
            <a:endParaRPr/>
          </a:p>
          <a:p>
            <a:pPr indent="-406400" lvl="0" marL="457200" rtl="0" algn="l">
              <a:lnSpc>
                <a:spcPct val="150000"/>
              </a:lnSpc>
              <a:spcBef>
                <a:spcPts val="1000"/>
              </a:spcBef>
              <a:spcAft>
                <a:spcPts val="0"/>
              </a:spcAft>
              <a:buSzPts val="2800"/>
              <a:buChar char="•"/>
            </a:pPr>
            <a:r>
              <a:rPr lang="en-US" sz="3200"/>
              <a:t>I like to </a:t>
            </a:r>
            <a:r>
              <a:rPr b="1" lang="en-US" sz="3200"/>
              <a:t>ite</a:t>
            </a:r>
            <a:r>
              <a:rPr lang="en-US" sz="3200"/>
              <a:t>, </a:t>
            </a:r>
            <a:r>
              <a:rPr b="1" lang="en-US" sz="3200"/>
              <a:t>ite</a:t>
            </a:r>
            <a:r>
              <a:rPr lang="en-US" sz="3200"/>
              <a:t>, </a:t>
            </a:r>
            <a:r>
              <a:rPr b="1" lang="en-US" sz="3200"/>
              <a:t>ite</a:t>
            </a:r>
            <a:r>
              <a:rPr lang="en-US" sz="3200"/>
              <a:t>…</a:t>
            </a:r>
            <a:endParaRPr/>
          </a:p>
          <a:p>
            <a:pPr indent="-228600" lvl="0" marL="457200" marR="0" rtl="0" algn="l">
              <a:lnSpc>
                <a:spcPct val="90000"/>
              </a:lnSpc>
              <a:spcBef>
                <a:spcPts val="1000"/>
              </a:spcBef>
              <a:spcAft>
                <a:spcPts val="0"/>
              </a:spcAft>
              <a:buClr>
                <a:srgbClr val="006FB6"/>
              </a:buClr>
              <a:buSzPts val="2800"/>
              <a:buFont typeface="Arial"/>
              <a:buNone/>
            </a:pPr>
            <a:r>
              <a:t/>
            </a:r>
            <a:endParaRPr/>
          </a:p>
        </p:txBody>
      </p:sp>
      <p:pic>
        <p:nvPicPr>
          <p:cNvPr descr="Apple" id="1534" name="Google Shape;1534;p115"/>
          <p:cNvPicPr preferRelativeResize="0"/>
          <p:nvPr/>
        </p:nvPicPr>
        <p:blipFill rotWithShape="1">
          <a:blip r:embed="rId3">
            <a:alphaModFix/>
          </a:blip>
          <a:srcRect b="0" l="0" r="0" t="0"/>
          <a:stretch/>
        </p:blipFill>
        <p:spPr>
          <a:xfrm>
            <a:off x="8701723" y="1650810"/>
            <a:ext cx="2116517" cy="2116517"/>
          </a:xfrm>
          <a:prstGeom prst="rect">
            <a:avLst/>
          </a:prstGeom>
          <a:noFill/>
          <a:ln>
            <a:noFill/>
          </a:ln>
        </p:spPr>
      </p:pic>
      <p:pic>
        <p:nvPicPr>
          <p:cNvPr descr="Logo&#10;&#10;Description automatically generated" id="1535" name="Google Shape;1535;p115"/>
          <p:cNvPicPr preferRelativeResize="0"/>
          <p:nvPr/>
        </p:nvPicPr>
        <p:blipFill rotWithShape="1">
          <a:blip r:embed="rId4">
            <a:alphaModFix/>
          </a:blip>
          <a:srcRect b="0" l="0" r="0" t="0"/>
          <a:stretch/>
        </p:blipFill>
        <p:spPr>
          <a:xfrm>
            <a:off x="7409212" y="2583498"/>
            <a:ext cx="4701540" cy="47015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9" name="Shape 1539"/>
        <p:cNvGrpSpPr/>
        <p:nvPr/>
      </p:nvGrpSpPr>
      <p:grpSpPr>
        <a:xfrm>
          <a:off x="0" y="0"/>
          <a:ext cx="0" cy="0"/>
          <a:chOff x="0" y="0"/>
          <a:chExt cx="0" cy="0"/>
        </a:xfrm>
      </p:grpSpPr>
      <p:sp>
        <p:nvSpPr>
          <p:cNvPr id="1540" name="Google Shape;1540;p11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marR="0" rtl="0" algn="l">
              <a:lnSpc>
                <a:spcPct val="90000"/>
              </a:lnSpc>
              <a:spcBef>
                <a:spcPts val="0"/>
              </a:spcBef>
              <a:spcAft>
                <a:spcPts val="0"/>
              </a:spcAft>
              <a:buClr>
                <a:srgbClr val="006FB6"/>
              </a:buClr>
              <a:buSzPts val="5000"/>
              <a:buFont typeface="Calibri"/>
              <a:buNone/>
            </a:pPr>
            <a:r>
              <a:rPr lang="en-US"/>
              <a:t>Sing a fun song </a:t>
            </a:r>
            <a:endParaRPr/>
          </a:p>
        </p:txBody>
      </p:sp>
      <p:sp>
        <p:nvSpPr>
          <p:cNvPr id="1541" name="Google Shape;1541;p116"/>
          <p:cNvSpPr txBox="1"/>
          <p:nvPr>
            <p:ph idx="1" type="body"/>
          </p:nvPr>
        </p:nvSpPr>
        <p:spPr>
          <a:xfrm>
            <a:off x="346771" y="1770858"/>
            <a:ext cx="4590900" cy="3640200"/>
          </a:xfrm>
          <a:prstGeom prst="rect">
            <a:avLst/>
          </a:prstGeom>
          <a:noFill/>
          <a:ln>
            <a:noFill/>
          </a:ln>
        </p:spPr>
        <p:txBody>
          <a:bodyPr anchorCtr="0" anchor="ctr" bIns="45700" lIns="91425" spcFirstLastPara="1" rIns="91425" wrap="square" tIns="45700">
            <a:noAutofit/>
          </a:bodyPr>
          <a:lstStyle/>
          <a:p>
            <a:pPr indent="-457200" lvl="0" marL="508000" rtl="0" algn="l">
              <a:lnSpc>
                <a:spcPct val="90000"/>
              </a:lnSpc>
              <a:spcBef>
                <a:spcPts val="1000"/>
              </a:spcBef>
              <a:spcAft>
                <a:spcPts val="0"/>
              </a:spcAft>
              <a:buSzPts val="2800"/>
              <a:buFont typeface="Arial"/>
              <a:buChar char="•"/>
            </a:pPr>
            <a:r>
              <a:rPr lang="en-US" sz="3600"/>
              <a:t>Anna, Anna bo- banna</a:t>
            </a:r>
            <a:endParaRPr sz="3600"/>
          </a:p>
          <a:p>
            <a:pPr indent="-457200" lvl="0" marL="508000" rtl="0" algn="l">
              <a:lnSpc>
                <a:spcPct val="90000"/>
              </a:lnSpc>
              <a:spcBef>
                <a:spcPts val="1000"/>
              </a:spcBef>
              <a:spcAft>
                <a:spcPts val="0"/>
              </a:spcAft>
              <a:buSzPts val="2800"/>
              <a:buFont typeface="Arial"/>
              <a:buChar char="•"/>
            </a:pPr>
            <a:r>
              <a:rPr lang="en-US" sz="3600"/>
              <a:t>banana fana fo fanna, </a:t>
            </a:r>
            <a:endParaRPr/>
          </a:p>
          <a:p>
            <a:pPr indent="-457200" lvl="0" marL="508000" rtl="0" algn="l">
              <a:lnSpc>
                <a:spcPct val="90000"/>
              </a:lnSpc>
              <a:spcBef>
                <a:spcPts val="1000"/>
              </a:spcBef>
              <a:spcAft>
                <a:spcPts val="0"/>
              </a:spcAft>
              <a:buSzPts val="2800"/>
              <a:buFont typeface="Arial"/>
              <a:buChar char="•"/>
            </a:pPr>
            <a:r>
              <a:rPr lang="en-US" sz="3600"/>
              <a:t>me mi mo, manna – ANNA!</a:t>
            </a:r>
            <a:endParaRPr/>
          </a:p>
          <a:p>
            <a:pPr indent="-279400" lvl="0" marL="508000" rtl="0" algn="l">
              <a:lnSpc>
                <a:spcPct val="90000"/>
              </a:lnSpc>
              <a:spcBef>
                <a:spcPts val="1000"/>
              </a:spcBef>
              <a:spcAft>
                <a:spcPts val="0"/>
              </a:spcAft>
              <a:buSzPts val="2800"/>
              <a:buFont typeface="Arial"/>
              <a:buNone/>
            </a:pPr>
            <a:r>
              <a:t/>
            </a:r>
            <a:endParaRPr sz="3600"/>
          </a:p>
          <a:p>
            <a:pPr indent="-457200" lvl="0" marL="508000" rtl="0" algn="l">
              <a:lnSpc>
                <a:spcPct val="90000"/>
              </a:lnSpc>
              <a:spcBef>
                <a:spcPts val="1000"/>
              </a:spcBef>
              <a:spcAft>
                <a:spcPts val="0"/>
              </a:spcAft>
              <a:buSzPts val="2800"/>
              <a:buFont typeface="Arial"/>
              <a:buChar char="•"/>
            </a:pPr>
            <a:r>
              <a:rPr lang="en-US" sz="3600"/>
              <a:t>[Use your child’s name]</a:t>
            </a:r>
            <a:endParaRPr/>
          </a:p>
        </p:txBody>
      </p:sp>
      <p:sp>
        <p:nvSpPr>
          <p:cNvPr id="1542" name="Google Shape;1542;p116"/>
          <p:cNvSpPr txBox="1"/>
          <p:nvPr>
            <p:ph idx="3" type="body"/>
          </p:nvPr>
        </p:nvSpPr>
        <p:spPr>
          <a:xfrm>
            <a:off x="8883978" y="1799829"/>
            <a:ext cx="2961300" cy="3640200"/>
          </a:xfrm>
          <a:prstGeom prst="rect">
            <a:avLst/>
          </a:prstGeom>
          <a:noFill/>
          <a:ln>
            <a:noFill/>
          </a:ln>
        </p:spPr>
        <p:txBody>
          <a:bodyPr anchorCtr="0" anchor="ctr" bIns="45700" lIns="91425" spcFirstLastPara="1" rIns="91425" wrap="square" tIns="45700">
            <a:noAutofit/>
          </a:bodyPr>
          <a:lstStyle/>
          <a:p>
            <a:pPr indent="-457200" lvl="0" marL="508000" rtl="0" algn="l">
              <a:lnSpc>
                <a:spcPct val="90000"/>
              </a:lnSpc>
              <a:spcBef>
                <a:spcPts val="1000"/>
              </a:spcBef>
              <a:spcAft>
                <a:spcPts val="0"/>
              </a:spcAft>
              <a:buSzPts val="2800"/>
              <a:buFont typeface="Arial"/>
              <a:buChar char="•"/>
            </a:pPr>
            <a:r>
              <a:rPr lang="en-US"/>
              <a:t>Rhyming is an important phonological awareness skill for pre-readers. </a:t>
            </a:r>
            <a:endParaRPr/>
          </a:p>
        </p:txBody>
      </p:sp>
      <p:pic>
        <p:nvPicPr>
          <p:cNvPr descr="A child that is standing on the floor&#10;&#10;Description automatically generated" id="1543" name="Google Shape;1543;p116"/>
          <p:cNvPicPr preferRelativeResize="0"/>
          <p:nvPr>
            <p:ph idx="2" type="pic"/>
          </p:nvPr>
        </p:nvPicPr>
        <p:blipFill rotWithShape="1">
          <a:blip r:embed="rId3">
            <a:alphaModFix/>
          </a:blip>
          <a:srcRect b="3574" l="0" r="0" t="3583"/>
          <a:stretch/>
        </p:blipFill>
        <p:spPr>
          <a:xfrm>
            <a:off x="5157748" y="1799829"/>
            <a:ext cx="2961251" cy="3917903"/>
          </a:xfrm>
          <a:prstGeom prst="rect">
            <a:avLst/>
          </a:prstGeom>
          <a:noFill/>
          <a:ln cap="flat" cmpd="sng" w="22225">
            <a:solidFill>
              <a:srgbClr val="666666"/>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