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3" r:id="rId1"/>
    <p:sldMasterId id="2147483754" r:id="rId2"/>
    <p:sldMasterId id="2147483755" r:id="rId3"/>
    <p:sldMasterId id="2147483757" r:id="rId4"/>
    <p:sldMasterId id="2147483758" r:id="rId5"/>
    <p:sldMasterId id="2147483759" r:id="rId6"/>
    <p:sldMasterId id="2147483760" r:id="rId7"/>
    <p:sldMasterId id="2147483761" r:id="rId8"/>
    <p:sldMasterId id="2147483762" r:id="rId9"/>
  </p:sldMasterIdLst>
  <p:notesMasterIdLst>
    <p:notesMasterId r:id="rId25"/>
  </p:notesMasterIdLst>
  <p:sldIdLst>
    <p:sldId id="256" r:id="rId10"/>
    <p:sldId id="257" r:id="rId11"/>
    <p:sldId id="258" r:id="rId12"/>
    <p:sldId id="271" r:id="rId13"/>
    <p:sldId id="260" r:id="rId14"/>
    <p:sldId id="261" r:id="rId15"/>
    <p:sldId id="262" r:id="rId16"/>
    <p:sldId id="263" r:id="rId17"/>
    <p:sldId id="264" r:id="rId18"/>
    <p:sldId id="265" r:id="rId19"/>
    <p:sldId id="266" r:id="rId20"/>
    <p:sldId id="267" r:id="rId21"/>
    <p:sldId id="268" r:id="rId22"/>
    <p:sldId id="269" r:id="rId23"/>
    <p:sldId id="270" r:id="rId24"/>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43"/>
  </p:normalViewPr>
  <p:slideViewPr>
    <p:cSldViewPr snapToGrid="0">
      <p:cViewPr varScale="1">
        <p:scale>
          <a:sx n="110" d="100"/>
          <a:sy n="110" d="100"/>
        </p:scale>
        <p:origin x="73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0629" y="10556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AnafX_yUnMo"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bit.ly/SBCfeedbackform" TargetMode="External"/><Relationship Id="rId4" Type="http://schemas.openxmlformats.org/officeDocument/2006/relationships/hyperlink" Target="https://www.youtube.com/watch?v=kxVVci0lZ2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rive.google.com/file/d/1zjxnM0C9aP4C9WJFbw2A8eFpjZ29wBWG/view?usp=shari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bit.ly/3BUBxb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1: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Copyright 2022 Springboard Collaborative, all rights reserved.</a:t>
            </a:r>
            <a:endParaRPr/>
          </a:p>
          <a:p>
            <a:pPr marL="457200" lvl="0" indent="-228600" algn="l" rtl="0">
              <a:lnSpc>
                <a:spcPct val="100000"/>
              </a:lnSpc>
              <a:spcBef>
                <a:spcPts val="0"/>
              </a:spcBef>
              <a:spcAft>
                <a:spcPts val="0"/>
              </a:spcAft>
              <a:buClr>
                <a:schemeClr val="dk1"/>
              </a:buClr>
              <a:buSzPts val="1400"/>
              <a:buFont typeface="Arial"/>
              <a:buNone/>
            </a:pPr>
            <a:endParaRPr b="1"/>
          </a:p>
          <a:p>
            <a:pPr marL="0" lvl="0" indent="0" algn="l" rtl="0">
              <a:lnSpc>
                <a:spcPct val="100000"/>
              </a:lnSpc>
              <a:spcBef>
                <a:spcPts val="0"/>
              </a:spcBef>
              <a:spcAft>
                <a:spcPts val="0"/>
              </a:spcAft>
              <a:buClr>
                <a:schemeClr val="dk1"/>
              </a:buClr>
              <a:buSzPts val="1400"/>
              <a:buFont typeface="Arial"/>
              <a:buNone/>
            </a:pPr>
            <a:r>
              <a:rPr lang="en-US" b="1"/>
              <a:t>Overview and rationale</a:t>
            </a:r>
            <a:r>
              <a:rPr lang="en-US"/>
              <a:t>: This pre-reading workshop focuses on phonological and phonemic awareness. Families learn a working definition of phonological awareness (an awareness of the different sound structures in words) and that hearing and manipulating, or playing, with the different sounds in words helps children build phonological awareness. Families then review and practice different songs that help children build phonological awareness--a very important pre-reading skill! Songs can and should be adapted to fit the community of families.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b="1"/>
              <a:t>Materials</a:t>
            </a:r>
            <a:r>
              <a:rPr lang="en-US"/>
              <a:t> </a:t>
            </a:r>
            <a:endParaRPr/>
          </a:p>
          <a:p>
            <a:pPr marL="457200" lvl="0" indent="-279400" algn="l" rtl="0">
              <a:lnSpc>
                <a:spcPct val="100000"/>
              </a:lnSpc>
              <a:spcBef>
                <a:spcPts val="0"/>
              </a:spcBef>
              <a:spcAft>
                <a:spcPts val="0"/>
              </a:spcAft>
              <a:buClr>
                <a:schemeClr val="dk1"/>
              </a:buClr>
              <a:buSzPts val="800"/>
              <a:buFont typeface="Calibri"/>
              <a:buChar char="●"/>
            </a:pPr>
            <a:r>
              <a:rPr lang="en-US"/>
              <a:t>Corresponding Reading Tip Sheet (in the languages the families need)</a:t>
            </a:r>
            <a:endParaRPr/>
          </a:p>
          <a:p>
            <a:pPr marL="457200" lvl="0" indent="-279400" algn="l" rtl="0">
              <a:lnSpc>
                <a:spcPct val="100000"/>
              </a:lnSpc>
              <a:spcBef>
                <a:spcPts val="0"/>
              </a:spcBef>
              <a:spcAft>
                <a:spcPts val="0"/>
              </a:spcAft>
              <a:buClr>
                <a:schemeClr val="dk1"/>
              </a:buClr>
              <a:buSzPts val="800"/>
              <a:buFont typeface="Calibri"/>
              <a:buChar char="●"/>
            </a:pPr>
            <a:r>
              <a:rPr lang="en-US"/>
              <a:t>Family Workshop Feedback Form (paper or digital form)</a:t>
            </a:r>
            <a:endParaRPr/>
          </a:p>
          <a:p>
            <a:pPr marL="457200" lvl="0" indent="-279400" algn="l" rtl="0">
              <a:lnSpc>
                <a:spcPct val="100000"/>
              </a:lnSpc>
              <a:spcBef>
                <a:spcPts val="0"/>
              </a:spcBef>
              <a:spcAft>
                <a:spcPts val="0"/>
              </a:spcAft>
              <a:buClr>
                <a:schemeClr val="dk1"/>
              </a:buClr>
              <a:buSzPts val="800"/>
              <a:buFont typeface="Calibri"/>
              <a:buChar char="●"/>
            </a:pPr>
            <a:r>
              <a:rPr lang="en-US"/>
              <a:t>Projector to display slides</a:t>
            </a:r>
            <a:endParaRPr/>
          </a:p>
          <a:p>
            <a:pPr marL="457200" lvl="0" indent="-279400" algn="l" rtl="0">
              <a:lnSpc>
                <a:spcPct val="100000"/>
              </a:lnSpc>
              <a:spcBef>
                <a:spcPts val="0"/>
              </a:spcBef>
              <a:spcAft>
                <a:spcPts val="0"/>
              </a:spcAft>
              <a:buClr>
                <a:schemeClr val="dk1"/>
              </a:buClr>
              <a:buSzPts val="800"/>
              <a:buFont typeface="Calibri"/>
              <a:buChar char="●"/>
            </a:pPr>
            <a:r>
              <a:rPr lang="en-US"/>
              <a:t>Empty envelope for families to put feedback form in (optional but highly recommended)</a:t>
            </a:r>
            <a:endParaRPr/>
          </a:p>
          <a:p>
            <a:pPr marL="457200" lvl="0" indent="-279400" algn="l" rtl="0">
              <a:lnSpc>
                <a:spcPct val="100000"/>
              </a:lnSpc>
              <a:spcBef>
                <a:spcPts val="0"/>
              </a:spcBef>
              <a:spcAft>
                <a:spcPts val="0"/>
              </a:spcAft>
              <a:buClr>
                <a:schemeClr val="dk1"/>
              </a:buClr>
              <a:buSzPts val="800"/>
              <a:buFont typeface="Calibri"/>
              <a:buChar char="●"/>
            </a:pPr>
            <a:r>
              <a:rPr lang="en-US"/>
              <a:t>Name tags (optional but highly recommended)</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b="1"/>
              <a:t>Facilitation notes</a:t>
            </a:r>
            <a:endParaRPr/>
          </a:p>
          <a:p>
            <a:pPr marL="0" lvl="0" indent="0" algn="l" rtl="0">
              <a:lnSpc>
                <a:spcPct val="100000"/>
              </a:lnSpc>
              <a:spcBef>
                <a:spcPts val="0"/>
              </a:spcBef>
              <a:spcAft>
                <a:spcPts val="0"/>
              </a:spcAft>
              <a:buClr>
                <a:schemeClr val="dk1"/>
              </a:buClr>
              <a:buSzPts val="1400"/>
              <a:buFont typeface="Arial"/>
              <a:buNone/>
            </a:pPr>
            <a:r>
              <a:rPr lang="en-US" u="sng"/>
              <a:t>To prepare</a:t>
            </a:r>
            <a:endParaRPr/>
          </a:p>
          <a:p>
            <a:pPr marL="457200" lvl="0" indent="-298450" algn="l" rtl="0">
              <a:lnSpc>
                <a:spcPct val="100000"/>
              </a:lnSpc>
              <a:spcBef>
                <a:spcPts val="0"/>
              </a:spcBef>
              <a:spcAft>
                <a:spcPts val="0"/>
              </a:spcAft>
              <a:buClr>
                <a:schemeClr val="dk1"/>
              </a:buClr>
              <a:buSzPts val="1100"/>
              <a:buFont typeface="Calibri"/>
              <a:buChar char="•"/>
            </a:pPr>
            <a:r>
              <a:rPr lang="en-US"/>
              <a:t>In this workshop, you will model “singing our sounds.” </a:t>
            </a:r>
            <a:endParaRPr/>
          </a:p>
          <a:p>
            <a:pPr marL="457200" lvl="0" indent="-298450" algn="l" rtl="0">
              <a:lnSpc>
                <a:spcPct val="100000"/>
              </a:lnSpc>
              <a:spcBef>
                <a:spcPts val="0"/>
              </a:spcBef>
              <a:spcAft>
                <a:spcPts val="0"/>
              </a:spcAft>
              <a:buClr>
                <a:schemeClr val="dk1"/>
              </a:buClr>
              <a:buSzPts val="1100"/>
              <a:buFont typeface="Calibri"/>
              <a:buChar char="•"/>
            </a:pPr>
            <a:r>
              <a:rPr lang="en-US"/>
              <a:t>Preview the light blue slides and choose the ones that are appropriate for your context.</a:t>
            </a:r>
            <a:endParaRPr/>
          </a:p>
          <a:p>
            <a:pPr marL="457200" lvl="0" indent="-298450" algn="l" rtl="0">
              <a:lnSpc>
                <a:spcPct val="100000"/>
              </a:lnSpc>
              <a:spcBef>
                <a:spcPts val="0"/>
              </a:spcBef>
              <a:spcAft>
                <a:spcPts val="0"/>
              </a:spcAft>
              <a:buClr>
                <a:schemeClr val="dk1"/>
              </a:buClr>
              <a:buSzPts val="1100"/>
              <a:buFont typeface="Calibri"/>
              <a:buChar char="•"/>
            </a:pPr>
            <a:r>
              <a:rPr lang="en-US"/>
              <a:t>Be sure to familiarize yourself with the content of the presentation so you can talk </a:t>
            </a:r>
            <a:r>
              <a:rPr lang="en-US" i="1"/>
              <a:t>with </a:t>
            </a:r>
            <a:r>
              <a:rPr lang="en-US"/>
              <a:t>families, not </a:t>
            </a:r>
            <a:r>
              <a:rPr lang="en-US" i="1"/>
              <a:t>at</a:t>
            </a:r>
            <a:r>
              <a:rPr lang="en-US"/>
              <a:t> them.</a:t>
            </a:r>
            <a:endParaRPr/>
          </a:p>
          <a:p>
            <a:pPr marL="457200" lvl="0" indent="-298450" algn="l" rtl="0">
              <a:lnSpc>
                <a:spcPct val="100000"/>
              </a:lnSpc>
              <a:spcBef>
                <a:spcPts val="0"/>
              </a:spcBef>
              <a:spcAft>
                <a:spcPts val="0"/>
              </a:spcAft>
              <a:buClr>
                <a:schemeClr val="dk1"/>
              </a:buClr>
              <a:buSzPts val="1100"/>
              <a:buFont typeface="Calibri"/>
              <a:buChar char="•"/>
            </a:pPr>
            <a:r>
              <a:rPr lang="en-US"/>
              <a:t>Study the slides in the reading tip section. Think through how you will model and guide practice. </a:t>
            </a:r>
            <a:endParaRPr/>
          </a:p>
          <a:p>
            <a:pPr marL="914400" lvl="1" indent="-298450" algn="l" rtl="0">
              <a:lnSpc>
                <a:spcPct val="100000"/>
              </a:lnSpc>
              <a:spcBef>
                <a:spcPts val="0"/>
              </a:spcBef>
              <a:spcAft>
                <a:spcPts val="0"/>
              </a:spcAft>
              <a:buClr>
                <a:schemeClr val="dk1"/>
              </a:buClr>
              <a:buSzPts val="1100"/>
              <a:buFont typeface="Calibri"/>
              <a:buChar char="•"/>
            </a:pPr>
            <a:r>
              <a:rPr lang="en-US"/>
              <a:t>Two example songs are included, along with video links for the facilitator to familiarize themselves with the song and practice prior to facilitation. Please note that Springboard does not have permission to show these videos during the training, so familiarize yourself with the songs, or choose another similar song(s) that you prefer that serves the same purpose in the training. </a:t>
            </a:r>
            <a:endParaRPr/>
          </a:p>
          <a:p>
            <a:pPr marL="914400" lvl="1" indent="-298450" algn="l" rtl="0">
              <a:lnSpc>
                <a:spcPct val="100000"/>
              </a:lnSpc>
              <a:spcBef>
                <a:spcPts val="0"/>
              </a:spcBef>
              <a:spcAft>
                <a:spcPts val="0"/>
              </a:spcAft>
              <a:buClr>
                <a:schemeClr val="dk1"/>
              </a:buClr>
              <a:buSzPts val="1100"/>
              <a:buFont typeface="Calibri"/>
              <a:buChar char="•"/>
            </a:pPr>
            <a:r>
              <a:rPr lang="en-US"/>
              <a:t>Songs: “The Name Game”: </a:t>
            </a:r>
            <a:r>
              <a:rPr lang="en-US" u="sng">
                <a:solidFill>
                  <a:schemeClr val="hlink"/>
                </a:solidFill>
                <a:hlinkClick r:id="rId3"/>
              </a:rPr>
              <a:t>https://www.youtube.com/watch?v=AnafX_yUnMo</a:t>
            </a:r>
            <a:r>
              <a:rPr lang="en-US"/>
              <a:t>, “I Like to Eat Apples and Bananas”: </a:t>
            </a:r>
            <a:r>
              <a:rPr lang="en-US" u="sng">
                <a:solidFill>
                  <a:schemeClr val="hlink"/>
                </a:solidFill>
                <a:hlinkClick r:id="rId4"/>
              </a:rPr>
              <a:t>https://www.youtube.com/watch?v=kxVVci0lZ2g</a:t>
            </a:r>
            <a:endParaRPr/>
          </a:p>
          <a:p>
            <a:pPr marL="914400" lvl="1" indent="-298450" algn="l" rtl="0">
              <a:lnSpc>
                <a:spcPct val="100000"/>
              </a:lnSpc>
              <a:spcBef>
                <a:spcPts val="0"/>
              </a:spcBef>
              <a:spcAft>
                <a:spcPts val="0"/>
              </a:spcAft>
              <a:buClr>
                <a:schemeClr val="dk1"/>
              </a:buClr>
              <a:buSzPts val="1100"/>
              <a:buFont typeface="Calibri"/>
              <a:buChar char="•"/>
            </a:pPr>
            <a:r>
              <a:rPr lang="en-US"/>
              <a:t>There are different versions of the suggested songs. Edit the slides if you prefer a different version. </a:t>
            </a:r>
            <a:endParaRPr/>
          </a:p>
          <a:p>
            <a:pPr marL="914400" lvl="1" indent="-298450" algn="l" rtl="0">
              <a:lnSpc>
                <a:spcPct val="100000"/>
              </a:lnSpc>
              <a:spcBef>
                <a:spcPts val="0"/>
              </a:spcBef>
              <a:spcAft>
                <a:spcPts val="0"/>
              </a:spcAft>
              <a:buClr>
                <a:schemeClr val="dk1"/>
              </a:buClr>
              <a:buSzPts val="1100"/>
              <a:buFont typeface="Calibri"/>
              <a:buChar char="•"/>
            </a:pPr>
            <a:r>
              <a:rPr lang="en-US"/>
              <a:t>Decide if you would like to use the chosen songs or songs from your own experiences. Revise slides as needed to reflect the change(s).</a:t>
            </a:r>
            <a:endParaRPr/>
          </a:p>
          <a:p>
            <a:pPr marL="457200" lvl="0" indent="-298450" algn="l" rtl="0">
              <a:lnSpc>
                <a:spcPct val="100000"/>
              </a:lnSpc>
              <a:spcBef>
                <a:spcPts val="0"/>
              </a:spcBef>
              <a:spcAft>
                <a:spcPts val="0"/>
              </a:spcAft>
              <a:buClr>
                <a:schemeClr val="dk1"/>
              </a:buClr>
              <a:buSzPts val="1100"/>
              <a:buFont typeface="Calibri"/>
              <a:buChar char="•"/>
            </a:pPr>
            <a:r>
              <a:rPr lang="en-US"/>
              <a:t>For this session, there will be no adult/child practice. Instead, the families will practice with each step. Children are encouraged to sing along. </a:t>
            </a:r>
            <a:endParaRPr b="1"/>
          </a:p>
          <a:p>
            <a:pPr marL="171450" lvl="0" indent="-8255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u="sng"/>
              <a:t>During workshop</a:t>
            </a:r>
            <a:endParaRPr/>
          </a:p>
          <a:p>
            <a:pPr marL="457200" lvl="0" indent="-298450" algn="l" rtl="0">
              <a:lnSpc>
                <a:spcPct val="100000"/>
              </a:lnSpc>
              <a:spcBef>
                <a:spcPts val="0"/>
              </a:spcBef>
              <a:spcAft>
                <a:spcPts val="0"/>
              </a:spcAft>
              <a:buClr>
                <a:schemeClr val="dk1"/>
              </a:buClr>
              <a:buSzPts val="1100"/>
              <a:buFont typeface="Calibri"/>
              <a:buChar char="•"/>
            </a:pPr>
            <a:r>
              <a:rPr lang="en-US"/>
              <a:t>Take time to build rapport as a group and individually with families. Little things like learning family members’ names and greeting them at the door go a long way.</a:t>
            </a:r>
            <a:endParaRPr/>
          </a:p>
          <a:p>
            <a:pPr marL="457200" lvl="0" indent="-298450" algn="l" rtl="0">
              <a:lnSpc>
                <a:spcPct val="100000"/>
              </a:lnSpc>
              <a:spcBef>
                <a:spcPts val="0"/>
              </a:spcBef>
              <a:spcAft>
                <a:spcPts val="0"/>
              </a:spcAft>
              <a:buClr>
                <a:schemeClr val="dk1"/>
              </a:buClr>
              <a:buSzPts val="1100"/>
              <a:buFont typeface="Calibri"/>
              <a:buChar char="•"/>
            </a:pPr>
            <a:r>
              <a:rPr lang="en-US"/>
              <a:t>Keep pace so that families have time to practice the tip and also reflect. Being able to practice and reflect helps families internalize the strategy.</a:t>
            </a:r>
            <a:endParaRPr/>
          </a:p>
          <a:p>
            <a:pPr marL="457200" lvl="0" indent="-298450" algn="l" rtl="0">
              <a:lnSpc>
                <a:spcPct val="100000"/>
              </a:lnSpc>
              <a:spcBef>
                <a:spcPts val="0"/>
              </a:spcBef>
              <a:spcAft>
                <a:spcPts val="0"/>
              </a:spcAft>
              <a:buClr>
                <a:schemeClr val="dk1"/>
              </a:buClr>
              <a:buSzPts val="1100"/>
              <a:buFont typeface="Calibri"/>
              <a:buChar char="•"/>
            </a:pPr>
            <a:r>
              <a:rPr lang="en-US"/>
              <a:t>Circulate and check-in with families individually during practice time. See “Practice time” slide for more specific suggestions.</a:t>
            </a:r>
            <a:endParaRPr/>
          </a:p>
          <a:p>
            <a:pPr marL="457200" lvl="0" indent="-228600" algn="l" rtl="0">
              <a:lnSpc>
                <a:spcPct val="100000"/>
              </a:lnSpc>
              <a:spcBef>
                <a:spcPts val="0"/>
              </a:spcBef>
              <a:spcAft>
                <a:spcPts val="0"/>
              </a:spcAft>
              <a:buClr>
                <a:schemeClr val="dk1"/>
              </a:buClr>
              <a:buSzPts val="1400"/>
              <a:buFont typeface="Arial"/>
              <a:buNone/>
            </a:pPr>
            <a:endParaRPr u="sng"/>
          </a:p>
          <a:p>
            <a:pPr marL="0" lvl="0" indent="0" algn="l" rtl="0">
              <a:lnSpc>
                <a:spcPct val="100000"/>
              </a:lnSpc>
              <a:spcBef>
                <a:spcPts val="0"/>
              </a:spcBef>
              <a:spcAft>
                <a:spcPts val="0"/>
              </a:spcAft>
              <a:buClr>
                <a:schemeClr val="dk1"/>
              </a:buClr>
              <a:buSzPts val="1400"/>
              <a:buFont typeface="Arial"/>
              <a:buNone/>
            </a:pPr>
            <a:r>
              <a:rPr lang="en-US" u="sng"/>
              <a:t>Ideas to differentiate </a:t>
            </a:r>
            <a:endParaRPr/>
          </a:p>
          <a:p>
            <a:pPr marL="457200" lvl="0" indent="-298450" algn="l" rtl="0">
              <a:lnSpc>
                <a:spcPct val="100000"/>
              </a:lnSpc>
              <a:spcBef>
                <a:spcPts val="0"/>
              </a:spcBef>
              <a:spcAft>
                <a:spcPts val="0"/>
              </a:spcAft>
              <a:buClr>
                <a:schemeClr val="dk1"/>
              </a:buClr>
              <a:buSzPts val="1100"/>
              <a:buFont typeface="Calibri"/>
              <a:buChar char="•"/>
            </a:pPr>
            <a:r>
              <a:rPr lang="en-US"/>
              <a:t>Preview “Check in on literacy terms” and adjust terms or definitions, as needed.</a:t>
            </a:r>
            <a:endParaRPr/>
          </a:p>
          <a:p>
            <a:pPr marL="457200" lvl="0" indent="-298450" algn="l" rtl="0">
              <a:lnSpc>
                <a:spcPct val="100000"/>
              </a:lnSpc>
              <a:spcBef>
                <a:spcPts val="0"/>
              </a:spcBef>
              <a:spcAft>
                <a:spcPts val="0"/>
              </a:spcAft>
              <a:buClr>
                <a:schemeClr val="dk1"/>
              </a:buClr>
              <a:buSzPts val="1100"/>
              <a:buFont typeface="Calibri"/>
              <a:buChar char="•"/>
            </a:pPr>
            <a:r>
              <a:rPr lang="en-US"/>
              <a:t>If teaching this workshop to families with </a:t>
            </a:r>
            <a:r>
              <a:rPr lang="en-US" b="1"/>
              <a:t>older children, </a:t>
            </a:r>
            <a:r>
              <a:rPr lang="en-US"/>
              <a:t>focus on asking kids to produce rhyming words when singing the Name Game song.</a:t>
            </a:r>
            <a:endParaRPr/>
          </a:p>
          <a:p>
            <a:pPr marL="457200" lvl="0" indent="-298450" algn="l" rtl="0">
              <a:lnSpc>
                <a:spcPct val="100000"/>
              </a:lnSpc>
              <a:spcBef>
                <a:spcPts val="0"/>
              </a:spcBef>
              <a:spcAft>
                <a:spcPts val="0"/>
              </a:spcAft>
              <a:buClr>
                <a:schemeClr val="dk1"/>
              </a:buClr>
              <a:buSzPts val="1100"/>
              <a:buFont typeface="Calibri"/>
              <a:buChar char="•"/>
            </a:pPr>
            <a:r>
              <a:rPr lang="en-US"/>
              <a:t>If teaching this workshop to</a:t>
            </a:r>
            <a:r>
              <a:rPr lang="en-US" b="1"/>
              <a:t> Multilingual families</a:t>
            </a:r>
            <a:r>
              <a:rPr lang="en-US"/>
              <a:t>: It is not important that the songs used be in English; what is important is that the child is manipulating and playing with the phonemes, or sounds, in words, through a fun song or rhyme. Encourage Multilingual families to use songs in their preferred language at home (or share with the group during the session if they are comfortable).</a:t>
            </a:r>
            <a:endParaRPr/>
          </a:p>
          <a:p>
            <a:pPr marL="457200" lvl="0" indent="-317500" algn="l" rtl="0">
              <a:lnSpc>
                <a:spcPct val="100000"/>
              </a:lnSpc>
              <a:spcBef>
                <a:spcPts val="0"/>
              </a:spcBef>
              <a:spcAft>
                <a:spcPts val="0"/>
              </a:spcAft>
              <a:buClr>
                <a:schemeClr val="dk1"/>
              </a:buClr>
              <a:buSzPts val="1400"/>
              <a:buChar char="•"/>
            </a:pPr>
            <a:r>
              <a:rPr lang="en-US"/>
              <a:t>If families are </a:t>
            </a:r>
            <a:r>
              <a:rPr lang="en-US" b="1"/>
              <a:t>familiar with this workshop</a:t>
            </a:r>
            <a:r>
              <a:rPr lang="en-US"/>
              <a:t>, consider having families who are familiar with the songs take a more active role in explaining them. Bring in additional nursery rhymes or songs.</a:t>
            </a:r>
            <a:endParaRPr b="1"/>
          </a:p>
          <a:p>
            <a:pPr marL="0" lvl="0" indent="0" algn="l" rtl="0">
              <a:lnSpc>
                <a:spcPct val="115000"/>
              </a:lnSpc>
              <a:spcBef>
                <a:spcPts val="0"/>
              </a:spcBef>
              <a:spcAft>
                <a:spcPts val="0"/>
              </a:spcAft>
              <a:buClr>
                <a:schemeClr val="dk1"/>
              </a:buClr>
              <a:buSzPts val="1100"/>
              <a:buFont typeface="Arial"/>
              <a:buNone/>
            </a:pPr>
            <a:endParaRPr u="sng"/>
          </a:p>
          <a:p>
            <a:pPr marL="0" lvl="0" indent="0" algn="l" rtl="0">
              <a:lnSpc>
                <a:spcPct val="100000"/>
              </a:lnSpc>
              <a:spcBef>
                <a:spcPts val="0"/>
              </a:spcBef>
              <a:spcAft>
                <a:spcPts val="0"/>
              </a:spcAft>
              <a:buClr>
                <a:schemeClr val="dk1"/>
              </a:buClr>
              <a:buSzPts val="1100"/>
              <a:buFont typeface="Arial"/>
              <a:buNone/>
            </a:pPr>
            <a:r>
              <a:rPr lang="en-US" u="sng"/>
              <a:t>Timing suggestion for a 35 min workshop* </a:t>
            </a:r>
            <a:endParaRPr u="sng"/>
          </a:p>
          <a:p>
            <a:pPr marL="0" lvl="0" indent="0" algn="l" rtl="0">
              <a:lnSpc>
                <a:spcPct val="115000"/>
              </a:lnSpc>
              <a:spcBef>
                <a:spcPts val="0"/>
              </a:spcBef>
              <a:spcAft>
                <a:spcPts val="0"/>
              </a:spcAft>
              <a:buClr>
                <a:schemeClr val="dk1"/>
              </a:buClr>
              <a:buSzPts val="1100"/>
              <a:buFont typeface="Arial"/>
              <a:buNone/>
            </a:pPr>
            <a:r>
              <a:rPr lang="en-US"/>
              <a:t>Welcome: 5 mins</a:t>
            </a:r>
            <a:endParaRPr/>
          </a:p>
          <a:p>
            <a:pPr marL="0" lvl="0" indent="0" algn="l" rtl="0">
              <a:lnSpc>
                <a:spcPct val="115000"/>
              </a:lnSpc>
              <a:spcBef>
                <a:spcPts val="0"/>
              </a:spcBef>
              <a:spcAft>
                <a:spcPts val="0"/>
              </a:spcAft>
              <a:buClr>
                <a:schemeClr val="dk1"/>
              </a:buClr>
              <a:buSzPts val="1100"/>
              <a:buFont typeface="Arial"/>
              <a:buNone/>
            </a:pPr>
            <a:r>
              <a:rPr lang="en-US"/>
              <a:t>Reading tip: 8-10 mins</a:t>
            </a:r>
            <a:endParaRPr/>
          </a:p>
          <a:p>
            <a:pPr marL="0" lvl="0" indent="0" algn="l" rtl="0">
              <a:lnSpc>
                <a:spcPct val="115000"/>
              </a:lnSpc>
              <a:spcBef>
                <a:spcPts val="0"/>
              </a:spcBef>
              <a:spcAft>
                <a:spcPts val="0"/>
              </a:spcAft>
              <a:buClr>
                <a:schemeClr val="dk1"/>
              </a:buClr>
              <a:buSzPts val="1100"/>
              <a:buFont typeface="Arial"/>
              <a:buNone/>
            </a:pPr>
            <a:r>
              <a:rPr lang="en-US"/>
              <a:t>Practice: 5-10 mins</a:t>
            </a:r>
            <a:endParaRPr/>
          </a:p>
          <a:p>
            <a:pPr marL="0" lvl="0" indent="0" algn="l" rtl="0">
              <a:lnSpc>
                <a:spcPct val="115000"/>
              </a:lnSpc>
              <a:spcBef>
                <a:spcPts val="0"/>
              </a:spcBef>
              <a:spcAft>
                <a:spcPts val="0"/>
              </a:spcAft>
              <a:buClr>
                <a:schemeClr val="dk1"/>
              </a:buClr>
              <a:buSzPts val="1100"/>
              <a:buFont typeface="Arial"/>
              <a:buNone/>
            </a:pPr>
            <a:r>
              <a:rPr lang="en-US"/>
              <a:t>Reflection and updates: 10 mins</a:t>
            </a:r>
            <a:endParaRPr/>
          </a:p>
          <a:p>
            <a:pPr marL="0" lvl="0" indent="0" algn="l" rtl="0">
              <a:lnSpc>
                <a:spcPct val="100000"/>
              </a:lnSpc>
              <a:spcBef>
                <a:spcPts val="0"/>
              </a:spcBef>
              <a:spcAft>
                <a:spcPts val="0"/>
              </a:spcAft>
              <a:buClr>
                <a:schemeClr val="dk1"/>
              </a:buClr>
              <a:buSzPts val="1100"/>
              <a:buFont typeface="Arial"/>
              <a:buNone/>
            </a:pPr>
            <a:r>
              <a:rPr lang="en-US"/>
              <a:t>*Springboard Collaborative Family Workshops generally run 60 minutes. Because this is a pre-reading workshop, we suggest a 30-40 minute workshop instead.</a:t>
            </a:r>
            <a:endParaRPr/>
          </a:p>
          <a:p>
            <a:pPr marL="457200" lvl="0" indent="-228600" algn="l" rtl="0">
              <a:lnSpc>
                <a:spcPct val="100000"/>
              </a:lnSpc>
              <a:spcBef>
                <a:spcPts val="0"/>
              </a:spcBef>
              <a:spcAft>
                <a:spcPts val="0"/>
              </a:spcAft>
              <a:buClr>
                <a:schemeClr val="dk1"/>
              </a:buClr>
              <a:buSzPts val="1100"/>
              <a:buFont typeface="Arial"/>
              <a:buNone/>
            </a:pPr>
            <a:endParaRPr u="sng"/>
          </a:p>
          <a:p>
            <a:pPr marL="0" lvl="0" indent="0" algn="l" rtl="0">
              <a:lnSpc>
                <a:spcPct val="100000"/>
              </a:lnSpc>
              <a:spcBef>
                <a:spcPts val="0"/>
              </a:spcBef>
              <a:spcAft>
                <a:spcPts val="0"/>
              </a:spcAft>
              <a:buClr>
                <a:schemeClr val="dk1"/>
              </a:buClr>
              <a:buSzPts val="1100"/>
              <a:buFont typeface="Arial"/>
              <a:buNone/>
            </a:pPr>
            <a:r>
              <a:rPr lang="en-US"/>
              <a:t>After you use these materials, we want to hear your feedback! Fill out the Family Workshop Facilitator Feedback Form  at </a:t>
            </a:r>
            <a:r>
              <a:rPr lang="en-US" u="sng">
                <a:solidFill>
                  <a:schemeClr val="hlink"/>
                </a:solidFill>
                <a:hlinkClick r:id="rId5"/>
              </a:rPr>
              <a:t>https://bit.ly/SBCfeedbackform</a:t>
            </a:r>
            <a:r>
              <a:rPr lang="en-US"/>
              <a:t>. </a:t>
            </a:r>
            <a:endParaRPr/>
          </a:p>
          <a:p>
            <a:pPr marL="457200" lvl="0" indent="-228600" algn="l" rtl="0">
              <a:lnSpc>
                <a:spcPct val="100000"/>
              </a:lnSpc>
              <a:spcBef>
                <a:spcPts val="0"/>
              </a:spcBef>
              <a:spcAft>
                <a:spcPts val="0"/>
              </a:spcAft>
              <a:buClr>
                <a:schemeClr val="dk1"/>
              </a:buClr>
              <a:buSzPts val="1100"/>
              <a:buFont typeface="Arial"/>
              <a:buNone/>
            </a:pPr>
            <a:endParaRPr u="sng"/>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410" name="Google Shape;1410;p1: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10:notes"/>
          <p:cNvSpPr>
            <a:spLocks noGrp="1" noRot="1" noChangeAspect="1"/>
          </p:cNvSpPr>
          <p:nvPr>
            <p:ph type="sldImg" idx="2"/>
          </p:nvPr>
        </p:nvSpPr>
        <p:spPr>
          <a:xfrm>
            <a:off x="3533775" y="127000"/>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8" name="Google Shape;1508;p10: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Part 3: Practice time</a:t>
            </a:r>
            <a:endParaRPr sz="1200" b="1"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marR="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Explain and model “</a:t>
            </a:r>
            <a:r>
              <a:rPr lang="en-US" sz="1200" b="0" i="0" u="none" strike="noStrike" cap="none">
                <a:solidFill>
                  <a:schemeClr val="dk1"/>
                </a:solidFill>
                <a:latin typeface="Calibri"/>
                <a:ea typeface="Calibri"/>
                <a:cs typeface="Calibri"/>
                <a:sym typeface="Calibri"/>
              </a:rPr>
              <a:t>Name Game” to families. </a:t>
            </a:r>
            <a:endParaRPr sz="1200" b="0" i="1" u="none" strike="noStrike" cap="none">
              <a:solidFill>
                <a:schemeClr val="dk1"/>
              </a:solidFill>
              <a:latin typeface="Calibri"/>
              <a:ea typeface="Calibri"/>
              <a:cs typeface="Calibri"/>
              <a:sym typeface="Calibri"/>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Demonstrate with your name or the name of a participant (change in the slide as needed). </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Encourage participants to try it with their name or the name of their child. </a:t>
            </a:r>
            <a:endParaRPr b="0" i="0"/>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u="sng"/>
              <a:t>Sample script</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Let’s do another one. This song is called the “Name Game.” We chose this one because, again, you can play around with the sounds in a word. In this one, you get to use your child’s name and any other family or friend name you want. </a:t>
            </a:r>
            <a:endParaRPr b="0" i="1"/>
          </a:p>
          <a:p>
            <a:pPr marL="0" lvl="0" indent="0" algn="l" rtl="0">
              <a:lnSpc>
                <a:spcPct val="100000"/>
              </a:lnSpc>
              <a:spcBef>
                <a:spcPts val="0"/>
              </a:spcBef>
              <a:spcAft>
                <a:spcPts val="0"/>
              </a:spcAft>
              <a:buSzPts val="1400"/>
              <a:buNone/>
            </a:pPr>
            <a:r>
              <a:rPr lang="en-US" sz="1200" b="0" i="1" u="none" strike="noStrike" cap="none">
                <a:solidFill>
                  <a:schemeClr val="dk1"/>
                </a:solidFill>
                <a:latin typeface="Calibri"/>
                <a:ea typeface="Calibri"/>
                <a:cs typeface="Calibri"/>
                <a:sym typeface="Calibri"/>
              </a:rPr>
              <a:t>This song also includes rhyming words. You can ask your child to come up with more silly rhyming words. Identifying and producing rhyming words is an important phonological awareness skill for pre-readers. </a:t>
            </a:r>
            <a:endParaRPr b="0" i="1"/>
          </a:p>
          <a:p>
            <a:pPr marL="0" lvl="0" indent="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rPr>
              <a:t>Spanish script in Spanish</a:t>
            </a:r>
            <a:endParaRPr/>
          </a:p>
          <a:p>
            <a:pPr marL="0" lvl="0" indent="0" algn="l" rtl="0">
              <a:lnSpc>
                <a:spcPct val="100000"/>
              </a:lnSpc>
              <a:spcBef>
                <a:spcPts val="0"/>
              </a:spcBef>
              <a:spcAft>
                <a:spcPts val="0"/>
              </a:spcAft>
              <a:buClr>
                <a:schemeClr val="dk1"/>
              </a:buClr>
              <a:buSzPts val="1400"/>
              <a:buFont typeface="Arial"/>
              <a:buNone/>
            </a:pPr>
            <a:r>
              <a:rPr lang="en-US" i="1"/>
              <a:t>Vamos a cantar otra. Esta canción se llama “El juego de los nombres.” Escogemos esta porque, de nuevo, pueden jugar con los sonidos de una palabra. Pueden usar cualquier nombre. Puede ser de sus hijos, de un familiar o de algún amigo. </a:t>
            </a:r>
            <a:endParaRPr/>
          </a:p>
          <a:p>
            <a:pPr marL="0" lvl="0" indent="0" algn="l" rtl="0">
              <a:lnSpc>
                <a:spcPct val="100000"/>
              </a:lnSpc>
              <a:spcBef>
                <a:spcPts val="0"/>
              </a:spcBef>
              <a:spcAft>
                <a:spcPts val="0"/>
              </a:spcAft>
              <a:buClr>
                <a:schemeClr val="dk1"/>
              </a:buClr>
              <a:buSzPts val="1400"/>
              <a:buFont typeface="Arial"/>
              <a:buNone/>
            </a:pPr>
            <a:r>
              <a:rPr lang="en-US" i="1"/>
              <a:t>La canción incluye palabras que riman. Pueden pedirles a sus hijos que inventen más palabras absurdas que riman.  Identificar y producir palabras que riman es una destreza importante para el conocimiento de la fonética que los niños necesitan antes de poder leer</a:t>
            </a:r>
            <a:endParaRPr b="0"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p11:notes"/>
          <p:cNvSpPr>
            <a:spLocks noGrp="1" noRot="1" noChangeAspect="1"/>
          </p:cNvSpPr>
          <p:nvPr>
            <p:ph type="sldImg" idx="2"/>
          </p:nvPr>
        </p:nvSpPr>
        <p:spPr>
          <a:xfrm>
            <a:off x="3533775" y="127000"/>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6" name="Google Shape;1516;p11: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a:p>
            <a:pPr marL="457200" marR="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Lead a group practice of the </a:t>
            </a:r>
            <a:r>
              <a:rPr lang="en-US" sz="1200" b="0" i="0" u="none" strike="noStrike" cap="none">
                <a:solidFill>
                  <a:schemeClr val="dk1"/>
                </a:solidFill>
                <a:latin typeface="Calibri"/>
                <a:ea typeface="Calibri"/>
                <a:cs typeface="Calibri"/>
                <a:sym typeface="Calibri"/>
              </a:rPr>
              <a:t>“Name Game.”</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Families can also try it on their own.</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As an extension: Ask a participant to come up with another word that rhymes with the series of rhyming words in the song (e.g., lanna or blanna with “Anna” from the example)</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a:t>
            </a:r>
            <a:r>
              <a:rPr lang="en-US"/>
              <a:t>Multilingual </a:t>
            </a:r>
            <a:r>
              <a:rPr lang="en-US" sz="1200" b="0" i="0" u="none" strike="noStrike" cap="none">
                <a:solidFill>
                  <a:schemeClr val="dk1"/>
                </a:solidFill>
                <a:latin typeface="Calibri"/>
                <a:ea typeface="Calibri"/>
                <a:cs typeface="Calibri"/>
                <a:sym typeface="Calibri"/>
              </a:rPr>
              <a:t>parents or other parents for whom these songs are new, will benefit from posted sentence stems such as:</a:t>
            </a:r>
            <a:endParaRPr/>
          </a:p>
          <a:p>
            <a:pPr marL="914400" marR="0" lvl="1" indent="-279400" algn="l" rtl="0">
              <a:lnSpc>
                <a:spcPct val="100000"/>
              </a:lnSpc>
              <a:spcBef>
                <a:spcPts val="0"/>
              </a:spcBef>
              <a:spcAft>
                <a:spcPts val="0"/>
              </a:spcAft>
              <a:buClr>
                <a:schemeClr val="dk1"/>
              </a:buClr>
              <a:buSzPts val="800"/>
              <a:buFont typeface="Calibri"/>
              <a:buChar char="●"/>
            </a:pPr>
            <a:r>
              <a:rPr lang="en-US" b="0" i="0" u="none" strike="noStrike" cap="none">
                <a:solidFill>
                  <a:schemeClr val="dk1"/>
                </a:solidFill>
                <a:latin typeface="Calibri"/>
                <a:ea typeface="Calibri"/>
                <a:cs typeface="Calibri"/>
                <a:sym typeface="Calibri"/>
              </a:rPr>
              <a:t>[Name], [name] bo-[name]</a:t>
            </a:r>
            <a:endParaRPr/>
          </a:p>
          <a:p>
            <a:pPr marL="914400" marR="0" lvl="1" indent="-279400" algn="l" rtl="0">
              <a:lnSpc>
                <a:spcPct val="100000"/>
              </a:lnSpc>
              <a:spcBef>
                <a:spcPts val="0"/>
              </a:spcBef>
              <a:spcAft>
                <a:spcPts val="0"/>
              </a:spcAft>
              <a:buClr>
                <a:schemeClr val="dk1"/>
              </a:buClr>
              <a:buSzPts val="800"/>
              <a:buFont typeface="Calibri"/>
              <a:buChar char="●"/>
            </a:pPr>
            <a:r>
              <a:rPr lang="en-US" b="0" i="0" u="none" strike="noStrike" cap="none">
                <a:solidFill>
                  <a:schemeClr val="dk1"/>
                </a:solidFill>
                <a:latin typeface="Calibri"/>
                <a:ea typeface="Calibri"/>
                <a:cs typeface="Calibri"/>
                <a:sym typeface="Calibri"/>
              </a:rPr>
              <a:t>Banana, fana fo-[name], </a:t>
            </a:r>
            <a:endParaRPr/>
          </a:p>
          <a:p>
            <a:pPr marL="914400" marR="0" lvl="1" indent="-279400" algn="l" rtl="0">
              <a:lnSpc>
                <a:spcPct val="100000"/>
              </a:lnSpc>
              <a:spcBef>
                <a:spcPts val="0"/>
              </a:spcBef>
              <a:spcAft>
                <a:spcPts val="0"/>
              </a:spcAft>
              <a:buSzPts val="800"/>
              <a:buChar char="●"/>
            </a:pPr>
            <a:r>
              <a:rPr lang="en-US" sz="1200"/>
              <a:t>Me mi mo-</a:t>
            </a:r>
            <a:r>
              <a:rPr lang="en-US" b="0" i="0" u="none" strike="noStrike" cap="none">
                <a:solidFill>
                  <a:schemeClr val="dk1"/>
                </a:solidFill>
                <a:latin typeface="Calibri"/>
                <a:ea typeface="Calibri"/>
                <a:cs typeface="Calibri"/>
                <a:sym typeface="Calibri"/>
              </a:rPr>
              <a:t>[name]</a:t>
            </a:r>
            <a:endParaRPr sz="1200"/>
          </a:p>
          <a:p>
            <a:pPr marL="914400" marR="0" lvl="1" indent="-279400" algn="l" rtl="0">
              <a:lnSpc>
                <a:spcPct val="100000"/>
              </a:lnSpc>
              <a:spcBef>
                <a:spcPts val="0"/>
              </a:spcBef>
              <a:spcAft>
                <a:spcPts val="0"/>
              </a:spcAft>
              <a:buSzPts val="800"/>
              <a:buChar char="●"/>
            </a:pPr>
            <a:r>
              <a:rPr lang="en-US" b="0" i="0" u="none" strike="noStrike" cap="none">
                <a:solidFill>
                  <a:schemeClr val="dk1"/>
                </a:solidFill>
                <a:latin typeface="Calibri"/>
                <a:ea typeface="Calibri"/>
                <a:cs typeface="Calibri"/>
                <a:sym typeface="Calibri"/>
              </a:rPr>
              <a:t>[Name]</a:t>
            </a:r>
            <a:br>
              <a:rPr lang="en-US"/>
            </a:b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12:notes"/>
          <p:cNvSpPr>
            <a:spLocks noGrp="1" noRot="1" noChangeAspect="1"/>
          </p:cNvSpPr>
          <p:nvPr>
            <p:ph type="sldImg" idx="2"/>
          </p:nvPr>
        </p:nvSpPr>
        <p:spPr>
          <a:xfrm>
            <a:off x="3533775" y="82550"/>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4" name="Google Shape;1524;p12: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marR="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Invite families </a:t>
            </a:r>
            <a:r>
              <a:rPr lang="en-US" sz="1200" b="0" i="0" u="none" strike="noStrike" cap="none">
                <a:solidFill>
                  <a:schemeClr val="dk1"/>
                </a:solidFill>
                <a:latin typeface="Calibri"/>
                <a:ea typeface="Calibri"/>
                <a:cs typeface="Calibri"/>
                <a:sym typeface="Calibri"/>
              </a:rPr>
              <a:t>to share songs with the group.</a:t>
            </a:r>
            <a:endParaRPr/>
          </a:p>
          <a:p>
            <a:pPr marL="914400" marR="0" lvl="1" indent="-279400" algn="l" rtl="0">
              <a:lnSpc>
                <a:spcPct val="100000"/>
              </a:lnSpc>
              <a:spcBef>
                <a:spcPts val="0"/>
              </a:spcBef>
              <a:spcAft>
                <a:spcPts val="0"/>
              </a:spcAft>
              <a:buClr>
                <a:schemeClr val="dk1"/>
              </a:buClr>
              <a:buSzPts val="800"/>
              <a:buFont typeface="Calibri"/>
              <a:buChar char="●"/>
            </a:pPr>
            <a:r>
              <a:rPr lang="en-US" b="0" i="0" u="none" strike="noStrike" cap="none">
                <a:solidFill>
                  <a:schemeClr val="dk1"/>
                </a:solidFill>
                <a:latin typeface="Calibri"/>
                <a:ea typeface="Calibri"/>
                <a:cs typeface="Calibri"/>
                <a:sym typeface="Calibri"/>
              </a:rPr>
              <a:t>If possible, learn and practice them together.</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If possible, discuss the way these songs help children learn that words are made up of sounds and sounds can be manipulated.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13: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4: Reflection &amp; updates </a:t>
            </a:r>
            <a:endParaRPr/>
          </a:p>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1">
                <a:solidFill>
                  <a:schemeClr val="dk1"/>
                </a:solidFill>
                <a:latin typeface="Calibri"/>
                <a:ea typeface="Calibri"/>
                <a:cs typeface="Calibri"/>
                <a:sym typeface="Calibri"/>
              </a:rPr>
              <a:t>Invite participants to ask questions.</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Give ample wait time for each question. ​</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Remind families that when parents talk they make it safe for more hesitant parents to share. It builds community in the classroom. ​</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Encourage other voices to share.</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In addition, you could share some “glows” and “grows” you noticed while walking around and supporting families during practice time.</a:t>
            </a:r>
            <a:endParaRPr/>
          </a:p>
          <a:p>
            <a:pPr marL="457200" lvl="0" indent="-304800" algn="l" rtl="0">
              <a:lnSpc>
                <a:spcPct val="100000"/>
              </a:lnSpc>
              <a:spcBef>
                <a:spcPts val="0"/>
              </a:spcBef>
              <a:spcAft>
                <a:spcPts val="0"/>
              </a:spcAft>
              <a:buClr>
                <a:schemeClr val="dk1"/>
              </a:buClr>
              <a:buSzPts val="1200"/>
              <a:buFont typeface="Calibri"/>
              <a:buChar char="•"/>
            </a:pPr>
            <a:r>
              <a:rPr lang="en-US" sz="1200" b="1">
                <a:solidFill>
                  <a:schemeClr val="dk1"/>
                </a:solidFill>
                <a:latin typeface="Calibri"/>
                <a:ea typeface="Calibri"/>
                <a:cs typeface="Calibri"/>
                <a:sym typeface="Calibri"/>
              </a:rPr>
              <a:t>Check in on the goal of </a:t>
            </a:r>
            <a:r>
              <a:rPr lang="en-US" b="1"/>
              <a:t>Family Workshop</a:t>
            </a:r>
            <a:r>
              <a:rPr lang="en-US" sz="1200" b="1">
                <a:solidFill>
                  <a:schemeClr val="dk1"/>
                </a:solidFill>
                <a:latin typeface="Calibri"/>
                <a:ea typeface="Calibri"/>
                <a:cs typeface="Calibri"/>
                <a:sym typeface="Calibri"/>
              </a:rPr>
              <a:t>s.</a:t>
            </a:r>
            <a:r>
              <a:rPr lang="en-US" sz="1200">
                <a:solidFill>
                  <a:schemeClr val="dk1"/>
                </a:solidFill>
                <a:latin typeface="Calibri"/>
                <a:ea typeface="Calibri"/>
                <a:cs typeface="Calibri"/>
                <a:sym typeface="Calibri"/>
              </a:rPr>
              <a:t>​</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Read “Do you feel ready</a:t>
            </a:r>
            <a:r>
              <a:rPr lang="en-US"/>
              <a:t>…</a:t>
            </a:r>
            <a:r>
              <a:rPr lang="en-US" sz="1200">
                <a:solidFill>
                  <a:schemeClr val="dk1"/>
                </a:solidFill>
                <a:latin typeface="Calibri"/>
                <a:ea typeface="Calibri"/>
                <a:cs typeface="Calibri"/>
                <a:sym typeface="Calibri"/>
              </a:rPr>
              <a:t>”? and wait. Let this question hang and give ample wait time.​</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marL="914400" lvl="1" indent="-304800" algn="l" rtl="0">
              <a:lnSpc>
                <a:spcPct val="115000"/>
              </a:lnSpc>
              <a:spcBef>
                <a:spcPts val="0"/>
              </a:spcBef>
              <a:spcAft>
                <a:spcPts val="0"/>
              </a:spcAft>
              <a:buClr>
                <a:schemeClr val="dk1"/>
              </a:buClr>
              <a:buSzPts val="1200"/>
              <a:buFont typeface="Calibri"/>
              <a:buChar char="•"/>
            </a:pPr>
            <a:r>
              <a:rPr lang="en-US"/>
              <a:t>Invite a family volunteer to sum up the steps of the reading tip and share how they will use the reading tip at home.</a:t>
            </a:r>
            <a:endParaRPr/>
          </a:p>
          <a:p>
            <a:pPr marL="457200" lvl="0" indent="-304800" algn="l" rtl="0">
              <a:lnSpc>
                <a:spcPct val="100000"/>
              </a:lnSpc>
              <a:spcBef>
                <a:spcPts val="0"/>
              </a:spcBef>
              <a:spcAft>
                <a:spcPts val="0"/>
              </a:spcAft>
              <a:buClr>
                <a:schemeClr val="dk1"/>
              </a:buClr>
              <a:buSzPts val="1200"/>
              <a:buFont typeface="Calibri"/>
              <a:buChar char="•"/>
            </a:pPr>
            <a:r>
              <a:rPr lang="en-US"/>
              <a:t>If time permits, you may do a </a:t>
            </a:r>
            <a:r>
              <a:rPr lang="en-US" b="1" i="1"/>
              <a:t>whip-around share</a:t>
            </a:r>
            <a:r>
              <a:rPr lang="en-US" b="1"/>
              <a:t>. </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marL="1371600" lvl="2" indent="-304800" algn="l" rtl="0">
              <a:lnSpc>
                <a:spcPct val="100000"/>
              </a:lnSpc>
              <a:spcBef>
                <a:spcPts val="0"/>
              </a:spcBef>
              <a:spcAft>
                <a:spcPts val="0"/>
              </a:spcAft>
              <a:buClr>
                <a:schemeClr val="dk1"/>
              </a:buClr>
              <a:buSzPts val="1200"/>
              <a:buFont typeface="Calibri"/>
              <a:buChar char="•"/>
            </a:pPr>
            <a:r>
              <a:rPr lang="en-US"/>
              <a:t>Something they learned</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they’re excited to try at home</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 found challenging about this tip</a:t>
            </a:r>
            <a:endParaRPr/>
          </a:p>
          <a:p>
            <a:pPr marL="1371600" lvl="2" indent="-304800" algn="l" rtl="0">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534" name="Google Shape;1534;p13: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14: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endParaRPr/>
          </a:p>
          <a:p>
            <a:pPr marL="457200" marR="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of the </a:t>
            </a:r>
            <a:r>
              <a:rPr lang="en-US" sz="1200" b="1" i="0" u="none" strike="noStrike" cap="none">
                <a:solidFill>
                  <a:schemeClr val="dk1"/>
                </a:solidFill>
                <a:latin typeface="Calibri"/>
                <a:ea typeface="Calibri"/>
                <a:cs typeface="Calibri"/>
                <a:sym typeface="Calibri"/>
              </a:rPr>
              <a:t>importance of play </a:t>
            </a:r>
            <a:r>
              <a:rPr lang="en-US" sz="1200" b="0" i="0" u="none" strike="noStrike" cap="none">
                <a:solidFill>
                  <a:schemeClr val="dk1"/>
                </a:solidFill>
                <a:latin typeface="Calibri"/>
                <a:ea typeface="Calibri"/>
                <a:cs typeface="Calibri"/>
                <a:sym typeface="Calibri"/>
              </a:rPr>
              <a:t>at this age and how playing with words, letters, sounds, books, etc. is the most effective way to build a foundation of reading.</a:t>
            </a:r>
            <a:endParaRPr/>
          </a:p>
          <a:p>
            <a:pPr marL="457200" marR="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Explain how today’s reading tip will help readers develop the skills they need to read well</a:t>
            </a:r>
            <a:r>
              <a:rPr lang="en-US" sz="1200" b="0" i="0" u="none" strike="noStrike" cap="none">
                <a:solidFill>
                  <a:schemeClr val="dk1"/>
                </a:solidFill>
                <a:latin typeface="Calibri"/>
                <a:ea typeface="Calibri"/>
                <a:cs typeface="Calibri"/>
                <a:sym typeface="Calibri"/>
              </a:rPr>
              <a:t>.</a:t>
            </a:r>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u="sng"/>
              <a:t>Sample script</a:t>
            </a:r>
            <a:endParaRPr sz="12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0" i="1" u="none" strike="noStrike" cap="none">
                <a:solidFill>
                  <a:schemeClr val="dk1"/>
                </a:solidFill>
                <a:latin typeface="Calibri"/>
                <a:ea typeface="Calibri"/>
                <a:cs typeface="Calibri"/>
                <a:sym typeface="Calibri"/>
              </a:rPr>
              <a:t>Remember, our overall goal is to help your child build a foundation of reading. When your child starts to learn how to read, they will need to:</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1" u="none" strike="noStrike" cap="none">
                <a:solidFill>
                  <a:schemeClr val="dk1"/>
                </a:solidFill>
                <a:latin typeface="Calibri"/>
                <a:ea typeface="Calibri"/>
                <a:cs typeface="Calibri"/>
                <a:sym typeface="Calibri"/>
              </a:rPr>
              <a:t>Be able to figure out the words they are reading. All the fun and playful things we do to help your child learn the sounds in words, and new words build toward this skill. Remember, you can do this without a book by just talking and listening to each other.</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1" u="none" strike="noStrike" cap="none">
                <a:solidFill>
                  <a:schemeClr val="dk1"/>
                </a:solidFill>
                <a:latin typeface="Calibri"/>
                <a:ea typeface="Calibri"/>
                <a:cs typeface="Calibri"/>
                <a:sym typeface="Calibri"/>
              </a:rPr>
              <a:t>Be able to understand the story. All the reading and conversations you have will help your child be able to understand a story on their own. Encouraging their imaginations and ability to tell their own stories will help here, too!</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1" u="none" strike="noStrike" cap="none">
                <a:solidFill>
                  <a:schemeClr val="dk1"/>
                </a:solidFill>
                <a:latin typeface="Calibri"/>
                <a:ea typeface="Calibri"/>
                <a:cs typeface="Calibri"/>
                <a:sym typeface="Calibri"/>
              </a:rPr>
              <a:t>And of course, we are helping our child learn how to engage and enjoy in a story every time we tell stories or read books.</a:t>
            </a:r>
            <a:endParaRPr/>
          </a:p>
          <a:p>
            <a:pPr marL="457200" lvl="0" indent="-279400" algn="l" rtl="0">
              <a:lnSpc>
                <a:spcPct val="100000"/>
              </a:lnSpc>
              <a:spcBef>
                <a:spcPts val="0"/>
              </a:spcBef>
              <a:spcAft>
                <a:spcPts val="0"/>
              </a:spcAft>
              <a:buClr>
                <a:schemeClr val="dk1"/>
              </a:buClr>
              <a:buSzPts val="800"/>
              <a:buFont typeface="Calibri"/>
              <a:buChar char="●"/>
            </a:pPr>
            <a:r>
              <a:rPr lang="en-US" i="1"/>
              <a:t>Being able to sound like a storyteller is a skill your child will develop a little later.</a:t>
            </a:r>
            <a:endParaRPr/>
          </a:p>
          <a:p>
            <a:pPr marL="457200" lvl="0" indent="-279400" algn="l" rtl="0">
              <a:lnSpc>
                <a:spcPct val="100000"/>
              </a:lnSpc>
              <a:spcBef>
                <a:spcPts val="0"/>
              </a:spcBef>
              <a:spcAft>
                <a:spcPts val="0"/>
              </a:spcAft>
              <a:buClr>
                <a:schemeClr val="dk1"/>
              </a:buClr>
              <a:buSzPts val="800"/>
              <a:buFont typeface="Calibri"/>
              <a:buChar char="●"/>
            </a:pPr>
            <a:r>
              <a:rPr lang="en-US" i="1"/>
              <a:t>Singing silly songs will help your child learn the sounds in words and this will help them figure out the words when they begin reading.</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t>Sample script in Spanish</a:t>
            </a:r>
            <a:endParaRPr i="1"/>
          </a:p>
          <a:p>
            <a:pPr marL="0" lvl="0" indent="0" algn="l" rtl="0">
              <a:lnSpc>
                <a:spcPct val="100000"/>
              </a:lnSpc>
              <a:spcBef>
                <a:spcPts val="0"/>
              </a:spcBef>
              <a:spcAft>
                <a:spcPts val="0"/>
              </a:spcAft>
              <a:buSzPts val="1400"/>
              <a:buNone/>
            </a:pPr>
            <a:r>
              <a:rPr lang="en-US" i="1"/>
              <a:t>Recuérdense, nuestra meta en general es ayudarles a sus hijos a construir una base para la lectura. Cuando sus hijos empiezan a leer, tienen que:</a:t>
            </a:r>
            <a:endParaRPr/>
          </a:p>
          <a:p>
            <a:pPr marL="457200" lvl="0" indent="-279400" algn="l" rtl="0">
              <a:lnSpc>
                <a:spcPct val="100000"/>
              </a:lnSpc>
              <a:spcBef>
                <a:spcPts val="0"/>
              </a:spcBef>
              <a:spcAft>
                <a:spcPts val="0"/>
              </a:spcAft>
              <a:buClr>
                <a:schemeClr val="dk1"/>
              </a:buClr>
              <a:buSzPts val="800"/>
              <a:buFont typeface="Calibri"/>
              <a:buChar char="●"/>
            </a:pPr>
            <a:r>
              <a:rPr lang="en-US" i="1"/>
              <a:t>Descifrar las palabras que están leyendo. La diversión y los juegos que hacemos para ayudarles a aprender los sonidos de las palabras y palabras nuevas les lleva a esta destreza. Recuérdense, se puede hacer sin un libro por simplemente hablar juntos y escuchar uno al otro.</a:t>
            </a:r>
            <a:endParaRPr/>
          </a:p>
          <a:p>
            <a:pPr marL="457200" lvl="0" indent="-279400" algn="l" rtl="0">
              <a:lnSpc>
                <a:spcPct val="100000"/>
              </a:lnSpc>
              <a:spcBef>
                <a:spcPts val="0"/>
              </a:spcBef>
              <a:spcAft>
                <a:spcPts val="0"/>
              </a:spcAft>
              <a:buClr>
                <a:schemeClr val="dk1"/>
              </a:buClr>
              <a:buSzPts val="800"/>
              <a:buFont typeface="Calibri"/>
              <a:buChar char="●"/>
            </a:pPr>
            <a:r>
              <a:rPr lang="en-US" i="1"/>
              <a:t>Comprender un cuento. Toda la lectura y las conversaciones que tienen ayudarán a sus hijos para entender el cuento independientemente. Animarlos a usar sus imaginaciones y contar sus propios cuentos les ayudarán con eso también.</a:t>
            </a:r>
            <a:endParaRPr/>
          </a:p>
          <a:p>
            <a:pPr marL="457200" lvl="0" indent="-279400" algn="l" rtl="0">
              <a:lnSpc>
                <a:spcPct val="100000"/>
              </a:lnSpc>
              <a:spcBef>
                <a:spcPts val="0"/>
              </a:spcBef>
              <a:spcAft>
                <a:spcPts val="0"/>
              </a:spcAft>
              <a:buClr>
                <a:schemeClr val="dk1"/>
              </a:buClr>
              <a:buSzPts val="800"/>
              <a:buFont typeface="Calibri"/>
              <a:buChar char="●"/>
            </a:pPr>
            <a:r>
              <a:rPr lang="en-US" i="1"/>
              <a:t>Y, por supuesto, estamos ayudando a nuestros hijos a involucrarse con y disfrutar un cuento cada vez que contamos historias o leemos libros.</a:t>
            </a:r>
            <a:endParaRPr/>
          </a:p>
          <a:p>
            <a:pPr marL="457200" lvl="0" indent="-279400" algn="l" rtl="0">
              <a:lnSpc>
                <a:spcPct val="100000"/>
              </a:lnSpc>
              <a:spcBef>
                <a:spcPts val="0"/>
              </a:spcBef>
              <a:spcAft>
                <a:spcPts val="0"/>
              </a:spcAft>
              <a:buClr>
                <a:schemeClr val="dk1"/>
              </a:buClr>
              <a:buSzPts val="800"/>
              <a:buFont typeface="Calibri"/>
              <a:buChar char="●"/>
            </a:pPr>
            <a:r>
              <a:rPr lang="en-US" i="1"/>
              <a:t>La destreza de sonar como un cuentista es una habilidad que su hijos desarrollarán cuando sean más grandes.</a:t>
            </a:r>
            <a:endParaRPr/>
          </a:p>
          <a:p>
            <a:pPr marL="457200" lvl="0" indent="-279400" algn="l" rtl="0">
              <a:lnSpc>
                <a:spcPct val="100000"/>
              </a:lnSpc>
              <a:spcBef>
                <a:spcPts val="0"/>
              </a:spcBef>
              <a:spcAft>
                <a:spcPts val="0"/>
              </a:spcAft>
              <a:buClr>
                <a:schemeClr val="dk1"/>
              </a:buClr>
              <a:buSzPts val="800"/>
              <a:buFont typeface="Calibri"/>
              <a:buChar char="●"/>
            </a:pPr>
            <a:r>
              <a:rPr lang="en-US" i="1"/>
              <a:t>El consejo de lectura de hoy les ayudarán a sus hijos para entender como un libro funciona – el primer paso de involucrarse con un libro independientemente. </a:t>
            </a:r>
            <a:endParaRPr i="1"/>
          </a:p>
          <a:p>
            <a:pPr marL="457200" lvl="0" indent="-279400" algn="l" rtl="0">
              <a:lnSpc>
                <a:spcPct val="100000"/>
              </a:lnSpc>
              <a:spcBef>
                <a:spcPts val="0"/>
              </a:spcBef>
              <a:spcAft>
                <a:spcPts val="0"/>
              </a:spcAft>
              <a:buClr>
                <a:schemeClr val="dk1"/>
              </a:buClr>
              <a:buSzPts val="800"/>
              <a:buFont typeface="Calibri"/>
              <a:buChar char="●"/>
            </a:pPr>
            <a:r>
              <a:rPr lang="en-US" i="1"/>
              <a:t>Cantar canciones divertidas le ayudará a su hijo a aprender los sonidos de las palabras para poder descifrarlas cuando empiece a leer.   </a:t>
            </a:r>
            <a:endParaRPr i="1"/>
          </a:p>
          <a:p>
            <a:pPr marL="457200" lvl="0" indent="-228600" algn="l" rtl="0">
              <a:lnSpc>
                <a:spcPct val="100000"/>
              </a:lnSpc>
              <a:spcBef>
                <a:spcPts val="0"/>
              </a:spcBef>
              <a:spcAft>
                <a:spcPts val="0"/>
              </a:spcAft>
              <a:buSzPts val="1400"/>
              <a:buNone/>
            </a:pPr>
            <a:br>
              <a:rPr lang="en-US" b="0"/>
            </a:b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
        <p:nvSpPr>
          <p:cNvPr id="1542" name="Google Shape;1542;p14:notes"/>
          <p:cNvSpPr>
            <a:spLocks noGrp="1" noRot="1" noChangeAspect="1"/>
          </p:cNvSpPr>
          <p:nvPr>
            <p:ph type="sldImg" idx="2"/>
          </p:nvPr>
        </p:nvSpPr>
        <p:spPr>
          <a:xfrm>
            <a:off x="3533775" y="138113"/>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Invite families to </a:t>
            </a:r>
            <a:r>
              <a:rPr lang="en-US" sz="1200" b="1" i="0" u="none" strike="noStrike" cap="none">
                <a:solidFill>
                  <a:schemeClr val="dk1"/>
                </a:solidFill>
                <a:latin typeface="Calibri"/>
                <a:ea typeface="Calibri"/>
                <a:cs typeface="Calibri"/>
                <a:sym typeface="Calibri"/>
              </a:rPr>
              <a:t>make a reading plan for the upcoming week.</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readers need “reading together” time and “reading alone” time.</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lang="en-US" sz="1200" b="0" i="0" u="none" strike="noStrike" cap="none">
                <a:solidFill>
                  <a:schemeClr val="dk1"/>
                </a:solidFill>
                <a:latin typeface="Calibri"/>
                <a:ea typeface="Calibri"/>
                <a:cs typeface="Calibri"/>
                <a:sym typeface="Calibri"/>
              </a:rPr>
              <a:t>.</a:t>
            </a:r>
            <a:endParaRPr/>
          </a:p>
          <a:p>
            <a:pPr marL="457200" lvl="0" indent="-317500" algn="l" rtl="0">
              <a:lnSpc>
                <a:spcPct val="100000"/>
              </a:lnSpc>
              <a:spcBef>
                <a:spcPts val="0"/>
              </a:spcBef>
              <a:spcAft>
                <a:spcPts val="0"/>
              </a:spcAft>
              <a:buSzPts val="1400"/>
              <a:buChar char="•"/>
            </a:pPr>
            <a:r>
              <a:rPr lang="en-US" b="1"/>
              <a:t>Invite families to give you feedback </a:t>
            </a:r>
            <a:r>
              <a:rPr lang="en-US"/>
              <a:t>so that you can facilitate a workshop that works for them!</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Families can use the printed feedback form (if available) or a digital feedb</a:t>
            </a:r>
            <a:r>
              <a:rPr lang="en-US"/>
              <a:t>ack form.</a:t>
            </a:r>
            <a:endParaRPr/>
          </a:p>
          <a:p>
            <a:pPr marL="914400" lvl="1" indent="-317500" algn="l" rtl="0">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marL="457200" lvl="0" indent="-317500" algn="l" rtl="0">
              <a:lnSpc>
                <a:spcPct val="100000"/>
              </a:lnSpc>
              <a:spcBef>
                <a:spcPts val="0"/>
              </a:spcBef>
              <a:spcAft>
                <a:spcPts val="0"/>
              </a:spcAft>
              <a:buSzPts val="1400"/>
              <a:buFont typeface="Arial"/>
              <a:buChar char="•"/>
            </a:pPr>
            <a:r>
              <a:rPr lang="en-US"/>
              <a:t>Use this time to meet individually with families as needed.</a:t>
            </a:r>
            <a:endParaRPr/>
          </a:p>
          <a:p>
            <a:pPr marL="457200" lvl="0" indent="-22860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u="sng"/>
              <a:t>Sample script</a:t>
            </a:r>
            <a:endParaRPr/>
          </a:p>
          <a:p>
            <a:pPr marL="0" lvl="0" indent="0" algn="l" rtl="0">
              <a:lnSpc>
                <a:spcPct val="100000"/>
              </a:lnSpc>
              <a:spcBef>
                <a:spcPts val="0"/>
              </a:spcBef>
              <a:spcAft>
                <a:spcPts val="0"/>
              </a:spcAft>
              <a:buSzPts val="1400"/>
              <a:buNone/>
            </a:pPr>
            <a:r>
              <a:rPr lang="en-US" i="1"/>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marL="457200" lvl="0" indent="-22860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u="sng"/>
              <a:t>Sample script in Spanish</a:t>
            </a:r>
            <a:endParaRPr i="1"/>
          </a:p>
          <a:p>
            <a:pPr marL="0" lvl="0" indent="0" algn="l" rtl="0">
              <a:lnSpc>
                <a:spcPct val="100000"/>
              </a:lnSpc>
              <a:spcBef>
                <a:spcPts val="0"/>
              </a:spcBef>
              <a:spcAft>
                <a:spcPts val="0"/>
              </a:spcAft>
              <a:buSzPts val="1400"/>
              <a:buNone/>
            </a:pPr>
            <a:r>
              <a:rPr lang="en-US" i="1"/>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marL="457200" lvl="0" indent="-228600" algn="l" rtl="0">
              <a:lnSpc>
                <a:spcPct val="100000"/>
              </a:lnSpc>
              <a:spcBef>
                <a:spcPts val="0"/>
              </a:spcBef>
              <a:spcAft>
                <a:spcPts val="0"/>
              </a:spcAft>
              <a:buSzPts val="1400"/>
              <a:buNone/>
            </a:pPr>
            <a:endParaRPr i="1"/>
          </a:p>
          <a:p>
            <a:pPr marL="457200" lvl="0" indent="-228600" algn="l" rtl="0">
              <a:lnSpc>
                <a:spcPct val="100000"/>
              </a:lnSpc>
              <a:spcBef>
                <a:spcPts val="0"/>
              </a:spcBef>
              <a:spcAft>
                <a:spcPts val="0"/>
              </a:spcAft>
              <a:buSzPts val="1400"/>
              <a:buNone/>
            </a:pPr>
            <a:endParaRPr/>
          </a:p>
        </p:txBody>
      </p:sp>
      <p:sp>
        <p:nvSpPr>
          <p:cNvPr id="1549" name="Google Shape;1549;p15: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2: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1: Welcome </a:t>
            </a:r>
            <a:endParaRPr/>
          </a:p>
          <a:p>
            <a:pPr marL="0" lvl="0" indent="0" algn="l" rtl="0">
              <a:lnSpc>
                <a:spcPct val="100000"/>
              </a:lnSpc>
              <a:spcBef>
                <a:spcPts val="0"/>
              </a:spcBef>
              <a:spcAft>
                <a:spcPts val="0"/>
              </a:spcAft>
              <a:buClr>
                <a:schemeClr val="dk1"/>
              </a:buClr>
              <a:buSzPts val="1200"/>
              <a:buFont typeface="Calibri"/>
              <a:buNone/>
            </a:pPr>
            <a:endParaRPr/>
          </a:p>
          <a:p>
            <a:pPr marL="457200" lvl="0" indent="-317500" algn="l" rtl="0">
              <a:lnSpc>
                <a:spcPct val="100000"/>
              </a:lnSpc>
              <a:spcBef>
                <a:spcPts val="0"/>
              </a:spcBef>
              <a:spcAft>
                <a:spcPts val="0"/>
              </a:spcAft>
              <a:buClr>
                <a:schemeClr val="dk1"/>
              </a:buClr>
              <a:buSzPts val="1400"/>
              <a:buChar char="•"/>
            </a:pPr>
            <a:r>
              <a:rPr lang="en-US" b="1"/>
              <a:t>Formally welcome families </a:t>
            </a:r>
            <a:r>
              <a:rPr lang="en-US"/>
              <a:t>and tell them the title of today’s workshop. Do not go into specific steps of the reading tip at this point. </a:t>
            </a:r>
            <a:endParaRPr/>
          </a:p>
          <a:p>
            <a:pPr marL="457200" lvl="0" indent="-317500" algn="l" rtl="0">
              <a:lnSpc>
                <a:spcPct val="100000"/>
              </a:lnSpc>
              <a:spcBef>
                <a:spcPts val="0"/>
              </a:spcBef>
              <a:spcAft>
                <a:spcPts val="0"/>
              </a:spcAft>
              <a:buClr>
                <a:schemeClr val="dk1"/>
              </a:buClr>
              <a:buSzPts val="1400"/>
              <a:buChar char="•"/>
            </a:pPr>
            <a:r>
              <a:rPr lang="en-US"/>
              <a:t>Ensure families have the materials they need and are sitting with their children.</a:t>
            </a:r>
            <a:endParaRPr/>
          </a:p>
          <a:p>
            <a:pPr marL="0" marR="0" lvl="0" indent="0" algn="l" rtl="0">
              <a:lnSpc>
                <a:spcPct val="100000"/>
              </a:lnSpc>
              <a:spcBef>
                <a:spcPts val="0"/>
              </a:spcBef>
              <a:spcAft>
                <a:spcPts val="0"/>
              </a:spcAft>
              <a:buSzPts val="1400"/>
              <a:buNone/>
            </a:pPr>
            <a:endParaRPr/>
          </a:p>
        </p:txBody>
      </p:sp>
      <p:sp>
        <p:nvSpPr>
          <p:cNvPr id="1417" name="Google Shape;1417;p2: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p3: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 </a:t>
            </a:r>
            <a:endParaRPr/>
          </a:p>
          <a:p>
            <a:pPr marL="457200" lvl="0" indent="-317500" algn="l" rtl="0">
              <a:lnSpc>
                <a:spcPct val="100000"/>
              </a:lnSpc>
              <a:spcBef>
                <a:spcPts val="0"/>
              </a:spcBef>
              <a:spcAft>
                <a:spcPts val="0"/>
              </a:spcAft>
              <a:buSzPts val="1400"/>
              <a:buChar char="•"/>
            </a:pPr>
            <a:r>
              <a:rPr lang="en-US" b="1"/>
              <a:t>Provide an overview of what families </a:t>
            </a:r>
            <a:r>
              <a:rPr lang="en-US"/>
              <a:t>will be doing today (and at every Family Workshop).</a:t>
            </a:r>
            <a:endParaRPr/>
          </a:p>
          <a:p>
            <a:pPr marL="914400" lvl="1" indent="-317500" algn="l" rtl="0">
              <a:lnSpc>
                <a:spcPct val="100000"/>
              </a:lnSpc>
              <a:spcBef>
                <a:spcPts val="0"/>
              </a:spcBef>
              <a:spcAft>
                <a:spcPts val="0"/>
              </a:spcAft>
              <a:buSzPts val="1400"/>
              <a:buChar char="•"/>
            </a:pPr>
            <a:r>
              <a:rPr lang="en-US"/>
              <a:t>If this is the first or second Family Workshop in a series, explain that the icons for each of the four parts of the Family Workshop also run along the bottom of slides. ​ </a:t>
            </a:r>
            <a:endParaRPr/>
          </a:p>
          <a:p>
            <a:pPr marL="0" lvl="0" indent="0" algn="l" rtl="0">
              <a:lnSpc>
                <a:spcPct val="100000"/>
              </a:lnSpc>
              <a:spcBef>
                <a:spcPts val="0"/>
              </a:spcBef>
              <a:spcAft>
                <a:spcPts val="0"/>
              </a:spcAft>
              <a:buSzPts val="1400"/>
              <a:buFont typeface="Calibri"/>
              <a:buNone/>
            </a:pPr>
            <a:endParaRPr u="sng"/>
          </a:p>
          <a:p>
            <a:pPr marL="0" lvl="0" indent="0" algn="l" rtl="0">
              <a:lnSpc>
                <a:spcPct val="100000"/>
              </a:lnSpc>
              <a:spcBef>
                <a:spcPts val="0"/>
              </a:spcBef>
              <a:spcAft>
                <a:spcPts val="0"/>
              </a:spcAft>
              <a:buClr>
                <a:schemeClr val="dk1"/>
              </a:buClr>
              <a:buSzPts val="1400"/>
              <a:buFont typeface="Calibri"/>
              <a:buNone/>
            </a:pPr>
            <a:r>
              <a:rPr lang="en-US" u="sng"/>
              <a:t>Sample script</a:t>
            </a:r>
            <a:endParaRPr/>
          </a:p>
          <a:p>
            <a:pPr marL="0" lvl="0" indent="0" algn="l" rtl="0">
              <a:lnSpc>
                <a:spcPct val="100000"/>
              </a:lnSpc>
              <a:spcBef>
                <a:spcPts val="0"/>
              </a:spcBef>
              <a:spcAft>
                <a:spcPts val="0"/>
              </a:spcAft>
              <a:buClr>
                <a:schemeClr val="dk1"/>
              </a:buClr>
              <a:buSzPts val="1400"/>
              <a:buFont typeface="Calibri"/>
              <a:buNone/>
            </a:pPr>
            <a:r>
              <a:rPr lang="en-US" i="1"/>
              <a:t>Here is our plan for today. You can see each part of our agenda has an icon </a:t>
            </a:r>
            <a:r>
              <a:rPr lang="en-US"/>
              <a:t>[point to the icons]</a:t>
            </a:r>
            <a:r>
              <a:rPr lang="en-US" i="1"/>
              <a:t>. You can also find each icon along the bottom of each slide  </a:t>
            </a:r>
            <a:r>
              <a:rPr lang="en-US"/>
              <a:t>[point to bottom] </a:t>
            </a:r>
            <a:r>
              <a:rPr lang="en-US" i="1"/>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marL="0" lvl="0" indent="0" algn="l" rtl="0">
              <a:lnSpc>
                <a:spcPct val="100000"/>
              </a:lnSpc>
              <a:spcBef>
                <a:spcPts val="0"/>
              </a:spcBef>
              <a:spcAft>
                <a:spcPts val="0"/>
              </a:spcAft>
              <a:buClr>
                <a:schemeClr val="dk1"/>
              </a:buClr>
              <a:buSzPts val="1400"/>
              <a:buFont typeface="Calibri"/>
              <a:buNone/>
            </a:pPr>
            <a:r>
              <a:rPr lang="en-US" i="1"/>
              <a:t> </a:t>
            </a:r>
            <a:endParaRPr i="1"/>
          </a:p>
          <a:p>
            <a:pPr marL="0" lvl="0" indent="0" algn="l" rtl="0">
              <a:lnSpc>
                <a:spcPct val="100000"/>
              </a:lnSpc>
              <a:spcBef>
                <a:spcPts val="0"/>
              </a:spcBef>
              <a:spcAft>
                <a:spcPts val="0"/>
              </a:spcAft>
              <a:buClr>
                <a:schemeClr val="dk1"/>
              </a:buClr>
              <a:buSzPts val="1400"/>
              <a:buFont typeface="Calibri"/>
              <a:buNone/>
            </a:pPr>
            <a:r>
              <a:rPr lang="en-US" i="1"/>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the joy of reading.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100"/>
              <a:buFont typeface="Arial"/>
              <a:buNone/>
            </a:pPr>
            <a:r>
              <a:rPr lang="en-US" i="1"/>
              <a:t>Aquí tenemos el plan para hoy. Se puede ver que cada parte de la agenda tiene un ícono </a:t>
            </a:r>
            <a:r>
              <a:rPr lang="en-US"/>
              <a:t>[point to the icons]. </a:t>
            </a:r>
            <a:r>
              <a:rPr lang="en-US" i="1"/>
              <a:t>También se encuentran en el final de cada diapositiva </a:t>
            </a:r>
            <a:r>
              <a:rPr lang="en-US"/>
              <a:t>[point to bottom] </a:t>
            </a:r>
            <a:r>
              <a:rPr lang="en-US" i="1"/>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marL="0" lvl="0" indent="0" algn="l" rtl="0">
              <a:lnSpc>
                <a:spcPct val="100000"/>
              </a:lnSpc>
              <a:spcBef>
                <a:spcPts val="0"/>
              </a:spcBef>
              <a:spcAft>
                <a:spcPts val="0"/>
              </a:spcAft>
              <a:buClr>
                <a:schemeClr val="dk1"/>
              </a:buClr>
              <a:buSzPts val="1100"/>
              <a:buFont typeface="Arial"/>
              <a:buNone/>
            </a:pPr>
            <a:r>
              <a:rPr lang="en-US"/>
              <a:t> </a:t>
            </a:r>
            <a:endParaRPr/>
          </a:p>
          <a:p>
            <a:pPr marL="0" lvl="0" indent="0" algn="l" rtl="0">
              <a:lnSpc>
                <a:spcPct val="100000"/>
              </a:lnSpc>
              <a:spcBef>
                <a:spcPts val="0"/>
              </a:spcBef>
              <a:spcAft>
                <a:spcPts val="0"/>
              </a:spcAft>
              <a:buClr>
                <a:schemeClr val="dk1"/>
              </a:buClr>
              <a:buSzPts val="1100"/>
              <a:buFont typeface="Arial"/>
              <a:buNone/>
            </a:pPr>
            <a:r>
              <a:rPr lang="en-US" i="1"/>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marL="457200" lvl="0" indent="-228600" algn="l" rtl="0">
              <a:lnSpc>
                <a:spcPct val="100000"/>
              </a:lnSpc>
              <a:spcBef>
                <a:spcPts val="0"/>
              </a:spcBef>
              <a:spcAft>
                <a:spcPts val="0"/>
              </a:spcAft>
              <a:buSzPts val="1400"/>
              <a:buNone/>
            </a:pPr>
            <a:endParaRPr/>
          </a:p>
        </p:txBody>
      </p:sp>
      <p:sp>
        <p:nvSpPr>
          <p:cNvPr id="1422" name="Google Shape;1422;p3: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824b1d103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1" name="Google Shape;101;g2c824b1d1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this is not the first or last Family Workshop, please delete this slide from the slide deck.</a:t>
            </a:r>
            <a:endParaRPr sz="1200" b="1">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you are an LAUSD teacher or staff member, please delete this slide from ALL Family Workshop decks.</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Families who fill out the survey will be asked to provide an email to be entered into the raffle.</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One raffle winner will be selected by Springboard Collaborative’s Data &amp; Evaluation team after the first and last workshop and sent a $15 e-gift card to the email they provided.</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need print-out versions of the QR code survey in English or the other translated languages, you can find those here: </a:t>
            </a:r>
            <a:r>
              <a:rPr lang="en" sz="1200" u="sng">
                <a:solidFill>
                  <a:schemeClr val="hlink"/>
                </a:solidFill>
                <a:latin typeface="Calibri"/>
                <a:ea typeface="Calibri"/>
                <a:cs typeface="Calibri"/>
                <a:sym typeface="Calibri"/>
                <a:hlinkClick r:id="rId3"/>
              </a:rPr>
              <a:t>https://drive.google.com/file/d/1zjxnM0C9aP4C9WJFbw2A8eFpjZ29wBWG/view?usp=sharing</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want to send the survey directly to families, you can find the link to the survey here: </a:t>
            </a:r>
            <a:r>
              <a:rPr lang="en" sz="1200" b="1"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bit.ly/3BUBxbx</a:t>
            </a:r>
            <a:endParaRPr sz="1200" b="1">
              <a:solidFill>
                <a:srgbClr val="0000FF"/>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Briefly explain the guidelines</a:t>
            </a:r>
            <a:r>
              <a:rPr lang="en-US" sz="1200" b="0" i="0" u="none" strike="noStrike" cap="none">
                <a:solidFill>
                  <a:schemeClr val="dk1"/>
                </a:solidFill>
                <a:latin typeface="Calibri"/>
                <a:ea typeface="Calibri"/>
                <a:cs typeface="Calibri"/>
                <a:sym typeface="Calibri"/>
              </a:rPr>
              <a:t> or “the rules we all agree to follow so that we can all have an enjoyable and an effective workshop.”</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If this is the first workshop, briefly explain each of the guidelines.</a:t>
            </a:r>
            <a:endParaRPr sz="1200" b="0" i="0" u="none" strike="noStrike" cap="none">
              <a:solidFill>
                <a:schemeClr val="dk1"/>
              </a:solidFill>
              <a:latin typeface="Calibri"/>
              <a:ea typeface="Calibri"/>
              <a:cs typeface="Calibri"/>
              <a:sym typeface="Calibri"/>
            </a:endParaRPr>
          </a:p>
          <a:p>
            <a:pPr marL="914400" lvl="1" indent="-317500" algn="l" rtl="0">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Emphasize these guidelines are for everyone, including you, the facilitator, and pledge</a:t>
            </a:r>
            <a:r>
              <a:rPr lang="en-US" sz="1200" b="0" i="0" u="none" strike="noStrike" cap="none">
                <a:solidFill>
                  <a:schemeClr val="dk1"/>
                </a:solidFill>
                <a:latin typeface="Calibri"/>
                <a:ea typeface="Calibri"/>
                <a:cs typeface="Calibri"/>
                <a:sym typeface="Calibri"/>
              </a:rPr>
              <a:t> to be prepared,</a:t>
            </a:r>
            <a:r>
              <a:rPr lang="en-US"/>
              <a:t> </a:t>
            </a:r>
            <a:r>
              <a:rPr lang="en-US" sz="1200" b="0" i="0" u="none" strike="noStrike" cap="none">
                <a:solidFill>
                  <a:schemeClr val="dk1"/>
                </a:solidFill>
                <a:latin typeface="Calibri"/>
                <a:ea typeface="Calibri"/>
                <a:cs typeface="Calibri"/>
                <a:sym typeface="Calibri"/>
              </a:rPr>
              <a:t>pre</a:t>
            </a:r>
            <a:r>
              <a:rPr lang="en-US"/>
              <a:t>sent, </a:t>
            </a:r>
            <a:r>
              <a:rPr lang="en-US" sz="1200" b="0" i="0" u="none" strike="noStrike" cap="none">
                <a:solidFill>
                  <a:schemeClr val="dk1"/>
                </a:solidFill>
                <a:latin typeface="Calibri"/>
                <a:ea typeface="Calibri"/>
                <a:cs typeface="Calibri"/>
                <a:sym typeface="Calibri"/>
              </a:rPr>
              <a:t>courteous, and ask questions.</a:t>
            </a: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Emphasize the last point and </a:t>
            </a:r>
            <a:r>
              <a:rPr lang="en-US" sz="1200" b="1" i="0" u="none" strike="noStrike" cap="none">
                <a:solidFill>
                  <a:schemeClr val="dk1"/>
                </a:solidFill>
                <a:latin typeface="Calibri"/>
                <a:ea typeface="Calibri"/>
                <a:cs typeface="Calibri"/>
                <a:sym typeface="Calibri"/>
              </a:rPr>
              <a:t>specifically invite families to ask lots of questions.</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
        <p:nvSpPr>
          <p:cNvPr id="1443" name="Google Shape;1443;p5: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6: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Part 2: Reading tip</a:t>
            </a:r>
            <a:endParaRPr/>
          </a:p>
          <a:p>
            <a:pPr marL="0" lvl="0" indent="0" algn="l" rtl="0">
              <a:lnSpc>
                <a:spcPct val="100000"/>
              </a:lnSpc>
              <a:spcBef>
                <a:spcPts val="0"/>
              </a:spcBef>
              <a:spcAft>
                <a:spcPts val="0"/>
              </a:spcAft>
              <a:buClr>
                <a:schemeClr val="dk1"/>
              </a:buClr>
              <a:buSzPts val="1100"/>
              <a:buFont typeface="Arial"/>
              <a:buNone/>
            </a:pPr>
            <a:endParaRPr/>
          </a:p>
          <a:p>
            <a:pPr marL="457200" lvl="0" indent="-279400" algn="l" rtl="0">
              <a:lnSpc>
                <a:spcPct val="100000"/>
              </a:lnSpc>
              <a:spcBef>
                <a:spcPts val="0"/>
              </a:spcBef>
              <a:spcAft>
                <a:spcPts val="0"/>
              </a:spcAft>
              <a:buSzPts val="800"/>
              <a:buChar char="●"/>
            </a:pPr>
            <a:r>
              <a:rPr lang="en-US" b="1"/>
              <a:t>Introduce the 2 parts of the reading tip.</a:t>
            </a:r>
            <a:endParaRPr b="1"/>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 </a:t>
            </a:r>
            <a:endParaRPr u="sng"/>
          </a:p>
          <a:p>
            <a:pPr marL="0" lvl="0" indent="0" algn="l" rtl="0">
              <a:lnSpc>
                <a:spcPct val="100000"/>
              </a:lnSpc>
              <a:spcBef>
                <a:spcPts val="0"/>
              </a:spcBef>
              <a:spcAft>
                <a:spcPts val="0"/>
              </a:spcAft>
              <a:buClr>
                <a:schemeClr val="dk1"/>
              </a:buClr>
              <a:buSzPts val="1100"/>
              <a:buFont typeface="Arial"/>
              <a:buNone/>
            </a:pPr>
            <a:r>
              <a:rPr lang="en-US" i="1"/>
              <a:t>Here is the reading tip for today:</a:t>
            </a:r>
            <a:endParaRPr i="1"/>
          </a:p>
          <a:p>
            <a:pPr marL="0" lvl="0" indent="0" algn="l" rtl="0">
              <a:lnSpc>
                <a:spcPct val="100000"/>
              </a:lnSpc>
              <a:spcBef>
                <a:spcPts val="0"/>
              </a:spcBef>
              <a:spcAft>
                <a:spcPts val="0"/>
              </a:spcAft>
              <a:buClr>
                <a:schemeClr val="dk1"/>
              </a:buClr>
              <a:buSzPts val="1100"/>
              <a:buFont typeface="Arial"/>
              <a:buNone/>
            </a:pPr>
            <a:endParaRPr i="1"/>
          </a:p>
          <a:p>
            <a:pPr marL="457200" lvl="0" indent="-279400" algn="l" rtl="0">
              <a:lnSpc>
                <a:spcPct val="100000"/>
              </a:lnSpc>
              <a:spcBef>
                <a:spcPts val="0"/>
              </a:spcBef>
              <a:spcAft>
                <a:spcPts val="0"/>
              </a:spcAft>
              <a:buSzPts val="800"/>
              <a:buChar char="●"/>
            </a:pPr>
            <a:r>
              <a:rPr lang="en-US" i="1"/>
              <a:t>First, we will choose a fun song and sing it! </a:t>
            </a:r>
            <a:endParaRPr i="1"/>
          </a:p>
          <a:p>
            <a:pPr marL="457200" lvl="0" indent="-279400" algn="l" rtl="0">
              <a:lnSpc>
                <a:spcPct val="100000"/>
              </a:lnSpc>
              <a:spcBef>
                <a:spcPts val="0"/>
              </a:spcBef>
              <a:spcAft>
                <a:spcPts val="0"/>
              </a:spcAft>
              <a:buSzPts val="800"/>
              <a:buChar char="●"/>
            </a:pPr>
            <a:r>
              <a:rPr lang="en-US" i="1"/>
              <a:t>Then, we will play with the words in the song so your child can practice manipulating, or changing, the sounds in words that they hear.</a:t>
            </a:r>
            <a:endParaRPr i="1"/>
          </a:p>
          <a:p>
            <a:pPr marL="0" lvl="0" indent="0" algn="l" rtl="0">
              <a:lnSpc>
                <a:spcPct val="100000"/>
              </a:lnSpc>
              <a:spcBef>
                <a:spcPts val="0"/>
              </a:spcBef>
              <a:spcAft>
                <a:spcPts val="0"/>
              </a:spcAft>
              <a:buClr>
                <a:schemeClr val="dk1"/>
              </a:buClr>
              <a:buSzPts val="1100"/>
              <a:buFont typeface="Arial"/>
              <a:buNone/>
            </a:pPr>
            <a:endParaRPr i="1"/>
          </a:p>
          <a:p>
            <a:pPr marL="0" lvl="0" indent="0" algn="l" rtl="0">
              <a:lnSpc>
                <a:spcPct val="100000"/>
              </a:lnSpc>
              <a:spcBef>
                <a:spcPts val="0"/>
              </a:spcBef>
              <a:spcAft>
                <a:spcPts val="0"/>
              </a:spcAft>
              <a:buClr>
                <a:schemeClr val="dk1"/>
              </a:buClr>
              <a:buSzPts val="1100"/>
              <a:buFont typeface="Arial"/>
              <a:buNone/>
            </a:pPr>
            <a:r>
              <a:rPr lang="en-US" i="1"/>
              <a:t>Why is this tip important?</a:t>
            </a:r>
            <a:endParaRPr i="1"/>
          </a:p>
          <a:p>
            <a:pPr marL="0" lvl="0" indent="0" algn="l" rtl="0">
              <a:lnSpc>
                <a:spcPct val="100000"/>
              </a:lnSpc>
              <a:spcBef>
                <a:spcPts val="0"/>
              </a:spcBef>
              <a:spcAft>
                <a:spcPts val="0"/>
              </a:spcAft>
              <a:buClr>
                <a:schemeClr val="dk1"/>
              </a:buClr>
              <a:buSzPts val="1100"/>
              <a:buFont typeface="Arial"/>
              <a:buNone/>
            </a:pPr>
            <a:r>
              <a:rPr lang="en-US" i="1"/>
              <a:t>Hearing and playing around with different sounds in language helps your child understand that words are made up of different sounds. We call this phonological awareness. It’s a very important pre-reading skill!</a:t>
            </a:r>
            <a:endParaRPr i="1"/>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100"/>
              <a:buFont typeface="Arial"/>
              <a:buNone/>
            </a:pPr>
            <a:r>
              <a:rPr lang="en-US" i="1"/>
              <a:t>Hoy el consejo de lectura es:</a:t>
            </a:r>
            <a:endParaRPr i="1"/>
          </a:p>
          <a:p>
            <a:pPr marL="0" lvl="0" indent="0" algn="l" rtl="0">
              <a:lnSpc>
                <a:spcPct val="100000"/>
              </a:lnSpc>
              <a:spcBef>
                <a:spcPts val="0"/>
              </a:spcBef>
              <a:spcAft>
                <a:spcPts val="0"/>
              </a:spcAft>
              <a:buClr>
                <a:schemeClr val="dk1"/>
              </a:buClr>
              <a:buSzPts val="1100"/>
              <a:buFont typeface="Arial"/>
              <a:buNone/>
            </a:pPr>
            <a:endParaRPr i="1"/>
          </a:p>
          <a:p>
            <a:pPr marL="457200" lvl="0" indent="-279400" algn="l" rtl="0">
              <a:lnSpc>
                <a:spcPct val="100000"/>
              </a:lnSpc>
              <a:spcBef>
                <a:spcPts val="0"/>
              </a:spcBef>
              <a:spcAft>
                <a:spcPts val="0"/>
              </a:spcAft>
              <a:buSzPts val="800"/>
              <a:buChar char="●"/>
            </a:pPr>
            <a:r>
              <a:rPr lang="en-US" i="1"/>
              <a:t>Primero, ¡escogemos una canción divertida y la cantamos! </a:t>
            </a:r>
            <a:endParaRPr i="1"/>
          </a:p>
          <a:p>
            <a:pPr marL="457200" lvl="0" indent="-279400" algn="l" rtl="0">
              <a:lnSpc>
                <a:spcPct val="100000"/>
              </a:lnSpc>
              <a:spcBef>
                <a:spcPts val="0"/>
              </a:spcBef>
              <a:spcAft>
                <a:spcPts val="0"/>
              </a:spcAft>
              <a:buSzPts val="800"/>
              <a:buChar char="●"/>
            </a:pPr>
            <a:r>
              <a:rPr lang="en-US" i="1"/>
              <a:t>Luego, jugamos con las palabras en la canción. Así su hijo puede practicar como manipular, o cambiar, los sonidos de las palabras que escucha. </a:t>
            </a:r>
            <a:endParaRPr i="1"/>
          </a:p>
          <a:p>
            <a:pPr marL="0" lvl="0" indent="0" algn="l" rtl="0">
              <a:lnSpc>
                <a:spcPct val="100000"/>
              </a:lnSpc>
              <a:spcBef>
                <a:spcPts val="0"/>
              </a:spcBef>
              <a:spcAft>
                <a:spcPts val="0"/>
              </a:spcAft>
              <a:buClr>
                <a:schemeClr val="dk1"/>
              </a:buClr>
              <a:buSzPts val="1100"/>
              <a:buFont typeface="Arial"/>
              <a:buNone/>
            </a:pPr>
            <a:endParaRPr i="1"/>
          </a:p>
          <a:p>
            <a:pPr marL="0" lvl="0" indent="0" algn="l" rtl="0">
              <a:lnSpc>
                <a:spcPct val="100000"/>
              </a:lnSpc>
              <a:spcBef>
                <a:spcPts val="0"/>
              </a:spcBef>
              <a:spcAft>
                <a:spcPts val="0"/>
              </a:spcAft>
              <a:buClr>
                <a:schemeClr val="dk1"/>
              </a:buClr>
              <a:buSzPts val="1100"/>
              <a:buFont typeface="Arial"/>
              <a:buNone/>
            </a:pPr>
            <a:r>
              <a:rPr lang="en-US" i="1"/>
              <a:t>¿Por qué este consejo es tan importante?</a:t>
            </a:r>
            <a:endParaRPr i="1"/>
          </a:p>
          <a:p>
            <a:pPr marL="0" lvl="0" indent="0" algn="l" rtl="0">
              <a:lnSpc>
                <a:spcPct val="100000"/>
              </a:lnSpc>
              <a:spcBef>
                <a:spcPts val="0"/>
              </a:spcBef>
              <a:spcAft>
                <a:spcPts val="0"/>
              </a:spcAft>
              <a:buClr>
                <a:schemeClr val="dk1"/>
              </a:buClr>
              <a:buSzPts val="1100"/>
              <a:buFont typeface="Arial"/>
              <a:buNone/>
            </a:pPr>
            <a:r>
              <a:rPr lang="en-US" i="1"/>
              <a:t>Escuchar y jugar con los sonidos del idioma le muestra a su hijo que las palabras están hechas de sonidos diferentes. </a:t>
            </a:r>
            <a:endParaRPr i="1"/>
          </a:p>
          <a:p>
            <a:pPr marL="0" lvl="0" indent="0" algn="l" rtl="0">
              <a:lnSpc>
                <a:spcPct val="100000"/>
              </a:lnSpc>
              <a:spcBef>
                <a:spcPts val="0"/>
              </a:spcBef>
              <a:spcAft>
                <a:spcPts val="0"/>
              </a:spcAft>
              <a:buSzPts val="1100"/>
              <a:buNone/>
            </a:pPr>
            <a:r>
              <a:rPr lang="en-US" i="1"/>
              <a:t>En inglés, se llama “phonological awareness”. Es el conocimiento de la fonética. ¡Es una destreza muy importante para antes de leer!</a:t>
            </a:r>
            <a:endParaRPr i="1"/>
          </a:p>
        </p:txBody>
      </p:sp>
      <p:sp>
        <p:nvSpPr>
          <p:cNvPr id="1460" name="Google Shape;1460;p6:notes"/>
          <p:cNvSpPr>
            <a:spLocks noGrp="1" noRot="1" noChangeAspect="1"/>
          </p:cNvSpPr>
          <p:nvPr>
            <p:ph type="sldImg" idx="2"/>
          </p:nvPr>
        </p:nvSpPr>
        <p:spPr>
          <a:xfrm>
            <a:off x="3533775" y="127000"/>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7:notes"/>
          <p:cNvSpPr>
            <a:spLocks noGrp="1" noRot="1" noChangeAspect="1"/>
          </p:cNvSpPr>
          <p:nvPr>
            <p:ph type="sldImg" idx="2"/>
          </p:nvPr>
        </p:nvSpPr>
        <p:spPr>
          <a:xfrm>
            <a:off x="128588" y="104775"/>
            <a:ext cx="2079625" cy="1169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1" name="Google Shape;1471;p7: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279400" algn="l" rtl="0">
              <a:lnSpc>
                <a:spcPct val="100000"/>
              </a:lnSpc>
              <a:spcBef>
                <a:spcPts val="0"/>
              </a:spcBef>
              <a:spcAft>
                <a:spcPts val="0"/>
              </a:spcAft>
              <a:buClr>
                <a:schemeClr val="dk1"/>
              </a:buClr>
              <a:buSzPts val="800"/>
              <a:buFont typeface="Calibri"/>
              <a:buChar char="●"/>
            </a:pPr>
            <a:r>
              <a:rPr lang="en-US"/>
              <a:t>To make sure everyone has a common understanding, </a:t>
            </a:r>
            <a:r>
              <a:rPr lang="en-US" b="1"/>
              <a:t>define some literacy terms</a:t>
            </a:r>
            <a:r>
              <a:rPr lang="en-US"/>
              <a:t> as needed.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8:notes"/>
          <p:cNvSpPr>
            <a:spLocks noGrp="1" noRot="1" noChangeAspect="1"/>
          </p:cNvSpPr>
          <p:nvPr>
            <p:ph type="sldImg" idx="2"/>
          </p:nvPr>
        </p:nvSpPr>
        <p:spPr>
          <a:xfrm>
            <a:off x="3533775" y="22542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4" name="Google Shape;1484;p8: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Explain the song </a:t>
            </a:r>
            <a:r>
              <a:rPr lang="en-US" sz="1200" b="0" i="0" u="none" strike="noStrike" cap="none">
                <a:solidFill>
                  <a:schemeClr val="dk1"/>
                </a:solidFill>
                <a:latin typeface="Calibri"/>
                <a:ea typeface="Calibri"/>
                <a:cs typeface="Calibri"/>
                <a:sym typeface="Calibri"/>
              </a:rPr>
              <a:t>“I Like to Eat Apples and Bananas” to families. </a:t>
            </a:r>
            <a:endParaRPr/>
          </a:p>
          <a:p>
            <a:pPr marL="457200" marR="0" lvl="0" indent="-228600" algn="l" rtl="0">
              <a:lnSpc>
                <a:spcPct val="100000"/>
              </a:lnSpc>
              <a:spcBef>
                <a:spcPts val="0"/>
              </a:spcBef>
              <a:spcAft>
                <a:spcPts val="0"/>
              </a:spcAft>
              <a:buClr>
                <a:srgbClr val="000000"/>
              </a:buClr>
              <a:buSzPts val="1400"/>
              <a:buFont typeface="Arial"/>
              <a:buNone/>
            </a:pPr>
            <a:endParaRPr u="sng"/>
          </a:p>
          <a:p>
            <a:pPr marL="0" marR="0" lvl="0" indent="0" algn="l" rtl="0">
              <a:lnSpc>
                <a:spcPct val="100000"/>
              </a:lnSpc>
              <a:spcBef>
                <a:spcPts val="0"/>
              </a:spcBef>
              <a:spcAft>
                <a:spcPts val="0"/>
              </a:spcAft>
              <a:buClr>
                <a:srgbClr val="000000"/>
              </a:buClr>
              <a:buSzPts val="1400"/>
              <a:buFont typeface="Arial"/>
              <a:buNone/>
            </a:pPr>
            <a:r>
              <a:rPr lang="en-US" u="sng"/>
              <a:t>Sample script: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First, choose a fun song! We have chosen one that many of you may know: I Like to Eat Apples and Bananas. We chose this song because each time you sing a new verse, you switch out the vowel sounds in the words to make new, silly, versions of each word.</a:t>
            </a:r>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Who knows this song? </a:t>
            </a:r>
            <a:r>
              <a:rPr lang="en-US" sz="1200" b="0" i="0" u="none" strike="noStrike" cap="none">
                <a:solidFill>
                  <a:schemeClr val="dk1"/>
                </a:solidFill>
                <a:latin typeface="Calibri"/>
                <a:ea typeface="Calibri"/>
                <a:cs typeface="Calibri"/>
                <a:sym typeface="Calibri"/>
              </a:rPr>
              <a:t>[wait for responses]</a:t>
            </a:r>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Great! The basic idea is that we are going to the same thing “I like to eat, eat, eat, apples and bananas” each verse but we are going to change the vowel sounds. For example, in the verse that goes “I like to ote, ote, ote, opples and bononos” I have put the long “o” sound into these 5 five words. </a:t>
            </a:r>
            <a:endParaRPr/>
          </a:p>
          <a:p>
            <a:pPr marL="457200" marR="0" lvl="0" indent="-228600" algn="l" rtl="0">
              <a:lnSpc>
                <a:spcPct val="100000"/>
              </a:lnSpc>
              <a:spcBef>
                <a:spcPts val="0"/>
              </a:spcBef>
              <a:spcAft>
                <a:spcPts val="0"/>
              </a:spcAft>
              <a:buClr>
                <a:srgbClr val="000000"/>
              </a:buClr>
              <a:buSzPts val="1400"/>
              <a:buFont typeface="Arial"/>
              <a:buNone/>
            </a:pPr>
            <a:endParaRPr i="1"/>
          </a:p>
          <a:p>
            <a:pPr marL="0" marR="0" lvl="0" indent="0" algn="l" rtl="0">
              <a:lnSpc>
                <a:spcPct val="100000"/>
              </a:lnSpc>
              <a:spcBef>
                <a:spcPts val="0"/>
              </a:spcBef>
              <a:spcAft>
                <a:spcPts val="0"/>
              </a:spcAft>
              <a:buClr>
                <a:srgbClr val="000000"/>
              </a:buClr>
              <a:buSzPts val="1400"/>
              <a:buFont typeface="Arial"/>
              <a:buNone/>
            </a:pPr>
            <a:r>
              <a:rPr lang="en-US" u="sng"/>
              <a:t>Sample script in Spanish</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Arial"/>
              <a:buNone/>
            </a:pPr>
            <a:r>
              <a:rPr lang="en-US" i="1"/>
              <a:t>Primero, ¡escoge una canción divertida! Escogimos una que muchos de ustedes probablemente conocen: Me gusta comer manzanas y plátanos. Escogimos esta canción porque cada vez que cantas un verso nuevo, cambias el sonido del vocal en las palabras para crear una versión nueva y divertida de cada palabra. </a:t>
            </a:r>
            <a:endParaRPr/>
          </a:p>
          <a:p>
            <a:pPr marL="0" lvl="0" indent="0" algn="l" rtl="0">
              <a:lnSpc>
                <a:spcPct val="100000"/>
              </a:lnSpc>
              <a:spcBef>
                <a:spcPts val="0"/>
              </a:spcBef>
              <a:spcAft>
                <a:spcPts val="0"/>
              </a:spcAft>
              <a:buClr>
                <a:schemeClr val="dk1"/>
              </a:buClr>
              <a:buSzPts val="1400"/>
              <a:buFont typeface="Arial"/>
              <a:buNone/>
            </a:pPr>
            <a:r>
              <a:rPr lang="en-US" i="1"/>
              <a:t>¿Alguien ya conoce esta canción? </a:t>
            </a:r>
            <a:r>
              <a:rPr lang="en-US"/>
              <a:t>[espera las respuestas]</a:t>
            </a:r>
            <a:endParaRPr/>
          </a:p>
          <a:p>
            <a:pPr marL="0" lvl="0" indent="0" algn="l" rtl="0">
              <a:lnSpc>
                <a:spcPct val="100000"/>
              </a:lnSpc>
              <a:spcBef>
                <a:spcPts val="0"/>
              </a:spcBef>
              <a:spcAft>
                <a:spcPts val="0"/>
              </a:spcAft>
              <a:buClr>
                <a:schemeClr val="dk1"/>
              </a:buClr>
              <a:buSzPts val="1400"/>
              <a:buFont typeface="Arial"/>
              <a:buNone/>
            </a:pPr>
            <a:r>
              <a:rPr lang="en-US" i="1"/>
              <a:t>¡Excelente! La idea es que vamos a cantar la misma cosa “I like to eat, eat, eat, apples and bananas” cada verso pero vamos a cambiar el sonido del vocal. Por ejemplo, en el verso que dice “I like to ote, ote, ote, opples and bononos” usé el sonido del “o” en las cinco palabras. </a:t>
            </a:r>
            <a:endParaRPr i="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p9:notes"/>
          <p:cNvSpPr>
            <a:spLocks noGrp="1" noRot="1" noChangeAspect="1"/>
          </p:cNvSpPr>
          <p:nvPr>
            <p:ph type="sldImg" idx="2"/>
          </p:nvPr>
        </p:nvSpPr>
        <p:spPr>
          <a:xfrm>
            <a:off x="3533775" y="127000"/>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7" name="Google Shape;1497;p9: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200" b="1" i="0" u="none" strike="noStrike" cap="none">
              <a:solidFill>
                <a:schemeClr val="dk1"/>
              </a:solidFill>
              <a:latin typeface="Calibri"/>
              <a:ea typeface="Calibri"/>
              <a:cs typeface="Calibri"/>
              <a:sym typeface="Calibri"/>
            </a:endParaRPr>
          </a:p>
          <a:p>
            <a:pPr marL="457200" marR="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Lead a group practice of the song </a:t>
            </a:r>
            <a:r>
              <a:rPr lang="en-US" sz="1200" b="0" i="0" u="none" strike="noStrike" cap="none">
                <a:solidFill>
                  <a:schemeClr val="dk1"/>
                </a:solidFill>
                <a:latin typeface="Calibri"/>
                <a:ea typeface="Calibri"/>
                <a:cs typeface="Calibri"/>
                <a:sym typeface="Calibri"/>
              </a:rPr>
              <a:t>“I Like to Eat Apples and Bananas.” </a:t>
            </a:r>
            <a:endParaRPr/>
          </a:p>
          <a:p>
            <a:pPr marL="914400" marR="0" lvl="1"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Encourage the group to join you as they catch on or if they already know the song.</a:t>
            </a:r>
            <a:endParaRPr/>
          </a:p>
          <a:p>
            <a:pPr marL="457200" marR="0" lvl="0" indent="-228600" algn="l" rtl="0">
              <a:lnSpc>
                <a:spcPct val="100000"/>
              </a:lnSpc>
              <a:spcBef>
                <a:spcPts val="0"/>
              </a:spcBef>
              <a:spcAft>
                <a:spcPts val="0"/>
              </a:spcAft>
              <a:buClr>
                <a:srgbClr val="000000"/>
              </a:buClr>
              <a:buSzPts val="1400"/>
              <a:buFont typeface="Arial"/>
              <a:buNone/>
            </a:pPr>
            <a:endParaRPr u="sng"/>
          </a:p>
          <a:p>
            <a:pPr marL="0" marR="0" lvl="0" indent="0" algn="l" rtl="0">
              <a:lnSpc>
                <a:spcPct val="100000"/>
              </a:lnSpc>
              <a:spcBef>
                <a:spcPts val="0"/>
              </a:spcBef>
              <a:spcAft>
                <a:spcPts val="0"/>
              </a:spcAft>
              <a:buClr>
                <a:srgbClr val="000000"/>
              </a:buClr>
              <a:buSzPts val="1400"/>
              <a:buFont typeface="Arial"/>
              <a:buNone/>
            </a:pPr>
            <a:r>
              <a:rPr lang="en-US" u="sng"/>
              <a:t>Sample script: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The vowel letters in the English language are the letters a, e, i, o, and u. Each time we sing a new verse in this song, we pronounce the new silly words with the long vowel sound, just like “o” on the previous slide, for each vowel (that means the vowel sound is saying its own name).</a:t>
            </a:r>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Let me show you how it works. And those of you who know it, please join in!</a:t>
            </a:r>
            <a:endParaRPr/>
          </a:p>
          <a:p>
            <a:pPr marL="457200" marR="0" lvl="0" indent="-22860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u="sng"/>
              <a:t>Sample script in Spanish</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Arial"/>
              <a:buNone/>
            </a:pPr>
            <a:r>
              <a:rPr lang="en-US" i="1"/>
              <a:t>Las letras vocales en el inglés son las letras a, e, i, o, y u. Cada vez que cantamos un verso nuevo de la canción, pronunciamos las palabras absurdas con el sonido largo del vocal, como la “o” en la diapositiva previa, para cada vocal. En inglés, las vocales tienen más que un sonido. (Para esta canción, cantamos con el sonido que del vocal que es igual a decir el nombre del vocal.)</a:t>
            </a:r>
            <a:endParaRPr/>
          </a:p>
          <a:p>
            <a:pPr marL="0" lvl="0" indent="0" algn="l" rtl="0">
              <a:lnSpc>
                <a:spcPct val="100000"/>
              </a:lnSpc>
              <a:spcBef>
                <a:spcPts val="0"/>
              </a:spcBef>
              <a:spcAft>
                <a:spcPts val="0"/>
              </a:spcAft>
              <a:buClr>
                <a:schemeClr val="dk1"/>
              </a:buClr>
              <a:buSzPts val="1400"/>
              <a:buFont typeface="Arial"/>
              <a:buNone/>
            </a:pPr>
            <a:r>
              <a:rPr lang="en-US" i="1"/>
              <a:t>Voy a cantarla ahora. Para los que conocen la canción, por favor, ¡que me acompañen!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26.jpg"/><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26.jpg"/><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6" Type="http://schemas.openxmlformats.org/officeDocument/2006/relationships/image" Target="../media/image27.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
        <p:cNvGrpSpPr/>
        <p:nvPr/>
      </p:nvGrpSpPr>
      <p:grpSpPr>
        <a:xfrm>
          <a:off x="0" y="0"/>
          <a:ext cx="0" cy="0"/>
          <a:chOff x="0" y="0"/>
          <a:chExt cx="0" cy="0"/>
        </a:xfrm>
      </p:grpSpPr>
      <p:sp>
        <p:nvSpPr>
          <p:cNvPr id="8" name="Google Shape;8;p2"/>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2"/>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w="88900" cap="flat" cmpd="sng">
              <a:solidFill>
                <a:srgbClr val="006FB6"/>
              </a:solidFill>
              <a:prstDash val="solid"/>
              <a:miter lim="800000"/>
              <a:headEnd type="none" w="sm" len="sm"/>
              <a:tailEnd type="none" w="sm" len="sm"/>
            </a:ln>
          </p:spPr>
        </p:cxnSp>
        <p:cxnSp>
          <p:nvCxnSpPr>
            <p:cNvPr id="13" name="Google Shape;13;p2"/>
            <p:cNvCxnSpPr/>
            <p:nvPr/>
          </p:nvCxnSpPr>
          <p:spPr>
            <a:xfrm>
              <a:off x="-12180" y="5690687"/>
              <a:ext cx="122076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120"/>
        <p:cNvGrpSpPr/>
        <p:nvPr/>
      </p:nvGrpSpPr>
      <p:grpSpPr>
        <a:xfrm>
          <a:off x="0" y="0"/>
          <a:ext cx="0" cy="0"/>
          <a:chOff x="0" y="0"/>
          <a:chExt cx="0" cy="0"/>
        </a:xfrm>
      </p:grpSpPr>
      <p:sp>
        <p:nvSpPr>
          <p:cNvPr id="121" name="Google Shape;121;p1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 name="Google Shape;122;p13"/>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13"/>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4" name="Google Shape;124;p1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5" name="Google Shape;125;p1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6" name="Google Shape;126;p1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7" name="Google Shape;127;p1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8" name="Google Shape;128;p1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9" name="Google Shape;129;p1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0" name="Google Shape;130;p1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1" name="Google Shape;131;p13"/>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32" name="Google Shape;132;p1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133"/>
        <p:cNvGrpSpPr/>
        <p:nvPr/>
      </p:nvGrpSpPr>
      <p:grpSpPr>
        <a:xfrm>
          <a:off x="0" y="0"/>
          <a:ext cx="0" cy="0"/>
          <a:chOff x="0" y="0"/>
          <a:chExt cx="0" cy="0"/>
        </a:xfrm>
      </p:grpSpPr>
      <p:pic>
        <p:nvPicPr>
          <p:cNvPr id="134" name="Google Shape;134;p1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35" name="Google Shape;135;p1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6" name="Google Shape;136;p1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7" name="Google Shape;137;p1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8" name="Google Shape;138;p1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9" name="Google Shape;139;p1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40" name="Google Shape;140;p1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1" name="Google Shape;141;p1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42" name="Google Shape;142;p1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43" name="Google Shape;143;p1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4" name="Google Shape;144;p14"/>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14"/>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14"/>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14"/>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14"/>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14"/>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14"/>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14"/>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p14"/>
          <p:cNvSpPr>
            <a:spLocks noGrp="1"/>
          </p:cNvSpPr>
          <p:nvPr>
            <p:ph type="pic" idx="9"/>
          </p:nvPr>
        </p:nvSpPr>
        <p:spPr>
          <a:xfrm>
            <a:off x="7967502" y="1420398"/>
            <a:ext cx="3962100" cy="3122700"/>
          </a:xfrm>
          <a:prstGeom prst="rect">
            <a:avLst/>
          </a:prstGeom>
          <a:noFill/>
          <a:ln>
            <a:noFill/>
          </a:ln>
        </p:spPr>
      </p:sp>
      <p:sp>
        <p:nvSpPr>
          <p:cNvPr id="153" name="Google Shape;153;p14"/>
          <p:cNvSpPr txBox="1">
            <a:spLocks noGrp="1"/>
          </p:cNvSpPr>
          <p:nvPr>
            <p:ph type="body" idx="13"/>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154"/>
        <p:cNvGrpSpPr/>
        <p:nvPr/>
      </p:nvGrpSpPr>
      <p:grpSpPr>
        <a:xfrm>
          <a:off x="0" y="0"/>
          <a:ext cx="0" cy="0"/>
          <a:chOff x="0" y="0"/>
          <a:chExt cx="0" cy="0"/>
        </a:xfrm>
      </p:grpSpPr>
      <p:pic>
        <p:nvPicPr>
          <p:cNvPr id="155" name="Google Shape;155;p1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56" name="Google Shape;156;p1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7" name="Google Shape;157;p1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8" name="Google Shape;158;p15"/>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59" name="Google Shape;159;p1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60" name="Google Shape;160;p1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1" name="Google Shape;161;p1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62" name="Google Shape;162;p1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63" name="Google Shape;163;p1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64" name="Google Shape;164;p1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5" name="Google Shape;165;p15"/>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15"/>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67"/>
        <p:cNvGrpSpPr/>
        <p:nvPr/>
      </p:nvGrpSpPr>
      <p:grpSpPr>
        <a:xfrm>
          <a:off x="0" y="0"/>
          <a:ext cx="0" cy="0"/>
          <a:chOff x="0" y="0"/>
          <a:chExt cx="0" cy="0"/>
        </a:xfrm>
      </p:grpSpPr>
      <p:sp>
        <p:nvSpPr>
          <p:cNvPr id="168" name="Google Shape;168;p16"/>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16"/>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16"/>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p16"/>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16"/>
          <p:cNvSpPr txBox="1">
            <a:spLocks noGrp="1"/>
          </p:cNvSpPr>
          <p:nvPr>
            <p:ph type="body" idx="5"/>
          </p:nvPr>
        </p:nvSpPr>
        <p:spPr>
          <a:xfrm>
            <a:off x="651620" y="1700202"/>
            <a:ext cx="2130600" cy="2130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16"/>
          <p:cNvSpPr txBox="1">
            <a:spLocks noGrp="1"/>
          </p:cNvSpPr>
          <p:nvPr>
            <p:ph type="body" idx="6"/>
          </p:nvPr>
        </p:nvSpPr>
        <p:spPr>
          <a:xfrm>
            <a:off x="3479964" y="1854357"/>
            <a:ext cx="24873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16"/>
          <p:cNvSpPr txBox="1">
            <a:spLocks noGrp="1"/>
          </p:cNvSpPr>
          <p:nvPr>
            <p:ph type="body" idx="7"/>
          </p:nvPr>
        </p:nvSpPr>
        <p:spPr>
          <a:xfrm>
            <a:off x="6416856" y="186161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16"/>
          <p:cNvSpPr txBox="1">
            <a:spLocks noGrp="1"/>
          </p:cNvSpPr>
          <p:nvPr>
            <p:ph type="body" idx="8"/>
          </p:nvPr>
        </p:nvSpPr>
        <p:spPr>
          <a:xfrm>
            <a:off x="9355776" y="185255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16"/>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77" name="Google Shape;177;p1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78" name="Google Shape;178;p1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79" name="Google Shape;179;p1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80" name="Google Shape;180;p1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81" name="Google Shape;181;p1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82" name="Google Shape;182;p1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83" name="Google Shape;183;p1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84" name="Google Shape;184;p1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85" name="Google Shape;185;p1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186"/>
        <p:cNvGrpSpPr/>
        <p:nvPr/>
      </p:nvGrpSpPr>
      <p:grpSpPr>
        <a:xfrm>
          <a:off x="0" y="0"/>
          <a:ext cx="0" cy="0"/>
          <a:chOff x="0" y="0"/>
          <a:chExt cx="0" cy="0"/>
        </a:xfrm>
      </p:grpSpPr>
      <p:sp>
        <p:nvSpPr>
          <p:cNvPr id="187" name="Google Shape;187;p17"/>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88" name="Google Shape;188;p17"/>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17"/>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1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1" name="Google Shape;191;p17"/>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2" name="Google Shape;192;p1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93" name="Google Shape;193;p17"/>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94" name="Google Shape;194;p1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95" name="Google Shape;195;p1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6" name="Google Shape;196;p1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7" name="Google Shape;197;p1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98" name="Google Shape;198;p1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99" name="Google Shape;199;p1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00" name="Google Shape;200;p1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01" name="Google Shape;201;p17"/>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202" name="Google Shape;202;p17"/>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203" name="Google Shape;203;p17"/>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204"/>
        <p:cNvGrpSpPr/>
        <p:nvPr/>
      </p:nvGrpSpPr>
      <p:grpSpPr>
        <a:xfrm>
          <a:off x="0" y="0"/>
          <a:ext cx="0" cy="0"/>
          <a:chOff x="0" y="0"/>
          <a:chExt cx="0" cy="0"/>
        </a:xfrm>
      </p:grpSpPr>
      <p:sp>
        <p:nvSpPr>
          <p:cNvPr id="205" name="Google Shape;205;p18"/>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206" name="Google Shape;206;p18"/>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18"/>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1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9" name="Google Shape;209;p18"/>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10" name="Google Shape;210;p1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11" name="Google Shape;211;p1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2" name="Google Shape;212;p1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3" name="Google Shape;213;p1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4" name="Google Shape;214;p1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5" name="Google Shape;215;p1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16" name="Google Shape;216;p1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17" name="Google Shape;217;p1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18" name="Google Shape;218;p1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19" name="Google Shape;219;p18"/>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220" name="Google Shape;220;p18"/>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221" name="Google Shape;221;p18"/>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22"/>
        <p:cNvGrpSpPr/>
        <p:nvPr/>
      </p:nvGrpSpPr>
      <p:grpSpPr>
        <a:xfrm>
          <a:off x="0" y="0"/>
          <a:ext cx="0" cy="0"/>
          <a:chOff x="0" y="0"/>
          <a:chExt cx="0" cy="0"/>
        </a:xfrm>
      </p:grpSpPr>
      <p:sp>
        <p:nvSpPr>
          <p:cNvPr id="223" name="Google Shape;223;p19"/>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19"/>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19"/>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19"/>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7" name="Google Shape;227;p19"/>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19"/>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19"/>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19"/>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19"/>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2" name="Google Shape;232;p1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33" name="Google Shape;233;p19"/>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4" name="Google Shape;234;p1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5" name="Google Shape;235;p19"/>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6" name="Google Shape;236;p1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7" name="Google Shape;237;p1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38" name="Google Shape;238;p1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39" name="Google Shape;239;p1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40" name="Google Shape;240;p1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241"/>
        <p:cNvGrpSpPr/>
        <p:nvPr/>
      </p:nvGrpSpPr>
      <p:grpSpPr>
        <a:xfrm>
          <a:off x="0" y="0"/>
          <a:ext cx="0" cy="0"/>
          <a:chOff x="0" y="0"/>
          <a:chExt cx="0" cy="0"/>
        </a:xfrm>
      </p:grpSpPr>
      <p:pic>
        <p:nvPicPr>
          <p:cNvPr id="242" name="Google Shape;242;p2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43" name="Google Shape;243;p20"/>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44" name="Google Shape;244;p20"/>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45" name="Google Shape;245;p2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46" name="Google Shape;246;p2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47" name="Google Shape;247;p2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248" name="Google Shape;248;p20"/>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49" name="Google Shape;249;p20"/>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250" name="Google Shape;250;p2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251" name="Google Shape;251;p2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2" name="Google Shape;252;p20"/>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3" name="Google Shape;253;p20"/>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0"/>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5" name="Google Shape;255;p20"/>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6" name="Google Shape;256;p20"/>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7" name="Google Shape;257;p20"/>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8" name="Google Shape;258;p20"/>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Google Shape;259;p20"/>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0" name="Google Shape;260;p20" descr="Una imagen con un muchacho, niño, joven  Descripción generada con muchísima confianza"/>
          <p:cNvPicPr preferRelativeResize="0"/>
          <p:nvPr/>
        </p:nvPicPr>
        <p:blipFill rotWithShape="1">
          <a:blip r:embed="rId6">
            <a:alphaModFix/>
          </a:blip>
          <a:srcRect/>
          <a:stretch/>
        </p:blipFill>
        <p:spPr>
          <a:xfrm>
            <a:off x="6552007" y="2127658"/>
            <a:ext cx="5112981"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261"/>
        <p:cNvGrpSpPr/>
        <p:nvPr/>
      </p:nvGrpSpPr>
      <p:grpSpPr>
        <a:xfrm>
          <a:off x="0" y="0"/>
          <a:ext cx="0" cy="0"/>
          <a:chOff x="0" y="0"/>
          <a:chExt cx="0" cy="0"/>
        </a:xfrm>
      </p:grpSpPr>
      <p:pic>
        <p:nvPicPr>
          <p:cNvPr id="262" name="Google Shape;262;p2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63" name="Google Shape;263;p2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64" name="Google Shape;264;p21"/>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65" name="Google Shape;265;p2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66" name="Google Shape;266;p2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67" name="Google Shape;267;p21"/>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268" name="Google Shape;268;p21"/>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69" name="Google Shape;269;p21"/>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270" name="Google Shape;270;p21"/>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271" name="Google Shape;271;p2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2" name="Google Shape;272;p21"/>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3" name="Google Shape;273;p21"/>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4" name="Google Shape;274;p21"/>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5" name="Google Shape;275;p21"/>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Google Shape;276;p21"/>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7" name="Google Shape;277;p21"/>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21"/>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9" name="Google Shape;279;p21"/>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0" name="Google Shape;280;p21"/>
          <p:cNvSpPr txBox="1">
            <a:spLocks noGrp="1"/>
          </p:cNvSpPr>
          <p:nvPr>
            <p:ph type="body" idx="9"/>
          </p:nvPr>
        </p:nvSpPr>
        <p:spPr>
          <a:xfrm>
            <a:off x="8389001" y="1520875"/>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81" name="Google Shape;281;p21" descr="Una imagen con un muchacho, niño, joven  Descripción generada con muchísima confianza"/>
          <p:cNvPicPr preferRelativeResize="0"/>
          <p:nvPr/>
        </p:nvPicPr>
        <p:blipFill rotWithShape="1">
          <a:blip r:embed="rId6">
            <a:alphaModFix/>
          </a:blip>
          <a:srcRect/>
          <a:stretch/>
        </p:blipFill>
        <p:spPr>
          <a:xfrm>
            <a:off x="5348708" y="3084976"/>
            <a:ext cx="3642575" cy="2854738"/>
          </a:xfrm>
          <a:prstGeom prst="rect">
            <a:avLst/>
          </a:prstGeom>
          <a:noFill/>
          <a:ln w="19050" cap="sq" cmpd="sng">
            <a:solidFill>
              <a:srgbClr val="666666"/>
            </a:solidFill>
            <a:prstDash val="solid"/>
            <a:miter lim="800000"/>
            <a:headEnd type="none" w="sm" len="sm"/>
            <a:tailEnd type="none" w="sm" len="sm"/>
          </a:ln>
        </p:spPr>
      </p:pic>
      <p:sp>
        <p:nvSpPr>
          <p:cNvPr id="282" name="Google Shape;282;p21"/>
          <p:cNvSpPr/>
          <p:nvPr/>
        </p:nvSpPr>
        <p:spPr>
          <a:xfrm>
            <a:off x="8182573" y="1374414"/>
            <a:ext cx="3801300" cy="1571100"/>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3" name="Google Shape;283;p21"/>
          <p:cNvSpPr/>
          <p:nvPr/>
        </p:nvSpPr>
        <p:spPr>
          <a:xfrm>
            <a:off x="8852546" y="4379200"/>
            <a:ext cx="3206700" cy="1571100"/>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4" name="Google Shape;284;p21"/>
          <p:cNvSpPr txBox="1">
            <a:spLocks noGrp="1"/>
          </p:cNvSpPr>
          <p:nvPr>
            <p:ph type="body" idx="13"/>
          </p:nvPr>
        </p:nvSpPr>
        <p:spPr>
          <a:xfrm>
            <a:off x="8991285" y="4468187"/>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85"/>
        <p:cNvGrpSpPr/>
        <p:nvPr/>
      </p:nvGrpSpPr>
      <p:grpSpPr>
        <a:xfrm>
          <a:off x="0" y="0"/>
          <a:ext cx="0" cy="0"/>
          <a:chOff x="0" y="0"/>
          <a:chExt cx="0" cy="0"/>
        </a:xfrm>
      </p:grpSpPr>
      <p:pic>
        <p:nvPicPr>
          <p:cNvPr id="286" name="Google Shape;286;p2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87" name="Google Shape;287;p2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88" name="Google Shape;288;p2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89" name="Google Shape;289;p22"/>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90" name="Google Shape;290;p2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91" name="Google Shape;291;p2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92" name="Google Shape;292;p2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93" name="Google Shape;293;p22"/>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294" name="Google Shape;294;p2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295" name="Google Shape;295;p2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6" name="Google Shape;296;p22"/>
          <p:cNvSpPr txBox="1">
            <a:spLocks noGrp="1"/>
          </p:cNvSpPr>
          <p:nvPr>
            <p:ph type="body" idx="1"/>
          </p:nvPr>
        </p:nvSpPr>
        <p:spPr>
          <a:xfrm>
            <a:off x="421059" y="1739549"/>
            <a:ext cx="6408600" cy="36402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7" name="Google Shape;297;p22"/>
          <p:cNvSpPr txBox="1">
            <a:spLocks noGrp="1"/>
          </p:cNvSpPr>
          <p:nvPr>
            <p:ph type="body" idx="2"/>
          </p:nvPr>
        </p:nvSpPr>
        <p:spPr>
          <a:xfrm>
            <a:off x="7182346" y="1811338"/>
            <a:ext cx="4443600" cy="364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Figure out the word">
  <p:cSld name="Title, Subtitle">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24" name="Google Shape;24;p4"/>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25" name="Google Shape;25;p4"/>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6" name="Google Shape;26;p4"/>
          <p:cNvPicPr preferRelativeResize="0"/>
          <p:nvPr/>
        </p:nvPicPr>
        <p:blipFill rotWithShape="1">
          <a:blip r:embed="rId3">
            <a:alphaModFix/>
          </a:blip>
          <a:srcRect/>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298"/>
        <p:cNvGrpSpPr/>
        <p:nvPr/>
      </p:nvGrpSpPr>
      <p:grpSpPr>
        <a:xfrm>
          <a:off x="0" y="0"/>
          <a:ext cx="0" cy="0"/>
          <a:chOff x="0" y="0"/>
          <a:chExt cx="0" cy="0"/>
        </a:xfrm>
      </p:grpSpPr>
      <p:pic>
        <p:nvPicPr>
          <p:cNvPr id="299" name="Google Shape;299;p2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00" name="Google Shape;300;p2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1" name="Google Shape;301;p23"/>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02" name="Google Shape;302;p2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03" name="Google Shape;303;p2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04" name="Google Shape;304;p23"/>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05" name="Google Shape;305;p23"/>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6" name="Google Shape;306;p2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07" name="Google Shape;307;p23"/>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08" name="Google Shape;308;p2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9" name="Google Shape;309;p23"/>
          <p:cNvSpPr txBox="1">
            <a:spLocks noGrp="1"/>
          </p:cNvSpPr>
          <p:nvPr>
            <p:ph type="body" idx="1"/>
          </p:nvPr>
        </p:nvSpPr>
        <p:spPr>
          <a:xfrm>
            <a:off x="1114424" y="1558925"/>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0" name="Google Shape;310;p23"/>
          <p:cNvSpPr txBox="1">
            <a:spLocks noGrp="1"/>
          </p:cNvSpPr>
          <p:nvPr>
            <p:ph type="body" idx="2"/>
          </p:nvPr>
        </p:nvSpPr>
        <p:spPr>
          <a:xfrm>
            <a:off x="6494085" y="1558924"/>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311"/>
        <p:cNvGrpSpPr/>
        <p:nvPr/>
      </p:nvGrpSpPr>
      <p:grpSpPr>
        <a:xfrm>
          <a:off x="0" y="0"/>
          <a:ext cx="0" cy="0"/>
          <a:chOff x="0" y="0"/>
          <a:chExt cx="0" cy="0"/>
        </a:xfrm>
      </p:grpSpPr>
      <p:pic>
        <p:nvPicPr>
          <p:cNvPr id="312" name="Google Shape;312;p2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13" name="Google Shape;313;p2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14" name="Google Shape;314;p2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15" name="Google Shape;315;p2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16" name="Google Shape;316;p2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17" name="Google Shape;317;p2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18" name="Google Shape;318;p2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19" name="Google Shape;319;p2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20" name="Google Shape;320;p2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21" name="Google Shape;321;p2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2" name="Google Shape;322;p24"/>
          <p:cNvSpPr txBox="1">
            <a:spLocks noGrp="1"/>
          </p:cNvSpPr>
          <p:nvPr>
            <p:ph type="body" idx="1"/>
          </p:nvPr>
        </p:nvSpPr>
        <p:spPr>
          <a:xfrm>
            <a:off x="5528247" y="1563523"/>
            <a:ext cx="6168300" cy="4112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3" name="Google Shape;323;p24"/>
          <p:cNvSpPr txBox="1">
            <a:spLocks noGrp="1"/>
          </p:cNvSpPr>
          <p:nvPr>
            <p:ph type="body" idx="2"/>
          </p:nvPr>
        </p:nvSpPr>
        <p:spPr>
          <a:xfrm>
            <a:off x="1660584" y="16041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4" name="Google Shape;324;p24"/>
          <p:cNvSpPr txBox="1">
            <a:spLocks noGrp="1"/>
          </p:cNvSpPr>
          <p:nvPr>
            <p:ph type="body" idx="3"/>
          </p:nvPr>
        </p:nvSpPr>
        <p:spPr>
          <a:xfrm>
            <a:off x="1660585" y="3034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5" name="Google Shape;325;p24"/>
          <p:cNvSpPr txBox="1">
            <a:spLocks noGrp="1"/>
          </p:cNvSpPr>
          <p:nvPr>
            <p:ph type="body" idx="4"/>
          </p:nvPr>
        </p:nvSpPr>
        <p:spPr>
          <a:xfrm>
            <a:off x="1660585" y="4505841"/>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Google Shape;326;p24"/>
          <p:cNvSpPr txBox="1">
            <a:spLocks noGrp="1"/>
          </p:cNvSpPr>
          <p:nvPr>
            <p:ph type="body" idx="5"/>
          </p:nvPr>
        </p:nvSpPr>
        <p:spPr>
          <a:xfrm>
            <a:off x="698500" y="1615215"/>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24"/>
          <p:cNvSpPr txBox="1">
            <a:spLocks noGrp="1"/>
          </p:cNvSpPr>
          <p:nvPr>
            <p:ph type="body" idx="6"/>
          </p:nvPr>
        </p:nvSpPr>
        <p:spPr>
          <a:xfrm>
            <a:off x="698498" y="3040794"/>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8" name="Google Shape;328;p24"/>
          <p:cNvSpPr txBox="1">
            <a:spLocks noGrp="1"/>
          </p:cNvSpPr>
          <p:nvPr>
            <p:ph type="body" idx="7"/>
          </p:nvPr>
        </p:nvSpPr>
        <p:spPr>
          <a:xfrm>
            <a:off x="698498" y="4505840"/>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29"/>
        <p:cNvGrpSpPr/>
        <p:nvPr/>
      </p:nvGrpSpPr>
      <p:grpSpPr>
        <a:xfrm>
          <a:off x="0" y="0"/>
          <a:ext cx="0" cy="0"/>
          <a:chOff x="0" y="0"/>
          <a:chExt cx="0" cy="0"/>
        </a:xfrm>
      </p:grpSpPr>
      <p:pic>
        <p:nvPicPr>
          <p:cNvPr id="330" name="Google Shape;330;p2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31" name="Google Shape;331;p2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32" name="Google Shape;332;p2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33" name="Google Shape;333;p25"/>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34" name="Google Shape;334;p2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35" name="Google Shape;335;p2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36" name="Google Shape;336;p2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37" name="Google Shape;337;p2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38" name="Google Shape;338;p2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39" name="Google Shape;339;p2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0" name="Google Shape;340;p25"/>
          <p:cNvSpPr txBox="1">
            <a:spLocks noGrp="1"/>
          </p:cNvSpPr>
          <p:nvPr>
            <p:ph type="body" idx="1"/>
          </p:nvPr>
        </p:nvSpPr>
        <p:spPr>
          <a:xfrm>
            <a:off x="1265238" y="1692275"/>
            <a:ext cx="97662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41"/>
        <p:cNvGrpSpPr/>
        <p:nvPr/>
      </p:nvGrpSpPr>
      <p:grpSpPr>
        <a:xfrm>
          <a:off x="0" y="0"/>
          <a:ext cx="0" cy="0"/>
          <a:chOff x="0" y="0"/>
          <a:chExt cx="0" cy="0"/>
        </a:xfrm>
      </p:grpSpPr>
      <p:pic>
        <p:nvPicPr>
          <p:cNvPr id="342" name="Google Shape;342;p2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43" name="Google Shape;343;p2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44" name="Google Shape;344;p26"/>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45" name="Google Shape;345;p26"/>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46" name="Google Shape;346;p26"/>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47" name="Google Shape;347;p26"/>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48" name="Google Shape;348;p2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49" name="Google Shape;349;p2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50" name="Google Shape;350;p2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51" name="Google Shape;351;p2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2" name="Google Shape;352;p26"/>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3" name="Google Shape;353;p26"/>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354"/>
        <p:cNvGrpSpPr/>
        <p:nvPr/>
      </p:nvGrpSpPr>
      <p:grpSpPr>
        <a:xfrm>
          <a:off x="0" y="0"/>
          <a:ext cx="0" cy="0"/>
          <a:chOff x="0" y="0"/>
          <a:chExt cx="0" cy="0"/>
        </a:xfrm>
      </p:grpSpPr>
      <p:sp>
        <p:nvSpPr>
          <p:cNvPr id="355" name="Google Shape;355;p27"/>
          <p:cNvSpPr>
            <a:spLocks noGrp="1"/>
          </p:cNvSpPr>
          <p:nvPr>
            <p:ph type="pic" idx="2"/>
          </p:nvPr>
        </p:nvSpPr>
        <p:spPr>
          <a:xfrm>
            <a:off x="8142818" y="1687513"/>
            <a:ext cx="3587700" cy="3764100"/>
          </a:xfrm>
          <a:prstGeom prst="rect">
            <a:avLst/>
          </a:prstGeom>
          <a:noFill/>
          <a:ln w="19050" cap="flat" cmpd="sng">
            <a:solidFill>
              <a:srgbClr val="666666"/>
            </a:solidFill>
            <a:prstDash val="solid"/>
            <a:round/>
            <a:headEnd type="none" w="sm" len="sm"/>
            <a:tailEnd type="none" w="sm" len="sm"/>
          </a:ln>
        </p:spPr>
      </p:sp>
      <p:sp>
        <p:nvSpPr>
          <p:cNvPr id="356" name="Google Shape;356;p27"/>
          <p:cNvSpPr txBox="1">
            <a:spLocks noGrp="1"/>
          </p:cNvSpPr>
          <p:nvPr>
            <p:ph type="body" idx="1"/>
          </p:nvPr>
        </p:nvSpPr>
        <p:spPr>
          <a:xfrm>
            <a:off x="258234" y="1687513"/>
            <a:ext cx="7884600" cy="37641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7" name="Google Shape;357;p2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90"/>
        <p:cNvGrpSpPr/>
        <p:nvPr/>
      </p:nvGrpSpPr>
      <p:grpSpPr>
        <a:xfrm>
          <a:off x="0" y="0"/>
          <a:ext cx="0" cy="0"/>
          <a:chOff x="0" y="0"/>
          <a:chExt cx="0" cy="0"/>
        </a:xfrm>
      </p:grpSpPr>
      <p:sp>
        <p:nvSpPr>
          <p:cNvPr id="91" name="Google Shape;91;p26"/>
          <p:cNvSpPr/>
          <p:nvPr/>
        </p:nvSpPr>
        <p:spPr>
          <a:xfrm>
            <a:off x="0" y="0"/>
            <a:ext cx="12192000" cy="1291200"/>
          </a:xfrm>
          <a:prstGeom prst="rect">
            <a:avLst/>
          </a:prstGeom>
          <a:solidFill>
            <a:srgbClr val="D7E8A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867" b="0" i="0" u="none" strike="noStrike" cap="none">
              <a:solidFill>
                <a:srgbClr val="FFFFFF"/>
              </a:solidFill>
              <a:latin typeface="Calibri"/>
              <a:ea typeface="Calibri"/>
              <a:cs typeface="Calibri"/>
              <a:sym typeface="Calibri"/>
            </a:endParaRPr>
          </a:p>
        </p:txBody>
      </p:sp>
      <p:cxnSp>
        <p:nvCxnSpPr>
          <p:cNvPr id="92" name="Google Shape;92;p26"/>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93" name="Google Shape;93;p26"/>
          <p:cNvPicPr preferRelativeResize="0"/>
          <p:nvPr/>
        </p:nvPicPr>
        <p:blipFill rotWithShape="1">
          <a:blip r:embed="rId2">
            <a:alphaModFix/>
          </a:blip>
          <a:srcRect/>
          <a:stretch/>
        </p:blipFill>
        <p:spPr>
          <a:xfrm>
            <a:off x="9220261" y="169846"/>
            <a:ext cx="2816352" cy="856741"/>
          </a:xfrm>
          <a:prstGeom prst="rect">
            <a:avLst/>
          </a:prstGeom>
          <a:noFill/>
          <a:ln>
            <a:noFill/>
          </a:ln>
        </p:spPr>
      </p:pic>
      <p:cxnSp>
        <p:nvCxnSpPr>
          <p:cNvPr id="94" name="Google Shape;94;p26"/>
          <p:cNvCxnSpPr>
            <a:endCxn id="91" idx="2"/>
          </p:cNvCxnSpPr>
          <p:nvPr/>
        </p:nvCxnSpPr>
        <p:spPr>
          <a:xfrm>
            <a:off x="0" y="1291200"/>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95" name="Google Shape;95;p26"/>
          <p:cNvPicPr preferRelativeResize="0"/>
          <p:nvPr/>
        </p:nvPicPr>
        <p:blipFill rotWithShape="1">
          <a:blip r:embed="rId2">
            <a:alphaModFix/>
          </a:blip>
          <a:srcRect/>
          <a:stretch/>
        </p:blipFill>
        <p:spPr>
          <a:xfrm>
            <a:off x="9220261" y="169846"/>
            <a:ext cx="2816352" cy="856741"/>
          </a:xfrm>
          <a:prstGeom prst="rect">
            <a:avLst/>
          </a:prstGeom>
          <a:noFill/>
          <a:ln>
            <a:noFill/>
          </a:ln>
        </p:spPr>
      </p:pic>
      <p:sp>
        <p:nvSpPr>
          <p:cNvPr id="96" name="Google Shape;96;p26"/>
          <p:cNvSpPr txBox="1">
            <a:spLocks noGrp="1"/>
          </p:cNvSpPr>
          <p:nvPr>
            <p:ph type="title"/>
          </p:nvPr>
        </p:nvSpPr>
        <p:spPr>
          <a:xfrm>
            <a:off x="0" y="-1"/>
            <a:ext cx="9160000" cy="1251200"/>
          </a:xfrm>
          <a:prstGeom prst="rect">
            <a:avLst/>
          </a:prstGeom>
          <a:noFill/>
          <a:ln>
            <a:noFill/>
          </a:ln>
        </p:spPr>
        <p:txBody>
          <a:bodyPr spcFirstLastPara="1" wrap="square" lIns="205725" tIns="34275" rIns="68575" bIns="34275" anchor="ctr" anchorCtr="0">
            <a:normAutofit/>
          </a:bodyPr>
          <a:lstStyle>
            <a:lvl1pPr marR="0" lvl="0" algn="l" rtl="0">
              <a:lnSpc>
                <a:spcPct val="90000"/>
              </a:lnSpc>
              <a:spcBef>
                <a:spcPts val="0"/>
              </a:spcBef>
              <a:spcAft>
                <a:spcPts val="0"/>
              </a:spcAft>
              <a:buClr>
                <a:srgbClr val="0771BA"/>
              </a:buClr>
              <a:buSzPts val="3800"/>
              <a:buFont typeface="Calibri"/>
              <a:buNone/>
              <a:defRPr sz="5067"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97" name="Google Shape;97;p26"/>
          <p:cNvSpPr txBox="1">
            <a:spLocks noGrp="1"/>
          </p:cNvSpPr>
          <p:nvPr>
            <p:ph type="body" idx="1"/>
          </p:nvPr>
        </p:nvSpPr>
        <p:spPr>
          <a:xfrm>
            <a:off x="0" y="5764437"/>
            <a:ext cx="12192000" cy="1093600"/>
          </a:xfrm>
          <a:prstGeom prst="rect">
            <a:avLst/>
          </a:prstGeom>
          <a:noFill/>
          <a:ln>
            <a:noFill/>
          </a:ln>
        </p:spPr>
        <p:txBody>
          <a:bodyPr spcFirstLastPara="1" wrap="square" lIns="68575" tIns="34275" rIns="68575" bIns="34275" anchor="ctr" anchorCtr="1">
            <a:noAutofit/>
          </a:bodyPr>
          <a:lstStyle>
            <a:lvl1pPr marL="609585" marR="0" lvl="0" indent="-304792" algn="ctr" rtl="0">
              <a:lnSpc>
                <a:spcPct val="90000"/>
              </a:lnSpc>
              <a:spcBef>
                <a:spcPts val="1067"/>
              </a:spcBef>
              <a:spcAft>
                <a:spcPts val="0"/>
              </a:spcAft>
              <a:buClr>
                <a:srgbClr val="0771BA"/>
              </a:buClr>
              <a:buSzPts val="3300"/>
              <a:buFont typeface="Arial"/>
              <a:buNone/>
              <a:defRPr sz="4400" b="1" i="0" u="none" strike="noStrike" cap="none">
                <a:solidFill>
                  <a:srgbClr val="0771BA"/>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8" name="Google Shape;98;p26"/>
          <p:cNvSpPr txBox="1">
            <a:spLocks noGrp="1"/>
          </p:cNvSpPr>
          <p:nvPr>
            <p:ph type="body" idx="2"/>
          </p:nvPr>
        </p:nvSpPr>
        <p:spPr>
          <a:xfrm>
            <a:off x="0" y="1657351"/>
            <a:ext cx="12192000" cy="3524000"/>
          </a:xfrm>
          <a:prstGeom prst="rect">
            <a:avLst/>
          </a:prstGeom>
          <a:noFill/>
          <a:ln>
            <a:noFill/>
          </a:ln>
        </p:spPr>
        <p:txBody>
          <a:bodyPr spcFirstLastPara="1" wrap="square" lIns="342900" tIns="34275" rIns="68575" bIns="34275" anchor="t" anchorCtr="0">
            <a:noAutofit/>
          </a:bodyPr>
          <a:lstStyle>
            <a:lvl1pPr marL="609585" marR="0" lvl="0" indent="-533387" algn="l" rtl="0">
              <a:lnSpc>
                <a:spcPct val="100000"/>
              </a:lnSpc>
              <a:spcBef>
                <a:spcPts val="1067"/>
              </a:spcBef>
              <a:spcAft>
                <a:spcPts val="0"/>
              </a:spcAft>
              <a:buClr>
                <a:srgbClr val="0771BA"/>
              </a:buClr>
              <a:buSzPts val="2700"/>
              <a:buFont typeface="Arial"/>
              <a:buChar char="•"/>
              <a:defRPr sz="3600" b="0" i="0" u="none" strike="noStrike" cap="none">
                <a:solidFill>
                  <a:srgbClr val="0771BA"/>
                </a:solidFill>
                <a:latin typeface="Calibri"/>
                <a:ea typeface="Calibri"/>
                <a:cs typeface="Calibri"/>
                <a:sym typeface="Calibri"/>
              </a:defRPr>
            </a:lvl1pPr>
            <a:lvl2pPr marL="1219170" marR="0" lvl="1" indent="-507987" algn="l" rtl="0">
              <a:lnSpc>
                <a:spcPct val="100000"/>
              </a:lnSpc>
              <a:spcBef>
                <a:spcPts val="533"/>
              </a:spcBef>
              <a:spcAft>
                <a:spcPts val="0"/>
              </a:spcAft>
              <a:buClr>
                <a:srgbClr val="0771BA"/>
              </a:buClr>
              <a:buSzPts val="2400"/>
              <a:buFont typeface="Arial"/>
              <a:buChar char="•"/>
              <a:defRPr sz="3200" b="0" i="0" u="none" strike="noStrike" cap="none">
                <a:solidFill>
                  <a:srgbClr val="0771BA"/>
                </a:solidFill>
                <a:latin typeface="Calibri"/>
                <a:ea typeface="Calibri"/>
                <a:cs typeface="Calibri"/>
                <a:sym typeface="Calibri"/>
              </a:defRPr>
            </a:lvl2pPr>
            <a:lvl3pPr marL="1828754" marR="0" lvl="2" indent="-482588" algn="l" rtl="0">
              <a:lnSpc>
                <a:spcPct val="100000"/>
              </a:lnSpc>
              <a:spcBef>
                <a:spcPts val="533"/>
              </a:spcBef>
              <a:spcAft>
                <a:spcPts val="0"/>
              </a:spcAft>
              <a:buClr>
                <a:srgbClr val="0771BA"/>
              </a:buClr>
              <a:buSzPts val="2100"/>
              <a:buFont typeface="Arial"/>
              <a:buChar char="•"/>
              <a:defRPr sz="2800" b="0" i="0" u="none" strike="noStrike" cap="none">
                <a:solidFill>
                  <a:srgbClr val="0771BA"/>
                </a:solidFill>
                <a:latin typeface="Calibri"/>
                <a:ea typeface="Calibri"/>
                <a:cs typeface="Calibri"/>
                <a:sym typeface="Calibri"/>
              </a:defRPr>
            </a:lvl3pPr>
            <a:lvl4pPr marL="2438339" marR="0" lvl="3" indent="-457189" algn="l" rtl="0">
              <a:lnSpc>
                <a:spcPct val="100000"/>
              </a:lnSpc>
              <a:spcBef>
                <a:spcPts val="533"/>
              </a:spcBef>
              <a:spcAft>
                <a:spcPts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4pPr>
            <a:lvl5pPr marL="3047924" marR="0" lvl="4" indent="-457189" algn="l" rtl="0">
              <a:lnSpc>
                <a:spcPct val="100000"/>
              </a:lnSpc>
              <a:spcBef>
                <a:spcPts val="533"/>
              </a:spcBef>
              <a:spcAft>
                <a:spcPts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68714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10"/>
        <p:cNvGrpSpPr/>
        <p:nvPr/>
      </p:nvGrpSpPr>
      <p:grpSpPr>
        <a:xfrm>
          <a:off x="0" y="0"/>
          <a:ext cx="0" cy="0"/>
          <a:chOff x="0" y="0"/>
          <a:chExt cx="0" cy="0"/>
        </a:xfrm>
      </p:grpSpPr>
      <p:sp>
        <p:nvSpPr>
          <p:cNvPr id="411" name="Google Shape;411;p42"/>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2" name="Google Shape;412;p42"/>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3" name="Google Shape;413;p42"/>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4" name="Google Shape;414;p42"/>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5" name="Google Shape;415;p42"/>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6" name="Google Shape;416;p42"/>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7" name="Google Shape;417;p42"/>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8" name="Google Shape;418;p42"/>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9" name="Google Shape;419;p42"/>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20" name="Google Shape;420;p4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21" name="Google Shape;421;p42"/>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22" name="Google Shape;422;p4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23" name="Google Shape;423;p4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24" name="Google Shape;424;p4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25" name="Google Shape;425;p4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26" name="Google Shape;426;p4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27" name="Google Shape;427;p4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28" name="Google Shape;428;p4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iteracy terms">
  <p:cSld name="Custom Layout_1">
    <p:spTree>
      <p:nvGrpSpPr>
        <p:cNvPr id="1" name="Shape 429"/>
        <p:cNvGrpSpPr/>
        <p:nvPr/>
      </p:nvGrpSpPr>
      <p:grpSpPr>
        <a:xfrm>
          <a:off x="0" y="0"/>
          <a:ext cx="0" cy="0"/>
          <a:chOff x="0" y="0"/>
          <a:chExt cx="0" cy="0"/>
        </a:xfrm>
      </p:grpSpPr>
      <p:sp>
        <p:nvSpPr>
          <p:cNvPr id="430" name="Google Shape;430;p4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31" name="Google Shape;431;p4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32" name="Google Shape;432;p4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33" name="Google Shape;433;p4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34" name="Google Shape;434;p4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35" name="Google Shape;435;p4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36" name="Google Shape;436;p4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37" name="Google Shape;437;p4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38" name="Google Shape;438;p43"/>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439" name="Google Shape;439;p4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440" name="Google Shape;440;p43"/>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1" name="Google Shape;441;p43"/>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2" name="Google Shape;442;p43"/>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3" name="Google Shape;443;p43"/>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4" name="Google Shape;444;p43"/>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5" name="Google Shape;445;p43"/>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6" name="Google Shape;446;p43"/>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7" name="Google Shape;447;p43"/>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48"/>
        <p:cNvGrpSpPr/>
        <p:nvPr/>
      </p:nvGrpSpPr>
      <p:grpSpPr>
        <a:xfrm>
          <a:off x="0" y="0"/>
          <a:ext cx="0" cy="0"/>
          <a:chOff x="0" y="0"/>
          <a:chExt cx="0" cy="0"/>
        </a:xfrm>
      </p:grpSpPr>
      <p:sp>
        <p:nvSpPr>
          <p:cNvPr id="449" name="Google Shape;449;p44"/>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450" name="Google Shape;450;p44"/>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1" name="Google Shape;451;p44"/>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2" name="Google Shape;452;p4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3" name="Google Shape;453;p44"/>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54" name="Google Shape;454;p4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55" name="Google Shape;455;p44"/>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56" name="Google Shape;456;p4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57" name="Google Shape;457;p44"/>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58" name="Google Shape;458;p4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59" name="Google Shape;459;p4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60" name="Google Shape;460;p4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61" name="Google Shape;461;p4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62" name="Google Shape;462;p4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463" name="Google Shape;463;p44"/>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464" name="Google Shape;464;p44"/>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465" name="Google Shape;465;p44"/>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66"/>
        <p:cNvGrpSpPr/>
        <p:nvPr/>
      </p:nvGrpSpPr>
      <p:grpSpPr>
        <a:xfrm>
          <a:off x="0" y="0"/>
          <a:ext cx="0" cy="0"/>
          <a:chOff x="0" y="0"/>
          <a:chExt cx="0" cy="0"/>
        </a:xfrm>
      </p:grpSpPr>
      <p:sp>
        <p:nvSpPr>
          <p:cNvPr id="467" name="Google Shape;467;p45"/>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8" name="Google Shape;468;p45"/>
          <p:cNvSpPr txBox="1">
            <a:spLocks noGrp="1"/>
          </p:cNvSpPr>
          <p:nvPr>
            <p:ph type="body" idx="2"/>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9" name="Google Shape;469;p4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0" name="Google Shape;470;p45"/>
          <p:cNvSpPr txBox="1">
            <a:spLocks noGrp="1"/>
          </p:cNvSpPr>
          <p:nvPr>
            <p:ph type="body" idx="3"/>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71" name="Google Shape;471;p4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72" name="Google Shape;472;p45"/>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73" name="Google Shape;473;p4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74" name="Google Shape;474;p4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75" name="Google Shape;475;p4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76" name="Google Shape;476;p4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77" name="Google Shape;477;p4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78" name="Google Shape;478;p4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79" name="Google Shape;479;p4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480" name="Google Shape;480;p45"/>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481" name="Google Shape;481;p45"/>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482" name="Google Shape;482;p45"/>
          <p:cNvPicPr preferRelativeResize="0"/>
          <p:nvPr/>
        </p:nvPicPr>
        <p:blipFill rotWithShape="1">
          <a:blip r:embed="rId8">
            <a:alphaModFix/>
          </a:blip>
          <a:srcRect/>
          <a:stretch/>
        </p:blipFill>
        <p:spPr>
          <a:xfrm>
            <a:off x="482348" y="4977591"/>
            <a:ext cx="834098" cy="704745"/>
          </a:xfrm>
          <a:prstGeom prst="rect">
            <a:avLst/>
          </a:prstGeom>
          <a:noFill/>
          <a:ln>
            <a:noFill/>
          </a:ln>
        </p:spPr>
      </p:pic>
      <p:pic>
        <p:nvPicPr>
          <p:cNvPr id="483" name="Google Shape;483;p45" descr="A group of people in a room&#10;&#10;Description automatically generated with low confidence"/>
          <p:cNvPicPr preferRelativeResize="0"/>
          <p:nvPr/>
        </p:nvPicPr>
        <p:blipFill rotWithShape="1">
          <a:blip r:embed="rId9">
            <a:alphaModFix/>
          </a:blip>
          <a:srcRect/>
          <a:stretch/>
        </p:blipFill>
        <p:spPr>
          <a:xfrm>
            <a:off x="7196750" y="1648824"/>
            <a:ext cx="4792050" cy="2665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Understand the story">
  <p:cSld name="Title, Subtitle_1">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33" name="Google Shape;33;p5"/>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34" name="Google Shape;34;p5"/>
          <p:cNvSpPr txBox="1">
            <a:spLocks noGrp="1"/>
          </p:cNvSpPr>
          <p:nvPr>
            <p:ph type="title"/>
          </p:nvPr>
        </p:nvSpPr>
        <p:spPr>
          <a:xfrm>
            <a:off x="22142"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5" name="Google Shape;35;p5"/>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84"/>
        <p:cNvGrpSpPr/>
        <p:nvPr/>
      </p:nvGrpSpPr>
      <p:grpSpPr>
        <a:xfrm>
          <a:off x="0" y="0"/>
          <a:ext cx="0" cy="0"/>
          <a:chOff x="0" y="0"/>
          <a:chExt cx="0" cy="0"/>
        </a:xfrm>
      </p:grpSpPr>
      <p:sp>
        <p:nvSpPr>
          <p:cNvPr id="485" name="Google Shape;485;p4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86" name="Google Shape;486;p46"/>
          <p:cNvPicPr preferRelativeResize="0"/>
          <p:nvPr/>
        </p:nvPicPr>
        <p:blipFill rotWithShape="1">
          <a:blip r:embed="rId2">
            <a:alphaModFix/>
          </a:blip>
          <a:srcRect/>
          <a:stretch/>
        </p:blipFill>
        <p:spPr>
          <a:xfrm>
            <a:off x="2097147" y="6246434"/>
            <a:ext cx="309931" cy="493980"/>
          </a:xfrm>
          <a:prstGeom prst="rect">
            <a:avLst/>
          </a:prstGeom>
          <a:noFill/>
          <a:ln>
            <a:noFill/>
          </a:ln>
        </p:spPr>
      </p:pic>
      <p:pic>
        <p:nvPicPr>
          <p:cNvPr id="487" name="Google Shape;487;p46" descr="A picture containing text, person, indoor, table&#10;&#10;Description automatically generated"/>
          <p:cNvPicPr preferRelativeResize="0"/>
          <p:nvPr/>
        </p:nvPicPr>
        <p:blipFill rotWithShape="1">
          <a:blip r:embed="rId3">
            <a:alphaModFix/>
          </a:blip>
          <a:srcRect/>
          <a:stretch/>
        </p:blipFill>
        <p:spPr>
          <a:xfrm>
            <a:off x="5464911" y="1581644"/>
            <a:ext cx="6486175" cy="4320879"/>
          </a:xfrm>
          <a:prstGeom prst="rect">
            <a:avLst/>
          </a:prstGeom>
          <a:noFill/>
          <a:ln>
            <a:noFill/>
          </a:ln>
        </p:spPr>
      </p:pic>
      <p:cxnSp>
        <p:nvCxnSpPr>
          <p:cNvPr id="488" name="Google Shape;488;p4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89" name="Google Shape;489;p4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90" name="Google Shape;490;p46"/>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91" name="Google Shape;491;p4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92" name="Google Shape;492;p4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493" name="Google Shape;493;p46"/>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94" name="Google Shape;494;p46"/>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495" name="Google Shape;495;p46"/>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496" name="Google Shape;496;p46"/>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97" name="Google Shape;497;p46"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498" name="Google Shape;498;p46"/>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9" name="Google Shape;499;p46"/>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0" name="Google Shape;500;p46"/>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1" name="Google Shape;501;p46"/>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2" name="Google Shape;502;p46"/>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3" name="Google Shape;503;p46"/>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04"/>
        <p:cNvGrpSpPr/>
        <p:nvPr/>
      </p:nvGrpSpPr>
      <p:grpSpPr>
        <a:xfrm>
          <a:off x="0" y="0"/>
          <a:ext cx="0" cy="0"/>
          <a:chOff x="0" y="0"/>
          <a:chExt cx="0" cy="0"/>
        </a:xfrm>
      </p:grpSpPr>
      <p:pic>
        <p:nvPicPr>
          <p:cNvPr id="505" name="Google Shape;505;p47"/>
          <p:cNvPicPr preferRelativeResize="0"/>
          <p:nvPr/>
        </p:nvPicPr>
        <p:blipFill rotWithShape="1">
          <a:blip r:embed="rId2">
            <a:alphaModFix/>
          </a:blip>
          <a:srcRect/>
          <a:stretch/>
        </p:blipFill>
        <p:spPr>
          <a:xfrm>
            <a:off x="129614" y="1685897"/>
            <a:ext cx="5505627" cy="4256743"/>
          </a:xfrm>
          <a:prstGeom prst="rect">
            <a:avLst/>
          </a:prstGeom>
          <a:noFill/>
          <a:ln>
            <a:noFill/>
          </a:ln>
        </p:spPr>
      </p:pic>
      <p:sp>
        <p:nvSpPr>
          <p:cNvPr id="506" name="Google Shape;506;p4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07" name="Google Shape;507;p47"/>
          <p:cNvPicPr preferRelativeResize="0"/>
          <p:nvPr/>
        </p:nvPicPr>
        <p:blipFill rotWithShape="1">
          <a:blip r:embed="rId3">
            <a:alphaModFix/>
          </a:blip>
          <a:srcRect/>
          <a:stretch/>
        </p:blipFill>
        <p:spPr>
          <a:xfrm>
            <a:off x="2097147" y="6246434"/>
            <a:ext cx="309931" cy="493980"/>
          </a:xfrm>
          <a:prstGeom prst="rect">
            <a:avLst/>
          </a:prstGeom>
          <a:noFill/>
          <a:ln>
            <a:noFill/>
          </a:ln>
        </p:spPr>
      </p:pic>
      <p:cxnSp>
        <p:nvCxnSpPr>
          <p:cNvPr id="508" name="Google Shape;508;p4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09" name="Google Shape;509;p4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10" name="Google Shape;510;p47"/>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11" name="Google Shape;511;p4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12" name="Google Shape;512;p4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13" name="Google Shape;513;p47"/>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514" name="Google Shape;514;p47"/>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515" name="Google Shape;515;p47"/>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16" name="Google Shape;516;p47"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517" name="Google Shape;517;p47"/>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8" name="Google Shape;518;p47"/>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9" name="Google Shape;519;p47"/>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0" name="Google Shape;520;p47"/>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1" name="Google Shape;521;p47"/>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22"/>
        <p:cNvGrpSpPr/>
        <p:nvPr/>
      </p:nvGrpSpPr>
      <p:grpSpPr>
        <a:xfrm>
          <a:off x="0" y="0"/>
          <a:ext cx="0" cy="0"/>
          <a:chOff x="0" y="0"/>
          <a:chExt cx="0" cy="0"/>
        </a:xfrm>
      </p:grpSpPr>
      <p:sp>
        <p:nvSpPr>
          <p:cNvPr id="523" name="Google Shape;523;p48"/>
          <p:cNvSpPr txBox="1">
            <a:spLocks noGrp="1"/>
          </p:cNvSpPr>
          <p:nvPr>
            <p:ph type="title"/>
          </p:nvPr>
        </p:nvSpPr>
        <p:spPr>
          <a:xfrm>
            <a:off x="0" y="-1"/>
            <a:ext cx="91599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4" name="Google Shape;524;p48"/>
          <p:cNvSpPr txBox="1">
            <a:spLocks noGrp="1"/>
          </p:cNvSpPr>
          <p:nvPr>
            <p:ph type="body" idx="1"/>
          </p:nvPr>
        </p:nvSpPr>
        <p:spPr>
          <a:xfrm>
            <a:off x="0" y="5764437"/>
            <a:ext cx="12192000" cy="1093500"/>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5" name="Google Shape;525;p48"/>
          <p:cNvSpPr txBox="1">
            <a:spLocks noGrp="1"/>
          </p:cNvSpPr>
          <p:nvPr>
            <p:ph type="body" idx="2"/>
          </p:nvPr>
        </p:nvSpPr>
        <p:spPr>
          <a:xfrm>
            <a:off x="0" y="1657350"/>
            <a:ext cx="12192000" cy="352440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26" name="Google Shape;526;p48"/>
          <p:cNvGrpSpPr/>
          <p:nvPr/>
        </p:nvGrpSpPr>
        <p:grpSpPr>
          <a:xfrm>
            <a:off x="1" y="5607273"/>
            <a:ext cx="12196128" cy="83414"/>
            <a:chOff x="-33239" y="5603791"/>
            <a:chExt cx="9147325" cy="83414"/>
          </a:xfrm>
        </p:grpSpPr>
        <p:cxnSp>
          <p:nvCxnSpPr>
            <p:cNvPr id="527" name="Google Shape;527;p48"/>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528" name="Google Shape;528;p48"/>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534"/>
        <p:cNvGrpSpPr/>
        <p:nvPr/>
      </p:nvGrpSpPr>
      <p:grpSpPr>
        <a:xfrm>
          <a:off x="0" y="0"/>
          <a:ext cx="0" cy="0"/>
          <a:chOff x="0" y="0"/>
          <a:chExt cx="0" cy="0"/>
        </a:xfrm>
      </p:grpSpPr>
      <p:sp>
        <p:nvSpPr>
          <p:cNvPr id="535" name="Google Shape;535;p5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36" name="Google Shape;536;p50"/>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37" name="Google Shape;537;p50"/>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538" name="Google Shape;538;p50"/>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39" name="Google Shape;539;p50"/>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40" name="Google Shape;540;p5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41" name="Google Shape;541;p50"/>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42" name="Google Shape;542;p50"/>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543" name="Google Shape;543;p50"/>
          <p:cNvSpPr>
            <a:spLocks noGrp="1"/>
          </p:cNvSpPr>
          <p:nvPr>
            <p:ph type="pic" idx="2"/>
          </p:nvPr>
        </p:nvSpPr>
        <p:spPr>
          <a:xfrm>
            <a:off x="9282749" y="1283634"/>
            <a:ext cx="2377500" cy="3173100"/>
          </a:xfrm>
          <a:prstGeom prst="rect">
            <a:avLst/>
          </a:prstGeom>
          <a:noFill/>
          <a:ln>
            <a:noFill/>
          </a:ln>
        </p:spPr>
      </p:sp>
      <p:sp>
        <p:nvSpPr>
          <p:cNvPr id="544" name="Google Shape;544;p50"/>
          <p:cNvSpPr txBox="1">
            <a:spLocks noGrp="1"/>
          </p:cNvSpPr>
          <p:nvPr>
            <p:ph type="body" idx="1"/>
          </p:nvPr>
        </p:nvSpPr>
        <p:spPr>
          <a:xfrm>
            <a:off x="9222900" y="4748864"/>
            <a:ext cx="2497200" cy="1342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5" name="Google Shape;545;p50"/>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6" name="Google Shape;546;p50"/>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7" name="Google Shape;547;p50"/>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8" name="Google Shape;548;p50"/>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49" name="Google Shape;549;p50"/>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0" name="Google Shape;550;p50"/>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1" name="Google Shape;551;p50"/>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2" name="Google Shape;552;p50"/>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53"/>
        <p:cNvGrpSpPr/>
        <p:nvPr/>
      </p:nvGrpSpPr>
      <p:grpSpPr>
        <a:xfrm>
          <a:off x="0" y="0"/>
          <a:ext cx="0" cy="0"/>
          <a:chOff x="0" y="0"/>
          <a:chExt cx="0" cy="0"/>
        </a:xfrm>
      </p:grpSpPr>
      <p:pic>
        <p:nvPicPr>
          <p:cNvPr id="554" name="Google Shape;554;p5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555" name="Google Shape;555;p5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56" name="Google Shape;556;p5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57" name="Google Shape;557;p51"/>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58" name="Google Shape;558;p5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59" name="Google Shape;559;p5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60" name="Google Shape;560;p5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561" name="Google Shape;561;p51"/>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562" name="Google Shape;562;p5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563" name="Google Shape;563;p5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564" name="Google Shape;564;p51"/>
          <p:cNvSpPr txBox="1">
            <a:spLocks noGrp="1"/>
          </p:cNvSpPr>
          <p:nvPr>
            <p:ph type="body" idx="1"/>
          </p:nvPr>
        </p:nvSpPr>
        <p:spPr>
          <a:xfrm>
            <a:off x="346770" y="1770858"/>
            <a:ext cx="4578900" cy="364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5" name="Google Shape;565;p51"/>
          <p:cNvSpPr>
            <a:spLocks noGrp="1"/>
          </p:cNvSpPr>
          <p:nvPr>
            <p:ph type="pic" idx="2"/>
          </p:nvPr>
        </p:nvSpPr>
        <p:spPr>
          <a:xfrm>
            <a:off x="4988162" y="1731765"/>
            <a:ext cx="3473700" cy="3918000"/>
          </a:xfrm>
          <a:prstGeom prst="rect">
            <a:avLst/>
          </a:prstGeom>
          <a:noFill/>
          <a:ln>
            <a:noFill/>
          </a:ln>
        </p:spPr>
      </p:sp>
      <p:sp>
        <p:nvSpPr>
          <p:cNvPr id="566" name="Google Shape;566;p51"/>
          <p:cNvSpPr txBox="1">
            <a:spLocks noGrp="1"/>
          </p:cNvSpPr>
          <p:nvPr>
            <p:ph type="body" idx="3"/>
          </p:nvPr>
        </p:nvSpPr>
        <p:spPr>
          <a:xfrm>
            <a:off x="8951630" y="1770857"/>
            <a:ext cx="2961300" cy="364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567"/>
        <p:cNvGrpSpPr/>
        <p:nvPr/>
      </p:nvGrpSpPr>
      <p:grpSpPr>
        <a:xfrm>
          <a:off x="0" y="0"/>
          <a:ext cx="0" cy="0"/>
          <a:chOff x="0" y="0"/>
          <a:chExt cx="0" cy="0"/>
        </a:xfrm>
      </p:grpSpPr>
      <p:sp>
        <p:nvSpPr>
          <p:cNvPr id="568" name="Google Shape;568;p52"/>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9" name="Google Shape;569;p52"/>
          <p:cNvPicPr preferRelativeResize="0"/>
          <p:nvPr/>
        </p:nvPicPr>
        <p:blipFill rotWithShape="1">
          <a:blip r:embed="rId2">
            <a:alphaModFix/>
          </a:blip>
          <a:srcRect/>
          <a:stretch/>
        </p:blipFill>
        <p:spPr>
          <a:xfrm>
            <a:off x="179447" y="6246434"/>
            <a:ext cx="309931" cy="493980"/>
          </a:xfrm>
          <a:prstGeom prst="rect">
            <a:avLst/>
          </a:prstGeom>
          <a:noFill/>
          <a:ln>
            <a:noFill/>
          </a:ln>
        </p:spPr>
      </p:pic>
      <p:cxnSp>
        <p:nvCxnSpPr>
          <p:cNvPr id="570" name="Google Shape;570;p52"/>
          <p:cNvCxnSpPr/>
          <p:nvPr/>
        </p:nvCxnSpPr>
        <p:spPr>
          <a:xfrm>
            <a:off x="371844"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571" name="Google Shape;571;p52"/>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72" name="Google Shape;572;p52"/>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73" name="Google Shape;573;p52"/>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574" name="Google Shape;574;p52"/>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575" name="Google Shape;575;p52"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576" name="Google Shape;576;p52"/>
          <p:cNvSpPr txBox="1">
            <a:spLocks noGrp="1"/>
          </p:cNvSpPr>
          <p:nvPr>
            <p:ph type="body" idx="1"/>
          </p:nvPr>
        </p:nvSpPr>
        <p:spPr>
          <a:xfrm>
            <a:off x="628275" y="1620838"/>
            <a:ext cx="30816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7" name="Google Shape;577;p52"/>
          <p:cNvSpPr txBox="1">
            <a:spLocks noGrp="1"/>
          </p:cNvSpPr>
          <p:nvPr>
            <p:ph type="body" idx="2"/>
          </p:nvPr>
        </p:nvSpPr>
        <p:spPr>
          <a:xfrm>
            <a:off x="4059003" y="1632097"/>
            <a:ext cx="40050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8" name="Google Shape;578;p52"/>
          <p:cNvSpPr txBox="1">
            <a:spLocks noGrp="1"/>
          </p:cNvSpPr>
          <p:nvPr>
            <p:ph type="body" idx="3"/>
          </p:nvPr>
        </p:nvSpPr>
        <p:spPr>
          <a:xfrm>
            <a:off x="8794864" y="1454588"/>
            <a:ext cx="3348000" cy="1172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9" name="Google Shape;579;p52"/>
          <p:cNvSpPr txBox="1">
            <a:spLocks noGrp="1"/>
          </p:cNvSpPr>
          <p:nvPr>
            <p:ph type="body" idx="4"/>
          </p:nvPr>
        </p:nvSpPr>
        <p:spPr>
          <a:xfrm>
            <a:off x="8794863" y="2645354"/>
            <a:ext cx="3348000" cy="153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0" name="Google Shape;580;p52"/>
          <p:cNvSpPr>
            <a:spLocks noGrp="1"/>
          </p:cNvSpPr>
          <p:nvPr>
            <p:ph type="pic" idx="5"/>
          </p:nvPr>
        </p:nvSpPr>
        <p:spPr>
          <a:xfrm>
            <a:off x="8989159" y="4407656"/>
            <a:ext cx="2926200" cy="19476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581"/>
        <p:cNvGrpSpPr/>
        <p:nvPr/>
      </p:nvGrpSpPr>
      <p:grpSpPr>
        <a:xfrm>
          <a:off x="0" y="0"/>
          <a:ext cx="0" cy="0"/>
          <a:chOff x="0" y="0"/>
          <a:chExt cx="0" cy="0"/>
        </a:xfrm>
      </p:grpSpPr>
      <p:sp>
        <p:nvSpPr>
          <p:cNvPr id="582" name="Google Shape;582;p53"/>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83" name="Google Shape;583;p53"/>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84" name="Google Shape;584;p53"/>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585" name="Google Shape;585;p53"/>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86" name="Google Shape;586;p53"/>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87" name="Google Shape;587;p5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88" name="Google Shape;588;p53"/>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89" name="Google Shape;589;p53"/>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590" name="Google Shape;590;p53"/>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53"/>
          <p:cNvSpPr>
            <a:spLocks noGrp="1"/>
          </p:cNvSpPr>
          <p:nvPr>
            <p:ph type="pic" idx="2"/>
          </p:nvPr>
        </p:nvSpPr>
        <p:spPr>
          <a:xfrm>
            <a:off x="8832388" y="1251284"/>
            <a:ext cx="3251700" cy="2499000"/>
          </a:xfrm>
          <a:prstGeom prst="rect">
            <a:avLst/>
          </a:prstGeom>
          <a:noFill/>
          <a:ln>
            <a:noFill/>
          </a:ln>
        </p:spPr>
      </p:sp>
      <p:sp>
        <p:nvSpPr>
          <p:cNvPr id="592" name="Google Shape;592;p53"/>
          <p:cNvSpPr txBox="1">
            <a:spLocks noGrp="1"/>
          </p:cNvSpPr>
          <p:nvPr>
            <p:ph type="body" idx="3"/>
          </p:nvPr>
        </p:nvSpPr>
        <p:spPr>
          <a:xfrm>
            <a:off x="9209609" y="4065956"/>
            <a:ext cx="2497200" cy="2185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593"/>
        <p:cNvGrpSpPr/>
        <p:nvPr/>
      </p:nvGrpSpPr>
      <p:grpSpPr>
        <a:xfrm>
          <a:off x="0" y="0"/>
          <a:ext cx="0" cy="0"/>
          <a:chOff x="0" y="0"/>
          <a:chExt cx="0" cy="0"/>
        </a:xfrm>
      </p:grpSpPr>
      <p:sp>
        <p:nvSpPr>
          <p:cNvPr id="594" name="Google Shape;594;p54"/>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95" name="Google Shape;595;p54"/>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96" name="Google Shape;596;p54"/>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97" name="Google Shape;597;p54"/>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598" name="Google Shape;598;p54"/>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599" name="Google Shape;599;p5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00" name="Google Shape;600;p54"/>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01" name="Google Shape;601;p54"/>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02" name="Google Shape;602;p54"/>
          <p:cNvSpPr>
            <a:spLocks noGrp="1"/>
          </p:cNvSpPr>
          <p:nvPr>
            <p:ph type="pic" idx="2"/>
          </p:nvPr>
        </p:nvSpPr>
        <p:spPr>
          <a:xfrm>
            <a:off x="9093038" y="1058781"/>
            <a:ext cx="2715900" cy="2715900"/>
          </a:xfrm>
          <a:prstGeom prst="rect">
            <a:avLst/>
          </a:prstGeom>
          <a:noFill/>
          <a:ln>
            <a:noFill/>
          </a:ln>
        </p:spPr>
      </p:sp>
      <p:sp>
        <p:nvSpPr>
          <p:cNvPr id="603" name="Google Shape;603;p54"/>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4" name="Google Shape;604;p54"/>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5" name="Google Shape;605;p54"/>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6" name="Google Shape;606;p54"/>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54"/>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8" name="Google Shape;608;p54"/>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9" name="Google Shape;609;p54"/>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610"/>
        <p:cNvGrpSpPr/>
        <p:nvPr/>
      </p:nvGrpSpPr>
      <p:grpSpPr>
        <a:xfrm>
          <a:off x="0" y="0"/>
          <a:ext cx="0" cy="0"/>
          <a:chOff x="0" y="0"/>
          <a:chExt cx="0" cy="0"/>
        </a:xfrm>
      </p:grpSpPr>
      <p:sp>
        <p:nvSpPr>
          <p:cNvPr id="611" name="Google Shape;611;p55"/>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2" name="Google Shape;612;p55"/>
          <p:cNvSpPr>
            <a:spLocks noGrp="1"/>
          </p:cNvSpPr>
          <p:nvPr>
            <p:ph type="pic" idx="2"/>
          </p:nvPr>
        </p:nvSpPr>
        <p:spPr>
          <a:xfrm>
            <a:off x="8953152" y="1444919"/>
            <a:ext cx="2916900" cy="2596800"/>
          </a:xfrm>
          <a:prstGeom prst="rect">
            <a:avLst/>
          </a:prstGeom>
          <a:noFill/>
          <a:ln>
            <a:noFill/>
          </a:ln>
        </p:spPr>
      </p:sp>
      <p:sp>
        <p:nvSpPr>
          <p:cNvPr id="613" name="Google Shape;613;p55"/>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14" name="Google Shape;614;p55"/>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15" name="Google Shape;615;p55"/>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16" name="Google Shape;616;p55"/>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17" name="Google Shape;617;p55"/>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18" name="Google Shape;618;p5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19" name="Google Shape;619;p55"/>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20" name="Google Shape;620;p55"/>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21" name="Google Shape;621;p55"/>
          <p:cNvSpPr>
            <a:spLocks noGrp="1"/>
          </p:cNvSpPr>
          <p:nvPr>
            <p:ph type="pic" idx="3"/>
          </p:nvPr>
        </p:nvSpPr>
        <p:spPr>
          <a:xfrm>
            <a:off x="1620982" y="1733964"/>
            <a:ext cx="5123700" cy="38493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622"/>
        <p:cNvGrpSpPr/>
        <p:nvPr/>
      </p:nvGrpSpPr>
      <p:grpSpPr>
        <a:xfrm>
          <a:off x="0" y="0"/>
          <a:ext cx="0" cy="0"/>
          <a:chOff x="0" y="0"/>
          <a:chExt cx="0" cy="0"/>
        </a:xfrm>
      </p:grpSpPr>
      <p:sp>
        <p:nvSpPr>
          <p:cNvPr id="623" name="Google Shape;623;p56"/>
          <p:cNvSpPr>
            <a:spLocks noGrp="1"/>
          </p:cNvSpPr>
          <p:nvPr>
            <p:ph type="pic" idx="2"/>
          </p:nvPr>
        </p:nvSpPr>
        <p:spPr>
          <a:xfrm>
            <a:off x="9810967" y="1562916"/>
            <a:ext cx="1152000" cy="1143000"/>
          </a:xfrm>
          <a:prstGeom prst="rect">
            <a:avLst/>
          </a:prstGeom>
          <a:noFill/>
          <a:ln>
            <a:noFill/>
          </a:ln>
        </p:spPr>
      </p:sp>
      <p:sp>
        <p:nvSpPr>
          <p:cNvPr id="624" name="Google Shape;624;p56"/>
          <p:cNvSpPr txBox="1">
            <a:spLocks noGrp="1"/>
          </p:cNvSpPr>
          <p:nvPr>
            <p:ph type="body" idx="1"/>
          </p:nvPr>
        </p:nvSpPr>
        <p:spPr>
          <a:xfrm>
            <a:off x="371844" y="1687513"/>
            <a:ext cx="8090700" cy="336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5" name="Google Shape;625;p56"/>
          <p:cNvSpPr>
            <a:spLocks noGrp="1"/>
          </p:cNvSpPr>
          <p:nvPr>
            <p:ph type="pic" idx="3"/>
          </p:nvPr>
        </p:nvSpPr>
        <p:spPr>
          <a:xfrm>
            <a:off x="9757009" y="3260706"/>
            <a:ext cx="1216200" cy="987600"/>
          </a:xfrm>
          <a:prstGeom prst="rect">
            <a:avLst/>
          </a:prstGeom>
          <a:noFill/>
          <a:ln>
            <a:noFill/>
          </a:ln>
        </p:spPr>
      </p:sp>
      <p:sp>
        <p:nvSpPr>
          <p:cNvPr id="626" name="Google Shape;626;p56"/>
          <p:cNvSpPr>
            <a:spLocks noGrp="1"/>
          </p:cNvSpPr>
          <p:nvPr>
            <p:ph type="pic" idx="4"/>
          </p:nvPr>
        </p:nvSpPr>
        <p:spPr>
          <a:xfrm>
            <a:off x="9810967" y="4777725"/>
            <a:ext cx="1143000" cy="1143000"/>
          </a:xfrm>
          <a:prstGeom prst="rect">
            <a:avLst/>
          </a:prstGeom>
          <a:noFill/>
          <a:ln>
            <a:noFill/>
          </a:ln>
        </p:spPr>
      </p:sp>
      <p:cxnSp>
        <p:nvCxnSpPr>
          <p:cNvPr id="627" name="Google Shape;627;p56"/>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28" name="Google Shape;628;p56"/>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29" name="Google Shape;629;p56"/>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30" name="Google Shape;630;p56"/>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31" name="Google Shape;631;p5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32" name="Google Shape;632;p56"/>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33" name="Google Shape;633;p56"/>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34" name="Google Shape;634;p56"/>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ound like a storyteller">
  <p:cSld name="Title, Subtitle_2">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t="3434" b="12168"/>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42" name="Google Shape;42;p6"/>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43" name="Google Shape;43;p6"/>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4" name="Google Shape;44;p6"/>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635"/>
        <p:cNvGrpSpPr/>
        <p:nvPr/>
      </p:nvGrpSpPr>
      <p:grpSpPr>
        <a:xfrm>
          <a:off x="0" y="0"/>
          <a:ext cx="0" cy="0"/>
          <a:chOff x="0" y="0"/>
          <a:chExt cx="0" cy="0"/>
        </a:xfrm>
      </p:grpSpPr>
      <p:sp>
        <p:nvSpPr>
          <p:cNvPr id="636" name="Google Shape;636;p57"/>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37" name="Google Shape;637;p57"/>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38" name="Google Shape;638;p57"/>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39" name="Google Shape;639;p57"/>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40" name="Google Shape;640;p57"/>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41" name="Google Shape;641;p57"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42" name="Google Shape;642;p57"/>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43" name="Google Shape;643;p57"/>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644" name="Google Shape;644;p57"/>
          <p:cNvSpPr>
            <a:spLocks noGrp="1"/>
          </p:cNvSpPr>
          <p:nvPr>
            <p:ph type="pic" idx="2"/>
          </p:nvPr>
        </p:nvSpPr>
        <p:spPr>
          <a:xfrm>
            <a:off x="9209369" y="1251283"/>
            <a:ext cx="2404500" cy="2949900"/>
          </a:xfrm>
          <a:prstGeom prst="rect">
            <a:avLst/>
          </a:prstGeom>
          <a:noFill/>
          <a:ln>
            <a:noFill/>
          </a:ln>
        </p:spPr>
      </p:sp>
      <p:sp>
        <p:nvSpPr>
          <p:cNvPr id="645" name="Google Shape;645;p57"/>
          <p:cNvSpPr txBox="1">
            <a:spLocks noGrp="1"/>
          </p:cNvSpPr>
          <p:nvPr>
            <p:ph type="body" idx="1"/>
          </p:nvPr>
        </p:nvSpPr>
        <p:spPr>
          <a:xfrm>
            <a:off x="8822723" y="4264514"/>
            <a:ext cx="3212700" cy="2301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6" name="Google Shape;646;p57"/>
          <p:cNvSpPr txBox="1">
            <a:spLocks noGrp="1"/>
          </p:cNvSpPr>
          <p:nvPr>
            <p:ph type="body" idx="3"/>
          </p:nvPr>
        </p:nvSpPr>
        <p:spPr>
          <a:xfrm>
            <a:off x="500205" y="1566099"/>
            <a:ext cx="7528800" cy="3463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7" name="Google Shape;647;p57"/>
          <p:cNvSpPr txBox="1">
            <a:spLocks noGrp="1"/>
          </p:cNvSpPr>
          <p:nvPr>
            <p:ph type="body" idx="4"/>
          </p:nvPr>
        </p:nvSpPr>
        <p:spPr>
          <a:xfrm>
            <a:off x="5940679" y="1768203"/>
            <a:ext cx="2692800" cy="25632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48"/>
        <p:cNvGrpSpPr/>
        <p:nvPr/>
      </p:nvGrpSpPr>
      <p:grpSpPr>
        <a:xfrm>
          <a:off x="0" y="0"/>
          <a:ext cx="0" cy="0"/>
          <a:chOff x="0" y="0"/>
          <a:chExt cx="0" cy="0"/>
        </a:xfrm>
      </p:grpSpPr>
      <p:sp>
        <p:nvSpPr>
          <p:cNvPr id="649" name="Google Shape;649;p58"/>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0" name="Google Shape;650;p58"/>
          <p:cNvSpPr txBox="1">
            <a:spLocks noGrp="1"/>
          </p:cNvSpPr>
          <p:nvPr>
            <p:ph type="body" idx="1"/>
          </p:nvPr>
        </p:nvSpPr>
        <p:spPr>
          <a:xfrm>
            <a:off x="-1" y="1623059"/>
            <a:ext cx="8589900" cy="4297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1" name="Google Shape;651;p58"/>
          <p:cNvSpPr txBox="1">
            <a:spLocks noGrp="1"/>
          </p:cNvSpPr>
          <p:nvPr>
            <p:ph type="body" idx="2"/>
          </p:nvPr>
        </p:nvSpPr>
        <p:spPr>
          <a:xfrm>
            <a:off x="8783638" y="1622425"/>
            <a:ext cx="3306900" cy="2309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2" name="Google Shape;652;p58"/>
          <p:cNvSpPr txBox="1">
            <a:spLocks noGrp="1"/>
          </p:cNvSpPr>
          <p:nvPr>
            <p:ph type="body" idx="3"/>
          </p:nvPr>
        </p:nvSpPr>
        <p:spPr>
          <a:xfrm>
            <a:off x="8783638" y="5737860"/>
            <a:ext cx="3306900" cy="656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3" name="Google Shape;653;p58"/>
          <p:cNvSpPr txBox="1">
            <a:spLocks noGrp="1"/>
          </p:cNvSpPr>
          <p:nvPr>
            <p:ph type="body" idx="4"/>
          </p:nvPr>
        </p:nvSpPr>
        <p:spPr>
          <a:xfrm>
            <a:off x="8783638" y="4225881"/>
            <a:ext cx="3306900" cy="1214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54"/>
        <p:cNvGrpSpPr/>
        <p:nvPr/>
      </p:nvGrpSpPr>
      <p:grpSpPr>
        <a:xfrm>
          <a:off x="0" y="0"/>
          <a:ext cx="0" cy="0"/>
          <a:chOff x="0" y="0"/>
          <a:chExt cx="0" cy="0"/>
        </a:xfrm>
      </p:grpSpPr>
      <p:sp>
        <p:nvSpPr>
          <p:cNvPr id="655" name="Google Shape;655;p59"/>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656"/>
        <p:cNvGrpSpPr/>
        <p:nvPr/>
      </p:nvGrpSpPr>
      <p:grpSpPr>
        <a:xfrm>
          <a:off x="0" y="0"/>
          <a:ext cx="0" cy="0"/>
          <a:chOff x="0" y="0"/>
          <a:chExt cx="0" cy="0"/>
        </a:xfrm>
      </p:grpSpPr>
      <p:sp>
        <p:nvSpPr>
          <p:cNvPr id="657" name="Google Shape;657;p6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58" name="Google Shape;658;p60"/>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59" name="Google Shape;659;p60"/>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60" name="Google Shape;660;p60"/>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61" name="Google Shape;661;p60"/>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62" name="Google Shape;662;p6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63" name="Google Shape;663;p60"/>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64" name="Google Shape;664;p60"/>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665" name="Google Shape;665;p60"/>
          <p:cNvSpPr>
            <a:spLocks noGrp="1"/>
          </p:cNvSpPr>
          <p:nvPr>
            <p:ph type="pic" idx="2"/>
          </p:nvPr>
        </p:nvSpPr>
        <p:spPr>
          <a:xfrm>
            <a:off x="8916576" y="1661249"/>
            <a:ext cx="2990100" cy="2715900"/>
          </a:xfrm>
          <a:prstGeom prst="rect">
            <a:avLst/>
          </a:prstGeom>
          <a:noFill/>
          <a:ln>
            <a:noFill/>
          </a:ln>
        </p:spPr>
      </p:sp>
      <p:sp>
        <p:nvSpPr>
          <p:cNvPr id="666" name="Google Shape;666;p60"/>
          <p:cNvSpPr txBox="1">
            <a:spLocks noGrp="1"/>
          </p:cNvSpPr>
          <p:nvPr>
            <p:ph type="body" idx="1"/>
          </p:nvPr>
        </p:nvSpPr>
        <p:spPr>
          <a:xfrm>
            <a:off x="8916576" y="4120489"/>
            <a:ext cx="29901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7" name="Google Shape;667;p60"/>
          <p:cNvSpPr txBox="1">
            <a:spLocks noGrp="1"/>
          </p:cNvSpPr>
          <p:nvPr>
            <p:ph type="body" idx="3"/>
          </p:nvPr>
        </p:nvSpPr>
        <p:spPr>
          <a:xfrm>
            <a:off x="740937" y="183144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8" name="Google Shape;668;p60"/>
          <p:cNvSpPr txBox="1">
            <a:spLocks noGrp="1"/>
          </p:cNvSpPr>
          <p:nvPr>
            <p:ph type="body" idx="4"/>
          </p:nvPr>
        </p:nvSpPr>
        <p:spPr>
          <a:xfrm>
            <a:off x="740937" y="3256853"/>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9" name="Google Shape;669;p60"/>
          <p:cNvSpPr txBox="1">
            <a:spLocks noGrp="1"/>
          </p:cNvSpPr>
          <p:nvPr>
            <p:ph type="body" idx="5"/>
          </p:nvPr>
        </p:nvSpPr>
        <p:spPr>
          <a:xfrm>
            <a:off x="740937" y="472651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670"/>
        <p:cNvGrpSpPr/>
        <p:nvPr/>
      </p:nvGrpSpPr>
      <p:grpSpPr>
        <a:xfrm>
          <a:off x="0" y="0"/>
          <a:ext cx="0" cy="0"/>
          <a:chOff x="0" y="0"/>
          <a:chExt cx="0" cy="0"/>
        </a:xfrm>
      </p:grpSpPr>
      <p:sp>
        <p:nvSpPr>
          <p:cNvPr id="671" name="Google Shape;671;p61"/>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72" name="Google Shape;672;p61"/>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73" name="Google Shape;673;p61"/>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74" name="Google Shape;674;p61"/>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75" name="Google Shape;675;p61"/>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76" name="Google Shape;676;p6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77" name="Google Shape;677;p61"/>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78" name="Google Shape;678;p61"/>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79" name="Google Shape;679;p61"/>
          <p:cNvSpPr>
            <a:spLocks noGrp="1"/>
          </p:cNvSpPr>
          <p:nvPr>
            <p:ph type="pic" idx="2"/>
          </p:nvPr>
        </p:nvSpPr>
        <p:spPr>
          <a:xfrm>
            <a:off x="9093038" y="1058781"/>
            <a:ext cx="2715900" cy="2715900"/>
          </a:xfrm>
          <a:prstGeom prst="rect">
            <a:avLst/>
          </a:prstGeom>
          <a:noFill/>
          <a:ln>
            <a:noFill/>
          </a:ln>
        </p:spPr>
      </p:sp>
      <p:sp>
        <p:nvSpPr>
          <p:cNvPr id="680" name="Google Shape;680;p61"/>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1" name="Google Shape;681;p61"/>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2" name="Google Shape;682;p61"/>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3" name="Google Shape;683;p61"/>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4" name="Google Shape;684;p61"/>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5" name="Google Shape;685;p61"/>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6" name="Google Shape;686;p61"/>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687"/>
        <p:cNvGrpSpPr/>
        <p:nvPr/>
      </p:nvGrpSpPr>
      <p:grpSpPr>
        <a:xfrm>
          <a:off x="0" y="0"/>
          <a:ext cx="0" cy="0"/>
          <a:chOff x="0" y="0"/>
          <a:chExt cx="0" cy="0"/>
        </a:xfrm>
      </p:grpSpPr>
      <p:sp>
        <p:nvSpPr>
          <p:cNvPr id="688" name="Google Shape;688;p6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9" name="Google Shape;689;p62"/>
          <p:cNvSpPr>
            <a:spLocks noGrp="1"/>
          </p:cNvSpPr>
          <p:nvPr>
            <p:ph type="pic" idx="2"/>
          </p:nvPr>
        </p:nvSpPr>
        <p:spPr>
          <a:xfrm>
            <a:off x="9510134" y="1431036"/>
            <a:ext cx="1965900" cy="3996000"/>
          </a:xfrm>
          <a:prstGeom prst="rect">
            <a:avLst/>
          </a:prstGeom>
          <a:noFill/>
          <a:ln>
            <a:noFill/>
          </a:ln>
        </p:spPr>
      </p:sp>
      <p:cxnSp>
        <p:nvCxnSpPr>
          <p:cNvPr id="690" name="Google Shape;690;p62"/>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91" name="Google Shape;691;p62"/>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92" name="Google Shape;692;p62"/>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93" name="Google Shape;693;p62"/>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94" name="Google Shape;694;p6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95" name="Google Shape;695;p62"/>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96" name="Google Shape;696;p62"/>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97" name="Google Shape;697;p62"/>
          <p:cNvSpPr txBox="1">
            <a:spLocks noGrp="1"/>
          </p:cNvSpPr>
          <p:nvPr>
            <p:ph type="body" idx="1"/>
          </p:nvPr>
        </p:nvSpPr>
        <p:spPr>
          <a:xfrm>
            <a:off x="1660583" y="1489802"/>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8" name="Google Shape;698;p62"/>
          <p:cNvSpPr txBox="1">
            <a:spLocks noGrp="1"/>
          </p:cNvSpPr>
          <p:nvPr>
            <p:ph type="body" idx="3"/>
          </p:nvPr>
        </p:nvSpPr>
        <p:spPr>
          <a:xfrm>
            <a:off x="1660584" y="2653440"/>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9" name="Google Shape;699;p62"/>
          <p:cNvSpPr txBox="1">
            <a:spLocks noGrp="1"/>
          </p:cNvSpPr>
          <p:nvPr>
            <p:ph type="body" idx="4"/>
          </p:nvPr>
        </p:nvSpPr>
        <p:spPr>
          <a:xfrm>
            <a:off x="1660583" y="3817079"/>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0" name="Google Shape;700;p62"/>
          <p:cNvSpPr txBox="1">
            <a:spLocks noGrp="1"/>
          </p:cNvSpPr>
          <p:nvPr>
            <p:ph type="body" idx="5"/>
          </p:nvPr>
        </p:nvSpPr>
        <p:spPr>
          <a:xfrm>
            <a:off x="1660583" y="5006628"/>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1" name="Google Shape;701;p62"/>
          <p:cNvSpPr txBox="1">
            <a:spLocks noGrp="1"/>
          </p:cNvSpPr>
          <p:nvPr>
            <p:ph type="body" idx="6"/>
          </p:nvPr>
        </p:nvSpPr>
        <p:spPr>
          <a:xfrm>
            <a:off x="691245" y="1502511"/>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2" name="Google Shape;702;p62"/>
          <p:cNvSpPr txBox="1">
            <a:spLocks noGrp="1"/>
          </p:cNvSpPr>
          <p:nvPr>
            <p:ph type="body" idx="7"/>
          </p:nvPr>
        </p:nvSpPr>
        <p:spPr>
          <a:xfrm>
            <a:off x="693291" y="2653441"/>
            <a:ext cx="7935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3" name="Google Shape;703;p62"/>
          <p:cNvSpPr txBox="1">
            <a:spLocks noGrp="1"/>
          </p:cNvSpPr>
          <p:nvPr>
            <p:ph type="body" idx="8"/>
          </p:nvPr>
        </p:nvSpPr>
        <p:spPr>
          <a:xfrm>
            <a:off x="691246" y="3817079"/>
            <a:ext cx="795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4" name="Google Shape;704;p62"/>
          <p:cNvSpPr txBox="1">
            <a:spLocks noGrp="1"/>
          </p:cNvSpPr>
          <p:nvPr>
            <p:ph type="body" idx="9"/>
          </p:nvPr>
        </p:nvSpPr>
        <p:spPr>
          <a:xfrm>
            <a:off x="691245" y="5006628"/>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2 reading tip more options">
  <p:cSld name="2_2 reading tip more options">
    <p:spTree>
      <p:nvGrpSpPr>
        <p:cNvPr id="1" name="Shape 710"/>
        <p:cNvGrpSpPr/>
        <p:nvPr/>
      </p:nvGrpSpPr>
      <p:grpSpPr>
        <a:xfrm>
          <a:off x="0" y="0"/>
          <a:ext cx="0" cy="0"/>
          <a:chOff x="0" y="0"/>
          <a:chExt cx="0" cy="0"/>
        </a:xfrm>
      </p:grpSpPr>
      <p:sp>
        <p:nvSpPr>
          <p:cNvPr id="711" name="Google Shape;711;p64"/>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2" name="Google Shape;712;p64"/>
          <p:cNvSpPr txBox="1">
            <a:spLocks noGrp="1"/>
          </p:cNvSpPr>
          <p:nvPr>
            <p:ph type="body" idx="1"/>
          </p:nvPr>
        </p:nvSpPr>
        <p:spPr>
          <a:xfrm>
            <a:off x="248443" y="239394"/>
            <a:ext cx="3040200" cy="549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3" name="Google Shape;713;p64"/>
          <p:cNvSpPr txBox="1">
            <a:spLocks noGrp="1"/>
          </p:cNvSpPr>
          <p:nvPr>
            <p:ph type="body" idx="2"/>
          </p:nvPr>
        </p:nvSpPr>
        <p:spPr>
          <a:xfrm>
            <a:off x="243874" y="1023994"/>
            <a:ext cx="3040200" cy="29937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4" name="Google Shape;714;p64"/>
          <p:cNvSpPr txBox="1">
            <a:spLocks noGrp="1"/>
          </p:cNvSpPr>
          <p:nvPr>
            <p:ph type="body" idx="3"/>
          </p:nvPr>
        </p:nvSpPr>
        <p:spPr>
          <a:xfrm>
            <a:off x="243875" y="4235887"/>
            <a:ext cx="3040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5" name="Google Shape;715;p64"/>
          <p:cNvSpPr txBox="1">
            <a:spLocks noGrp="1"/>
          </p:cNvSpPr>
          <p:nvPr>
            <p:ph type="body" idx="4"/>
          </p:nvPr>
        </p:nvSpPr>
        <p:spPr>
          <a:xfrm>
            <a:off x="3790950" y="1944688"/>
            <a:ext cx="39816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16" name="Google Shape;716;p64"/>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17" name="Google Shape;717;p64"/>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18" name="Google Shape;718;p64"/>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19" name="Google Shape;719;p64"/>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20" name="Google Shape;720;p64"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21" name="Google Shape;721;p64"/>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22" name="Google Shape;722;p64"/>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723" name="Google Shape;723;p64"/>
          <p:cNvSpPr txBox="1">
            <a:spLocks noGrp="1"/>
          </p:cNvSpPr>
          <p:nvPr>
            <p:ph type="body" idx="5"/>
          </p:nvPr>
        </p:nvSpPr>
        <p:spPr>
          <a:xfrm>
            <a:off x="7953034" y="1936264"/>
            <a:ext cx="39816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724"/>
        <p:cNvGrpSpPr/>
        <p:nvPr/>
      </p:nvGrpSpPr>
      <p:grpSpPr>
        <a:xfrm>
          <a:off x="0" y="0"/>
          <a:ext cx="0" cy="0"/>
          <a:chOff x="0" y="0"/>
          <a:chExt cx="0" cy="0"/>
        </a:xfrm>
      </p:grpSpPr>
      <p:sp>
        <p:nvSpPr>
          <p:cNvPr id="725" name="Google Shape;725;p6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6" name="Google Shape;726;p65"/>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7" name="Google Shape;727;p65"/>
          <p:cNvSpPr txBox="1">
            <a:spLocks noGrp="1"/>
          </p:cNvSpPr>
          <p:nvPr>
            <p:ph type="body" idx="2"/>
          </p:nvPr>
        </p:nvSpPr>
        <p:spPr>
          <a:xfrm>
            <a:off x="260350" y="1577975"/>
            <a:ext cx="30885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8" name="Google Shape;728;p65"/>
          <p:cNvSpPr txBox="1">
            <a:spLocks noGrp="1"/>
          </p:cNvSpPr>
          <p:nvPr>
            <p:ph type="body" idx="3"/>
          </p:nvPr>
        </p:nvSpPr>
        <p:spPr>
          <a:xfrm>
            <a:off x="257516" y="3992563"/>
            <a:ext cx="30885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9" name="Google Shape;729;p65"/>
          <p:cNvSpPr txBox="1">
            <a:spLocks noGrp="1"/>
          </p:cNvSpPr>
          <p:nvPr>
            <p:ph type="body" idx="4"/>
          </p:nvPr>
        </p:nvSpPr>
        <p:spPr>
          <a:xfrm>
            <a:off x="3547798" y="1624653"/>
            <a:ext cx="8193000" cy="4443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30" name="Google Shape;730;p65"/>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31" name="Google Shape;731;p65"/>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32" name="Google Shape;732;p65"/>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33" name="Google Shape;733;p65"/>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34" name="Google Shape;734;p65"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35" name="Google Shape;735;p65"/>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36" name="Google Shape;736;p65"/>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Title Slide 1">
  <p:cSld name="3_Title Slide">
    <p:spTree>
      <p:nvGrpSpPr>
        <p:cNvPr id="1" name="Shape 737"/>
        <p:cNvGrpSpPr/>
        <p:nvPr/>
      </p:nvGrpSpPr>
      <p:grpSpPr>
        <a:xfrm>
          <a:off x="0" y="0"/>
          <a:ext cx="0" cy="0"/>
          <a:chOff x="0" y="0"/>
          <a:chExt cx="0" cy="0"/>
        </a:xfrm>
      </p:grpSpPr>
      <p:sp>
        <p:nvSpPr>
          <p:cNvPr id="738" name="Google Shape;738;p6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9" name="Google Shape;739;p66"/>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0" name="Google Shape;740;p66"/>
          <p:cNvSpPr txBox="1">
            <a:spLocks noGrp="1"/>
          </p:cNvSpPr>
          <p:nvPr>
            <p:ph type="body" idx="2"/>
          </p:nvPr>
        </p:nvSpPr>
        <p:spPr>
          <a:xfrm>
            <a:off x="260350" y="1577975"/>
            <a:ext cx="30885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1" name="Google Shape;741;p66"/>
          <p:cNvSpPr txBox="1">
            <a:spLocks noGrp="1"/>
          </p:cNvSpPr>
          <p:nvPr>
            <p:ph type="body" idx="3"/>
          </p:nvPr>
        </p:nvSpPr>
        <p:spPr>
          <a:xfrm>
            <a:off x="257516" y="3992563"/>
            <a:ext cx="30885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2" name="Google Shape;742;p66"/>
          <p:cNvSpPr txBox="1">
            <a:spLocks noGrp="1"/>
          </p:cNvSpPr>
          <p:nvPr>
            <p:ph type="body" idx="4"/>
          </p:nvPr>
        </p:nvSpPr>
        <p:spPr>
          <a:xfrm>
            <a:off x="3790950" y="1947062"/>
            <a:ext cx="3576900" cy="4152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43" name="Google Shape;743;p66"/>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44" name="Google Shape;744;p66"/>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45" name="Google Shape;745;p66"/>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46" name="Google Shape;746;p66"/>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47" name="Google Shape;747;p6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48" name="Google Shape;748;p66"/>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49" name="Google Shape;749;p66"/>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750" name="Google Shape;750;p66"/>
          <p:cNvSpPr>
            <a:spLocks noGrp="1"/>
          </p:cNvSpPr>
          <p:nvPr>
            <p:ph type="pic" idx="5"/>
          </p:nvPr>
        </p:nvSpPr>
        <p:spPr>
          <a:xfrm>
            <a:off x="7367954" y="1933588"/>
            <a:ext cx="4563600" cy="41520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751"/>
        <p:cNvGrpSpPr/>
        <p:nvPr/>
      </p:nvGrpSpPr>
      <p:grpSpPr>
        <a:xfrm>
          <a:off x="0" y="0"/>
          <a:ext cx="0" cy="0"/>
          <a:chOff x="0" y="0"/>
          <a:chExt cx="0" cy="0"/>
        </a:xfrm>
      </p:grpSpPr>
      <p:sp>
        <p:nvSpPr>
          <p:cNvPr id="752" name="Google Shape;752;p6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3" name="Google Shape;753;p67"/>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4" name="Google Shape;754;p67"/>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55" name="Google Shape;755;p67"/>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56" name="Google Shape;756;p67"/>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57" name="Google Shape;757;p67"/>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58" name="Google Shape;758;p67"/>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59" name="Google Shape;759;p67"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60" name="Google Shape;760;p67"/>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61" name="Google Shape;761;p67"/>
          <p:cNvPicPr preferRelativeResize="0"/>
          <p:nvPr/>
        </p:nvPicPr>
        <p:blipFill rotWithShape="1">
          <a:blip r:embed="rId5">
            <a:alphaModFix/>
          </a:blip>
          <a:srcRect/>
          <a:stretch/>
        </p:blipFill>
        <p:spPr>
          <a:xfrm>
            <a:off x="3847875" y="6251086"/>
            <a:ext cx="309931" cy="493980"/>
          </a:xfrm>
          <a:prstGeom prst="rect">
            <a:avLst/>
          </a:prstGeom>
          <a:noFill/>
          <a:ln>
            <a:noFill/>
          </a:ln>
        </p:spPr>
      </p:pic>
      <p:pic>
        <p:nvPicPr>
          <p:cNvPr id="762" name="Google Shape;762;p67"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763" name="Google Shape;763;p67"/>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4" name="Google Shape;764;p67"/>
          <p:cNvSpPr/>
          <p:nvPr/>
        </p:nvSpPr>
        <p:spPr>
          <a:xfrm rot="-2036003" flipH="1">
            <a:off x="3537616" y="1994863"/>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5" name="Google Shape;765;p67"/>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6" name="Google Shape;766;p67"/>
          <p:cNvSpPr txBox="1">
            <a:spLocks noGrp="1"/>
          </p:cNvSpPr>
          <p:nvPr>
            <p:ph type="body" idx="4"/>
          </p:nvPr>
        </p:nvSpPr>
        <p:spPr>
          <a:xfrm rot="860265">
            <a:off x="9153635"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67"/>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enjoy and engage">
  <p:cSld name="Title, Subtitle_3">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l="548" t="8195" r="-547" b="738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51" name="Google Shape;51;p7"/>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52" name="Google Shape;52;p7"/>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 name="Google Shape;53;p7"/>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768"/>
        <p:cNvGrpSpPr/>
        <p:nvPr/>
      </p:nvGrpSpPr>
      <p:grpSpPr>
        <a:xfrm>
          <a:off x="0" y="0"/>
          <a:ext cx="0" cy="0"/>
          <a:chOff x="0" y="0"/>
          <a:chExt cx="0" cy="0"/>
        </a:xfrm>
      </p:grpSpPr>
      <p:sp>
        <p:nvSpPr>
          <p:cNvPr id="769" name="Google Shape;769;p68"/>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70" name="Google Shape;770;p68"/>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71" name="Google Shape;771;p68"/>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772" name="Google Shape;772;p68"/>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773" name="Google Shape;773;p6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774" name="Google Shape;774;p68"/>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775" name="Google Shape;775;p68"/>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776" name="Google Shape;776;p68"/>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777" name="Google Shape;777;p68"/>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8" name="Google Shape;778;p68"/>
          <p:cNvSpPr>
            <a:spLocks noGrp="1"/>
          </p:cNvSpPr>
          <p:nvPr>
            <p:ph type="pic" idx="2"/>
          </p:nvPr>
        </p:nvSpPr>
        <p:spPr>
          <a:xfrm>
            <a:off x="457146" y="524736"/>
            <a:ext cx="2514600" cy="2935200"/>
          </a:xfrm>
          <a:prstGeom prst="rect">
            <a:avLst/>
          </a:prstGeom>
          <a:noFill/>
          <a:ln>
            <a:noFill/>
          </a:ln>
        </p:spPr>
      </p:sp>
      <p:sp>
        <p:nvSpPr>
          <p:cNvPr id="779" name="Google Shape;779;p68"/>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780"/>
        <p:cNvGrpSpPr/>
        <p:nvPr/>
      </p:nvGrpSpPr>
      <p:grpSpPr>
        <a:xfrm>
          <a:off x="0" y="0"/>
          <a:ext cx="0" cy="0"/>
          <a:chOff x="0" y="0"/>
          <a:chExt cx="0" cy="0"/>
        </a:xfrm>
      </p:grpSpPr>
      <p:sp>
        <p:nvSpPr>
          <p:cNvPr id="781" name="Google Shape;781;p69"/>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2" name="Google Shape;782;p69"/>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69"/>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4" name="Google Shape;784;p69"/>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85" name="Google Shape;785;p69"/>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86" name="Google Shape;786;p69"/>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87" name="Google Shape;787;p69"/>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88" name="Google Shape;788;p69"/>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89" name="Google Shape;789;p69"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90" name="Google Shape;790;p69"/>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91" name="Google Shape;791;p69"/>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792" name="Google Shape;792;p69"/>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3" name="Google Shape;793;p69"/>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4" name="Google Shape;794;p69"/>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5" name="Google Shape;795;p69"/>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96"/>
        <p:cNvGrpSpPr/>
        <p:nvPr/>
      </p:nvGrpSpPr>
      <p:grpSpPr>
        <a:xfrm>
          <a:off x="0" y="0"/>
          <a:ext cx="0" cy="0"/>
          <a:chOff x="0" y="0"/>
          <a:chExt cx="0" cy="0"/>
        </a:xfrm>
      </p:grpSpPr>
      <p:sp>
        <p:nvSpPr>
          <p:cNvPr id="797" name="Google Shape;797;p7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8" name="Google Shape;798;p70"/>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9" name="Google Shape;799;p70"/>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0" name="Google Shape;800;p70"/>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1" name="Google Shape;801;p70"/>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02" name="Google Shape;802;p70"/>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03" name="Google Shape;803;p70"/>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04" name="Google Shape;804;p70"/>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05" name="Google Shape;805;p70"/>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06" name="Google Shape;806;p7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07" name="Google Shape;807;p70"/>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08" name="Google Shape;808;p70"/>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09"/>
        <p:cNvGrpSpPr/>
        <p:nvPr/>
      </p:nvGrpSpPr>
      <p:grpSpPr>
        <a:xfrm>
          <a:off x="0" y="0"/>
          <a:ext cx="0" cy="0"/>
          <a:chOff x="0" y="0"/>
          <a:chExt cx="0" cy="0"/>
        </a:xfrm>
      </p:grpSpPr>
      <p:sp>
        <p:nvSpPr>
          <p:cNvPr id="810" name="Google Shape;810;p7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11" name="Google Shape;811;p71"/>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812" name="Google Shape;812;p71"/>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13" name="Google Shape;813;p71"/>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14" name="Google Shape;814;p71"/>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15" name="Google Shape;815;p71"/>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816" name="Google Shape;816;p71"/>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817" name="Google Shape;817;p71"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18"/>
        <p:cNvGrpSpPr/>
        <p:nvPr/>
      </p:nvGrpSpPr>
      <p:grpSpPr>
        <a:xfrm>
          <a:off x="0" y="0"/>
          <a:ext cx="0" cy="0"/>
          <a:chOff x="0" y="0"/>
          <a:chExt cx="0" cy="0"/>
        </a:xfrm>
      </p:grpSpPr>
      <p:sp>
        <p:nvSpPr>
          <p:cNvPr id="819" name="Google Shape;819;p7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20" name="Google Shape;820;p72"/>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21" name="Google Shape;821;p72"/>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22" name="Google Shape;822;p72"/>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23" name="Google Shape;823;p72"/>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24" name="Google Shape;824;p7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25" name="Google Shape;825;p72"/>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26" name="Google Shape;826;p72"/>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27"/>
        <p:cNvGrpSpPr/>
        <p:nvPr/>
      </p:nvGrpSpPr>
      <p:grpSpPr>
        <a:xfrm>
          <a:off x="0" y="0"/>
          <a:ext cx="0" cy="0"/>
          <a:chOff x="0" y="0"/>
          <a:chExt cx="0" cy="0"/>
        </a:xfrm>
      </p:grpSpPr>
      <p:sp>
        <p:nvSpPr>
          <p:cNvPr id="828" name="Google Shape;828;p7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29" name="Google Shape;829;p73"/>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30" name="Google Shape;830;p73"/>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31" name="Google Shape;831;p73"/>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32" name="Google Shape;832;p73"/>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833" name="Google Shape;833;p73"/>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34" name="Google Shape;834;p73"/>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835" name="Google Shape;835;p73"/>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836"/>
        <p:cNvGrpSpPr/>
        <p:nvPr/>
      </p:nvGrpSpPr>
      <p:grpSpPr>
        <a:xfrm>
          <a:off x="0" y="0"/>
          <a:ext cx="0" cy="0"/>
          <a:chOff x="0" y="0"/>
          <a:chExt cx="0" cy="0"/>
        </a:xfrm>
      </p:grpSpPr>
      <p:sp>
        <p:nvSpPr>
          <p:cNvPr id="837" name="Google Shape;837;p74"/>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38" name="Google Shape;838;p74"/>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39" name="Google Shape;839;p74"/>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40" name="Google Shape;840;p74"/>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841" name="Google Shape;841;p74"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842" name="Google Shape;842;p74"/>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43" name="Google Shape;843;p74"/>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844" name="Google Shape;844;p74"/>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845" name="Google Shape;845;p74"/>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6" name="Google Shape;846;p74"/>
          <p:cNvSpPr>
            <a:spLocks noGrp="1"/>
          </p:cNvSpPr>
          <p:nvPr>
            <p:ph type="pic" idx="2"/>
          </p:nvPr>
        </p:nvSpPr>
        <p:spPr>
          <a:xfrm>
            <a:off x="457146" y="524736"/>
            <a:ext cx="2514600" cy="2935200"/>
          </a:xfrm>
          <a:prstGeom prst="rect">
            <a:avLst/>
          </a:prstGeom>
          <a:noFill/>
          <a:ln>
            <a:noFill/>
          </a:ln>
        </p:spPr>
      </p:sp>
      <p:sp>
        <p:nvSpPr>
          <p:cNvPr id="847" name="Google Shape;847;p74"/>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853"/>
        <p:cNvGrpSpPr/>
        <p:nvPr/>
      </p:nvGrpSpPr>
      <p:grpSpPr>
        <a:xfrm>
          <a:off x="0" y="0"/>
          <a:ext cx="0" cy="0"/>
          <a:chOff x="0" y="0"/>
          <a:chExt cx="0" cy="0"/>
        </a:xfrm>
      </p:grpSpPr>
      <p:sp>
        <p:nvSpPr>
          <p:cNvPr id="854" name="Google Shape;854;p76"/>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55" name="Google Shape;855;p76"/>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56" name="Google Shape;856;p76"/>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57" name="Google Shape;857;p76"/>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858" name="Google Shape;858;p7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859" name="Google Shape;859;p76"/>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60" name="Google Shape;860;p76"/>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861" name="Google Shape;861;p76"/>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862" name="Google Shape;862;p76"/>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3" name="Google Shape;863;p76"/>
          <p:cNvSpPr>
            <a:spLocks noGrp="1"/>
          </p:cNvSpPr>
          <p:nvPr>
            <p:ph type="pic" idx="2"/>
          </p:nvPr>
        </p:nvSpPr>
        <p:spPr>
          <a:xfrm>
            <a:off x="457146" y="524736"/>
            <a:ext cx="2514600" cy="2935200"/>
          </a:xfrm>
          <a:prstGeom prst="rect">
            <a:avLst/>
          </a:prstGeom>
          <a:noFill/>
          <a:ln>
            <a:noFill/>
          </a:ln>
        </p:spPr>
      </p:sp>
      <p:sp>
        <p:nvSpPr>
          <p:cNvPr id="864" name="Google Shape;864;p76"/>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865"/>
        <p:cNvGrpSpPr/>
        <p:nvPr/>
      </p:nvGrpSpPr>
      <p:grpSpPr>
        <a:xfrm>
          <a:off x="0" y="0"/>
          <a:ext cx="0" cy="0"/>
          <a:chOff x="0" y="0"/>
          <a:chExt cx="0" cy="0"/>
        </a:xfrm>
      </p:grpSpPr>
      <p:sp>
        <p:nvSpPr>
          <p:cNvPr id="866" name="Google Shape;866;p7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7" name="Google Shape;867;p77"/>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8" name="Google Shape;868;p77"/>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69" name="Google Shape;869;p77"/>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70" name="Google Shape;870;p77"/>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71" name="Google Shape;871;p77"/>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72" name="Google Shape;872;p77"/>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73" name="Google Shape;873;p77"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74" name="Google Shape;874;p77"/>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75" name="Google Shape;875;p77"/>
          <p:cNvPicPr preferRelativeResize="0"/>
          <p:nvPr/>
        </p:nvPicPr>
        <p:blipFill rotWithShape="1">
          <a:blip r:embed="rId5">
            <a:alphaModFix/>
          </a:blip>
          <a:srcRect/>
          <a:stretch/>
        </p:blipFill>
        <p:spPr>
          <a:xfrm>
            <a:off x="3847875" y="6251086"/>
            <a:ext cx="309931" cy="493980"/>
          </a:xfrm>
          <a:prstGeom prst="rect">
            <a:avLst/>
          </a:prstGeom>
          <a:noFill/>
          <a:ln>
            <a:noFill/>
          </a:ln>
        </p:spPr>
      </p:pic>
      <p:pic>
        <p:nvPicPr>
          <p:cNvPr id="876" name="Google Shape;876;p77"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877" name="Google Shape;877;p77"/>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8" name="Google Shape;878;p77"/>
          <p:cNvSpPr/>
          <p:nvPr/>
        </p:nvSpPr>
        <p:spPr>
          <a:xfrm rot="-2036003" flipH="1">
            <a:off x="3537616" y="1994863"/>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9" name="Google Shape;879;p77"/>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0" name="Google Shape;880;p77"/>
          <p:cNvSpPr txBox="1">
            <a:spLocks noGrp="1"/>
          </p:cNvSpPr>
          <p:nvPr>
            <p:ph type="body" idx="4"/>
          </p:nvPr>
        </p:nvSpPr>
        <p:spPr>
          <a:xfrm rot="860265">
            <a:off x="9153635"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1" name="Google Shape;881;p77"/>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882"/>
        <p:cNvGrpSpPr/>
        <p:nvPr/>
      </p:nvGrpSpPr>
      <p:grpSpPr>
        <a:xfrm>
          <a:off x="0" y="0"/>
          <a:ext cx="0" cy="0"/>
          <a:chOff x="0" y="0"/>
          <a:chExt cx="0" cy="0"/>
        </a:xfrm>
      </p:grpSpPr>
      <p:sp>
        <p:nvSpPr>
          <p:cNvPr id="883" name="Google Shape;883;p7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4" name="Google Shape;884;p78"/>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5" name="Google Shape;885;p78"/>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6" name="Google Shape;886;p78"/>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87" name="Google Shape;887;p78"/>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88" name="Google Shape;888;p78"/>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89" name="Google Shape;889;p78"/>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90" name="Google Shape;890;p78"/>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91" name="Google Shape;891;p7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92" name="Google Shape;892;p78"/>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93" name="Google Shape;893;p78"/>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894" name="Google Shape;894;p78"/>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5" name="Google Shape;895;p78"/>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6" name="Google Shape;896;p78"/>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7" name="Google Shape;897;p78"/>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58" name="Google Shape;58;p8"/>
          <p:cNvPicPr preferRelativeResize="0"/>
          <p:nvPr/>
        </p:nvPicPr>
        <p:blipFill rotWithShape="1">
          <a:blip r:embed="rId2">
            <a:alphaModFix/>
          </a:blip>
          <a:srcRect/>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60" name="Google Shape;60;p8"/>
          <p:cNvPicPr preferRelativeResize="0"/>
          <p:nvPr/>
        </p:nvPicPr>
        <p:blipFill rotWithShape="1">
          <a:blip r:embed="rId2">
            <a:alphaModFix/>
          </a:blip>
          <a:srcRect/>
          <a:stretch/>
        </p:blipFill>
        <p:spPr>
          <a:xfrm>
            <a:off x="9220261" y="169846"/>
            <a:ext cx="2816352" cy="856741"/>
          </a:xfrm>
          <a:prstGeom prst="rect">
            <a:avLst/>
          </a:prstGeom>
          <a:noFill/>
          <a:ln>
            <a:noFill/>
          </a:ln>
        </p:spPr>
      </p:pic>
      <p:sp>
        <p:nvSpPr>
          <p:cNvPr id="61" name="Google Shape;61;p8"/>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8"/>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8"/>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98"/>
        <p:cNvGrpSpPr/>
        <p:nvPr/>
      </p:nvGrpSpPr>
      <p:grpSpPr>
        <a:xfrm>
          <a:off x="0" y="0"/>
          <a:ext cx="0" cy="0"/>
          <a:chOff x="0" y="0"/>
          <a:chExt cx="0" cy="0"/>
        </a:xfrm>
      </p:grpSpPr>
      <p:sp>
        <p:nvSpPr>
          <p:cNvPr id="899" name="Google Shape;899;p79"/>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0" name="Google Shape;900;p79"/>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1" name="Google Shape;901;p79"/>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2" name="Google Shape;902;p79"/>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3" name="Google Shape;903;p79"/>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04" name="Google Shape;904;p79"/>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05" name="Google Shape;905;p79"/>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906" name="Google Shape;906;p79"/>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07" name="Google Shape;907;p79"/>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908" name="Google Shape;908;p79"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909" name="Google Shape;909;p79"/>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910" name="Google Shape;910;p79"/>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11"/>
        <p:cNvGrpSpPr/>
        <p:nvPr/>
      </p:nvGrpSpPr>
      <p:grpSpPr>
        <a:xfrm>
          <a:off x="0" y="0"/>
          <a:ext cx="0" cy="0"/>
          <a:chOff x="0" y="0"/>
          <a:chExt cx="0" cy="0"/>
        </a:xfrm>
      </p:grpSpPr>
      <p:sp>
        <p:nvSpPr>
          <p:cNvPr id="912" name="Google Shape;912;p8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13" name="Google Shape;913;p80"/>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914" name="Google Shape;914;p80"/>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15" name="Google Shape;915;p80"/>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16" name="Google Shape;916;p80"/>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17" name="Google Shape;917;p80"/>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918" name="Google Shape;918;p80"/>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919" name="Google Shape;919;p80"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920"/>
        <p:cNvGrpSpPr/>
        <p:nvPr/>
      </p:nvGrpSpPr>
      <p:grpSpPr>
        <a:xfrm>
          <a:off x="0" y="0"/>
          <a:ext cx="0" cy="0"/>
          <a:chOff x="0" y="0"/>
          <a:chExt cx="0" cy="0"/>
        </a:xfrm>
      </p:grpSpPr>
      <p:sp>
        <p:nvSpPr>
          <p:cNvPr id="921" name="Google Shape;921;p8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22" name="Google Shape;922;p81"/>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23" name="Google Shape;923;p81"/>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924" name="Google Shape;924;p81"/>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25" name="Google Shape;925;p81"/>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926" name="Google Shape;926;p81"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927" name="Google Shape;927;p81"/>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928" name="Google Shape;928;p81"/>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29"/>
        <p:cNvGrpSpPr/>
        <p:nvPr/>
      </p:nvGrpSpPr>
      <p:grpSpPr>
        <a:xfrm>
          <a:off x="0" y="0"/>
          <a:ext cx="0" cy="0"/>
          <a:chOff x="0" y="0"/>
          <a:chExt cx="0" cy="0"/>
        </a:xfrm>
      </p:grpSpPr>
      <p:sp>
        <p:nvSpPr>
          <p:cNvPr id="930" name="Google Shape;930;p8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31" name="Google Shape;931;p82"/>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932" name="Google Shape;932;p82"/>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933" name="Google Shape;933;p82"/>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934" name="Google Shape;934;p82"/>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935" name="Google Shape;935;p82"/>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936" name="Google Shape;936;p82"/>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937" name="Google Shape;937;p82"/>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938"/>
        <p:cNvGrpSpPr/>
        <p:nvPr/>
      </p:nvGrpSpPr>
      <p:grpSpPr>
        <a:xfrm>
          <a:off x="0" y="0"/>
          <a:ext cx="0" cy="0"/>
          <a:chOff x="0" y="0"/>
          <a:chExt cx="0" cy="0"/>
        </a:xfrm>
      </p:grpSpPr>
      <p:sp>
        <p:nvSpPr>
          <p:cNvPr id="939" name="Google Shape;939;p83"/>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40" name="Google Shape;940;p83"/>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41" name="Google Shape;941;p83"/>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942" name="Google Shape;942;p83"/>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943" name="Google Shape;943;p83"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944" name="Google Shape;944;p83"/>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945" name="Google Shape;945;p83"/>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946" name="Google Shape;946;p83"/>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947" name="Google Shape;947;p83"/>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8" name="Google Shape;948;p83"/>
          <p:cNvSpPr>
            <a:spLocks noGrp="1"/>
          </p:cNvSpPr>
          <p:nvPr>
            <p:ph type="pic" idx="2"/>
          </p:nvPr>
        </p:nvSpPr>
        <p:spPr>
          <a:xfrm>
            <a:off x="457146" y="524736"/>
            <a:ext cx="2514600" cy="2935200"/>
          </a:xfrm>
          <a:prstGeom prst="rect">
            <a:avLst/>
          </a:prstGeom>
          <a:noFill/>
          <a:ln>
            <a:noFill/>
          </a:ln>
        </p:spPr>
      </p:sp>
      <p:sp>
        <p:nvSpPr>
          <p:cNvPr id="949" name="Google Shape;949;p83"/>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955"/>
        <p:cNvGrpSpPr/>
        <p:nvPr/>
      </p:nvGrpSpPr>
      <p:grpSpPr>
        <a:xfrm>
          <a:off x="0" y="0"/>
          <a:ext cx="0" cy="0"/>
          <a:chOff x="0" y="0"/>
          <a:chExt cx="0" cy="0"/>
        </a:xfrm>
      </p:grpSpPr>
      <p:pic>
        <p:nvPicPr>
          <p:cNvPr id="956" name="Google Shape;956;p8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57" name="Google Shape;957;p8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58" name="Google Shape;958;p8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59" name="Google Shape;959;p85"/>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960" name="Google Shape;960;p8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961" name="Google Shape;961;p8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62" name="Google Shape;962;p8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63" name="Google Shape;963;p8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64" name="Google Shape;964;p8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65" name="Google Shape;965;p8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66" name="Google Shape;966;p85"/>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7" name="Google Shape;967;p85"/>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968"/>
        <p:cNvGrpSpPr/>
        <p:nvPr/>
      </p:nvGrpSpPr>
      <p:grpSpPr>
        <a:xfrm>
          <a:off x="0" y="0"/>
          <a:ext cx="0" cy="0"/>
          <a:chOff x="0" y="0"/>
          <a:chExt cx="0" cy="0"/>
        </a:xfrm>
      </p:grpSpPr>
      <p:sp>
        <p:nvSpPr>
          <p:cNvPr id="969" name="Google Shape;969;p86"/>
          <p:cNvSpPr>
            <a:spLocks noGrp="1"/>
          </p:cNvSpPr>
          <p:nvPr>
            <p:ph type="pic" idx="2"/>
          </p:nvPr>
        </p:nvSpPr>
        <p:spPr>
          <a:xfrm>
            <a:off x="5305232" y="1853299"/>
            <a:ext cx="6578700" cy="3764100"/>
          </a:xfrm>
          <a:prstGeom prst="rect">
            <a:avLst/>
          </a:prstGeom>
          <a:noFill/>
          <a:ln w="19050" cap="flat" cmpd="sng">
            <a:solidFill>
              <a:srgbClr val="666666"/>
            </a:solidFill>
            <a:prstDash val="solid"/>
            <a:round/>
            <a:headEnd type="none" w="sm" len="sm"/>
            <a:tailEnd type="none" w="sm" len="sm"/>
          </a:ln>
        </p:spPr>
      </p:sp>
      <p:sp>
        <p:nvSpPr>
          <p:cNvPr id="970" name="Google Shape;970;p86"/>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1" name="Google Shape;971;p86"/>
          <p:cNvSpPr txBox="1">
            <a:spLocks noGrp="1"/>
          </p:cNvSpPr>
          <p:nvPr>
            <p:ph type="body" idx="3"/>
          </p:nvPr>
        </p:nvSpPr>
        <p:spPr>
          <a:xfrm>
            <a:off x="1660585" y="2653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2" name="Google Shape;972;p86"/>
          <p:cNvSpPr txBox="1">
            <a:spLocks noGrp="1"/>
          </p:cNvSpPr>
          <p:nvPr>
            <p:ph type="body" idx="4"/>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3" name="Google Shape;973;p8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4" name="Google Shape;974;p86"/>
          <p:cNvSpPr txBox="1">
            <a:spLocks noGrp="1"/>
          </p:cNvSpPr>
          <p:nvPr>
            <p:ph type="body" idx="5"/>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75" name="Google Shape;975;p8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76" name="Google Shape;976;p8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77" name="Google Shape;977;p8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78" name="Google Shape;978;p8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79" name="Google Shape;979;p8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80" name="Google Shape;980;p8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81" name="Google Shape;981;p8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82" name="Google Shape;982;p8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83" name="Google Shape;983;p8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84" name="Google Shape;984;p86"/>
          <p:cNvSpPr txBox="1">
            <a:spLocks noGrp="1"/>
          </p:cNvSpPr>
          <p:nvPr>
            <p:ph type="body" idx="6"/>
          </p:nvPr>
        </p:nvSpPr>
        <p:spPr>
          <a:xfrm>
            <a:off x="691245" y="1502511"/>
            <a:ext cx="576000"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5" name="Google Shape;985;p86"/>
          <p:cNvSpPr txBox="1">
            <a:spLocks noGrp="1"/>
          </p:cNvSpPr>
          <p:nvPr>
            <p:ph type="body" idx="7"/>
          </p:nvPr>
        </p:nvSpPr>
        <p:spPr>
          <a:xfrm>
            <a:off x="693292" y="2822770"/>
            <a:ext cx="7590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6" name="Google Shape;986;p86"/>
          <p:cNvSpPr txBox="1">
            <a:spLocks noGrp="1"/>
          </p:cNvSpPr>
          <p:nvPr>
            <p:ph type="body" idx="8"/>
          </p:nvPr>
        </p:nvSpPr>
        <p:spPr>
          <a:xfrm>
            <a:off x="691246" y="3939833"/>
            <a:ext cx="7956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7" name="Google Shape;987;p86"/>
          <p:cNvSpPr txBox="1">
            <a:spLocks noGrp="1"/>
          </p:cNvSpPr>
          <p:nvPr>
            <p:ph type="body" idx="9"/>
          </p:nvPr>
        </p:nvSpPr>
        <p:spPr>
          <a:xfrm>
            <a:off x="691245" y="5162747"/>
            <a:ext cx="658500" cy="763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988"/>
        <p:cNvGrpSpPr/>
        <p:nvPr/>
      </p:nvGrpSpPr>
      <p:grpSpPr>
        <a:xfrm>
          <a:off x="0" y="0"/>
          <a:ext cx="0" cy="0"/>
          <a:chOff x="0" y="0"/>
          <a:chExt cx="0" cy="0"/>
        </a:xfrm>
      </p:grpSpPr>
      <p:sp>
        <p:nvSpPr>
          <p:cNvPr id="989" name="Google Shape;989;p87"/>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0" name="Google Shape;990;p87"/>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1" name="Google Shape;991;p87"/>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2" name="Google Shape;992;p87"/>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93" name="Google Shape;993;p8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94" name="Google Shape;994;p87"/>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95" name="Google Shape;995;p8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96" name="Google Shape;996;p8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97" name="Google Shape;997;p8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98" name="Google Shape;998;p8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99" name="Google Shape;999;p8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00" name="Google Shape;1000;p8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01" name="Google Shape;1001;p8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02" name="Google Shape;1002;p87"/>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3" name="Google Shape;1003;p87"/>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04" name="Google Shape;1004;p87"/>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1005"/>
        <p:cNvGrpSpPr/>
        <p:nvPr/>
      </p:nvGrpSpPr>
      <p:grpSpPr>
        <a:xfrm>
          <a:off x="0" y="0"/>
          <a:ext cx="0" cy="0"/>
          <a:chOff x="0" y="0"/>
          <a:chExt cx="0" cy="0"/>
        </a:xfrm>
      </p:grpSpPr>
      <p:sp>
        <p:nvSpPr>
          <p:cNvPr id="1006" name="Google Shape;1006;p8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07" name="Google Shape;1007;p8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08" name="Google Shape;1008;p88"/>
          <p:cNvCxnSpPr/>
          <p:nvPr/>
        </p:nvCxnSpPr>
        <p:spPr>
          <a:xfrm>
            <a:off x="-46438"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09" name="Google Shape;1009;p8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10" name="Google Shape;1010;p8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11" name="Google Shape;1011;p8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12" name="Google Shape;1012;p8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13" name="Google Shape;1013;p8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14" name="Google Shape;1014;p8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15" name="Google Shape;1015;p8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16" name="Google Shape;1016;p88"/>
          <p:cNvSpPr txBox="1">
            <a:spLocks noGrp="1"/>
          </p:cNvSpPr>
          <p:nvPr>
            <p:ph type="body" idx="1"/>
          </p:nvPr>
        </p:nvSpPr>
        <p:spPr>
          <a:xfrm>
            <a:off x="6303981" y="1659612"/>
            <a:ext cx="5353500" cy="11937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7" name="Google Shape;1017;p88"/>
          <p:cNvSpPr txBox="1">
            <a:spLocks noGrp="1"/>
          </p:cNvSpPr>
          <p:nvPr>
            <p:ph type="body" idx="2"/>
          </p:nvPr>
        </p:nvSpPr>
        <p:spPr>
          <a:xfrm>
            <a:off x="6303981" y="4001457"/>
            <a:ext cx="5353500" cy="15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18" name="Google Shape;1018;p88" descr="A picture containing person, indoor&#10;&#10;Description automatically generated"/>
          <p:cNvPicPr preferRelativeResize="0"/>
          <p:nvPr/>
        </p:nvPicPr>
        <p:blipFill rotWithShape="1">
          <a:blip r:embed="rId6">
            <a:alphaModFix/>
          </a:blip>
          <a:srcRect/>
          <a:stretch/>
        </p:blipFill>
        <p:spPr>
          <a:xfrm>
            <a:off x="671712" y="1659612"/>
            <a:ext cx="4253838" cy="4198987"/>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1019"/>
        <p:cNvGrpSpPr/>
        <p:nvPr/>
      </p:nvGrpSpPr>
      <p:grpSpPr>
        <a:xfrm>
          <a:off x="0" y="0"/>
          <a:ext cx="0" cy="0"/>
          <a:chOff x="0" y="0"/>
          <a:chExt cx="0" cy="0"/>
        </a:xfrm>
      </p:grpSpPr>
      <p:sp>
        <p:nvSpPr>
          <p:cNvPr id="1020" name="Google Shape;1020;p8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21" name="Google Shape;1021;p89"/>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2" name="Google Shape;1022;p89"/>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23" name="Google Shape;1023;p8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24" name="Google Shape;1024;p89"/>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25" name="Google Shape;1025;p8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26" name="Google Shape;1026;p89"/>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27" name="Google Shape;1027;p8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28" name="Google Shape;1028;p8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29" name="Google Shape;1029;p8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30" name="Google Shape;1030;p89"/>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031" name="Google Shape;1031;p8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69"/>
        <p:cNvGrpSpPr/>
        <p:nvPr/>
      </p:nvGrpSpPr>
      <p:grpSpPr>
        <a:xfrm>
          <a:off x="0" y="0"/>
          <a:ext cx="0" cy="0"/>
          <a:chOff x="0" y="0"/>
          <a:chExt cx="0" cy="0"/>
        </a:xfrm>
      </p:grpSpPr>
      <p:sp>
        <p:nvSpPr>
          <p:cNvPr id="70" name="Google Shape;70;p10"/>
          <p:cNvSpPr>
            <a:spLocks noGrp="1"/>
          </p:cNvSpPr>
          <p:nvPr>
            <p:ph type="pic" idx="2"/>
          </p:nvPr>
        </p:nvSpPr>
        <p:spPr>
          <a:xfrm>
            <a:off x="5305232" y="1853299"/>
            <a:ext cx="6578700" cy="3764100"/>
          </a:xfrm>
          <a:prstGeom prst="rect">
            <a:avLst/>
          </a:prstGeom>
          <a:noFill/>
          <a:ln w="19050" cap="flat" cmpd="sng">
            <a:solidFill>
              <a:srgbClr val="666666"/>
            </a:solidFill>
            <a:prstDash val="solid"/>
            <a:round/>
            <a:headEnd type="none" w="sm" len="sm"/>
            <a:tailEnd type="none" w="sm" len="sm"/>
          </a:ln>
        </p:spPr>
      </p:sp>
      <p:sp>
        <p:nvSpPr>
          <p:cNvPr id="71" name="Google Shape;71;p10"/>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body" idx="3"/>
          </p:nvPr>
        </p:nvSpPr>
        <p:spPr>
          <a:xfrm>
            <a:off x="1660585" y="2653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0"/>
          <p:cNvSpPr txBox="1">
            <a:spLocks noGrp="1"/>
          </p:cNvSpPr>
          <p:nvPr>
            <p:ph type="body" idx="4"/>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10"/>
          <p:cNvSpPr txBox="1">
            <a:spLocks noGrp="1"/>
          </p:cNvSpPr>
          <p:nvPr>
            <p:ph type="body" idx="5"/>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6" name="Google Shape;76;p1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8" name="Google Shape;78;p1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9" name="Google Shape;79;p1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0" name="Google Shape;80;p1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1" name="Google Shape;81;p1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2" name="Google Shape;82;p1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4" name="Google Shape;84;p1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5" name="Google Shape;85;p10"/>
          <p:cNvSpPr txBox="1">
            <a:spLocks noGrp="1"/>
          </p:cNvSpPr>
          <p:nvPr>
            <p:ph type="body" idx="6"/>
          </p:nvPr>
        </p:nvSpPr>
        <p:spPr>
          <a:xfrm>
            <a:off x="691245" y="1502511"/>
            <a:ext cx="576000"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0"/>
          <p:cNvSpPr txBox="1">
            <a:spLocks noGrp="1"/>
          </p:cNvSpPr>
          <p:nvPr>
            <p:ph type="body" idx="7"/>
          </p:nvPr>
        </p:nvSpPr>
        <p:spPr>
          <a:xfrm>
            <a:off x="693292" y="2822770"/>
            <a:ext cx="7590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0"/>
          <p:cNvSpPr txBox="1">
            <a:spLocks noGrp="1"/>
          </p:cNvSpPr>
          <p:nvPr>
            <p:ph type="body" idx="8"/>
          </p:nvPr>
        </p:nvSpPr>
        <p:spPr>
          <a:xfrm>
            <a:off x="691246" y="3939833"/>
            <a:ext cx="7956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0"/>
          <p:cNvSpPr txBox="1">
            <a:spLocks noGrp="1"/>
          </p:cNvSpPr>
          <p:nvPr>
            <p:ph type="body" idx="9"/>
          </p:nvPr>
        </p:nvSpPr>
        <p:spPr>
          <a:xfrm>
            <a:off x="691245" y="5162747"/>
            <a:ext cx="658500" cy="763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1032"/>
        <p:cNvGrpSpPr/>
        <p:nvPr/>
      </p:nvGrpSpPr>
      <p:grpSpPr>
        <a:xfrm>
          <a:off x="0" y="0"/>
          <a:ext cx="0" cy="0"/>
          <a:chOff x="0" y="0"/>
          <a:chExt cx="0" cy="0"/>
        </a:xfrm>
      </p:grpSpPr>
      <p:pic>
        <p:nvPicPr>
          <p:cNvPr id="1033" name="Google Shape;1033;p9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34" name="Google Shape;1034;p90"/>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35" name="Google Shape;1035;p90"/>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36" name="Google Shape;1036;p9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37" name="Google Shape;1037;p9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38" name="Google Shape;1038;p9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039" name="Google Shape;1039;p90"/>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40" name="Google Shape;1040;p90"/>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041" name="Google Shape;1041;p9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042" name="Google Shape;1042;p9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43" name="Google Shape;1043;p90"/>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4" name="Google Shape;1044;p90"/>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5" name="Google Shape;1045;p90"/>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6" name="Google Shape;1046;p90"/>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7" name="Google Shape;1047;p90"/>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8" name="Google Shape;1048;p90"/>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9" name="Google Shape;1049;p90"/>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0" name="Google Shape;1050;p90"/>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1" name="Google Shape;1051;p90"/>
          <p:cNvSpPr>
            <a:spLocks noGrp="1"/>
          </p:cNvSpPr>
          <p:nvPr>
            <p:ph type="pic" idx="9"/>
          </p:nvPr>
        </p:nvSpPr>
        <p:spPr>
          <a:xfrm>
            <a:off x="7967502" y="1420398"/>
            <a:ext cx="3962100" cy="3122700"/>
          </a:xfrm>
          <a:prstGeom prst="rect">
            <a:avLst/>
          </a:prstGeom>
          <a:noFill/>
          <a:ln>
            <a:noFill/>
          </a:ln>
        </p:spPr>
      </p:sp>
      <p:sp>
        <p:nvSpPr>
          <p:cNvPr id="1052" name="Google Shape;1052;p90"/>
          <p:cNvSpPr txBox="1">
            <a:spLocks noGrp="1"/>
          </p:cNvSpPr>
          <p:nvPr>
            <p:ph type="body" idx="13"/>
          </p:nvPr>
        </p:nvSpPr>
        <p:spPr>
          <a:xfrm>
            <a:off x="6381858" y="5027422"/>
            <a:ext cx="5547900" cy="1053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53" name="Google Shape;1053;p90"/>
          <p:cNvPicPr preferRelativeResize="0"/>
          <p:nvPr/>
        </p:nvPicPr>
        <p:blipFill rotWithShape="1">
          <a:blip r:embed="rId6">
            <a:alphaModFix/>
          </a:blip>
          <a:srcRect/>
          <a:stretch/>
        </p:blipFill>
        <p:spPr>
          <a:xfrm>
            <a:off x="5314535" y="4975017"/>
            <a:ext cx="982993" cy="1105644"/>
          </a:xfrm>
          <a:prstGeom prst="rect">
            <a:avLst/>
          </a:prstGeom>
          <a:noFill/>
          <a:ln>
            <a:noFill/>
          </a:ln>
        </p:spPr>
      </p:pic>
      <p:sp>
        <p:nvSpPr>
          <p:cNvPr id="1054" name="Google Shape;1054;p90"/>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055"/>
        <p:cNvGrpSpPr/>
        <p:nvPr/>
      </p:nvGrpSpPr>
      <p:grpSpPr>
        <a:xfrm>
          <a:off x="0" y="0"/>
          <a:ext cx="0" cy="0"/>
          <a:chOff x="0" y="0"/>
          <a:chExt cx="0" cy="0"/>
        </a:xfrm>
      </p:grpSpPr>
      <p:sp>
        <p:nvSpPr>
          <p:cNvPr id="1056" name="Google Shape;1056;p91"/>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7" name="Google Shape;1057;p91"/>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8" name="Google Shape;1058;p91"/>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9" name="Google Shape;1059;p91"/>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0" name="Google Shape;1060;p91"/>
          <p:cNvSpPr txBox="1">
            <a:spLocks noGrp="1"/>
          </p:cNvSpPr>
          <p:nvPr>
            <p:ph type="body" idx="5"/>
          </p:nvPr>
        </p:nvSpPr>
        <p:spPr>
          <a:xfrm>
            <a:off x="651620" y="1700202"/>
            <a:ext cx="2130600" cy="2130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1" name="Google Shape;1061;p91"/>
          <p:cNvSpPr txBox="1">
            <a:spLocks noGrp="1"/>
          </p:cNvSpPr>
          <p:nvPr>
            <p:ph type="body" idx="6"/>
          </p:nvPr>
        </p:nvSpPr>
        <p:spPr>
          <a:xfrm>
            <a:off x="3479964" y="1854357"/>
            <a:ext cx="24873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2" name="Google Shape;1062;p91"/>
          <p:cNvSpPr txBox="1">
            <a:spLocks noGrp="1"/>
          </p:cNvSpPr>
          <p:nvPr>
            <p:ph type="body" idx="7"/>
          </p:nvPr>
        </p:nvSpPr>
        <p:spPr>
          <a:xfrm>
            <a:off x="6416856" y="186161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3" name="Google Shape;1063;p91"/>
          <p:cNvSpPr txBox="1">
            <a:spLocks noGrp="1"/>
          </p:cNvSpPr>
          <p:nvPr>
            <p:ph type="body" idx="8"/>
          </p:nvPr>
        </p:nvSpPr>
        <p:spPr>
          <a:xfrm>
            <a:off x="9355776" y="185255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4" name="Google Shape;1064;p91"/>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65" name="Google Shape;1065;p9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66" name="Google Shape;1066;p91"/>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67" name="Google Shape;1067;p9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68" name="Google Shape;1068;p9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69" name="Google Shape;1069;p9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70" name="Google Shape;1070;p9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71" name="Google Shape;1071;p9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72" name="Google Shape;1072;p9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73" name="Google Shape;1073;p9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1074"/>
        <p:cNvGrpSpPr/>
        <p:nvPr/>
      </p:nvGrpSpPr>
      <p:grpSpPr>
        <a:xfrm>
          <a:off x="0" y="0"/>
          <a:ext cx="0" cy="0"/>
          <a:chOff x="0" y="0"/>
          <a:chExt cx="0" cy="0"/>
        </a:xfrm>
      </p:grpSpPr>
      <p:sp>
        <p:nvSpPr>
          <p:cNvPr id="1075" name="Google Shape;1075;p92"/>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076" name="Google Shape;1076;p92"/>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7" name="Google Shape;1077;p92"/>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8" name="Google Shape;1078;p9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79" name="Google Shape;1079;p92"/>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80" name="Google Shape;1080;p9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81" name="Google Shape;1081;p92"/>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82" name="Google Shape;1082;p9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83" name="Google Shape;1083;p9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84" name="Google Shape;1084;p9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85" name="Google Shape;1085;p9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86" name="Google Shape;1086;p9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87" name="Google Shape;1087;p9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88" name="Google Shape;1088;p9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089" name="Google Shape;1089;p92"/>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1090" name="Google Shape;1090;p92"/>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1091" name="Google Shape;1091;p92"/>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1092"/>
        <p:cNvGrpSpPr/>
        <p:nvPr/>
      </p:nvGrpSpPr>
      <p:grpSpPr>
        <a:xfrm>
          <a:off x="0" y="0"/>
          <a:ext cx="0" cy="0"/>
          <a:chOff x="0" y="0"/>
          <a:chExt cx="0" cy="0"/>
        </a:xfrm>
      </p:grpSpPr>
      <p:sp>
        <p:nvSpPr>
          <p:cNvPr id="1093" name="Google Shape;1093;p93"/>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094" name="Google Shape;1094;p93"/>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5" name="Google Shape;1095;p93"/>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6" name="Google Shape;1096;p9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7" name="Google Shape;1097;p93"/>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98" name="Google Shape;1098;p9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99" name="Google Shape;1099;p93"/>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00" name="Google Shape;1100;p9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01" name="Google Shape;1101;p93"/>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02" name="Google Shape;1102;p9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03" name="Google Shape;1103;p9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04" name="Google Shape;1104;p9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05" name="Google Shape;1105;p93"/>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06" name="Google Shape;1106;p9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107" name="Google Shape;1107;p93"/>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1108" name="Google Shape;1108;p93"/>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1109" name="Google Shape;1109;p93"/>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110"/>
        <p:cNvGrpSpPr/>
        <p:nvPr/>
      </p:nvGrpSpPr>
      <p:grpSpPr>
        <a:xfrm>
          <a:off x="0" y="0"/>
          <a:ext cx="0" cy="0"/>
          <a:chOff x="0" y="0"/>
          <a:chExt cx="0" cy="0"/>
        </a:xfrm>
      </p:grpSpPr>
      <p:sp>
        <p:nvSpPr>
          <p:cNvPr id="1111" name="Google Shape;1111;p94"/>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2" name="Google Shape;1112;p94"/>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3" name="Google Shape;1113;p94"/>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4" name="Google Shape;1114;p94"/>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5" name="Google Shape;1115;p94"/>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6" name="Google Shape;1116;p94"/>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7" name="Google Shape;1117;p94"/>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8" name="Google Shape;1118;p94"/>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9" name="Google Shape;1119;p94"/>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20" name="Google Shape;1120;p9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21" name="Google Shape;1121;p94"/>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22" name="Google Shape;1122;p9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23" name="Google Shape;1123;p94"/>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24" name="Google Shape;1124;p9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25" name="Google Shape;1125;p9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26" name="Google Shape;1126;p9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27" name="Google Shape;1127;p9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28" name="Google Shape;1128;p9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1129"/>
        <p:cNvGrpSpPr/>
        <p:nvPr/>
      </p:nvGrpSpPr>
      <p:grpSpPr>
        <a:xfrm>
          <a:off x="0" y="0"/>
          <a:ext cx="0" cy="0"/>
          <a:chOff x="0" y="0"/>
          <a:chExt cx="0" cy="0"/>
        </a:xfrm>
      </p:grpSpPr>
      <p:pic>
        <p:nvPicPr>
          <p:cNvPr id="1130" name="Google Shape;1130;p9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31" name="Google Shape;1131;p9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2" name="Google Shape;1132;p9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33" name="Google Shape;1133;p9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34" name="Google Shape;1134;p9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35" name="Google Shape;1135;p95"/>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136" name="Google Shape;1136;p9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7" name="Google Shape;1137;p95"/>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138" name="Google Shape;1138;p95"/>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39" name="Google Shape;1139;p9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40" name="Google Shape;1140;p95"/>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1" name="Google Shape;1141;p95"/>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2" name="Google Shape;1142;p95"/>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3" name="Google Shape;1143;p95"/>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4" name="Google Shape;1144;p95"/>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5" name="Google Shape;1145;p95"/>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6" name="Google Shape;1146;p95"/>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7" name="Google Shape;1147;p95"/>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48" name="Google Shape;1148;p95" descr="Una imagen con un muchacho, niño, joven  Descripción generada con muchísima confianza"/>
          <p:cNvPicPr preferRelativeResize="0"/>
          <p:nvPr/>
        </p:nvPicPr>
        <p:blipFill rotWithShape="1">
          <a:blip r:embed="rId6">
            <a:alphaModFix/>
          </a:blip>
          <a:srcRect/>
          <a:stretch/>
        </p:blipFill>
        <p:spPr>
          <a:xfrm>
            <a:off x="6552007" y="2127658"/>
            <a:ext cx="5112981"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1149"/>
        <p:cNvGrpSpPr/>
        <p:nvPr/>
      </p:nvGrpSpPr>
      <p:grpSpPr>
        <a:xfrm>
          <a:off x="0" y="0"/>
          <a:ext cx="0" cy="0"/>
          <a:chOff x="0" y="0"/>
          <a:chExt cx="0" cy="0"/>
        </a:xfrm>
      </p:grpSpPr>
      <p:pic>
        <p:nvPicPr>
          <p:cNvPr id="1150" name="Google Shape;1150;p9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51" name="Google Shape;1151;p9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52" name="Google Shape;1152;p96"/>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53" name="Google Shape;1153;p9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54" name="Google Shape;1154;p9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55" name="Google Shape;1155;p96"/>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156" name="Google Shape;1156;p96"/>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57" name="Google Shape;1157;p96"/>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158" name="Google Shape;1158;p96"/>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59" name="Google Shape;1159;p9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60" name="Google Shape;1160;p96"/>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1" name="Google Shape;1161;p96"/>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2" name="Google Shape;1162;p96"/>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3" name="Google Shape;1163;p96"/>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4" name="Google Shape;1164;p96"/>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5" name="Google Shape;1165;p96"/>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6" name="Google Shape;1166;p96"/>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7" name="Google Shape;1167;p96"/>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8" name="Google Shape;1168;p96"/>
          <p:cNvSpPr txBox="1">
            <a:spLocks noGrp="1"/>
          </p:cNvSpPr>
          <p:nvPr>
            <p:ph type="body" idx="9"/>
          </p:nvPr>
        </p:nvSpPr>
        <p:spPr>
          <a:xfrm>
            <a:off x="8389001" y="1520875"/>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69" name="Google Shape;1169;p96" descr="Una imagen con un muchacho, niño, joven  Descripción generada con muchísima confianza"/>
          <p:cNvPicPr preferRelativeResize="0"/>
          <p:nvPr/>
        </p:nvPicPr>
        <p:blipFill rotWithShape="1">
          <a:blip r:embed="rId6">
            <a:alphaModFix/>
          </a:blip>
          <a:srcRect/>
          <a:stretch/>
        </p:blipFill>
        <p:spPr>
          <a:xfrm>
            <a:off x="5348708" y="3084976"/>
            <a:ext cx="3642575" cy="2854738"/>
          </a:xfrm>
          <a:prstGeom prst="rect">
            <a:avLst/>
          </a:prstGeom>
          <a:noFill/>
          <a:ln w="19050" cap="sq" cmpd="sng">
            <a:solidFill>
              <a:srgbClr val="666666"/>
            </a:solidFill>
            <a:prstDash val="solid"/>
            <a:miter lim="800000"/>
            <a:headEnd type="none" w="sm" len="sm"/>
            <a:tailEnd type="none" w="sm" len="sm"/>
          </a:ln>
        </p:spPr>
      </p:pic>
      <p:sp>
        <p:nvSpPr>
          <p:cNvPr id="1170" name="Google Shape;1170;p96"/>
          <p:cNvSpPr/>
          <p:nvPr/>
        </p:nvSpPr>
        <p:spPr>
          <a:xfrm>
            <a:off x="8182573" y="1374414"/>
            <a:ext cx="3801300" cy="1571100"/>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1" name="Google Shape;1171;p96"/>
          <p:cNvSpPr/>
          <p:nvPr/>
        </p:nvSpPr>
        <p:spPr>
          <a:xfrm>
            <a:off x="8852546" y="4379200"/>
            <a:ext cx="3206700" cy="1571100"/>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2" name="Google Shape;1172;p96"/>
          <p:cNvSpPr txBox="1">
            <a:spLocks noGrp="1"/>
          </p:cNvSpPr>
          <p:nvPr>
            <p:ph type="body" idx="13"/>
          </p:nvPr>
        </p:nvSpPr>
        <p:spPr>
          <a:xfrm>
            <a:off x="8991285" y="4468187"/>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73"/>
        <p:cNvGrpSpPr/>
        <p:nvPr/>
      </p:nvGrpSpPr>
      <p:grpSpPr>
        <a:xfrm>
          <a:off x="0" y="0"/>
          <a:ext cx="0" cy="0"/>
          <a:chOff x="0" y="0"/>
          <a:chExt cx="0" cy="0"/>
        </a:xfrm>
      </p:grpSpPr>
      <p:pic>
        <p:nvPicPr>
          <p:cNvPr id="1174" name="Google Shape;1174;p9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75" name="Google Shape;1175;p9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76" name="Google Shape;1176;p9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77" name="Google Shape;1177;p97"/>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78" name="Google Shape;1178;p9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79" name="Google Shape;1179;p9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80" name="Google Shape;1180;p9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81" name="Google Shape;1181;p97"/>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182" name="Google Shape;1182;p9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83" name="Google Shape;1183;p9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4" name="Google Shape;1184;p97"/>
          <p:cNvSpPr txBox="1">
            <a:spLocks noGrp="1"/>
          </p:cNvSpPr>
          <p:nvPr>
            <p:ph type="body" idx="1"/>
          </p:nvPr>
        </p:nvSpPr>
        <p:spPr>
          <a:xfrm>
            <a:off x="421059" y="1739549"/>
            <a:ext cx="6408600" cy="36402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5" name="Google Shape;1185;p97"/>
          <p:cNvSpPr txBox="1">
            <a:spLocks noGrp="1"/>
          </p:cNvSpPr>
          <p:nvPr>
            <p:ph type="body" idx="2"/>
          </p:nvPr>
        </p:nvSpPr>
        <p:spPr>
          <a:xfrm>
            <a:off x="7182346" y="1811338"/>
            <a:ext cx="4443600" cy="364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1186"/>
        <p:cNvGrpSpPr/>
        <p:nvPr/>
      </p:nvGrpSpPr>
      <p:grpSpPr>
        <a:xfrm>
          <a:off x="0" y="0"/>
          <a:ext cx="0" cy="0"/>
          <a:chOff x="0" y="0"/>
          <a:chExt cx="0" cy="0"/>
        </a:xfrm>
      </p:grpSpPr>
      <p:pic>
        <p:nvPicPr>
          <p:cNvPr id="1187" name="Google Shape;1187;p9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88" name="Google Shape;1188;p98"/>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89" name="Google Shape;1189;p98"/>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90" name="Google Shape;1190;p9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91" name="Google Shape;1191;p9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92" name="Google Shape;1192;p98"/>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193" name="Google Shape;1193;p98"/>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94" name="Google Shape;1194;p98"/>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195" name="Google Shape;1195;p98"/>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96" name="Google Shape;1196;p9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97" name="Google Shape;1197;p98"/>
          <p:cNvSpPr txBox="1">
            <a:spLocks noGrp="1"/>
          </p:cNvSpPr>
          <p:nvPr>
            <p:ph type="body" idx="1"/>
          </p:nvPr>
        </p:nvSpPr>
        <p:spPr>
          <a:xfrm>
            <a:off x="1114424" y="1558925"/>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8" name="Google Shape;1198;p98"/>
          <p:cNvSpPr txBox="1">
            <a:spLocks noGrp="1"/>
          </p:cNvSpPr>
          <p:nvPr>
            <p:ph type="body" idx="2"/>
          </p:nvPr>
        </p:nvSpPr>
        <p:spPr>
          <a:xfrm>
            <a:off x="6494085" y="1558924"/>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1199"/>
        <p:cNvGrpSpPr/>
        <p:nvPr/>
      </p:nvGrpSpPr>
      <p:grpSpPr>
        <a:xfrm>
          <a:off x="0" y="0"/>
          <a:ext cx="0" cy="0"/>
          <a:chOff x="0" y="0"/>
          <a:chExt cx="0" cy="0"/>
        </a:xfrm>
      </p:grpSpPr>
      <p:pic>
        <p:nvPicPr>
          <p:cNvPr id="1200" name="Google Shape;1200;p9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01" name="Google Shape;1201;p99"/>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02" name="Google Shape;1202;p99"/>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03" name="Google Shape;1203;p9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04" name="Google Shape;1204;p9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05" name="Google Shape;1205;p99"/>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206" name="Google Shape;1206;p99"/>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07" name="Google Shape;1207;p99"/>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208" name="Google Shape;1208;p99"/>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209" name="Google Shape;1209;p9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10" name="Google Shape;1210;p99"/>
          <p:cNvSpPr txBox="1">
            <a:spLocks noGrp="1"/>
          </p:cNvSpPr>
          <p:nvPr>
            <p:ph type="body" idx="1"/>
          </p:nvPr>
        </p:nvSpPr>
        <p:spPr>
          <a:xfrm>
            <a:off x="5528247" y="1563523"/>
            <a:ext cx="6168300" cy="4112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1" name="Google Shape;1211;p99"/>
          <p:cNvSpPr txBox="1">
            <a:spLocks noGrp="1"/>
          </p:cNvSpPr>
          <p:nvPr>
            <p:ph type="body" idx="2"/>
          </p:nvPr>
        </p:nvSpPr>
        <p:spPr>
          <a:xfrm>
            <a:off x="1660584" y="16041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2" name="Google Shape;1212;p99"/>
          <p:cNvSpPr txBox="1">
            <a:spLocks noGrp="1"/>
          </p:cNvSpPr>
          <p:nvPr>
            <p:ph type="body" idx="3"/>
          </p:nvPr>
        </p:nvSpPr>
        <p:spPr>
          <a:xfrm>
            <a:off x="1660585" y="3034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3" name="Google Shape;1213;p99"/>
          <p:cNvSpPr txBox="1">
            <a:spLocks noGrp="1"/>
          </p:cNvSpPr>
          <p:nvPr>
            <p:ph type="body" idx="4"/>
          </p:nvPr>
        </p:nvSpPr>
        <p:spPr>
          <a:xfrm>
            <a:off x="1660585" y="4505841"/>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4" name="Google Shape;1214;p99"/>
          <p:cNvSpPr txBox="1">
            <a:spLocks noGrp="1"/>
          </p:cNvSpPr>
          <p:nvPr>
            <p:ph type="body" idx="5"/>
          </p:nvPr>
        </p:nvSpPr>
        <p:spPr>
          <a:xfrm>
            <a:off x="698500" y="1615215"/>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5" name="Google Shape;1215;p99"/>
          <p:cNvSpPr txBox="1">
            <a:spLocks noGrp="1"/>
          </p:cNvSpPr>
          <p:nvPr>
            <p:ph type="body" idx="6"/>
          </p:nvPr>
        </p:nvSpPr>
        <p:spPr>
          <a:xfrm>
            <a:off x="698498" y="3040794"/>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6" name="Google Shape;1216;p99"/>
          <p:cNvSpPr txBox="1">
            <a:spLocks noGrp="1"/>
          </p:cNvSpPr>
          <p:nvPr>
            <p:ph type="body" idx="7"/>
          </p:nvPr>
        </p:nvSpPr>
        <p:spPr>
          <a:xfrm>
            <a:off x="698498" y="4505840"/>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89"/>
        <p:cNvGrpSpPr/>
        <p:nvPr/>
      </p:nvGrpSpPr>
      <p:grpSpPr>
        <a:xfrm>
          <a:off x="0" y="0"/>
          <a:ext cx="0" cy="0"/>
          <a:chOff x="0" y="0"/>
          <a:chExt cx="0" cy="0"/>
        </a:xfrm>
      </p:grpSpPr>
      <p:sp>
        <p:nvSpPr>
          <p:cNvPr id="90" name="Google Shape;90;p11"/>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1"/>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1"/>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1"/>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4" name="Google Shape;94;p1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5" name="Google Shape;95;p11"/>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6" name="Google Shape;96;p1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7" name="Google Shape;97;p1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8" name="Google Shape;98;p1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9" name="Google Shape;99;p1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0" name="Google Shape;100;p1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1" name="Google Shape;101;p1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2" name="Google Shape;102;p1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3" name="Google Shape;103;p11"/>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1"/>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5" name="Google Shape;105;p11"/>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217"/>
        <p:cNvGrpSpPr/>
        <p:nvPr/>
      </p:nvGrpSpPr>
      <p:grpSpPr>
        <a:xfrm>
          <a:off x="0" y="0"/>
          <a:ext cx="0" cy="0"/>
          <a:chOff x="0" y="0"/>
          <a:chExt cx="0" cy="0"/>
        </a:xfrm>
      </p:grpSpPr>
      <p:pic>
        <p:nvPicPr>
          <p:cNvPr id="1218" name="Google Shape;1218;p10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19" name="Google Shape;1219;p100"/>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20" name="Google Shape;1220;p100"/>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21" name="Google Shape;1221;p100"/>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222" name="Google Shape;1222;p100"/>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223" name="Google Shape;1223;p100"/>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24" name="Google Shape;1224;p10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25" name="Google Shape;1225;p10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226" name="Google Shape;1226;p10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227" name="Google Shape;1227;p10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8" name="Google Shape;1228;p100"/>
          <p:cNvSpPr txBox="1">
            <a:spLocks noGrp="1"/>
          </p:cNvSpPr>
          <p:nvPr>
            <p:ph type="body" idx="1"/>
          </p:nvPr>
        </p:nvSpPr>
        <p:spPr>
          <a:xfrm>
            <a:off x="1265238" y="1692275"/>
            <a:ext cx="97662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229"/>
        <p:cNvGrpSpPr/>
        <p:nvPr/>
      </p:nvGrpSpPr>
      <p:grpSpPr>
        <a:xfrm>
          <a:off x="0" y="0"/>
          <a:ext cx="0" cy="0"/>
          <a:chOff x="0" y="0"/>
          <a:chExt cx="0" cy="0"/>
        </a:xfrm>
      </p:grpSpPr>
      <p:pic>
        <p:nvPicPr>
          <p:cNvPr id="1230" name="Google Shape;1230;p10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31" name="Google Shape;1231;p10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32" name="Google Shape;1232;p101"/>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33" name="Google Shape;1233;p101"/>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234" name="Google Shape;1234;p101"/>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235" name="Google Shape;1235;p101"/>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36" name="Google Shape;1236;p10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37" name="Google Shape;1237;p10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238" name="Google Shape;1238;p10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239" name="Google Shape;1239;p10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40" name="Google Shape;1240;p101"/>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1" name="Google Shape;1241;p101"/>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1242"/>
        <p:cNvGrpSpPr/>
        <p:nvPr/>
      </p:nvGrpSpPr>
      <p:grpSpPr>
        <a:xfrm>
          <a:off x="0" y="0"/>
          <a:ext cx="0" cy="0"/>
          <a:chOff x="0" y="0"/>
          <a:chExt cx="0" cy="0"/>
        </a:xfrm>
      </p:grpSpPr>
      <p:sp>
        <p:nvSpPr>
          <p:cNvPr id="1243" name="Google Shape;1243;p102"/>
          <p:cNvSpPr>
            <a:spLocks noGrp="1"/>
          </p:cNvSpPr>
          <p:nvPr>
            <p:ph type="pic" idx="2"/>
          </p:nvPr>
        </p:nvSpPr>
        <p:spPr>
          <a:xfrm>
            <a:off x="8142818" y="1687513"/>
            <a:ext cx="3587700" cy="3764100"/>
          </a:xfrm>
          <a:prstGeom prst="rect">
            <a:avLst/>
          </a:prstGeom>
          <a:noFill/>
          <a:ln w="19050" cap="flat" cmpd="sng">
            <a:solidFill>
              <a:srgbClr val="666666"/>
            </a:solidFill>
            <a:prstDash val="solid"/>
            <a:round/>
            <a:headEnd type="none" w="sm" len="sm"/>
            <a:tailEnd type="none" w="sm" len="sm"/>
          </a:ln>
        </p:spPr>
      </p:sp>
      <p:sp>
        <p:nvSpPr>
          <p:cNvPr id="1244" name="Google Shape;1244;p102"/>
          <p:cNvSpPr txBox="1">
            <a:spLocks noGrp="1"/>
          </p:cNvSpPr>
          <p:nvPr>
            <p:ph type="body" idx="1"/>
          </p:nvPr>
        </p:nvSpPr>
        <p:spPr>
          <a:xfrm>
            <a:off x="258234" y="1687513"/>
            <a:ext cx="7884600" cy="37641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5" name="Google Shape;1245;p10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1251"/>
        <p:cNvGrpSpPr/>
        <p:nvPr/>
      </p:nvGrpSpPr>
      <p:grpSpPr>
        <a:xfrm>
          <a:off x="0" y="0"/>
          <a:ext cx="0" cy="0"/>
          <a:chOff x="0" y="0"/>
          <a:chExt cx="0" cy="0"/>
        </a:xfrm>
      </p:grpSpPr>
      <p:sp>
        <p:nvSpPr>
          <p:cNvPr id="1252" name="Google Shape;1252;p104"/>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3" name="Google Shape;1253;p104"/>
          <p:cNvSpPr>
            <a:spLocks noGrp="1"/>
          </p:cNvSpPr>
          <p:nvPr>
            <p:ph type="pic" idx="2"/>
          </p:nvPr>
        </p:nvSpPr>
        <p:spPr>
          <a:xfrm>
            <a:off x="8953152" y="1444919"/>
            <a:ext cx="2916900" cy="2596800"/>
          </a:xfrm>
          <a:prstGeom prst="rect">
            <a:avLst/>
          </a:prstGeom>
          <a:noFill/>
          <a:ln>
            <a:noFill/>
          </a:ln>
        </p:spPr>
      </p:sp>
      <p:sp>
        <p:nvSpPr>
          <p:cNvPr id="1254" name="Google Shape;1254;p104"/>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55" name="Google Shape;1255;p104"/>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56" name="Google Shape;1256;p104"/>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57" name="Google Shape;1257;p104"/>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258" name="Google Shape;1258;p104"/>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259" name="Google Shape;1259;p10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260" name="Google Shape;1260;p104"/>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261" name="Google Shape;1261;p104"/>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262" name="Google Shape;1262;p104"/>
          <p:cNvSpPr>
            <a:spLocks noGrp="1"/>
          </p:cNvSpPr>
          <p:nvPr>
            <p:ph type="pic" idx="3"/>
          </p:nvPr>
        </p:nvSpPr>
        <p:spPr>
          <a:xfrm>
            <a:off x="1620982" y="1733964"/>
            <a:ext cx="5123700" cy="3849300"/>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1263"/>
        <p:cNvGrpSpPr/>
        <p:nvPr/>
      </p:nvGrpSpPr>
      <p:grpSpPr>
        <a:xfrm>
          <a:off x="0" y="0"/>
          <a:ext cx="0" cy="0"/>
          <a:chOff x="0" y="0"/>
          <a:chExt cx="0" cy="0"/>
        </a:xfrm>
      </p:grpSpPr>
      <p:sp>
        <p:nvSpPr>
          <p:cNvPr id="1264" name="Google Shape;1264;p105"/>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65" name="Google Shape;1265;p105"/>
          <p:cNvPicPr preferRelativeResize="0"/>
          <p:nvPr/>
        </p:nvPicPr>
        <p:blipFill rotWithShape="1">
          <a:blip r:embed="rId2">
            <a:alphaModFix/>
          </a:blip>
          <a:srcRect/>
          <a:stretch/>
        </p:blipFill>
        <p:spPr>
          <a:xfrm>
            <a:off x="179447" y="6246434"/>
            <a:ext cx="309931" cy="493980"/>
          </a:xfrm>
          <a:prstGeom prst="rect">
            <a:avLst/>
          </a:prstGeom>
          <a:noFill/>
          <a:ln>
            <a:noFill/>
          </a:ln>
        </p:spPr>
      </p:pic>
      <p:cxnSp>
        <p:nvCxnSpPr>
          <p:cNvPr id="1266" name="Google Shape;1266;p105"/>
          <p:cNvCxnSpPr/>
          <p:nvPr/>
        </p:nvCxnSpPr>
        <p:spPr>
          <a:xfrm>
            <a:off x="371844"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67" name="Google Shape;1267;p105"/>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68" name="Google Shape;1268;p105"/>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69" name="Google Shape;1269;p105"/>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1270" name="Google Shape;1270;p105"/>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1271" name="Google Shape;1271;p105"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1272" name="Google Shape;1272;p105"/>
          <p:cNvSpPr txBox="1">
            <a:spLocks noGrp="1"/>
          </p:cNvSpPr>
          <p:nvPr>
            <p:ph type="body" idx="1"/>
          </p:nvPr>
        </p:nvSpPr>
        <p:spPr>
          <a:xfrm>
            <a:off x="628275" y="1620838"/>
            <a:ext cx="30816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3" name="Google Shape;1273;p105"/>
          <p:cNvSpPr txBox="1">
            <a:spLocks noGrp="1"/>
          </p:cNvSpPr>
          <p:nvPr>
            <p:ph type="body" idx="2"/>
          </p:nvPr>
        </p:nvSpPr>
        <p:spPr>
          <a:xfrm>
            <a:off x="4059003" y="1632097"/>
            <a:ext cx="40050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4" name="Google Shape;1274;p105"/>
          <p:cNvSpPr txBox="1">
            <a:spLocks noGrp="1"/>
          </p:cNvSpPr>
          <p:nvPr>
            <p:ph type="body" idx="3"/>
          </p:nvPr>
        </p:nvSpPr>
        <p:spPr>
          <a:xfrm>
            <a:off x="8794864" y="1454588"/>
            <a:ext cx="3348000" cy="1172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5" name="Google Shape;1275;p105"/>
          <p:cNvSpPr txBox="1">
            <a:spLocks noGrp="1"/>
          </p:cNvSpPr>
          <p:nvPr>
            <p:ph type="body" idx="4"/>
          </p:nvPr>
        </p:nvSpPr>
        <p:spPr>
          <a:xfrm>
            <a:off x="8794863" y="2645354"/>
            <a:ext cx="3348000" cy="153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6" name="Google Shape;1276;p105"/>
          <p:cNvSpPr>
            <a:spLocks noGrp="1"/>
          </p:cNvSpPr>
          <p:nvPr>
            <p:ph type="pic" idx="5"/>
          </p:nvPr>
        </p:nvSpPr>
        <p:spPr>
          <a:xfrm>
            <a:off x="8989159" y="4407656"/>
            <a:ext cx="2926200" cy="1947600"/>
          </a:xfrm>
          <a:prstGeom prst="rect">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1277"/>
        <p:cNvGrpSpPr/>
        <p:nvPr/>
      </p:nvGrpSpPr>
      <p:grpSpPr>
        <a:xfrm>
          <a:off x="0" y="0"/>
          <a:ext cx="0" cy="0"/>
          <a:chOff x="0" y="0"/>
          <a:chExt cx="0" cy="0"/>
        </a:xfrm>
      </p:grpSpPr>
      <p:sp>
        <p:nvSpPr>
          <p:cNvPr id="1278" name="Google Shape;1278;p106"/>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79" name="Google Shape;1279;p106"/>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80" name="Google Shape;1280;p106"/>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81" name="Google Shape;1281;p106"/>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82" name="Google Shape;1282;p106"/>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283" name="Google Shape;1283;p10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284" name="Google Shape;1284;p106"/>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285" name="Google Shape;1285;p106"/>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286" name="Google Shape;1286;p106"/>
          <p:cNvSpPr>
            <a:spLocks noGrp="1"/>
          </p:cNvSpPr>
          <p:nvPr>
            <p:ph type="pic" idx="2"/>
          </p:nvPr>
        </p:nvSpPr>
        <p:spPr>
          <a:xfrm>
            <a:off x="9282749" y="1283634"/>
            <a:ext cx="2377500" cy="3173100"/>
          </a:xfrm>
          <a:prstGeom prst="rect">
            <a:avLst/>
          </a:prstGeom>
          <a:noFill/>
          <a:ln>
            <a:noFill/>
          </a:ln>
        </p:spPr>
      </p:sp>
      <p:sp>
        <p:nvSpPr>
          <p:cNvPr id="1287" name="Google Shape;1287;p106"/>
          <p:cNvSpPr txBox="1">
            <a:spLocks noGrp="1"/>
          </p:cNvSpPr>
          <p:nvPr>
            <p:ph type="body" idx="1"/>
          </p:nvPr>
        </p:nvSpPr>
        <p:spPr>
          <a:xfrm>
            <a:off x="9222900" y="4748864"/>
            <a:ext cx="2497200" cy="1342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8" name="Google Shape;1288;p106"/>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9" name="Google Shape;1289;p106"/>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0" name="Google Shape;1290;p106"/>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1" name="Google Shape;1291;p106"/>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92" name="Google Shape;1292;p106"/>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93" name="Google Shape;1293;p106"/>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94" name="Google Shape;1294;p106"/>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95" name="Google Shape;1295;p106"/>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1296"/>
        <p:cNvGrpSpPr/>
        <p:nvPr/>
      </p:nvGrpSpPr>
      <p:grpSpPr>
        <a:xfrm>
          <a:off x="0" y="0"/>
          <a:ext cx="0" cy="0"/>
          <a:chOff x="0" y="0"/>
          <a:chExt cx="0" cy="0"/>
        </a:xfrm>
      </p:grpSpPr>
      <p:sp>
        <p:nvSpPr>
          <p:cNvPr id="1297" name="Google Shape;1297;p107"/>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98" name="Google Shape;1298;p107"/>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99" name="Google Shape;1299;p107"/>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00" name="Google Shape;1300;p107"/>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01" name="Google Shape;1301;p107"/>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302" name="Google Shape;1302;p107"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03" name="Google Shape;1303;p107"/>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304" name="Google Shape;1304;p107"/>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305" name="Google Shape;1305;p107"/>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6" name="Google Shape;1306;p107"/>
          <p:cNvSpPr>
            <a:spLocks noGrp="1"/>
          </p:cNvSpPr>
          <p:nvPr>
            <p:ph type="pic" idx="2"/>
          </p:nvPr>
        </p:nvSpPr>
        <p:spPr>
          <a:xfrm>
            <a:off x="8832388" y="1251284"/>
            <a:ext cx="3251700" cy="2499000"/>
          </a:xfrm>
          <a:prstGeom prst="rect">
            <a:avLst/>
          </a:prstGeom>
          <a:noFill/>
          <a:ln>
            <a:noFill/>
          </a:ln>
        </p:spPr>
      </p:sp>
      <p:sp>
        <p:nvSpPr>
          <p:cNvPr id="1307" name="Google Shape;1307;p107"/>
          <p:cNvSpPr txBox="1">
            <a:spLocks noGrp="1"/>
          </p:cNvSpPr>
          <p:nvPr>
            <p:ph type="body" idx="3"/>
          </p:nvPr>
        </p:nvSpPr>
        <p:spPr>
          <a:xfrm>
            <a:off x="9209609" y="4065956"/>
            <a:ext cx="2497200" cy="2185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1308"/>
        <p:cNvGrpSpPr/>
        <p:nvPr/>
      </p:nvGrpSpPr>
      <p:grpSpPr>
        <a:xfrm>
          <a:off x="0" y="0"/>
          <a:ext cx="0" cy="0"/>
          <a:chOff x="0" y="0"/>
          <a:chExt cx="0" cy="0"/>
        </a:xfrm>
      </p:grpSpPr>
      <p:sp>
        <p:nvSpPr>
          <p:cNvPr id="1309" name="Google Shape;1309;p108"/>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10" name="Google Shape;1310;p108"/>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11" name="Google Shape;1311;p108"/>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12" name="Google Shape;1312;p108"/>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13" name="Google Shape;1313;p108"/>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14" name="Google Shape;1314;p108"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15" name="Google Shape;1315;p108"/>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316" name="Google Shape;1316;p108"/>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17" name="Google Shape;1317;p108"/>
          <p:cNvSpPr>
            <a:spLocks noGrp="1"/>
          </p:cNvSpPr>
          <p:nvPr>
            <p:ph type="pic" idx="2"/>
          </p:nvPr>
        </p:nvSpPr>
        <p:spPr>
          <a:xfrm>
            <a:off x="9093038" y="1058781"/>
            <a:ext cx="2715900" cy="2715900"/>
          </a:xfrm>
          <a:prstGeom prst="rect">
            <a:avLst/>
          </a:prstGeom>
          <a:noFill/>
          <a:ln>
            <a:noFill/>
          </a:ln>
        </p:spPr>
      </p:sp>
      <p:sp>
        <p:nvSpPr>
          <p:cNvPr id="1318" name="Google Shape;1318;p108"/>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9" name="Google Shape;1319;p108"/>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0" name="Google Shape;1320;p108"/>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1" name="Google Shape;1321;p108"/>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2" name="Google Shape;1322;p108"/>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3" name="Google Shape;1323;p108"/>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4" name="Google Shape;1324;p108"/>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1325"/>
        <p:cNvGrpSpPr/>
        <p:nvPr/>
      </p:nvGrpSpPr>
      <p:grpSpPr>
        <a:xfrm>
          <a:off x="0" y="0"/>
          <a:ext cx="0" cy="0"/>
          <a:chOff x="0" y="0"/>
          <a:chExt cx="0" cy="0"/>
        </a:xfrm>
      </p:grpSpPr>
      <p:sp>
        <p:nvSpPr>
          <p:cNvPr id="1326" name="Google Shape;1326;p109"/>
          <p:cNvSpPr>
            <a:spLocks noGrp="1"/>
          </p:cNvSpPr>
          <p:nvPr>
            <p:ph type="pic" idx="2"/>
          </p:nvPr>
        </p:nvSpPr>
        <p:spPr>
          <a:xfrm>
            <a:off x="9810967" y="1562916"/>
            <a:ext cx="1152000" cy="1143000"/>
          </a:xfrm>
          <a:prstGeom prst="rect">
            <a:avLst/>
          </a:prstGeom>
          <a:noFill/>
          <a:ln>
            <a:noFill/>
          </a:ln>
        </p:spPr>
      </p:sp>
      <p:sp>
        <p:nvSpPr>
          <p:cNvPr id="1327" name="Google Shape;1327;p109"/>
          <p:cNvSpPr txBox="1">
            <a:spLocks noGrp="1"/>
          </p:cNvSpPr>
          <p:nvPr>
            <p:ph type="body" idx="1"/>
          </p:nvPr>
        </p:nvSpPr>
        <p:spPr>
          <a:xfrm>
            <a:off x="371844" y="1687513"/>
            <a:ext cx="8090700" cy="336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8" name="Google Shape;1328;p109"/>
          <p:cNvSpPr>
            <a:spLocks noGrp="1"/>
          </p:cNvSpPr>
          <p:nvPr>
            <p:ph type="pic" idx="3"/>
          </p:nvPr>
        </p:nvSpPr>
        <p:spPr>
          <a:xfrm>
            <a:off x="9757009" y="3260706"/>
            <a:ext cx="1216200" cy="987600"/>
          </a:xfrm>
          <a:prstGeom prst="rect">
            <a:avLst/>
          </a:prstGeom>
          <a:noFill/>
          <a:ln>
            <a:noFill/>
          </a:ln>
        </p:spPr>
      </p:sp>
      <p:sp>
        <p:nvSpPr>
          <p:cNvPr id="1329" name="Google Shape;1329;p109"/>
          <p:cNvSpPr>
            <a:spLocks noGrp="1"/>
          </p:cNvSpPr>
          <p:nvPr>
            <p:ph type="pic" idx="4"/>
          </p:nvPr>
        </p:nvSpPr>
        <p:spPr>
          <a:xfrm>
            <a:off x="9810967" y="4777725"/>
            <a:ext cx="1143000" cy="1143000"/>
          </a:xfrm>
          <a:prstGeom prst="rect">
            <a:avLst/>
          </a:prstGeom>
          <a:noFill/>
          <a:ln>
            <a:noFill/>
          </a:ln>
        </p:spPr>
      </p:sp>
      <p:cxnSp>
        <p:nvCxnSpPr>
          <p:cNvPr id="1330" name="Google Shape;1330;p109"/>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31" name="Google Shape;1331;p109"/>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32" name="Google Shape;1332;p109"/>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33" name="Google Shape;1333;p109"/>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34" name="Google Shape;1334;p10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35" name="Google Shape;1335;p109"/>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336" name="Google Shape;1336;p109"/>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37" name="Google Shape;1337;p109"/>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1338"/>
        <p:cNvGrpSpPr/>
        <p:nvPr/>
      </p:nvGrpSpPr>
      <p:grpSpPr>
        <a:xfrm>
          <a:off x="0" y="0"/>
          <a:ext cx="0" cy="0"/>
          <a:chOff x="0" y="0"/>
          <a:chExt cx="0" cy="0"/>
        </a:xfrm>
      </p:grpSpPr>
      <p:sp>
        <p:nvSpPr>
          <p:cNvPr id="1339" name="Google Shape;1339;p11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40" name="Google Shape;1340;p110"/>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41" name="Google Shape;1341;p110"/>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42" name="Google Shape;1342;p110"/>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43" name="Google Shape;1343;p110"/>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344" name="Google Shape;1344;p11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45" name="Google Shape;1345;p110"/>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346" name="Google Shape;1346;p110"/>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347" name="Google Shape;1347;p110"/>
          <p:cNvSpPr>
            <a:spLocks noGrp="1"/>
          </p:cNvSpPr>
          <p:nvPr>
            <p:ph type="pic" idx="2"/>
          </p:nvPr>
        </p:nvSpPr>
        <p:spPr>
          <a:xfrm>
            <a:off x="9209369" y="1251283"/>
            <a:ext cx="2404500" cy="2949900"/>
          </a:xfrm>
          <a:prstGeom prst="rect">
            <a:avLst/>
          </a:prstGeom>
          <a:noFill/>
          <a:ln>
            <a:noFill/>
          </a:ln>
        </p:spPr>
      </p:sp>
      <p:sp>
        <p:nvSpPr>
          <p:cNvPr id="1348" name="Google Shape;1348;p110"/>
          <p:cNvSpPr txBox="1">
            <a:spLocks noGrp="1"/>
          </p:cNvSpPr>
          <p:nvPr>
            <p:ph type="body" idx="1"/>
          </p:nvPr>
        </p:nvSpPr>
        <p:spPr>
          <a:xfrm>
            <a:off x="8822723" y="4264514"/>
            <a:ext cx="3212700" cy="2301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9" name="Google Shape;1349;p110"/>
          <p:cNvSpPr txBox="1">
            <a:spLocks noGrp="1"/>
          </p:cNvSpPr>
          <p:nvPr>
            <p:ph type="body" idx="3"/>
          </p:nvPr>
        </p:nvSpPr>
        <p:spPr>
          <a:xfrm>
            <a:off x="500205" y="1566099"/>
            <a:ext cx="7528800" cy="3463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0" name="Google Shape;1350;p110"/>
          <p:cNvSpPr txBox="1">
            <a:spLocks noGrp="1"/>
          </p:cNvSpPr>
          <p:nvPr>
            <p:ph type="body" idx="4"/>
          </p:nvPr>
        </p:nvSpPr>
        <p:spPr>
          <a:xfrm>
            <a:off x="5940679" y="1768203"/>
            <a:ext cx="2692800" cy="25632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106"/>
        <p:cNvGrpSpPr/>
        <p:nvPr/>
      </p:nvGrpSpPr>
      <p:grpSpPr>
        <a:xfrm>
          <a:off x="0" y="0"/>
          <a:ext cx="0" cy="0"/>
          <a:chOff x="0" y="0"/>
          <a:chExt cx="0" cy="0"/>
        </a:xfrm>
      </p:grpSpPr>
      <p:sp>
        <p:nvSpPr>
          <p:cNvPr id="107" name="Google Shape;107;p1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8" name="Google Shape;108;p1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9" name="Google Shape;109;p12"/>
          <p:cNvCxnSpPr/>
          <p:nvPr/>
        </p:nvCxnSpPr>
        <p:spPr>
          <a:xfrm>
            <a:off x="-46438"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0" name="Google Shape;110;p1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1" name="Google Shape;111;p1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2" name="Google Shape;112;p1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 name="Google Shape;113;p1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4" name="Google Shape;114;p1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5" name="Google Shape;115;p1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6" name="Google Shape;116;p1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7" name="Google Shape;117;p12"/>
          <p:cNvSpPr txBox="1">
            <a:spLocks noGrp="1"/>
          </p:cNvSpPr>
          <p:nvPr>
            <p:ph type="body" idx="1"/>
          </p:nvPr>
        </p:nvSpPr>
        <p:spPr>
          <a:xfrm>
            <a:off x="6303981" y="1659612"/>
            <a:ext cx="5353500" cy="11937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12"/>
          <p:cNvSpPr txBox="1">
            <a:spLocks noGrp="1"/>
          </p:cNvSpPr>
          <p:nvPr>
            <p:ph type="body" idx="2"/>
          </p:nvPr>
        </p:nvSpPr>
        <p:spPr>
          <a:xfrm>
            <a:off x="6303981" y="4001457"/>
            <a:ext cx="5353500" cy="15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9" name="Google Shape;119;p12" descr="A picture containing person, indoor&#10;&#10;Description automatically generated"/>
          <p:cNvPicPr preferRelativeResize="0"/>
          <p:nvPr/>
        </p:nvPicPr>
        <p:blipFill rotWithShape="1">
          <a:blip r:embed="rId6">
            <a:alphaModFix/>
          </a:blip>
          <a:srcRect/>
          <a:stretch/>
        </p:blipFill>
        <p:spPr>
          <a:xfrm>
            <a:off x="671712" y="1659612"/>
            <a:ext cx="4253838" cy="4198987"/>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51"/>
        <p:cNvGrpSpPr/>
        <p:nvPr/>
      </p:nvGrpSpPr>
      <p:grpSpPr>
        <a:xfrm>
          <a:off x="0" y="0"/>
          <a:ext cx="0" cy="0"/>
          <a:chOff x="0" y="0"/>
          <a:chExt cx="0" cy="0"/>
        </a:xfrm>
      </p:grpSpPr>
      <p:sp>
        <p:nvSpPr>
          <p:cNvPr id="1352" name="Google Shape;1352;p111"/>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3" name="Google Shape;1353;p111"/>
          <p:cNvSpPr txBox="1">
            <a:spLocks noGrp="1"/>
          </p:cNvSpPr>
          <p:nvPr>
            <p:ph type="body" idx="1"/>
          </p:nvPr>
        </p:nvSpPr>
        <p:spPr>
          <a:xfrm>
            <a:off x="-1" y="1623059"/>
            <a:ext cx="8589900" cy="4297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4" name="Google Shape;1354;p111"/>
          <p:cNvSpPr txBox="1">
            <a:spLocks noGrp="1"/>
          </p:cNvSpPr>
          <p:nvPr>
            <p:ph type="body" idx="2"/>
          </p:nvPr>
        </p:nvSpPr>
        <p:spPr>
          <a:xfrm>
            <a:off x="8783638" y="1622425"/>
            <a:ext cx="3306900" cy="2309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5" name="Google Shape;1355;p111"/>
          <p:cNvSpPr txBox="1">
            <a:spLocks noGrp="1"/>
          </p:cNvSpPr>
          <p:nvPr>
            <p:ph type="body" idx="3"/>
          </p:nvPr>
        </p:nvSpPr>
        <p:spPr>
          <a:xfrm>
            <a:off x="8783638" y="5737860"/>
            <a:ext cx="3306900" cy="656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6" name="Google Shape;1356;p111"/>
          <p:cNvSpPr txBox="1">
            <a:spLocks noGrp="1"/>
          </p:cNvSpPr>
          <p:nvPr>
            <p:ph type="body" idx="4"/>
          </p:nvPr>
        </p:nvSpPr>
        <p:spPr>
          <a:xfrm>
            <a:off x="8783638" y="4225881"/>
            <a:ext cx="3306900" cy="1214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57"/>
        <p:cNvGrpSpPr/>
        <p:nvPr/>
      </p:nvGrpSpPr>
      <p:grpSpPr>
        <a:xfrm>
          <a:off x="0" y="0"/>
          <a:ext cx="0" cy="0"/>
          <a:chOff x="0" y="0"/>
          <a:chExt cx="0" cy="0"/>
        </a:xfrm>
      </p:grpSpPr>
      <p:sp>
        <p:nvSpPr>
          <p:cNvPr id="1358" name="Google Shape;1358;p112"/>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359"/>
        <p:cNvGrpSpPr/>
        <p:nvPr/>
      </p:nvGrpSpPr>
      <p:grpSpPr>
        <a:xfrm>
          <a:off x="0" y="0"/>
          <a:ext cx="0" cy="0"/>
          <a:chOff x="0" y="0"/>
          <a:chExt cx="0" cy="0"/>
        </a:xfrm>
      </p:grpSpPr>
      <p:sp>
        <p:nvSpPr>
          <p:cNvPr id="1360" name="Google Shape;1360;p113"/>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61" name="Google Shape;1361;p113"/>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62" name="Google Shape;1362;p113"/>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63" name="Google Shape;1363;p113"/>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64" name="Google Shape;1364;p113"/>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365" name="Google Shape;1365;p11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66" name="Google Shape;1366;p113"/>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367" name="Google Shape;1367;p113"/>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368" name="Google Shape;1368;p113"/>
          <p:cNvSpPr>
            <a:spLocks noGrp="1"/>
          </p:cNvSpPr>
          <p:nvPr>
            <p:ph type="pic" idx="2"/>
          </p:nvPr>
        </p:nvSpPr>
        <p:spPr>
          <a:xfrm>
            <a:off x="8916576" y="1661249"/>
            <a:ext cx="2990100" cy="2715900"/>
          </a:xfrm>
          <a:prstGeom prst="rect">
            <a:avLst/>
          </a:prstGeom>
          <a:noFill/>
          <a:ln>
            <a:noFill/>
          </a:ln>
        </p:spPr>
      </p:sp>
      <p:sp>
        <p:nvSpPr>
          <p:cNvPr id="1369" name="Google Shape;1369;p113"/>
          <p:cNvSpPr txBox="1">
            <a:spLocks noGrp="1"/>
          </p:cNvSpPr>
          <p:nvPr>
            <p:ph type="body" idx="1"/>
          </p:nvPr>
        </p:nvSpPr>
        <p:spPr>
          <a:xfrm>
            <a:off x="8916576" y="4120489"/>
            <a:ext cx="29901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0" name="Google Shape;1370;p113"/>
          <p:cNvSpPr txBox="1">
            <a:spLocks noGrp="1"/>
          </p:cNvSpPr>
          <p:nvPr>
            <p:ph type="body" idx="3"/>
          </p:nvPr>
        </p:nvSpPr>
        <p:spPr>
          <a:xfrm>
            <a:off x="740937" y="183144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1" name="Google Shape;1371;p113"/>
          <p:cNvSpPr txBox="1">
            <a:spLocks noGrp="1"/>
          </p:cNvSpPr>
          <p:nvPr>
            <p:ph type="body" idx="4"/>
          </p:nvPr>
        </p:nvSpPr>
        <p:spPr>
          <a:xfrm>
            <a:off x="740937" y="3256853"/>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2" name="Google Shape;1372;p113"/>
          <p:cNvSpPr txBox="1">
            <a:spLocks noGrp="1"/>
          </p:cNvSpPr>
          <p:nvPr>
            <p:ph type="body" idx="5"/>
          </p:nvPr>
        </p:nvSpPr>
        <p:spPr>
          <a:xfrm>
            <a:off x="740937" y="472651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373"/>
        <p:cNvGrpSpPr/>
        <p:nvPr/>
      </p:nvGrpSpPr>
      <p:grpSpPr>
        <a:xfrm>
          <a:off x="0" y="0"/>
          <a:ext cx="0" cy="0"/>
          <a:chOff x="0" y="0"/>
          <a:chExt cx="0" cy="0"/>
        </a:xfrm>
      </p:grpSpPr>
      <p:sp>
        <p:nvSpPr>
          <p:cNvPr id="1374" name="Google Shape;1374;p114"/>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75" name="Google Shape;1375;p114"/>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76" name="Google Shape;1376;p114"/>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77" name="Google Shape;1377;p114"/>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78" name="Google Shape;1378;p114"/>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79" name="Google Shape;1379;p11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80" name="Google Shape;1380;p114"/>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381" name="Google Shape;1381;p114"/>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82" name="Google Shape;1382;p114"/>
          <p:cNvSpPr>
            <a:spLocks noGrp="1"/>
          </p:cNvSpPr>
          <p:nvPr>
            <p:ph type="pic" idx="2"/>
          </p:nvPr>
        </p:nvSpPr>
        <p:spPr>
          <a:xfrm>
            <a:off x="9093038" y="1058781"/>
            <a:ext cx="2715900" cy="2715900"/>
          </a:xfrm>
          <a:prstGeom prst="rect">
            <a:avLst/>
          </a:prstGeom>
          <a:noFill/>
          <a:ln>
            <a:noFill/>
          </a:ln>
        </p:spPr>
      </p:sp>
      <p:sp>
        <p:nvSpPr>
          <p:cNvPr id="1383" name="Google Shape;1383;p114"/>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4" name="Google Shape;1384;p114"/>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5" name="Google Shape;1385;p114"/>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6" name="Google Shape;1386;p114"/>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7" name="Google Shape;1387;p114"/>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8" name="Google Shape;1388;p114"/>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9" name="Google Shape;1389;p114"/>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390"/>
        <p:cNvGrpSpPr/>
        <p:nvPr/>
      </p:nvGrpSpPr>
      <p:grpSpPr>
        <a:xfrm>
          <a:off x="0" y="0"/>
          <a:ext cx="0" cy="0"/>
          <a:chOff x="0" y="0"/>
          <a:chExt cx="0" cy="0"/>
        </a:xfrm>
      </p:grpSpPr>
      <p:sp>
        <p:nvSpPr>
          <p:cNvPr id="1391" name="Google Shape;1391;p115"/>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2" name="Google Shape;1392;p115"/>
          <p:cNvSpPr>
            <a:spLocks noGrp="1"/>
          </p:cNvSpPr>
          <p:nvPr>
            <p:ph type="pic" idx="2"/>
          </p:nvPr>
        </p:nvSpPr>
        <p:spPr>
          <a:xfrm>
            <a:off x="9510134" y="1431036"/>
            <a:ext cx="1965900" cy="3996000"/>
          </a:xfrm>
          <a:prstGeom prst="rect">
            <a:avLst/>
          </a:prstGeom>
          <a:noFill/>
          <a:ln>
            <a:noFill/>
          </a:ln>
        </p:spPr>
      </p:sp>
      <p:cxnSp>
        <p:nvCxnSpPr>
          <p:cNvPr id="1393" name="Google Shape;1393;p115"/>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94" name="Google Shape;1394;p115"/>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95" name="Google Shape;1395;p115"/>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96" name="Google Shape;1396;p115"/>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97" name="Google Shape;1397;p11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98" name="Google Shape;1398;p115"/>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399" name="Google Shape;1399;p115"/>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400" name="Google Shape;1400;p115"/>
          <p:cNvSpPr txBox="1">
            <a:spLocks noGrp="1"/>
          </p:cNvSpPr>
          <p:nvPr>
            <p:ph type="body" idx="1"/>
          </p:nvPr>
        </p:nvSpPr>
        <p:spPr>
          <a:xfrm>
            <a:off x="1660583" y="1489802"/>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1" name="Google Shape;1401;p115"/>
          <p:cNvSpPr txBox="1">
            <a:spLocks noGrp="1"/>
          </p:cNvSpPr>
          <p:nvPr>
            <p:ph type="body" idx="3"/>
          </p:nvPr>
        </p:nvSpPr>
        <p:spPr>
          <a:xfrm>
            <a:off x="1660584" y="2653440"/>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2" name="Google Shape;1402;p115"/>
          <p:cNvSpPr txBox="1">
            <a:spLocks noGrp="1"/>
          </p:cNvSpPr>
          <p:nvPr>
            <p:ph type="body" idx="4"/>
          </p:nvPr>
        </p:nvSpPr>
        <p:spPr>
          <a:xfrm>
            <a:off x="1660583" y="3817079"/>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3" name="Google Shape;1403;p115"/>
          <p:cNvSpPr txBox="1">
            <a:spLocks noGrp="1"/>
          </p:cNvSpPr>
          <p:nvPr>
            <p:ph type="body" idx="5"/>
          </p:nvPr>
        </p:nvSpPr>
        <p:spPr>
          <a:xfrm>
            <a:off x="1660583" y="5006628"/>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4" name="Google Shape;1404;p115"/>
          <p:cNvSpPr txBox="1">
            <a:spLocks noGrp="1"/>
          </p:cNvSpPr>
          <p:nvPr>
            <p:ph type="body" idx="6"/>
          </p:nvPr>
        </p:nvSpPr>
        <p:spPr>
          <a:xfrm>
            <a:off x="691245" y="1502511"/>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5" name="Google Shape;1405;p115"/>
          <p:cNvSpPr txBox="1">
            <a:spLocks noGrp="1"/>
          </p:cNvSpPr>
          <p:nvPr>
            <p:ph type="body" idx="7"/>
          </p:nvPr>
        </p:nvSpPr>
        <p:spPr>
          <a:xfrm>
            <a:off x="693291" y="2653441"/>
            <a:ext cx="7935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6" name="Google Shape;1406;p115"/>
          <p:cNvSpPr txBox="1">
            <a:spLocks noGrp="1"/>
          </p:cNvSpPr>
          <p:nvPr>
            <p:ph type="body" idx="8"/>
          </p:nvPr>
        </p:nvSpPr>
        <p:spPr>
          <a:xfrm>
            <a:off x="691246" y="3817079"/>
            <a:ext cx="795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7" name="Google Shape;1407;p115"/>
          <p:cNvSpPr txBox="1">
            <a:spLocks noGrp="1"/>
          </p:cNvSpPr>
          <p:nvPr>
            <p:ph type="body" idx="9"/>
          </p:nvPr>
        </p:nvSpPr>
        <p:spPr>
          <a:xfrm>
            <a:off x="691245" y="5006628"/>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6.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6.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6.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image" Target="../media/image6.png"/><Relationship Id="rId4" Type="http://schemas.openxmlformats.org/officeDocument/2006/relationships/slideLayout" Target="../slideLayouts/slideLayout60.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image" Target="../media/image6.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theme" Target="../theme/theme8.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18" name="Google Shape;18;p3"/>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67" name="Google Shape;67;p9"/>
          <p:cNvSpPr txBox="1"/>
          <p:nvPr/>
        </p:nvSpPr>
        <p:spPr>
          <a:xfrm>
            <a:off x="0" y="1"/>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21">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76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6"/>
        <p:cNvGrpSpPr/>
        <p:nvPr/>
      </p:nvGrpSpPr>
      <p:grpSpPr>
        <a:xfrm>
          <a:off x="0" y="0"/>
          <a:ext cx="0" cy="0"/>
          <a:chOff x="0" y="0"/>
          <a:chExt cx="0" cy="0"/>
        </a:xfrm>
      </p:grpSpPr>
      <p:sp>
        <p:nvSpPr>
          <p:cNvPr id="407" name="Google Shape;407;p41"/>
          <p:cNvSpPr/>
          <p:nvPr/>
        </p:nvSpPr>
        <p:spPr>
          <a:xfrm>
            <a:off x="0" y="-11086"/>
            <a:ext cx="12192000" cy="1273200"/>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408" name="Google Shape;408;p41"/>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409" name="Google Shape;409;p41"/>
          <p:cNvPicPr preferRelativeResize="0"/>
          <p:nvPr/>
        </p:nvPicPr>
        <p:blipFill rotWithShape="1">
          <a:blip r:embed="rId9">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9"/>
        <p:cNvGrpSpPr/>
        <p:nvPr/>
      </p:nvGrpSpPr>
      <p:grpSpPr>
        <a:xfrm>
          <a:off x="0" y="0"/>
          <a:ext cx="0" cy="0"/>
          <a:chOff x="0" y="0"/>
          <a:chExt cx="0" cy="0"/>
        </a:xfrm>
      </p:grpSpPr>
      <p:sp>
        <p:nvSpPr>
          <p:cNvPr id="530" name="Google Shape;530;p49"/>
          <p:cNvSpPr/>
          <p:nvPr/>
        </p:nvSpPr>
        <p:spPr>
          <a:xfrm>
            <a:off x="8655315" y="1"/>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531" name="Google Shape;531;p49"/>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532" name="Google Shape;532;p49"/>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3" name="Google Shape;533;p49"/>
          <p:cNvPicPr preferRelativeResize="0"/>
          <p:nvPr/>
        </p:nvPicPr>
        <p:blipFill rotWithShape="1">
          <a:blip r:embed="rId15">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5"/>
        <p:cNvGrpSpPr/>
        <p:nvPr/>
      </p:nvGrpSpPr>
      <p:grpSpPr>
        <a:xfrm>
          <a:off x="0" y="0"/>
          <a:ext cx="0" cy="0"/>
          <a:chOff x="0" y="0"/>
          <a:chExt cx="0" cy="0"/>
        </a:xfrm>
      </p:grpSpPr>
      <p:sp>
        <p:nvSpPr>
          <p:cNvPr id="706" name="Google Shape;706;p63"/>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707" name="Google Shape;707;p63"/>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708" name="Google Shape;708;p63"/>
          <p:cNvPicPr preferRelativeResize="0"/>
          <p:nvPr/>
        </p:nvPicPr>
        <p:blipFill rotWithShape="1">
          <a:blip r:embed="rId13">
            <a:alphaModFix/>
          </a:blip>
          <a:srcRect/>
          <a:stretch/>
        </p:blipFill>
        <p:spPr>
          <a:xfrm>
            <a:off x="9220261" y="169846"/>
            <a:ext cx="2816352" cy="856741"/>
          </a:xfrm>
          <a:prstGeom prst="rect">
            <a:avLst/>
          </a:prstGeom>
          <a:noFill/>
          <a:ln>
            <a:noFill/>
          </a:ln>
        </p:spPr>
      </p:pic>
      <p:sp>
        <p:nvSpPr>
          <p:cNvPr id="709" name="Google Shape;709;p6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8"/>
        <p:cNvGrpSpPr/>
        <p:nvPr/>
      </p:nvGrpSpPr>
      <p:grpSpPr>
        <a:xfrm>
          <a:off x="0" y="0"/>
          <a:ext cx="0" cy="0"/>
          <a:chOff x="0" y="0"/>
          <a:chExt cx="0" cy="0"/>
        </a:xfrm>
      </p:grpSpPr>
      <p:sp>
        <p:nvSpPr>
          <p:cNvPr id="849" name="Google Shape;849;p75"/>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850" name="Google Shape;850;p75"/>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851" name="Google Shape;851;p75"/>
          <p:cNvPicPr preferRelativeResize="0"/>
          <p:nvPr/>
        </p:nvPicPr>
        <p:blipFill rotWithShape="1">
          <a:blip r:embed="rId10">
            <a:alphaModFix/>
          </a:blip>
          <a:srcRect/>
          <a:stretch/>
        </p:blipFill>
        <p:spPr>
          <a:xfrm>
            <a:off x="9220261" y="169846"/>
            <a:ext cx="2816352" cy="856741"/>
          </a:xfrm>
          <a:prstGeom prst="rect">
            <a:avLst/>
          </a:prstGeom>
          <a:noFill/>
          <a:ln>
            <a:noFill/>
          </a:ln>
        </p:spPr>
      </p:pic>
      <p:sp>
        <p:nvSpPr>
          <p:cNvPr id="852" name="Google Shape;852;p7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0"/>
        <p:cNvGrpSpPr/>
        <p:nvPr/>
      </p:nvGrpSpPr>
      <p:grpSpPr>
        <a:xfrm>
          <a:off x="0" y="0"/>
          <a:ext cx="0" cy="0"/>
          <a:chOff x="0" y="0"/>
          <a:chExt cx="0" cy="0"/>
        </a:xfrm>
      </p:grpSpPr>
      <p:sp>
        <p:nvSpPr>
          <p:cNvPr id="951" name="Google Shape;951;p84"/>
          <p:cNvSpPr/>
          <p:nvPr/>
        </p:nvSpPr>
        <p:spPr>
          <a:xfrm>
            <a:off x="0" y="-11086"/>
            <a:ext cx="12192000" cy="1273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952" name="Google Shape;952;p84"/>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953" name="Google Shape;953;p84"/>
          <p:cNvSpPr txBox="1"/>
          <p:nvPr/>
        </p:nvSpPr>
        <p:spPr>
          <a:xfrm>
            <a:off x="0" y="1"/>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954" name="Google Shape;954;p84"/>
          <p:cNvPicPr preferRelativeResize="0"/>
          <p:nvPr/>
        </p:nvPicPr>
        <p:blipFill rotWithShape="1">
          <a:blip r:embed="rId20">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6"/>
        <p:cNvGrpSpPr/>
        <p:nvPr/>
      </p:nvGrpSpPr>
      <p:grpSpPr>
        <a:xfrm>
          <a:off x="0" y="0"/>
          <a:ext cx="0" cy="0"/>
          <a:chOff x="0" y="0"/>
          <a:chExt cx="0" cy="0"/>
        </a:xfrm>
      </p:grpSpPr>
      <p:sp>
        <p:nvSpPr>
          <p:cNvPr id="1247" name="Google Shape;1247;p103"/>
          <p:cNvSpPr/>
          <p:nvPr/>
        </p:nvSpPr>
        <p:spPr>
          <a:xfrm>
            <a:off x="8655315" y="1"/>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248" name="Google Shape;1248;p103"/>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1249" name="Google Shape;1249;p103"/>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50" name="Google Shape;1250;p103"/>
          <p:cNvPicPr preferRelativeResize="0"/>
          <p:nvPr/>
        </p:nvPicPr>
        <p:blipFill rotWithShape="1">
          <a:blip r:embed="rId14">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83.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hyperlink" Target="http://bit.ly/3BUBxbx"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116"/>
          <p:cNvSpPr txBox="1">
            <a:spLocks noGrp="1"/>
          </p:cNvSpPr>
          <p:nvPr>
            <p:ph type="title"/>
          </p:nvPr>
        </p:nvSpPr>
        <p:spPr>
          <a:xfrm>
            <a:off x="12783" y="-31960"/>
            <a:ext cx="91599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Workshop guide</a:t>
            </a:r>
            <a:endParaRPr/>
          </a:p>
        </p:txBody>
      </p:sp>
      <p:sp>
        <p:nvSpPr>
          <p:cNvPr id="1413" name="Google Shape;1413;p116"/>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Clr>
                <a:srgbClr val="0771BA"/>
              </a:buClr>
              <a:buSzPts val="4400"/>
              <a:buNone/>
            </a:pPr>
            <a:endParaRPr/>
          </a:p>
          <a:p>
            <a:pPr marL="0" lvl="0" indent="0" algn="ctr" rtl="0">
              <a:lnSpc>
                <a:spcPct val="90000"/>
              </a:lnSpc>
              <a:spcBef>
                <a:spcPts val="0"/>
              </a:spcBef>
              <a:spcAft>
                <a:spcPts val="0"/>
              </a:spcAft>
              <a:buClr>
                <a:srgbClr val="0771BA"/>
              </a:buClr>
              <a:buSzPts val="4400"/>
              <a:buFont typeface="Arial"/>
              <a:buNone/>
            </a:pPr>
            <a:r>
              <a:rPr lang="en-US"/>
              <a:t>Vamos a cantar los sonidos (Let's Sing our Sounds)</a:t>
            </a:r>
            <a:endParaRPr/>
          </a:p>
          <a:p>
            <a:pPr marL="0" lvl="0" indent="0" algn="ctr" rtl="0">
              <a:lnSpc>
                <a:spcPct val="100000"/>
              </a:lnSpc>
              <a:spcBef>
                <a:spcPts val="0"/>
              </a:spcBef>
              <a:spcAft>
                <a:spcPts val="0"/>
              </a:spcAft>
              <a:buClr>
                <a:srgbClr val="006FB6"/>
              </a:buClr>
              <a:buSzPts val="4400"/>
              <a:buNone/>
            </a:pPr>
            <a:endParaRPr>
              <a:solidFill>
                <a:srgbClr val="006FB6"/>
              </a:solidFill>
            </a:endParaRPr>
          </a:p>
        </p:txBody>
      </p:sp>
      <p:sp>
        <p:nvSpPr>
          <p:cNvPr id="1414" name="Google Shape;1414;p116"/>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p>
            <a:pPr marL="0" lvl="0" indent="0" algn="l" rtl="0">
              <a:lnSpc>
                <a:spcPct val="100000"/>
              </a:lnSpc>
              <a:spcBef>
                <a:spcPts val="0"/>
              </a:spcBef>
              <a:spcAft>
                <a:spcPts val="0"/>
              </a:spcAft>
              <a:buClr>
                <a:srgbClr val="006FB6"/>
              </a:buClr>
              <a:buSzPts val="4000"/>
              <a:buNone/>
            </a:pPr>
            <a:r>
              <a:rPr lang="en-US" sz="4000">
                <a:solidFill>
                  <a:srgbClr val="006FB6"/>
                </a:solidFill>
              </a:rPr>
              <a:t>Facilitator: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marL="228600" lvl="0" indent="0" algn="l" rtl="0">
              <a:lnSpc>
                <a:spcPct val="100000"/>
              </a:lnSpc>
              <a:spcBef>
                <a:spcPts val="1000"/>
              </a:spcBef>
              <a:spcAft>
                <a:spcPts val="0"/>
              </a:spcAft>
              <a:buClr>
                <a:srgbClr val="0771BA"/>
              </a:buClr>
              <a:buSzPts val="36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Google Shape;1510;p12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Cantar una canción divertida</a:t>
            </a:r>
            <a:endParaRPr/>
          </a:p>
        </p:txBody>
      </p:sp>
      <p:sp>
        <p:nvSpPr>
          <p:cNvPr id="1511" name="Google Shape;1511;p125"/>
          <p:cNvSpPr txBox="1">
            <a:spLocks noGrp="1"/>
          </p:cNvSpPr>
          <p:nvPr>
            <p:ph type="body" idx="1"/>
          </p:nvPr>
        </p:nvSpPr>
        <p:spPr>
          <a:xfrm>
            <a:off x="346771" y="1770858"/>
            <a:ext cx="4590900" cy="3640200"/>
          </a:xfrm>
          <a:prstGeom prst="rect">
            <a:avLst/>
          </a:prstGeom>
          <a:noFill/>
          <a:ln>
            <a:noFill/>
          </a:ln>
        </p:spPr>
        <p:txBody>
          <a:bodyPr spcFirstLastPara="1" wrap="square" lIns="91425" tIns="45700" rIns="91425" bIns="45700" anchor="ctr" anchorCtr="0">
            <a:noAutofit/>
          </a:bodyPr>
          <a:lstStyle/>
          <a:p>
            <a:pPr marL="508000" lvl="0" indent="-457200" algn="l" rtl="0">
              <a:lnSpc>
                <a:spcPct val="90000"/>
              </a:lnSpc>
              <a:spcBef>
                <a:spcPts val="1000"/>
              </a:spcBef>
              <a:spcAft>
                <a:spcPts val="0"/>
              </a:spcAft>
              <a:buSzPts val="2800"/>
              <a:buFont typeface="Arial"/>
              <a:buChar char="•"/>
            </a:pPr>
            <a:r>
              <a:rPr lang="en-US" sz="3600"/>
              <a:t>Anna, Anna bo- banna</a:t>
            </a:r>
            <a:endParaRPr sz="3600"/>
          </a:p>
          <a:p>
            <a:pPr marL="508000" lvl="0" indent="-457200" algn="l" rtl="0">
              <a:lnSpc>
                <a:spcPct val="90000"/>
              </a:lnSpc>
              <a:spcBef>
                <a:spcPts val="1000"/>
              </a:spcBef>
              <a:spcAft>
                <a:spcPts val="0"/>
              </a:spcAft>
              <a:buSzPts val="2800"/>
              <a:buFont typeface="Arial"/>
              <a:buChar char="•"/>
            </a:pPr>
            <a:r>
              <a:rPr lang="en-US" sz="3600"/>
              <a:t>banana fana fo fanna, </a:t>
            </a:r>
            <a:endParaRPr/>
          </a:p>
          <a:p>
            <a:pPr marL="508000" lvl="0" indent="-457200" algn="l" rtl="0">
              <a:lnSpc>
                <a:spcPct val="90000"/>
              </a:lnSpc>
              <a:spcBef>
                <a:spcPts val="1000"/>
              </a:spcBef>
              <a:spcAft>
                <a:spcPts val="0"/>
              </a:spcAft>
              <a:buSzPts val="2800"/>
              <a:buFont typeface="Arial"/>
              <a:buChar char="•"/>
            </a:pPr>
            <a:r>
              <a:rPr lang="en-US" sz="3600"/>
              <a:t>me mi mo, manna – ANNA!</a:t>
            </a:r>
            <a:endParaRPr/>
          </a:p>
          <a:p>
            <a:pPr marL="508000" lvl="0" indent="-279400" algn="l" rtl="0">
              <a:lnSpc>
                <a:spcPct val="90000"/>
              </a:lnSpc>
              <a:spcBef>
                <a:spcPts val="1000"/>
              </a:spcBef>
              <a:spcAft>
                <a:spcPts val="0"/>
              </a:spcAft>
              <a:buSzPts val="2800"/>
              <a:buFont typeface="Arial"/>
              <a:buNone/>
            </a:pPr>
            <a:endParaRPr sz="3600"/>
          </a:p>
          <a:p>
            <a:pPr marL="508000" lvl="0" indent="-457200" algn="l" rtl="0">
              <a:lnSpc>
                <a:spcPct val="90000"/>
              </a:lnSpc>
              <a:spcBef>
                <a:spcPts val="1000"/>
              </a:spcBef>
              <a:spcAft>
                <a:spcPts val="0"/>
              </a:spcAft>
              <a:buSzPts val="2800"/>
              <a:buFont typeface="Arial"/>
              <a:buChar char="•"/>
            </a:pPr>
            <a:r>
              <a:rPr lang="en-US" sz="3600"/>
              <a:t>[Con el nombre de su hijo]</a:t>
            </a:r>
            <a:endParaRPr/>
          </a:p>
        </p:txBody>
      </p:sp>
      <p:sp>
        <p:nvSpPr>
          <p:cNvPr id="1512" name="Google Shape;1512;p125"/>
          <p:cNvSpPr txBox="1">
            <a:spLocks noGrp="1"/>
          </p:cNvSpPr>
          <p:nvPr>
            <p:ph type="body" idx="3"/>
          </p:nvPr>
        </p:nvSpPr>
        <p:spPr>
          <a:xfrm>
            <a:off x="8883978" y="1799829"/>
            <a:ext cx="2961300" cy="3640200"/>
          </a:xfrm>
          <a:prstGeom prst="rect">
            <a:avLst/>
          </a:prstGeom>
          <a:noFill/>
          <a:ln>
            <a:noFill/>
          </a:ln>
        </p:spPr>
        <p:txBody>
          <a:bodyPr spcFirstLastPara="1" wrap="square" lIns="91425" tIns="45700" rIns="91425" bIns="45700" anchor="ctr" anchorCtr="0">
            <a:noAutofit/>
          </a:bodyPr>
          <a:lstStyle/>
          <a:p>
            <a:pPr marL="508000" lvl="0" indent="-457200" algn="l" rtl="0">
              <a:lnSpc>
                <a:spcPct val="90000"/>
              </a:lnSpc>
              <a:spcBef>
                <a:spcPts val="1000"/>
              </a:spcBef>
              <a:spcAft>
                <a:spcPts val="0"/>
              </a:spcAft>
              <a:buSzPts val="2800"/>
              <a:buFont typeface="Arial"/>
              <a:buChar char="•"/>
            </a:pPr>
            <a:r>
              <a:rPr lang="en-US"/>
              <a:t>Rimar es una destreza importante del conocimiento fonológico para pre-lectores. </a:t>
            </a:r>
            <a:endParaRPr/>
          </a:p>
        </p:txBody>
      </p:sp>
      <p:pic>
        <p:nvPicPr>
          <p:cNvPr id="1513" name="Google Shape;1513;p125" descr="A child that is standing on the floor&#10;&#10;Description automatically generated"/>
          <p:cNvPicPr preferRelativeResize="0">
            <a:picLocks noGrp="1"/>
          </p:cNvPicPr>
          <p:nvPr>
            <p:ph type="pic" idx="2"/>
          </p:nvPr>
        </p:nvPicPr>
        <p:blipFill rotWithShape="1">
          <a:blip r:embed="rId3">
            <a:alphaModFix/>
          </a:blip>
          <a:srcRect t="3583" b="3574"/>
          <a:stretch/>
        </p:blipFill>
        <p:spPr>
          <a:xfrm>
            <a:off x="5157748" y="1799829"/>
            <a:ext cx="2961251" cy="3917903"/>
          </a:xfrm>
          <a:prstGeom prst="rect">
            <a:avLst/>
          </a:prstGeom>
          <a:noFill/>
          <a:ln w="22225" cap="flat" cmpd="sng">
            <a:solidFill>
              <a:srgbClr val="666666"/>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12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Jugar con las palabras</a:t>
            </a:r>
            <a:endParaRPr/>
          </a:p>
        </p:txBody>
      </p:sp>
      <p:sp>
        <p:nvSpPr>
          <p:cNvPr id="1519" name="Google Shape;1519;p126"/>
          <p:cNvSpPr txBox="1">
            <a:spLocks noGrp="1"/>
          </p:cNvSpPr>
          <p:nvPr>
            <p:ph type="body" idx="1"/>
          </p:nvPr>
        </p:nvSpPr>
        <p:spPr>
          <a:xfrm>
            <a:off x="346771" y="1770858"/>
            <a:ext cx="4590900" cy="3640200"/>
          </a:xfrm>
          <a:prstGeom prst="rect">
            <a:avLst/>
          </a:prstGeom>
          <a:noFill/>
          <a:ln>
            <a:noFill/>
          </a:ln>
        </p:spPr>
        <p:txBody>
          <a:bodyPr spcFirstLastPara="1" wrap="square" lIns="91425" tIns="45700" rIns="91425" bIns="45700" anchor="ctr" anchorCtr="0">
            <a:noAutofit/>
          </a:bodyPr>
          <a:lstStyle/>
          <a:p>
            <a:pPr marL="177800" lvl="0" indent="0" algn="l" rtl="0">
              <a:lnSpc>
                <a:spcPct val="90000"/>
              </a:lnSpc>
              <a:spcBef>
                <a:spcPts val="0"/>
              </a:spcBef>
              <a:spcAft>
                <a:spcPts val="0"/>
              </a:spcAft>
              <a:buSzPts val="2800"/>
              <a:buNone/>
            </a:pPr>
            <a:r>
              <a:rPr lang="en-US" sz="4000"/>
              <a:t>¡Escoger un nombre!</a:t>
            </a:r>
            <a:endParaRPr/>
          </a:p>
          <a:p>
            <a:pPr marL="749300" lvl="0" indent="-571500" algn="l" rtl="0">
              <a:lnSpc>
                <a:spcPct val="90000"/>
              </a:lnSpc>
              <a:spcBef>
                <a:spcPts val="0"/>
              </a:spcBef>
              <a:spcAft>
                <a:spcPts val="0"/>
              </a:spcAft>
              <a:buSzPts val="2800"/>
              <a:buChar char="•"/>
            </a:pPr>
            <a:r>
              <a:rPr lang="en-US" sz="4000"/>
              <a:t>de un amigo</a:t>
            </a:r>
            <a:endParaRPr/>
          </a:p>
          <a:p>
            <a:pPr marL="749300" lvl="0" indent="-571500" algn="l" rtl="0">
              <a:lnSpc>
                <a:spcPct val="90000"/>
              </a:lnSpc>
              <a:spcBef>
                <a:spcPts val="0"/>
              </a:spcBef>
              <a:spcAft>
                <a:spcPts val="0"/>
              </a:spcAft>
              <a:buSzPts val="2800"/>
              <a:buChar char="•"/>
            </a:pPr>
            <a:r>
              <a:rPr lang="en-US" sz="4000"/>
              <a:t>de un miembro de la familia</a:t>
            </a:r>
            <a:endParaRPr/>
          </a:p>
          <a:p>
            <a:pPr marL="749300" lvl="0" indent="-571500" algn="l" rtl="0">
              <a:lnSpc>
                <a:spcPct val="90000"/>
              </a:lnSpc>
              <a:spcBef>
                <a:spcPts val="0"/>
              </a:spcBef>
              <a:spcAft>
                <a:spcPts val="0"/>
              </a:spcAft>
              <a:buSzPts val="2800"/>
              <a:buChar char="•"/>
            </a:pPr>
            <a:r>
              <a:rPr lang="en-US" sz="4000"/>
              <a:t>de una mascota</a:t>
            </a:r>
            <a:endParaRPr sz="4000"/>
          </a:p>
        </p:txBody>
      </p:sp>
      <p:sp>
        <p:nvSpPr>
          <p:cNvPr id="1520" name="Google Shape;1520;p126"/>
          <p:cNvSpPr txBox="1">
            <a:spLocks noGrp="1"/>
          </p:cNvSpPr>
          <p:nvPr>
            <p:ph type="body" idx="3"/>
          </p:nvPr>
        </p:nvSpPr>
        <p:spPr>
          <a:xfrm>
            <a:off x="8883978" y="1799829"/>
            <a:ext cx="2961300" cy="3640200"/>
          </a:xfrm>
          <a:prstGeom prst="rect">
            <a:avLst/>
          </a:prstGeom>
          <a:noFill/>
          <a:ln>
            <a:noFill/>
          </a:ln>
        </p:spPr>
        <p:txBody>
          <a:bodyPr spcFirstLastPara="1" wrap="square" lIns="91425" tIns="45700" rIns="91425" bIns="45700" anchor="ctr" anchorCtr="0">
            <a:noAutofit/>
          </a:bodyPr>
          <a:lstStyle/>
          <a:p>
            <a:pPr marL="457200" lvl="0" indent="-406400" algn="l" rtl="0">
              <a:lnSpc>
                <a:spcPct val="90000"/>
              </a:lnSpc>
              <a:spcBef>
                <a:spcPts val="1000"/>
              </a:spcBef>
              <a:spcAft>
                <a:spcPts val="0"/>
              </a:spcAft>
              <a:buSzPts val="2800"/>
              <a:buChar char="•"/>
            </a:pPr>
            <a:r>
              <a:rPr lang="en-US"/>
              <a:t>Cuando su hijo aprende a rimar, puede inventar palabras.      ¡No hay problema! </a:t>
            </a:r>
            <a:endParaRPr/>
          </a:p>
        </p:txBody>
      </p:sp>
      <p:pic>
        <p:nvPicPr>
          <p:cNvPr id="1521" name="Google Shape;1521;p126" descr="A child lying on the floor&#10;&#10;Description automatically generated"/>
          <p:cNvPicPr preferRelativeResize="0">
            <a:picLocks noGrp="1"/>
          </p:cNvPicPr>
          <p:nvPr>
            <p:ph type="pic" idx="2"/>
          </p:nvPr>
        </p:nvPicPr>
        <p:blipFill rotWithShape="1">
          <a:blip r:embed="rId3">
            <a:alphaModFix/>
          </a:blip>
          <a:srcRect l="16756" r="16747"/>
          <a:stretch/>
        </p:blipFill>
        <p:spPr>
          <a:xfrm>
            <a:off x="4988162" y="1731765"/>
            <a:ext cx="3473700" cy="3918000"/>
          </a:xfrm>
          <a:prstGeom prst="rect">
            <a:avLst/>
          </a:prstGeom>
          <a:noFill/>
          <a:ln w="22225" cap="flat" cmpd="sng">
            <a:solidFill>
              <a:srgbClr val="666666"/>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12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1800"/>
              <a:buNone/>
            </a:pPr>
            <a:r>
              <a:rPr lang="en-US" sz="5000"/>
              <a:t>¿Tienen una canción?</a:t>
            </a:r>
            <a:endParaRPr/>
          </a:p>
        </p:txBody>
      </p:sp>
      <p:sp>
        <p:nvSpPr>
          <p:cNvPr id="1527" name="Google Shape;1527;p127"/>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771BA"/>
              </a:buClr>
              <a:buSzPts val="2800"/>
              <a:buFont typeface="Arial"/>
              <a:buNone/>
            </a:pPr>
            <a:r>
              <a:rPr lang="en-US" sz="3200"/>
              <a:t>Consejos y trucos</a:t>
            </a:r>
            <a:endParaRPr/>
          </a:p>
        </p:txBody>
      </p:sp>
      <p:sp>
        <p:nvSpPr>
          <p:cNvPr id="1528" name="Google Shape;1528;p127"/>
          <p:cNvSpPr txBox="1">
            <a:spLocks noGrp="1"/>
          </p:cNvSpPr>
          <p:nvPr>
            <p:ph type="body" idx="2"/>
          </p:nvPr>
        </p:nvSpPr>
        <p:spPr>
          <a:xfrm>
            <a:off x="260350" y="1577975"/>
            <a:ext cx="3088500" cy="22623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en-US"/>
              <a:t>Canciones divertidas son una manera buenísima de aprender sobre rimas y sonidos.</a:t>
            </a:r>
            <a:endParaRPr/>
          </a:p>
        </p:txBody>
      </p:sp>
      <p:sp>
        <p:nvSpPr>
          <p:cNvPr id="1529" name="Google Shape;1529;p127"/>
          <p:cNvSpPr txBox="1">
            <a:spLocks noGrp="1"/>
          </p:cNvSpPr>
          <p:nvPr>
            <p:ph type="body" idx="3"/>
          </p:nvPr>
        </p:nvSpPr>
        <p:spPr>
          <a:xfrm>
            <a:off x="257516" y="3992563"/>
            <a:ext cx="3088500" cy="22623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en-US"/>
              <a:t>¡Rimar en otros idiomas también ayuda!</a:t>
            </a:r>
            <a:endParaRPr/>
          </a:p>
        </p:txBody>
      </p:sp>
      <p:sp>
        <p:nvSpPr>
          <p:cNvPr id="1530" name="Google Shape;1530;p127"/>
          <p:cNvSpPr txBox="1">
            <a:spLocks noGrp="1"/>
          </p:cNvSpPr>
          <p:nvPr>
            <p:ph type="body" idx="4"/>
          </p:nvPr>
        </p:nvSpPr>
        <p:spPr>
          <a:xfrm>
            <a:off x="3790950" y="1947062"/>
            <a:ext cx="3333000" cy="41520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en-US" sz="3200"/>
              <a:t>¿Cuáles canciones de cuna cantan en su casa?</a:t>
            </a:r>
            <a:endParaRPr/>
          </a:p>
        </p:txBody>
      </p:sp>
      <p:pic>
        <p:nvPicPr>
          <p:cNvPr id="1531" name="Google Shape;1531;p127" descr="A group of people sitting at a table&#10;&#10;Description automatically generated"/>
          <p:cNvPicPr preferRelativeResize="0">
            <a:picLocks noGrp="1"/>
          </p:cNvPicPr>
          <p:nvPr>
            <p:ph type="pic" idx="5"/>
          </p:nvPr>
        </p:nvPicPr>
        <p:blipFill rotWithShape="1">
          <a:blip r:embed="rId3">
            <a:alphaModFix/>
          </a:blip>
          <a:srcRect l="13392" r="13383"/>
          <a:stretch/>
        </p:blipFill>
        <p:spPr>
          <a:xfrm>
            <a:off x="7367954" y="1933588"/>
            <a:ext cx="4563694" cy="4152109"/>
          </a:xfrm>
          <a:prstGeom prst="rect">
            <a:avLst/>
          </a:prstGeom>
          <a:noFill/>
          <a:ln w="22225" cap="flat" cmpd="sng">
            <a:solidFill>
              <a:srgbClr val="666666"/>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128"/>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4200"/>
              <a:buFont typeface="Calibri"/>
              <a:buNone/>
            </a:pPr>
            <a:r>
              <a:rPr lang="en-US"/>
              <a:t>Reflejar</a:t>
            </a:r>
            <a:endParaRPr/>
          </a:p>
        </p:txBody>
      </p:sp>
      <p:sp>
        <p:nvSpPr>
          <p:cNvPr id="1537" name="Google Shape;1537;p128"/>
          <p:cNvSpPr txBox="1">
            <a:spLocks noGrp="1"/>
          </p:cNvSpPr>
          <p:nvPr>
            <p:ph type="body" idx="1"/>
          </p:nvPr>
        </p:nvSpPr>
        <p:spPr>
          <a:xfrm>
            <a:off x="3921664" y="1672795"/>
            <a:ext cx="7773000" cy="3905700"/>
          </a:xfrm>
          <a:prstGeom prst="rect">
            <a:avLst/>
          </a:prstGeom>
          <a:noFill/>
          <a:ln>
            <a:noFill/>
          </a:ln>
        </p:spPr>
        <p:txBody>
          <a:bodyPr spcFirstLastPara="1" wrap="square" lIns="91425" tIns="45700" rIns="91425" bIns="45700" anchor="t" anchorCtr="0">
            <a:noAutofit/>
          </a:bodyPr>
          <a:lstStyle/>
          <a:p>
            <a:pPr marL="457200" lvl="0" indent="-444500" algn="l" rtl="0">
              <a:lnSpc>
                <a:spcPct val="100000"/>
              </a:lnSpc>
              <a:spcBef>
                <a:spcPts val="2400"/>
              </a:spcBef>
              <a:spcAft>
                <a:spcPts val="0"/>
              </a:spcAft>
              <a:buSzPts val="3400"/>
              <a:buChar char="•"/>
            </a:pPr>
            <a:r>
              <a:rPr lang="en-US"/>
              <a:t>¿Alguna pregunta sobre el consejo de lectura?</a:t>
            </a:r>
            <a:endParaRPr/>
          </a:p>
          <a:p>
            <a:pPr marL="457200" lvl="0" indent="-444500" algn="l" rtl="0">
              <a:lnSpc>
                <a:spcPct val="100000"/>
              </a:lnSpc>
              <a:spcBef>
                <a:spcPts val="2400"/>
              </a:spcBef>
              <a:spcAft>
                <a:spcPts val="0"/>
              </a:spcAft>
              <a:buSzPts val="3400"/>
              <a:buChar char="•"/>
            </a:pPr>
            <a:r>
              <a:rPr lang="en-US"/>
              <a:t>Voltéese y hable con su hijo: ¿Nos sentimos listos para probar este consejo de lectura en casa?</a:t>
            </a:r>
            <a:endParaRPr/>
          </a:p>
          <a:p>
            <a:pPr marL="457200" lvl="0" indent="-444500" algn="l" rtl="0">
              <a:lnSpc>
                <a:spcPct val="100000"/>
              </a:lnSpc>
              <a:spcBef>
                <a:spcPts val="2400"/>
              </a:spcBef>
              <a:spcAft>
                <a:spcPts val="0"/>
              </a:spcAft>
              <a:buSzPts val="3400"/>
              <a:buChar char="•"/>
            </a:pPr>
            <a:r>
              <a:rPr lang="en-US"/>
              <a:t>Por favor, comparte cómo podrían usar esto en casa.</a:t>
            </a:r>
            <a:endParaRPr/>
          </a:p>
        </p:txBody>
      </p:sp>
      <p:sp>
        <p:nvSpPr>
          <p:cNvPr id="1538" name="Google Shape;1538;p128"/>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100"/>
              <a:buFont typeface="Noto Sans Symbols"/>
              <a:buNone/>
            </a:pPr>
            <a:r>
              <a:rPr lang="en-US"/>
              <a:t>¡Su pregunta ayudará a alguien más en este espacio!</a:t>
            </a:r>
            <a:endParaRPr/>
          </a:p>
        </p:txBody>
      </p:sp>
      <p:pic>
        <p:nvPicPr>
          <p:cNvPr id="1539" name="Google Shape;1539;p128" descr="A close up of a logo&#10;&#10;Description automatically generated"/>
          <p:cNvPicPr preferRelativeResize="0">
            <a:picLocks noGrp="1"/>
          </p:cNvPicPr>
          <p:nvPr>
            <p:ph type="pic" idx="2"/>
          </p:nvPr>
        </p:nvPicPr>
        <p:blipFill rotWithShape="1">
          <a:blip r:embed="rId3">
            <a:alphaModFix/>
          </a:blip>
          <a:srcRect l="6934" r="6936"/>
          <a:stretch/>
        </p:blipFill>
        <p:spPr>
          <a:xfrm>
            <a:off x="457146" y="524736"/>
            <a:ext cx="2514599" cy="2935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2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sz="4500">
                <a:solidFill>
                  <a:srgbClr val="006FB6"/>
                </a:solidFill>
              </a:rPr>
              <a:t>Jugar con propósito -&gt; el aprendizaje</a:t>
            </a:r>
            <a:endParaRPr/>
          </a:p>
        </p:txBody>
      </p:sp>
      <p:sp>
        <p:nvSpPr>
          <p:cNvPr id="1545" name="Google Shape;1545;p129"/>
          <p:cNvSpPr txBox="1">
            <a:spLocks noGrp="1"/>
          </p:cNvSpPr>
          <p:nvPr>
            <p:ph type="body" idx="2"/>
          </p:nvPr>
        </p:nvSpPr>
        <p:spPr>
          <a:xfrm>
            <a:off x="5884338" y="1692275"/>
            <a:ext cx="5122500" cy="410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None/>
            </a:pPr>
            <a:r>
              <a:rPr lang="en-US">
                <a:solidFill>
                  <a:srgbClr val="006FB6"/>
                </a:solidFill>
              </a:rPr>
              <a:t>¡</a:t>
            </a:r>
            <a:r>
              <a:rPr lang="en-US" b="1">
                <a:solidFill>
                  <a:srgbClr val="006FB6"/>
                </a:solidFill>
              </a:rPr>
              <a:t>Las preguntas</a:t>
            </a:r>
            <a:r>
              <a:rPr lang="en-US">
                <a:solidFill>
                  <a:srgbClr val="006FB6"/>
                </a:solidFill>
              </a:rPr>
              <a:t> y </a:t>
            </a:r>
            <a:r>
              <a:rPr lang="en-US" b="1">
                <a:solidFill>
                  <a:srgbClr val="006FB6"/>
                </a:solidFill>
              </a:rPr>
              <a:t>las conversaciones significativas </a:t>
            </a:r>
            <a:r>
              <a:rPr lang="en-US">
                <a:solidFill>
                  <a:srgbClr val="006FB6"/>
                </a:solidFill>
              </a:rPr>
              <a:t>son gran parte de construir la base de lectura!</a:t>
            </a:r>
            <a:endParaRPr b="1"/>
          </a:p>
        </p:txBody>
      </p:sp>
      <p:pic>
        <p:nvPicPr>
          <p:cNvPr id="1546" name="Google Shape;1546;p129"/>
          <p:cNvPicPr preferRelativeResize="0"/>
          <p:nvPr/>
        </p:nvPicPr>
        <p:blipFill rotWithShape="1">
          <a:blip r:embed="rId3">
            <a:alphaModFix/>
          </a:blip>
          <a:srcRect/>
          <a:stretch/>
        </p:blipFill>
        <p:spPr>
          <a:xfrm>
            <a:off x="1545557" y="1692275"/>
            <a:ext cx="4108200" cy="40670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13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Comentarios, por favor</a:t>
            </a:r>
            <a:endParaRPr/>
          </a:p>
        </p:txBody>
      </p:sp>
      <p:pic>
        <p:nvPicPr>
          <p:cNvPr id="1552" name="Google Shape;1552;p130"/>
          <p:cNvPicPr preferRelativeResize="0">
            <a:picLocks noGrp="1"/>
          </p:cNvPicPr>
          <p:nvPr>
            <p:ph type="pic" idx="2"/>
          </p:nvPr>
        </p:nvPicPr>
        <p:blipFill rotWithShape="1">
          <a:blip r:embed="rId3">
            <a:alphaModFix/>
          </a:blip>
          <a:srcRect l="274" t="-7982" r="274" b="-4522"/>
          <a:stretch/>
        </p:blipFill>
        <p:spPr>
          <a:xfrm>
            <a:off x="8953152" y="1444919"/>
            <a:ext cx="2916937" cy="2596895"/>
          </a:xfrm>
          <a:prstGeom prst="rect">
            <a:avLst/>
          </a:prstGeom>
          <a:noFill/>
          <a:ln>
            <a:noFill/>
          </a:ln>
        </p:spPr>
      </p:pic>
      <p:sp>
        <p:nvSpPr>
          <p:cNvPr id="1553" name="Google Shape;1553;p130"/>
          <p:cNvSpPr txBox="1">
            <a:spLocks noGrp="1"/>
          </p:cNvSpPr>
          <p:nvPr>
            <p:ph type="body" idx="1"/>
          </p:nvPr>
        </p:nvSpPr>
        <p:spPr>
          <a:xfrm>
            <a:off x="8894625" y="4254800"/>
            <a:ext cx="3185400" cy="2368800"/>
          </a:xfrm>
          <a:prstGeom prst="rect">
            <a:avLst/>
          </a:prstGeom>
          <a:noFill/>
          <a:ln>
            <a:noFill/>
          </a:ln>
        </p:spPr>
        <p:txBody>
          <a:bodyPr spcFirstLastPara="1" wrap="square" lIns="91425" tIns="45700" rIns="91425" bIns="45700" anchor="t" anchorCtr="0">
            <a:noAutofit/>
          </a:bodyPr>
          <a:lstStyle/>
          <a:p>
            <a:pPr marL="57150" marR="0" lvl="0" indent="0" algn="l" rtl="0">
              <a:lnSpc>
                <a:spcPct val="90000"/>
              </a:lnSpc>
              <a:spcBef>
                <a:spcPts val="1000"/>
              </a:spcBef>
              <a:spcAft>
                <a:spcPts val="0"/>
              </a:spcAft>
              <a:buClr>
                <a:srgbClr val="006FB6"/>
              </a:buClr>
              <a:buSzPts val="2700"/>
              <a:buFont typeface="Noto Sans Symbols"/>
              <a:buNone/>
            </a:pPr>
            <a:r>
              <a:rPr lang="en-US"/>
              <a:t>¡Su aporte y comentarios mejora nuestro tiempo juntos!</a:t>
            </a:r>
            <a:endParaRPr/>
          </a:p>
          <a:p>
            <a:pPr marL="57150" marR="0" lvl="0" indent="0" algn="l" rtl="0">
              <a:lnSpc>
                <a:spcPct val="90000"/>
              </a:lnSpc>
              <a:spcBef>
                <a:spcPts val="1000"/>
              </a:spcBef>
              <a:spcAft>
                <a:spcPts val="0"/>
              </a:spcAft>
              <a:buClr>
                <a:srgbClr val="006FB6"/>
              </a:buClr>
              <a:buSzPts val="2700"/>
              <a:buFont typeface="Noto Sans Symbols"/>
              <a:buNone/>
            </a:pPr>
            <a:endParaRPr/>
          </a:p>
        </p:txBody>
      </p:sp>
      <p:pic>
        <p:nvPicPr>
          <p:cNvPr id="1554" name="Google Shape;1554;p130" descr="A picture containing person, indoor, blue&#10;&#10;Description automatically generated"/>
          <p:cNvPicPr preferRelativeResize="0">
            <a:picLocks noGrp="1"/>
          </p:cNvPicPr>
          <p:nvPr>
            <p:ph type="pic" idx="3"/>
          </p:nvPr>
        </p:nvPicPr>
        <p:blipFill rotWithShape="1">
          <a:blip r:embed="rId4">
            <a:alphaModFix/>
          </a:blip>
          <a:srcRect l="21828" r="21827"/>
          <a:stretch/>
        </p:blipFill>
        <p:spPr>
          <a:xfrm rot="5400000">
            <a:off x="2258219"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17"/>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6FB6"/>
              </a:buClr>
              <a:buSzPts val="5000"/>
              <a:buFont typeface="Calibri"/>
              <a:buNone/>
            </a:pPr>
            <a:r>
              <a:rPr lang="en-US"/>
              <a:t>Vamos a cantar los sonidos</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118"/>
          <p:cNvSpPr txBox="1">
            <a:spLocks noGrp="1"/>
          </p:cNvSpPr>
          <p:nvPr>
            <p:ph type="body" idx="1"/>
          </p:nvPr>
        </p:nvSpPr>
        <p:spPr>
          <a:xfrm>
            <a:off x="1660583" y="1489802"/>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Font typeface="Arial"/>
              <a:buNone/>
            </a:pPr>
            <a:r>
              <a:rPr lang="en-US"/>
              <a:t>Bienvenida </a:t>
            </a:r>
            <a:endParaRPr/>
          </a:p>
        </p:txBody>
      </p:sp>
      <p:sp>
        <p:nvSpPr>
          <p:cNvPr id="1425" name="Google Shape;1425;p118"/>
          <p:cNvSpPr txBox="1">
            <a:spLocks noGrp="1"/>
          </p:cNvSpPr>
          <p:nvPr>
            <p:ph type="body" idx="3"/>
          </p:nvPr>
        </p:nvSpPr>
        <p:spPr>
          <a:xfrm>
            <a:off x="1660583" y="2653440"/>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Consejo de lectura</a:t>
            </a:r>
            <a:endParaRPr/>
          </a:p>
        </p:txBody>
      </p:sp>
      <p:sp>
        <p:nvSpPr>
          <p:cNvPr id="1426" name="Google Shape;1426;p118"/>
          <p:cNvSpPr txBox="1">
            <a:spLocks noGrp="1"/>
          </p:cNvSpPr>
          <p:nvPr>
            <p:ph type="body" idx="4"/>
          </p:nvPr>
        </p:nvSpPr>
        <p:spPr>
          <a:xfrm>
            <a:off x="1660583" y="3817079"/>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Tiempo de práctica</a:t>
            </a:r>
            <a:endParaRPr/>
          </a:p>
        </p:txBody>
      </p:sp>
      <p:sp>
        <p:nvSpPr>
          <p:cNvPr id="1427" name="Google Shape;1427;p11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Agenda</a:t>
            </a:r>
            <a:endParaRPr/>
          </a:p>
        </p:txBody>
      </p:sp>
      <p:sp>
        <p:nvSpPr>
          <p:cNvPr id="1428" name="Google Shape;1428;p118"/>
          <p:cNvSpPr txBox="1">
            <a:spLocks noGrp="1"/>
          </p:cNvSpPr>
          <p:nvPr>
            <p:ph type="body" idx="5"/>
          </p:nvPr>
        </p:nvSpPr>
        <p:spPr>
          <a:xfrm>
            <a:off x="1660575" y="4992075"/>
            <a:ext cx="4514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Reflexión y actualizaciones</a:t>
            </a:r>
            <a:endParaRPr/>
          </a:p>
        </p:txBody>
      </p:sp>
      <p:pic>
        <p:nvPicPr>
          <p:cNvPr id="1429" name="Google Shape;1429;p118"/>
          <p:cNvPicPr preferRelativeResize="0">
            <a:picLocks noGrp="1"/>
          </p:cNvPicPr>
          <p:nvPr>
            <p:ph type="body" idx="6"/>
          </p:nvPr>
        </p:nvPicPr>
        <p:blipFill rotWithShape="1">
          <a:blip r:embed="rId3">
            <a:alphaModFix/>
          </a:blip>
          <a:srcRect/>
          <a:stretch/>
        </p:blipFill>
        <p:spPr>
          <a:xfrm>
            <a:off x="912540" y="1504823"/>
            <a:ext cx="573000" cy="908400"/>
          </a:xfrm>
          <a:prstGeom prst="rect">
            <a:avLst/>
          </a:prstGeom>
          <a:noFill/>
          <a:ln>
            <a:noFill/>
          </a:ln>
        </p:spPr>
      </p:pic>
      <p:pic>
        <p:nvPicPr>
          <p:cNvPr id="1430" name="Google Shape;1430;p118"/>
          <p:cNvPicPr preferRelativeResize="0">
            <a:picLocks noGrp="1"/>
          </p:cNvPicPr>
          <p:nvPr>
            <p:ph type="body" idx="7"/>
          </p:nvPr>
        </p:nvPicPr>
        <p:blipFill rotWithShape="1">
          <a:blip r:embed="rId4">
            <a:alphaModFix/>
          </a:blip>
          <a:srcRect/>
          <a:stretch/>
        </p:blipFill>
        <p:spPr>
          <a:xfrm>
            <a:off x="693738" y="2821020"/>
            <a:ext cx="758700" cy="710400"/>
          </a:xfrm>
          <a:prstGeom prst="rect">
            <a:avLst/>
          </a:prstGeom>
          <a:noFill/>
          <a:ln>
            <a:noFill/>
          </a:ln>
        </p:spPr>
      </p:pic>
      <p:pic>
        <p:nvPicPr>
          <p:cNvPr id="1431" name="Google Shape;1431;p118"/>
          <p:cNvPicPr preferRelativeResize="0">
            <a:picLocks noGrp="1"/>
          </p:cNvPicPr>
          <p:nvPr>
            <p:ph type="body" idx="8"/>
          </p:nvPr>
        </p:nvPicPr>
        <p:blipFill rotWithShape="1">
          <a:blip r:embed="rId5">
            <a:alphaModFix/>
          </a:blip>
          <a:srcRect/>
          <a:stretch/>
        </p:blipFill>
        <p:spPr>
          <a:xfrm>
            <a:off x="676611" y="3936650"/>
            <a:ext cx="793200" cy="714300"/>
          </a:xfrm>
          <a:prstGeom prst="rect">
            <a:avLst/>
          </a:prstGeom>
          <a:noFill/>
          <a:ln>
            <a:noFill/>
          </a:ln>
        </p:spPr>
      </p:pic>
      <p:pic>
        <p:nvPicPr>
          <p:cNvPr id="1432" name="Google Shape;1432;p118"/>
          <p:cNvPicPr preferRelativeResize="0">
            <a:picLocks noGrp="1"/>
          </p:cNvPicPr>
          <p:nvPr>
            <p:ph type="body" idx="9"/>
          </p:nvPr>
        </p:nvPicPr>
        <p:blipFill rotWithShape="1">
          <a:blip r:embed="rId6">
            <a:alphaModFix/>
          </a:blip>
          <a:srcRect/>
          <a:stretch/>
        </p:blipFill>
        <p:spPr>
          <a:xfrm>
            <a:off x="743965" y="5088376"/>
            <a:ext cx="658500" cy="719400"/>
          </a:xfrm>
          <a:prstGeom prst="rect">
            <a:avLst/>
          </a:prstGeom>
          <a:noFill/>
          <a:ln>
            <a:noFill/>
          </a:ln>
        </p:spPr>
      </p:pic>
      <p:pic>
        <p:nvPicPr>
          <p:cNvPr id="1433" name="Google Shape;1433;p118" descr="A group of people posing for the camera&#10;&#10;Description automatically generated"/>
          <p:cNvPicPr preferRelativeResize="0">
            <a:picLocks noGrp="1"/>
          </p:cNvPicPr>
          <p:nvPr>
            <p:ph type="pic" idx="2"/>
          </p:nvPr>
        </p:nvPicPr>
        <p:blipFill rotWithShape="1">
          <a:blip r:embed="rId7">
            <a:alphaModFix/>
          </a:blip>
          <a:srcRect t="65" b="61"/>
          <a:stretch/>
        </p:blipFill>
        <p:spPr>
          <a:xfrm>
            <a:off x="6174911" y="1558066"/>
            <a:ext cx="5394325" cy="4518024"/>
          </a:xfrm>
          <a:prstGeom prst="rect">
            <a:avLst/>
          </a:prstGeom>
          <a:noFill/>
          <a:ln w="19050" cap="flat" cmpd="sng">
            <a:solidFill>
              <a:srgbClr val="666666"/>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0" y="-1"/>
            <a:ext cx="9160000" cy="1251200"/>
          </a:xfrm>
          <a:prstGeom prst="rect">
            <a:avLst/>
          </a:prstGeom>
        </p:spPr>
        <p:txBody>
          <a:bodyPr spcFirstLastPara="1" wrap="square" lIns="274300" tIns="45700" rIns="91433" bIns="45700" anchor="ctr" anchorCtr="0">
            <a:normAutofit/>
          </a:bodyPr>
          <a:lstStyle/>
          <a:p>
            <a:pPr>
              <a:spcBef>
                <a:spcPct val="0"/>
              </a:spcBef>
              <a:spcAft>
                <a:spcPct val="0"/>
              </a:spcAft>
            </a:pPr>
            <a:r>
              <a:rPr lang="en"/>
              <a:t>Encuesta de confianza familiar</a:t>
            </a:r>
            <a:endParaRPr/>
          </a:p>
        </p:txBody>
      </p:sp>
      <p:sp>
        <p:nvSpPr>
          <p:cNvPr id="104" name="Google Shape;104;p27"/>
          <p:cNvSpPr txBox="1"/>
          <p:nvPr/>
        </p:nvSpPr>
        <p:spPr>
          <a:xfrm>
            <a:off x="518033" y="1666701"/>
            <a:ext cx="5127200" cy="4899186"/>
          </a:xfrm>
          <a:prstGeom prst="rect">
            <a:avLst/>
          </a:prstGeom>
          <a:noFill/>
          <a:ln>
            <a:noFill/>
          </a:ln>
        </p:spPr>
        <p:txBody>
          <a:bodyPr spcFirstLastPara="1" wrap="square" lIns="121900" tIns="121900" rIns="121900" bIns="121900" anchor="t" anchorCtr="0">
            <a:spAutoFit/>
          </a:bodyPr>
          <a:lstStyle/>
          <a:p>
            <a:pPr>
              <a:lnSpc>
                <a:spcPct val="90000"/>
              </a:lnSpc>
              <a:spcBef>
                <a:spcPct val="0"/>
              </a:spcBef>
              <a:spcAft>
                <a:spcPct val="0"/>
              </a:spcAft>
            </a:pPr>
            <a:r>
              <a:rPr lang="en" sz="2933" b="1" dirty="0" err="1">
                <a:solidFill>
                  <a:srgbClr val="0771BA"/>
                </a:solidFill>
                <a:latin typeface="Calibri"/>
                <a:ea typeface="Calibri"/>
                <a:cs typeface="Calibri"/>
                <a:sym typeface="Calibri"/>
              </a:rPr>
              <a:t>Escaneen</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este</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código</a:t>
            </a:r>
            <a:r>
              <a:rPr lang="en" sz="2933" b="1" dirty="0">
                <a:solidFill>
                  <a:srgbClr val="0771BA"/>
                </a:solidFill>
                <a:latin typeface="Calibri"/>
                <a:ea typeface="Calibri"/>
                <a:cs typeface="Calibri"/>
                <a:sym typeface="Calibri"/>
              </a:rPr>
              <a:t> para </a:t>
            </a:r>
            <a:r>
              <a:rPr lang="en" sz="2933" b="1" dirty="0" err="1">
                <a:solidFill>
                  <a:srgbClr val="0771BA"/>
                </a:solidFill>
                <a:latin typeface="Calibri"/>
                <a:ea typeface="Calibri"/>
                <a:cs typeface="Calibri"/>
                <a:sym typeface="Calibri"/>
              </a:rPr>
              <a:t>compartir</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cómo</a:t>
            </a:r>
            <a:r>
              <a:rPr lang="en" sz="2933" b="1" dirty="0">
                <a:solidFill>
                  <a:srgbClr val="0771BA"/>
                </a:solidFill>
                <a:latin typeface="Calibri"/>
                <a:ea typeface="Calibri"/>
                <a:cs typeface="Calibri"/>
                <a:sym typeface="Calibri"/>
              </a:rPr>
              <a:t> se </a:t>
            </a:r>
            <a:r>
              <a:rPr lang="en" sz="2933" b="1" dirty="0" err="1">
                <a:solidFill>
                  <a:srgbClr val="0771BA"/>
                </a:solidFill>
                <a:latin typeface="Calibri"/>
                <a:ea typeface="Calibri"/>
                <a:cs typeface="Calibri"/>
                <a:sym typeface="Calibri"/>
              </a:rPr>
              <a:t>sienten</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acerca</a:t>
            </a:r>
            <a:r>
              <a:rPr lang="en" sz="2933" b="1" dirty="0">
                <a:solidFill>
                  <a:srgbClr val="0771BA"/>
                </a:solidFill>
                <a:latin typeface="Calibri"/>
                <a:ea typeface="Calibri"/>
                <a:cs typeface="Calibri"/>
                <a:sym typeface="Calibri"/>
              </a:rPr>
              <a:t> de la </a:t>
            </a:r>
            <a:r>
              <a:rPr lang="en" sz="2933" b="1" dirty="0" err="1">
                <a:solidFill>
                  <a:srgbClr val="0771BA"/>
                </a:solidFill>
                <a:latin typeface="Calibri"/>
                <a:ea typeface="Calibri"/>
                <a:cs typeface="Calibri"/>
                <a:sym typeface="Calibri"/>
              </a:rPr>
              <a:t>lectura</a:t>
            </a:r>
            <a:r>
              <a:rPr lang="en" sz="2933" b="1" dirty="0">
                <a:solidFill>
                  <a:srgbClr val="0771BA"/>
                </a:solidFill>
                <a:latin typeface="Calibri"/>
                <a:ea typeface="Calibri"/>
                <a:cs typeface="Calibri"/>
                <a:sym typeface="Calibri"/>
              </a:rPr>
              <a:t> con sus </a:t>
            </a:r>
            <a:r>
              <a:rPr lang="en" sz="2933" b="1" dirty="0" err="1">
                <a:solidFill>
                  <a:srgbClr val="0771BA"/>
                </a:solidFill>
                <a:latin typeface="Calibri"/>
                <a:ea typeface="Calibri"/>
                <a:cs typeface="Calibri"/>
                <a:sym typeface="Calibri"/>
              </a:rPr>
              <a:t>hijos</a:t>
            </a:r>
            <a:r>
              <a:rPr lang="en" sz="2933" b="1" dirty="0">
                <a:solidFill>
                  <a:srgbClr val="0771BA"/>
                </a:solidFill>
                <a:latin typeface="Calibri"/>
                <a:ea typeface="Calibri"/>
                <a:cs typeface="Calibri"/>
                <a:sym typeface="Calibri"/>
              </a:rPr>
              <a:t>. Los </a:t>
            </a:r>
            <a:r>
              <a:rPr lang="en" sz="2933" b="1" dirty="0" err="1">
                <a:solidFill>
                  <a:srgbClr val="0771BA"/>
                </a:solidFill>
                <a:latin typeface="Calibri"/>
                <a:ea typeface="Calibri"/>
                <a:cs typeface="Calibri"/>
                <a:sym typeface="Calibri"/>
              </a:rPr>
              <a:t>participantes</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serán</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inscritos</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en</a:t>
            </a:r>
            <a:r>
              <a:rPr lang="en" sz="2933" b="1" dirty="0">
                <a:solidFill>
                  <a:srgbClr val="0771BA"/>
                </a:solidFill>
                <a:latin typeface="Calibri"/>
                <a:ea typeface="Calibri"/>
                <a:cs typeface="Calibri"/>
                <a:sym typeface="Calibri"/>
              </a:rPr>
              <a:t> un </a:t>
            </a:r>
            <a:r>
              <a:rPr lang="en" sz="2933" b="1" dirty="0" err="1">
                <a:solidFill>
                  <a:srgbClr val="0771BA"/>
                </a:solidFill>
                <a:latin typeface="Calibri"/>
                <a:ea typeface="Calibri"/>
                <a:cs typeface="Calibri"/>
                <a:sym typeface="Calibri"/>
              </a:rPr>
              <a:t>sorteo</a:t>
            </a:r>
            <a:r>
              <a:rPr lang="en" sz="2933" b="1" dirty="0">
                <a:solidFill>
                  <a:srgbClr val="0771BA"/>
                </a:solidFill>
                <a:latin typeface="Calibri"/>
                <a:ea typeface="Calibri"/>
                <a:cs typeface="Calibri"/>
                <a:sym typeface="Calibri"/>
              </a:rPr>
              <a:t> para </a:t>
            </a:r>
            <a:r>
              <a:rPr lang="en" sz="2933" b="1" dirty="0" err="1">
                <a:solidFill>
                  <a:srgbClr val="0771BA"/>
                </a:solidFill>
                <a:latin typeface="Calibri"/>
                <a:ea typeface="Calibri"/>
                <a:cs typeface="Calibri"/>
                <a:sym typeface="Calibri"/>
              </a:rPr>
              <a:t>ganar</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una</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tarjeta</a:t>
            </a:r>
            <a:r>
              <a:rPr lang="en" sz="2933" b="1" dirty="0">
                <a:solidFill>
                  <a:srgbClr val="0771BA"/>
                </a:solidFill>
                <a:latin typeface="Calibri"/>
                <a:ea typeface="Calibri"/>
                <a:cs typeface="Calibri"/>
                <a:sym typeface="Calibri"/>
              </a:rPr>
              <a:t> de regalo de $15. Se </a:t>
            </a:r>
            <a:r>
              <a:rPr lang="en" sz="2933" b="1" dirty="0" err="1">
                <a:solidFill>
                  <a:srgbClr val="0771BA"/>
                </a:solidFill>
                <a:latin typeface="Calibri"/>
                <a:ea typeface="Calibri"/>
                <a:cs typeface="Calibri"/>
                <a:sym typeface="Calibri"/>
              </a:rPr>
              <a:t>elegirá</a:t>
            </a:r>
            <a:r>
              <a:rPr lang="en" sz="2933" b="1" dirty="0">
                <a:solidFill>
                  <a:srgbClr val="0771BA"/>
                </a:solidFill>
                <a:latin typeface="Calibri"/>
                <a:ea typeface="Calibri"/>
                <a:cs typeface="Calibri"/>
                <a:sym typeface="Calibri"/>
              </a:rPr>
              <a:t> un </a:t>
            </a:r>
            <a:r>
              <a:rPr lang="en" sz="2933" b="1" dirty="0" err="1">
                <a:solidFill>
                  <a:srgbClr val="0771BA"/>
                </a:solidFill>
                <a:latin typeface="Calibri"/>
                <a:ea typeface="Calibri"/>
                <a:cs typeface="Calibri"/>
                <a:sym typeface="Calibri"/>
              </a:rPr>
              <a:t>ganador</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por</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escuela</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después</a:t>
            </a:r>
            <a:r>
              <a:rPr lang="en" sz="2933" b="1" dirty="0">
                <a:solidFill>
                  <a:srgbClr val="0771BA"/>
                </a:solidFill>
                <a:latin typeface="Calibri"/>
                <a:ea typeface="Calibri"/>
                <a:cs typeface="Calibri"/>
                <a:sym typeface="Calibri"/>
              </a:rPr>
              <a:t> del primer y </a:t>
            </a:r>
            <a:r>
              <a:rPr lang="en" sz="2933" b="1" dirty="0" err="1">
                <a:solidFill>
                  <a:srgbClr val="0771BA"/>
                </a:solidFill>
                <a:latin typeface="Calibri"/>
                <a:ea typeface="Calibri"/>
                <a:cs typeface="Calibri"/>
                <a:sym typeface="Calibri"/>
              </a:rPr>
              <a:t>último</a:t>
            </a:r>
            <a:r>
              <a:rPr lang="en" sz="2933" b="1" dirty="0">
                <a:solidFill>
                  <a:srgbClr val="0771BA"/>
                </a:solidFill>
                <a:latin typeface="Calibri"/>
                <a:ea typeface="Calibri"/>
                <a:cs typeface="Calibri"/>
                <a:sym typeface="Calibri"/>
              </a:rPr>
              <a:t> taller.</a:t>
            </a:r>
            <a:endParaRPr sz="2933" b="1" dirty="0">
              <a:solidFill>
                <a:srgbClr val="0771BA"/>
              </a:solidFill>
              <a:latin typeface="Calibri"/>
              <a:ea typeface="Calibri"/>
              <a:cs typeface="Calibri"/>
              <a:sym typeface="Calibri"/>
            </a:endParaRPr>
          </a:p>
          <a:p>
            <a:pPr>
              <a:lnSpc>
                <a:spcPct val="90000"/>
              </a:lnSpc>
              <a:spcBef>
                <a:spcPct val="0"/>
              </a:spcBef>
              <a:spcAft>
                <a:spcPct val="0"/>
              </a:spcAft>
            </a:pPr>
            <a:endParaRPr sz="3467" b="1" dirty="0">
              <a:solidFill>
                <a:srgbClr val="0771BA"/>
              </a:solidFill>
              <a:latin typeface="Calibri"/>
              <a:ea typeface="Calibri"/>
              <a:cs typeface="Calibri"/>
              <a:sym typeface="Calibri"/>
            </a:endParaRPr>
          </a:p>
          <a:p>
            <a:pPr>
              <a:lnSpc>
                <a:spcPct val="90000"/>
              </a:lnSpc>
              <a:spcBef>
                <a:spcPct val="0"/>
              </a:spcBef>
              <a:spcAft>
                <a:spcPct val="0"/>
              </a:spcAft>
            </a:pPr>
            <a:r>
              <a:rPr lang="en" sz="3733" b="1" u="sng" dirty="0">
                <a:solidFill>
                  <a:schemeClr val="hlink"/>
                </a:solidFill>
                <a:latin typeface="Calibri"/>
                <a:ea typeface="Calibri"/>
                <a:cs typeface="Calibri"/>
                <a:sym typeface="Calibri"/>
                <a:hlinkClick r:id="rId3"/>
              </a:rPr>
              <a:t>bit.ly/3BUBxbx</a:t>
            </a:r>
            <a:endParaRPr sz="3733" b="1" dirty="0">
              <a:solidFill>
                <a:srgbClr val="0771BA"/>
              </a:solidFill>
              <a:latin typeface="Calibri"/>
              <a:ea typeface="Calibri"/>
              <a:cs typeface="Calibri"/>
              <a:sym typeface="Calibri"/>
            </a:endParaRPr>
          </a:p>
        </p:txBody>
      </p:sp>
      <p:pic>
        <p:nvPicPr>
          <p:cNvPr id="105" name="Google Shape;105;p27"/>
          <p:cNvPicPr preferRelativeResize="0"/>
          <p:nvPr/>
        </p:nvPicPr>
        <p:blipFill>
          <a:blip r:embed="rId4">
            <a:alphaModFix/>
          </a:blip>
          <a:stretch>
            <a:fillRect/>
          </a:stretch>
        </p:blipFill>
        <p:spPr>
          <a:xfrm>
            <a:off x="5715001" y="1461500"/>
            <a:ext cx="5200401" cy="5200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120"/>
          <p:cNvSpPr txBox="1">
            <a:spLocks noGrp="1"/>
          </p:cNvSpPr>
          <p:nvPr>
            <p:ph type="body" idx="1"/>
          </p:nvPr>
        </p:nvSpPr>
        <p:spPr>
          <a:xfrm>
            <a:off x="4943592" y="1502502"/>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446" name="Google Shape;1446;p120"/>
          <p:cNvSpPr txBox="1">
            <a:spLocks noGrp="1"/>
          </p:cNvSpPr>
          <p:nvPr>
            <p:ph type="body" idx="2"/>
          </p:nvPr>
        </p:nvSpPr>
        <p:spPr>
          <a:xfrm>
            <a:off x="4943592" y="26661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447" name="Google Shape;1447;p120"/>
          <p:cNvSpPr txBox="1">
            <a:spLocks noGrp="1"/>
          </p:cNvSpPr>
          <p:nvPr>
            <p:ph type="body" idx="3"/>
          </p:nvPr>
        </p:nvSpPr>
        <p:spPr>
          <a:xfrm>
            <a:off x="4943592" y="38297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448" name="Google Shape;1448;p120"/>
          <p:cNvSpPr txBox="1">
            <a:spLocks noGrp="1"/>
          </p:cNvSpPr>
          <p:nvPr>
            <p:ph type="body" idx="4"/>
          </p:nvPr>
        </p:nvSpPr>
        <p:spPr>
          <a:xfrm>
            <a:off x="4943592" y="50047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449" name="Google Shape;1449;p120"/>
          <p:cNvSpPr txBox="1">
            <a:spLocks noGrp="1"/>
          </p:cNvSpPr>
          <p:nvPr>
            <p:ph type="body" idx="5"/>
          </p:nvPr>
        </p:nvSpPr>
        <p:spPr>
          <a:xfrm>
            <a:off x="1044450" y="1502500"/>
            <a:ext cx="37908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Estar preparado.</a:t>
            </a:r>
            <a:endParaRPr/>
          </a:p>
        </p:txBody>
      </p:sp>
      <p:sp>
        <p:nvSpPr>
          <p:cNvPr id="1450" name="Google Shape;1450;p120"/>
          <p:cNvSpPr txBox="1">
            <a:spLocks noGrp="1"/>
          </p:cNvSpPr>
          <p:nvPr>
            <p:ph type="body" idx="6"/>
          </p:nvPr>
        </p:nvSpPr>
        <p:spPr>
          <a:xfrm>
            <a:off x="1046485"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Estar presente.</a:t>
            </a:r>
            <a:endParaRPr/>
          </a:p>
        </p:txBody>
      </p:sp>
      <p:sp>
        <p:nvSpPr>
          <p:cNvPr id="1451" name="Google Shape;1451;p120"/>
          <p:cNvSpPr txBox="1">
            <a:spLocks noGrp="1"/>
          </p:cNvSpPr>
          <p:nvPr>
            <p:ph type="body" idx="7"/>
          </p:nvPr>
        </p:nvSpPr>
        <p:spPr>
          <a:xfrm>
            <a:off x="1044439"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Ser cortés.</a:t>
            </a:r>
            <a:endParaRPr/>
          </a:p>
        </p:txBody>
      </p:sp>
      <p:sp>
        <p:nvSpPr>
          <p:cNvPr id="1452" name="Google Shape;1452;p120"/>
          <p:cNvSpPr txBox="1">
            <a:spLocks noGrp="1"/>
          </p:cNvSpPr>
          <p:nvPr>
            <p:ph type="body" idx="8"/>
          </p:nvPr>
        </p:nvSpPr>
        <p:spPr>
          <a:xfrm>
            <a:off x="1044450" y="4959550"/>
            <a:ext cx="36660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Haga preguntas.</a:t>
            </a:r>
            <a:endParaRPr/>
          </a:p>
        </p:txBody>
      </p:sp>
      <p:sp>
        <p:nvSpPr>
          <p:cNvPr id="1453" name="Google Shape;1453;p120"/>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Las normas de los talleres</a:t>
            </a:r>
            <a:endParaRPr/>
          </a:p>
        </p:txBody>
      </p:sp>
      <p:pic>
        <p:nvPicPr>
          <p:cNvPr id="1454" name="Google Shape;1454;p120" descr="Icon&#10;&#10;Description automatically generated"/>
          <p:cNvPicPr preferRelativeResize="0"/>
          <p:nvPr/>
        </p:nvPicPr>
        <p:blipFill rotWithShape="1">
          <a:blip r:embed="rId3">
            <a:alphaModFix/>
          </a:blip>
          <a:srcRect/>
          <a:stretch/>
        </p:blipFill>
        <p:spPr>
          <a:xfrm>
            <a:off x="350915" y="1601936"/>
            <a:ext cx="585197" cy="831415"/>
          </a:xfrm>
          <a:prstGeom prst="rect">
            <a:avLst/>
          </a:prstGeom>
          <a:noFill/>
          <a:ln>
            <a:noFill/>
          </a:ln>
        </p:spPr>
      </p:pic>
      <p:pic>
        <p:nvPicPr>
          <p:cNvPr id="1455" name="Google Shape;1455;p120" descr="Icon&#10;&#10;Description automatically generated"/>
          <p:cNvPicPr preferRelativeResize="0"/>
          <p:nvPr/>
        </p:nvPicPr>
        <p:blipFill rotWithShape="1">
          <a:blip r:embed="rId4">
            <a:alphaModFix/>
          </a:blip>
          <a:srcRect/>
          <a:stretch/>
        </p:blipFill>
        <p:spPr>
          <a:xfrm>
            <a:off x="350915" y="5188440"/>
            <a:ext cx="585196" cy="585196"/>
          </a:xfrm>
          <a:prstGeom prst="rect">
            <a:avLst/>
          </a:prstGeom>
          <a:noFill/>
          <a:ln>
            <a:noFill/>
          </a:ln>
        </p:spPr>
      </p:pic>
      <p:pic>
        <p:nvPicPr>
          <p:cNvPr id="1456" name="Google Shape;1456;p120" descr="Icon&#10;&#10;Description automatically generated"/>
          <p:cNvPicPr preferRelativeResize="0"/>
          <p:nvPr/>
        </p:nvPicPr>
        <p:blipFill rotWithShape="1">
          <a:blip r:embed="rId5">
            <a:alphaModFix/>
          </a:blip>
          <a:srcRect/>
          <a:stretch/>
        </p:blipFill>
        <p:spPr>
          <a:xfrm>
            <a:off x="350915" y="4116743"/>
            <a:ext cx="585197" cy="418228"/>
          </a:xfrm>
          <a:prstGeom prst="rect">
            <a:avLst/>
          </a:prstGeom>
          <a:noFill/>
          <a:ln>
            <a:noFill/>
          </a:ln>
        </p:spPr>
      </p:pic>
      <p:pic>
        <p:nvPicPr>
          <p:cNvPr id="1457" name="Google Shape;1457;p120" descr="Icon&#10;&#10;Description automatically generated"/>
          <p:cNvPicPr preferRelativeResize="0"/>
          <p:nvPr/>
        </p:nvPicPr>
        <p:blipFill rotWithShape="1">
          <a:blip r:embed="rId6">
            <a:alphaModFix/>
          </a:blip>
          <a:srcRect/>
          <a:stretch/>
        </p:blipFill>
        <p:spPr>
          <a:xfrm>
            <a:off x="478779" y="2796891"/>
            <a:ext cx="329468" cy="6663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121"/>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1800"/>
              <a:buFont typeface="Calibri"/>
              <a:buNone/>
            </a:pPr>
            <a:r>
              <a:rPr lang="en-US"/>
              <a:t>Vamos a cantar los sonidos</a:t>
            </a:r>
            <a:endParaRPr/>
          </a:p>
        </p:txBody>
      </p:sp>
      <p:sp>
        <p:nvSpPr>
          <p:cNvPr id="1463" name="Google Shape;1463;p121"/>
          <p:cNvSpPr txBox="1">
            <a:spLocks noGrp="1"/>
          </p:cNvSpPr>
          <p:nvPr>
            <p:ph type="body" idx="1"/>
          </p:nvPr>
        </p:nvSpPr>
        <p:spPr>
          <a:xfrm>
            <a:off x="8817925" y="3429000"/>
            <a:ext cx="3274800" cy="36840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rgbClr val="006FB6"/>
              </a:buClr>
              <a:buSzPts val="2100"/>
              <a:buNone/>
            </a:pPr>
            <a:r>
              <a:rPr lang="en-US"/>
              <a:t>Escuchar y jugar con los sonidos diferentes en las palabras le ayuda a su hijo a aprender que las palabras están hechas de sonidos diferentes. </a:t>
            </a:r>
            <a:endParaRPr/>
          </a:p>
          <a:p>
            <a:pPr marL="0" lvl="0" indent="0" algn="ctr" rtl="0">
              <a:lnSpc>
                <a:spcPct val="90000"/>
              </a:lnSpc>
              <a:spcBef>
                <a:spcPts val="1000"/>
              </a:spcBef>
              <a:spcAft>
                <a:spcPts val="0"/>
              </a:spcAft>
              <a:buClr>
                <a:srgbClr val="006FB6"/>
              </a:buClr>
              <a:buSzPts val="1950"/>
              <a:buNone/>
            </a:pPr>
            <a:endParaRPr sz="2600">
              <a:solidFill>
                <a:srgbClr val="006FB6"/>
              </a:solidFill>
            </a:endParaRPr>
          </a:p>
        </p:txBody>
      </p:sp>
      <p:pic>
        <p:nvPicPr>
          <p:cNvPr id="1464" name="Google Shape;1464;p121"/>
          <p:cNvPicPr preferRelativeResize="0">
            <a:picLocks noGrp="1"/>
          </p:cNvPicPr>
          <p:nvPr>
            <p:ph type="pic" idx="2"/>
          </p:nvPr>
        </p:nvPicPr>
        <p:blipFill rotWithShape="1">
          <a:blip r:embed="rId3">
            <a:alphaModFix/>
          </a:blip>
          <a:srcRect/>
          <a:stretch/>
        </p:blipFill>
        <p:spPr>
          <a:xfrm>
            <a:off x="9572287" y="1350298"/>
            <a:ext cx="1798431" cy="1769100"/>
          </a:xfrm>
          <a:prstGeom prst="rect">
            <a:avLst/>
          </a:prstGeom>
          <a:noFill/>
          <a:ln>
            <a:noFill/>
          </a:ln>
        </p:spPr>
      </p:pic>
      <p:sp>
        <p:nvSpPr>
          <p:cNvPr id="1465" name="Google Shape;1465;p121"/>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2</a:t>
            </a:r>
            <a:endParaRPr/>
          </a:p>
        </p:txBody>
      </p:sp>
      <p:sp>
        <p:nvSpPr>
          <p:cNvPr id="1466" name="Google Shape;1466;p121"/>
          <p:cNvSpPr txBox="1">
            <a:spLocks noGrp="1"/>
          </p:cNvSpPr>
          <p:nvPr>
            <p:ph type="body" idx="6"/>
          </p:nvPr>
        </p:nvSpPr>
        <p:spPr>
          <a:xfrm>
            <a:off x="1340850" y="1350300"/>
            <a:ext cx="55206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Cantar una canción divertida.  </a:t>
            </a:r>
            <a:endParaRPr/>
          </a:p>
        </p:txBody>
      </p:sp>
      <p:sp>
        <p:nvSpPr>
          <p:cNvPr id="1467" name="Google Shape;1467;p121"/>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¡Jugar con las palabras!</a:t>
            </a:r>
            <a:endParaRPr sz="2800"/>
          </a:p>
        </p:txBody>
      </p:sp>
      <p:sp>
        <p:nvSpPr>
          <p:cNvPr id="1468" name="Google Shape;1468;p121"/>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122"/>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90000"/>
              </a:lnSpc>
              <a:spcBef>
                <a:spcPts val="1000"/>
              </a:spcBef>
              <a:spcAft>
                <a:spcPts val="0"/>
              </a:spcAft>
              <a:buClr>
                <a:srgbClr val="000000"/>
              </a:buClr>
              <a:buSzPts val="3000"/>
              <a:buFont typeface="Arial"/>
              <a:buNone/>
            </a:pPr>
            <a:r>
              <a:rPr lang="en-US"/>
              <a:t>Conocimiento de que diferentes sonidos y estructuras de sonido forman palabras. </a:t>
            </a:r>
            <a:endParaRPr/>
          </a:p>
        </p:txBody>
      </p:sp>
      <p:sp>
        <p:nvSpPr>
          <p:cNvPr id="1474" name="Google Shape;1474;p122"/>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475" name="Google Shape;1475;p122"/>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476" name="Google Shape;1476;p122"/>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477" name="Google Shape;1477;p122"/>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b="1"/>
              <a:t>Conocimiento fonológico </a:t>
            </a:r>
            <a:endParaRPr b="1"/>
          </a:p>
        </p:txBody>
      </p:sp>
      <p:sp>
        <p:nvSpPr>
          <p:cNvPr id="1478" name="Google Shape;1478;p122"/>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479" name="Google Shape;1479;p122"/>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480" name="Google Shape;1480;p122"/>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481" name="Google Shape;1481;p12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US" sz="4100"/>
              <a:t>Verifique los términos de alfabetización</a:t>
            </a:r>
            <a:r>
              <a:rPr lang="en-US" sz="4300"/>
              <a:t> </a:t>
            </a:r>
            <a:endParaRPr sz="43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p12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1800"/>
              <a:buFont typeface="Calibri"/>
              <a:buNone/>
            </a:pPr>
            <a:r>
              <a:rPr lang="en-US" sz="5000"/>
              <a:t>Cantar una canción divertida</a:t>
            </a:r>
            <a:endParaRPr/>
          </a:p>
        </p:txBody>
      </p:sp>
      <p:sp>
        <p:nvSpPr>
          <p:cNvPr id="1487" name="Google Shape;1487;p123"/>
          <p:cNvSpPr txBox="1">
            <a:spLocks noGrp="1"/>
          </p:cNvSpPr>
          <p:nvPr>
            <p:ph type="body" idx="1"/>
          </p:nvPr>
        </p:nvSpPr>
        <p:spPr>
          <a:xfrm>
            <a:off x="248443" y="239394"/>
            <a:ext cx="3040200" cy="549300"/>
          </a:xfrm>
          <a:prstGeom prst="rect">
            <a:avLst/>
          </a:prstGeom>
          <a:noFill/>
          <a:ln>
            <a:noFill/>
          </a:ln>
        </p:spPr>
        <p:txBody>
          <a:bodyPr spcFirstLastPara="1" wrap="square" lIns="91425" tIns="45700" rIns="91425" bIns="45700" anchor="t" anchorCtr="0">
            <a:noAutofit/>
          </a:bodyPr>
          <a:lstStyle/>
          <a:p>
            <a:pPr marL="50800" lvl="0" indent="0" algn="ctr" rtl="0">
              <a:lnSpc>
                <a:spcPct val="90000"/>
              </a:lnSpc>
              <a:spcBef>
                <a:spcPts val="1000"/>
              </a:spcBef>
              <a:spcAft>
                <a:spcPts val="0"/>
              </a:spcAft>
              <a:buSzPts val="2800"/>
              <a:buNone/>
            </a:pPr>
            <a:endParaRPr sz="4000"/>
          </a:p>
        </p:txBody>
      </p:sp>
      <p:sp>
        <p:nvSpPr>
          <p:cNvPr id="1488" name="Google Shape;1488;p123"/>
          <p:cNvSpPr txBox="1">
            <a:spLocks noGrp="1"/>
          </p:cNvSpPr>
          <p:nvPr>
            <p:ph type="body" idx="2"/>
          </p:nvPr>
        </p:nvSpPr>
        <p:spPr>
          <a:xfrm>
            <a:off x="243874" y="1023994"/>
            <a:ext cx="3040200" cy="299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771BA"/>
              </a:buClr>
              <a:buSzPts val="2800"/>
              <a:buFont typeface="Arial"/>
              <a:buNone/>
            </a:pPr>
            <a:endParaRPr/>
          </a:p>
        </p:txBody>
      </p:sp>
      <p:sp>
        <p:nvSpPr>
          <p:cNvPr id="1489" name="Google Shape;1489;p123"/>
          <p:cNvSpPr txBox="1">
            <a:spLocks noGrp="1"/>
          </p:cNvSpPr>
          <p:nvPr>
            <p:ph type="body" idx="3"/>
          </p:nvPr>
        </p:nvSpPr>
        <p:spPr>
          <a:xfrm>
            <a:off x="243875" y="4235887"/>
            <a:ext cx="3040200" cy="22623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771BA"/>
              </a:buClr>
              <a:buSzPts val="2800"/>
              <a:buFont typeface="Arial"/>
              <a:buNone/>
            </a:pPr>
            <a:endParaRPr/>
          </a:p>
        </p:txBody>
      </p:sp>
      <p:sp>
        <p:nvSpPr>
          <p:cNvPr id="1490" name="Google Shape;1490;p123"/>
          <p:cNvSpPr txBox="1">
            <a:spLocks noGrp="1"/>
          </p:cNvSpPr>
          <p:nvPr>
            <p:ph type="body" idx="4"/>
          </p:nvPr>
        </p:nvSpPr>
        <p:spPr>
          <a:xfrm>
            <a:off x="3790950" y="1944688"/>
            <a:ext cx="3981600" cy="4154400"/>
          </a:xfrm>
          <a:prstGeom prst="rect">
            <a:avLst/>
          </a:prstGeom>
          <a:noFill/>
          <a:ln>
            <a:noFill/>
          </a:ln>
        </p:spPr>
        <p:txBody>
          <a:bodyPr spcFirstLastPara="1" wrap="square" lIns="91425" tIns="45700" rIns="91425" bIns="45700" anchor="t" anchorCtr="0">
            <a:noAutofit/>
          </a:bodyPr>
          <a:lstStyle/>
          <a:p>
            <a:pPr marL="50800" lvl="0" indent="0" algn="ctr" rtl="0">
              <a:lnSpc>
                <a:spcPct val="90000"/>
              </a:lnSpc>
              <a:spcBef>
                <a:spcPts val="1000"/>
              </a:spcBef>
              <a:spcAft>
                <a:spcPts val="0"/>
              </a:spcAft>
              <a:buSzPts val="2800"/>
              <a:buNone/>
            </a:pPr>
            <a:r>
              <a:rPr lang="en-US" sz="4000"/>
              <a:t>I like to eat, eat, eat apples and bananas</a:t>
            </a:r>
            <a:endParaRPr/>
          </a:p>
        </p:txBody>
      </p:sp>
      <p:sp>
        <p:nvSpPr>
          <p:cNvPr id="1491" name="Google Shape;1491;p123"/>
          <p:cNvSpPr txBox="1">
            <a:spLocks noGrp="1"/>
          </p:cNvSpPr>
          <p:nvPr>
            <p:ph type="body" idx="5"/>
          </p:nvPr>
        </p:nvSpPr>
        <p:spPr>
          <a:xfrm>
            <a:off x="7953034" y="1936264"/>
            <a:ext cx="3981600" cy="4154400"/>
          </a:xfrm>
          <a:prstGeom prst="rect">
            <a:avLst/>
          </a:prstGeom>
          <a:noFill/>
          <a:ln>
            <a:noFill/>
          </a:ln>
        </p:spPr>
        <p:txBody>
          <a:bodyPr spcFirstLastPara="1" wrap="square" lIns="91425" tIns="45700" rIns="91425" bIns="45700" anchor="b" anchorCtr="0">
            <a:noAutofit/>
          </a:bodyPr>
          <a:lstStyle/>
          <a:p>
            <a:pPr marL="50800" lvl="0" indent="0" algn="ctr" rtl="0">
              <a:lnSpc>
                <a:spcPct val="90000"/>
              </a:lnSpc>
              <a:spcBef>
                <a:spcPts val="1000"/>
              </a:spcBef>
              <a:spcAft>
                <a:spcPts val="0"/>
              </a:spcAft>
              <a:buSzPts val="2800"/>
              <a:buNone/>
            </a:pPr>
            <a:endParaRPr sz="4000"/>
          </a:p>
          <a:p>
            <a:pPr marL="50800" lvl="0" indent="0" algn="ctr" rtl="0">
              <a:lnSpc>
                <a:spcPct val="90000"/>
              </a:lnSpc>
              <a:spcBef>
                <a:spcPts val="1000"/>
              </a:spcBef>
              <a:spcAft>
                <a:spcPts val="0"/>
              </a:spcAft>
              <a:buSzPts val="2800"/>
              <a:buNone/>
            </a:pPr>
            <a:endParaRPr sz="4000"/>
          </a:p>
          <a:p>
            <a:pPr marL="50800" lvl="0" indent="0" algn="ctr" rtl="0">
              <a:lnSpc>
                <a:spcPct val="90000"/>
              </a:lnSpc>
              <a:spcBef>
                <a:spcPts val="1000"/>
              </a:spcBef>
              <a:spcAft>
                <a:spcPts val="0"/>
              </a:spcAft>
              <a:buSzPts val="2800"/>
              <a:buNone/>
            </a:pPr>
            <a:r>
              <a:rPr lang="en-US" sz="4000"/>
              <a:t>I like to ote, ote, ote, opples and bononos</a:t>
            </a:r>
            <a:endParaRPr sz="4000"/>
          </a:p>
          <a:p>
            <a:pPr marL="457200" marR="0" lvl="0" indent="-228600" algn="l" rtl="0">
              <a:lnSpc>
                <a:spcPct val="90000"/>
              </a:lnSpc>
              <a:spcBef>
                <a:spcPts val="1000"/>
              </a:spcBef>
              <a:spcAft>
                <a:spcPts val="0"/>
              </a:spcAft>
              <a:buClr>
                <a:srgbClr val="006FB6"/>
              </a:buClr>
              <a:buSzPts val="2800"/>
              <a:buFont typeface="Arial"/>
              <a:buNone/>
            </a:pPr>
            <a:endParaRPr sz="4000"/>
          </a:p>
        </p:txBody>
      </p:sp>
      <p:cxnSp>
        <p:nvCxnSpPr>
          <p:cNvPr id="1492" name="Google Shape;1492;p123"/>
          <p:cNvCxnSpPr/>
          <p:nvPr/>
        </p:nvCxnSpPr>
        <p:spPr>
          <a:xfrm>
            <a:off x="5854200" y="4113459"/>
            <a:ext cx="2098800" cy="0"/>
          </a:xfrm>
          <a:prstGeom prst="straightConnector1">
            <a:avLst/>
          </a:prstGeom>
          <a:noFill/>
          <a:ln w="180975" cap="flat" cmpd="sng">
            <a:solidFill>
              <a:srgbClr val="006FB6"/>
            </a:solidFill>
            <a:prstDash val="solid"/>
            <a:round/>
            <a:headEnd type="none" w="sm" len="sm"/>
            <a:tailEnd type="triangle" w="med" len="med"/>
          </a:ln>
        </p:spPr>
      </p:cxnSp>
      <p:pic>
        <p:nvPicPr>
          <p:cNvPr id="1493" name="Google Shape;1493;p123" descr="Apple"/>
          <p:cNvPicPr preferRelativeResize="0"/>
          <p:nvPr/>
        </p:nvPicPr>
        <p:blipFill rotWithShape="1">
          <a:blip r:embed="rId3">
            <a:alphaModFix/>
          </a:blip>
          <a:srcRect/>
          <a:stretch/>
        </p:blipFill>
        <p:spPr>
          <a:xfrm>
            <a:off x="705647" y="899087"/>
            <a:ext cx="2116517" cy="2116517"/>
          </a:xfrm>
          <a:prstGeom prst="rect">
            <a:avLst/>
          </a:prstGeom>
          <a:noFill/>
          <a:ln>
            <a:noFill/>
          </a:ln>
        </p:spPr>
      </p:pic>
      <p:pic>
        <p:nvPicPr>
          <p:cNvPr id="1494" name="Google Shape;1494;p123" descr="Logo&#10;&#10;Description automatically generated"/>
          <p:cNvPicPr preferRelativeResize="0"/>
          <p:nvPr/>
        </p:nvPicPr>
        <p:blipFill rotWithShape="1">
          <a:blip r:embed="rId4">
            <a:alphaModFix/>
          </a:blip>
          <a:srcRect/>
          <a:stretch/>
        </p:blipFill>
        <p:spPr>
          <a:xfrm>
            <a:off x="-323859" y="2745612"/>
            <a:ext cx="4701540" cy="47015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124"/>
          <p:cNvSpPr txBox="1">
            <a:spLocks noGrp="1"/>
          </p:cNvSpPr>
          <p:nvPr>
            <p:ph type="title"/>
          </p:nvPr>
        </p:nvSpPr>
        <p:spPr>
          <a:xfrm>
            <a:off x="3536684" y="0"/>
            <a:ext cx="51582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1800"/>
              <a:buNone/>
            </a:pPr>
            <a:r>
              <a:rPr lang="en-US" sz="5000"/>
              <a:t>Jugar con las palabras</a:t>
            </a:r>
            <a:endParaRPr/>
          </a:p>
        </p:txBody>
      </p:sp>
      <p:sp>
        <p:nvSpPr>
          <p:cNvPr id="1500" name="Google Shape;1500;p124"/>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771BA"/>
              </a:buClr>
              <a:buSzPts val="2800"/>
              <a:buFont typeface="Arial"/>
              <a:buNone/>
            </a:pPr>
            <a:r>
              <a:rPr lang="en-US" sz="3200"/>
              <a:t>Consejos y trucos</a:t>
            </a:r>
            <a:endParaRPr/>
          </a:p>
        </p:txBody>
      </p:sp>
      <p:sp>
        <p:nvSpPr>
          <p:cNvPr id="1501" name="Google Shape;1501;p124"/>
          <p:cNvSpPr txBox="1">
            <a:spLocks noGrp="1"/>
          </p:cNvSpPr>
          <p:nvPr>
            <p:ph type="body" idx="2"/>
          </p:nvPr>
        </p:nvSpPr>
        <p:spPr>
          <a:xfrm>
            <a:off x="260350" y="1577975"/>
            <a:ext cx="3088500" cy="22623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en-US"/>
              <a:t>En cada verso, cambiamos el sonido del vocal. Así su hijo aprende los sonidos de los vocales. </a:t>
            </a:r>
            <a:endParaRPr/>
          </a:p>
          <a:p>
            <a:pPr marL="457200" marR="0" lvl="0" indent="-228600" algn="l" rtl="0">
              <a:lnSpc>
                <a:spcPct val="90000"/>
              </a:lnSpc>
              <a:spcBef>
                <a:spcPts val="1000"/>
              </a:spcBef>
              <a:spcAft>
                <a:spcPts val="0"/>
              </a:spcAft>
              <a:buClr>
                <a:srgbClr val="0771BA"/>
              </a:buClr>
              <a:buSzPts val="2800"/>
              <a:buFont typeface="Arial"/>
              <a:buNone/>
            </a:pPr>
            <a:endParaRPr/>
          </a:p>
        </p:txBody>
      </p:sp>
      <p:sp>
        <p:nvSpPr>
          <p:cNvPr id="1502" name="Google Shape;1502;p124"/>
          <p:cNvSpPr txBox="1">
            <a:spLocks noGrp="1"/>
          </p:cNvSpPr>
          <p:nvPr>
            <p:ph type="body" idx="3"/>
          </p:nvPr>
        </p:nvSpPr>
        <p:spPr>
          <a:xfrm>
            <a:off x="260350" y="4595812"/>
            <a:ext cx="3088500" cy="22623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en-US"/>
              <a:t>¡Vamos a practicar ahora mismo!</a:t>
            </a:r>
            <a:endParaRPr/>
          </a:p>
          <a:p>
            <a:pPr marL="457200" marR="0" lvl="0" indent="0" algn="l" rtl="0">
              <a:lnSpc>
                <a:spcPct val="90000"/>
              </a:lnSpc>
              <a:spcBef>
                <a:spcPts val="1000"/>
              </a:spcBef>
              <a:spcAft>
                <a:spcPts val="0"/>
              </a:spcAft>
              <a:buSzPts val="2800"/>
              <a:buNone/>
            </a:pPr>
            <a:endParaRPr/>
          </a:p>
        </p:txBody>
      </p:sp>
      <p:sp>
        <p:nvSpPr>
          <p:cNvPr id="1503" name="Google Shape;1503;p124"/>
          <p:cNvSpPr txBox="1">
            <a:spLocks noGrp="1"/>
          </p:cNvSpPr>
          <p:nvPr>
            <p:ph type="body" idx="4"/>
          </p:nvPr>
        </p:nvSpPr>
        <p:spPr>
          <a:xfrm>
            <a:off x="3547798" y="1624653"/>
            <a:ext cx="8193000" cy="4443300"/>
          </a:xfrm>
          <a:prstGeom prst="rect">
            <a:avLst/>
          </a:prstGeom>
          <a:noFill/>
          <a:ln>
            <a:noFill/>
          </a:ln>
        </p:spPr>
        <p:txBody>
          <a:bodyPr spcFirstLastPara="1" wrap="square" lIns="91425" tIns="45700" rIns="91425" bIns="45700" anchor="t" anchorCtr="0">
            <a:noAutofit/>
          </a:bodyPr>
          <a:lstStyle/>
          <a:p>
            <a:pPr marL="457200" lvl="0" indent="-406400" algn="l" rtl="0">
              <a:lnSpc>
                <a:spcPct val="150000"/>
              </a:lnSpc>
              <a:spcBef>
                <a:spcPts val="1000"/>
              </a:spcBef>
              <a:spcAft>
                <a:spcPts val="0"/>
              </a:spcAft>
              <a:buSzPts val="2800"/>
              <a:buChar char="•"/>
            </a:pPr>
            <a:r>
              <a:rPr lang="en-US" sz="3200"/>
              <a:t>I like to eat, eat, eat…</a:t>
            </a:r>
            <a:endParaRPr/>
          </a:p>
          <a:p>
            <a:pPr marL="457200" lvl="0" indent="-406400" algn="l" rtl="0">
              <a:lnSpc>
                <a:spcPct val="150000"/>
              </a:lnSpc>
              <a:spcBef>
                <a:spcPts val="1000"/>
              </a:spcBef>
              <a:spcAft>
                <a:spcPts val="0"/>
              </a:spcAft>
              <a:buSzPts val="2800"/>
              <a:buChar char="•"/>
            </a:pPr>
            <a:r>
              <a:rPr lang="en-US" sz="3200"/>
              <a:t>I like to </a:t>
            </a:r>
            <a:r>
              <a:rPr lang="en-US" sz="3200" b="1"/>
              <a:t>ote</a:t>
            </a:r>
            <a:r>
              <a:rPr lang="en-US" sz="3200"/>
              <a:t>,</a:t>
            </a:r>
            <a:r>
              <a:rPr lang="en-US" sz="3200" b="1"/>
              <a:t> ote</a:t>
            </a:r>
            <a:r>
              <a:rPr lang="en-US" sz="3200"/>
              <a:t>, </a:t>
            </a:r>
            <a:r>
              <a:rPr lang="en-US" sz="3200" b="1"/>
              <a:t>ote</a:t>
            </a:r>
            <a:r>
              <a:rPr lang="en-US" sz="3200"/>
              <a:t>…</a:t>
            </a:r>
            <a:endParaRPr/>
          </a:p>
          <a:p>
            <a:pPr marL="457200" lvl="0" indent="-406400" algn="l" rtl="0">
              <a:lnSpc>
                <a:spcPct val="150000"/>
              </a:lnSpc>
              <a:spcBef>
                <a:spcPts val="1000"/>
              </a:spcBef>
              <a:spcAft>
                <a:spcPts val="0"/>
              </a:spcAft>
              <a:buSzPts val="2800"/>
              <a:buChar char="•"/>
            </a:pPr>
            <a:r>
              <a:rPr lang="en-US" sz="3200"/>
              <a:t>I like to </a:t>
            </a:r>
            <a:r>
              <a:rPr lang="en-US" sz="3200" b="1"/>
              <a:t>ate</a:t>
            </a:r>
            <a:r>
              <a:rPr lang="en-US" sz="3200"/>
              <a:t>, </a:t>
            </a:r>
            <a:r>
              <a:rPr lang="en-US" sz="3200" b="1"/>
              <a:t>ate</a:t>
            </a:r>
            <a:r>
              <a:rPr lang="en-US" sz="3200"/>
              <a:t>, </a:t>
            </a:r>
            <a:r>
              <a:rPr lang="en-US" sz="3200" b="1"/>
              <a:t>ate</a:t>
            </a:r>
            <a:r>
              <a:rPr lang="en-US" sz="3200"/>
              <a:t>…</a:t>
            </a:r>
            <a:endParaRPr/>
          </a:p>
          <a:p>
            <a:pPr marL="457200" lvl="0" indent="-406400" algn="l" rtl="0">
              <a:lnSpc>
                <a:spcPct val="150000"/>
              </a:lnSpc>
              <a:spcBef>
                <a:spcPts val="1000"/>
              </a:spcBef>
              <a:spcAft>
                <a:spcPts val="0"/>
              </a:spcAft>
              <a:buSzPts val="2800"/>
              <a:buChar char="•"/>
            </a:pPr>
            <a:r>
              <a:rPr lang="en-US" sz="3200"/>
              <a:t>I like to </a:t>
            </a:r>
            <a:r>
              <a:rPr lang="en-US" sz="3200" b="1"/>
              <a:t>ute</a:t>
            </a:r>
            <a:r>
              <a:rPr lang="en-US" sz="3200"/>
              <a:t>, </a:t>
            </a:r>
            <a:r>
              <a:rPr lang="en-US" sz="3200" b="1"/>
              <a:t>ute</a:t>
            </a:r>
            <a:r>
              <a:rPr lang="en-US" sz="3200"/>
              <a:t>, </a:t>
            </a:r>
            <a:r>
              <a:rPr lang="en-US" sz="3200" b="1"/>
              <a:t>ute</a:t>
            </a:r>
            <a:r>
              <a:rPr lang="en-US" sz="3200"/>
              <a:t>…</a:t>
            </a:r>
            <a:endParaRPr/>
          </a:p>
          <a:p>
            <a:pPr marL="457200" lvl="0" indent="-406400" algn="l" rtl="0">
              <a:lnSpc>
                <a:spcPct val="150000"/>
              </a:lnSpc>
              <a:spcBef>
                <a:spcPts val="1000"/>
              </a:spcBef>
              <a:spcAft>
                <a:spcPts val="0"/>
              </a:spcAft>
              <a:buSzPts val="2800"/>
              <a:buChar char="•"/>
            </a:pPr>
            <a:r>
              <a:rPr lang="en-US" sz="3200"/>
              <a:t>I like to </a:t>
            </a:r>
            <a:r>
              <a:rPr lang="en-US" sz="3200" b="1"/>
              <a:t>ite</a:t>
            </a:r>
            <a:r>
              <a:rPr lang="en-US" sz="3200"/>
              <a:t>, </a:t>
            </a:r>
            <a:r>
              <a:rPr lang="en-US" sz="3200" b="1"/>
              <a:t>ite</a:t>
            </a:r>
            <a:r>
              <a:rPr lang="en-US" sz="3200"/>
              <a:t>, </a:t>
            </a:r>
            <a:r>
              <a:rPr lang="en-US" sz="3200" b="1"/>
              <a:t>ite</a:t>
            </a:r>
            <a:r>
              <a:rPr lang="en-US" sz="3200"/>
              <a:t>…</a:t>
            </a:r>
            <a:endParaRPr/>
          </a:p>
          <a:p>
            <a:pPr marL="457200" marR="0" lvl="0" indent="-228600" algn="l" rtl="0">
              <a:lnSpc>
                <a:spcPct val="90000"/>
              </a:lnSpc>
              <a:spcBef>
                <a:spcPts val="1000"/>
              </a:spcBef>
              <a:spcAft>
                <a:spcPts val="0"/>
              </a:spcAft>
              <a:buClr>
                <a:srgbClr val="006FB6"/>
              </a:buClr>
              <a:buSzPts val="2800"/>
              <a:buFont typeface="Arial"/>
              <a:buNone/>
            </a:pPr>
            <a:endParaRPr/>
          </a:p>
        </p:txBody>
      </p:sp>
      <p:pic>
        <p:nvPicPr>
          <p:cNvPr id="1504" name="Google Shape;1504;p124" descr="Apple"/>
          <p:cNvPicPr preferRelativeResize="0"/>
          <p:nvPr/>
        </p:nvPicPr>
        <p:blipFill rotWithShape="1">
          <a:blip r:embed="rId3">
            <a:alphaModFix/>
          </a:blip>
          <a:srcRect/>
          <a:stretch/>
        </p:blipFill>
        <p:spPr>
          <a:xfrm>
            <a:off x="8701723" y="1650810"/>
            <a:ext cx="2116517" cy="2116517"/>
          </a:xfrm>
          <a:prstGeom prst="rect">
            <a:avLst/>
          </a:prstGeom>
          <a:noFill/>
          <a:ln>
            <a:noFill/>
          </a:ln>
        </p:spPr>
      </p:pic>
      <p:pic>
        <p:nvPicPr>
          <p:cNvPr id="1505" name="Google Shape;1505;p124" descr="Logo&#10;&#10;Description automatically generated"/>
          <p:cNvPicPr preferRelativeResize="0"/>
          <p:nvPr/>
        </p:nvPicPr>
        <p:blipFill rotWithShape="1">
          <a:blip r:embed="rId4">
            <a:alphaModFix/>
          </a:blip>
          <a:srcRect/>
          <a:stretch/>
        </p:blipFill>
        <p:spPr>
          <a:xfrm>
            <a:off x="7409212" y="2583498"/>
            <a:ext cx="4701540" cy="4701540"/>
          </a:xfrm>
          <a:prstGeom prst="rect">
            <a:avLst/>
          </a:prstGeom>
          <a:noFill/>
          <a:ln>
            <a:noFill/>
          </a:ln>
        </p:spPr>
      </p:pic>
    </p:spTree>
  </p:cSld>
  <p:clrMapOvr>
    <a:masterClrMapping/>
  </p:clrMapOvr>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4135</Words>
  <Application>Microsoft Macintosh PowerPoint</Application>
  <PresentationFormat>Widescreen</PresentationFormat>
  <Paragraphs>271</Paragraphs>
  <Slides>15</Slides>
  <Notes>15</Notes>
  <HiddenSlides>0</HiddenSlides>
  <MMClips>0</MMClips>
  <ScaleCrop>false</ScaleCrop>
  <HeadingPairs>
    <vt:vector size="6" baseType="variant">
      <vt:variant>
        <vt:lpstr>Fonts Used</vt:lpstr>
      </vt:variant>
      <vt:variant>
        <vt:i4>3</vt:i4>
      </vt:variant>
      <vt:variant>
        <vt:lpstr>Theme</vt:lpstr>
      </vt:variant>
      <vt:variant>
        <vt:i4>9</vt:i4>
      </vt:variant>
      <vt:variant>
        <vt:lpstr>Slide Titles</vt:lpstr>
      </vt:variant>
      <vt:variant>
        <vt:i4>15</vt:i4>
      </vt:variant>
    </vt:vector>
  </HeadingPairs>
  <TitlesOfParts>
    <vt:vector size="27" baseType="lpstr">
      <vt:lpstr>Arial</vt:lpstr>
      <vt:lpstr>Calibri</vt:lpstr>
      <vt:lpstr>Noto Sans Symbols</vt:lpstr>
      <vt:lpstr>1_Custom Design</vt:lpstr>
      <vt:lpstr>Title Slides</vt:lpstr>
      <vt:lpstr>Main Slides</vt:lpstr>
      <vt:lpstr>Custom Design</vt:lpstr>
      <vt:lpstr>Right Side Bar Slides</vt:lpstr>
      <vt:lpstr>Left Sidebar Slides</vt:lpstr>
      <vt:lpstr>Left Sidebar Slides</vt:lpstr>
      <vt:lpstr>Main Slides</vt:lpstr>
      <vt:lpstr>Right Side Bar Slides</vt:lpstr>
      <vt:lpstr>Workshop guide</vt:lpstr>
      <vt:lpstr>Vamos a cantar los sonidos</vt:lpstr>
      <vt:lpstr>Agenda</vt:lpstr>
      <vt:lpstr>Encuesta de confianza familiar</vt:lpstr>
      <vt:lpstr>Las normas de los talleres</vt:lpstr>
      <vt:lpstr>Vamos a cantar los sonidos</vt:lpstr>
      <vt:lpstr>Verifique los términos de alfabetización </vt:lpstr>
      <vt:lpstr>Cantar una canción divertida</vt:lpstr>
      <vt:lpstr>Jugar con las palabras</vt:lpstr>
      <vt:lpstr>Cantar una canción divertida</vt:lpstr>
      <vt:lpstr>Jugar con las palabras</vt:lpstr>
      <vt:lpstr>¿Tienen una canción?</vt:lpstr>
      <vt:lpstr>Reflejar</vt:lpstr>
      <vt:lpstr>Jugar con propósito -&gt; el aprendizaje</vt:lpstr>
      <vt:lpstr>Comentarios, por favor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Aidan O'Donnell</cp:lastModifiedBy>
  <cp:revision>1</cp:revision>
  <dcterms:modified xsi:type="dcterms:W3CDTF">2025-01-28T04:42:08Z</dcterms:modified>
</cp:coreProperties>
</file>