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 id="2147483756" r:id="rId2"/>
    <p:sldMasterId id="2147483757" r:id="rId3"/>
    <p:sldMasterId id="2147483759" r:id="rId4"/>
    <p:sldMasterId id="2147483760" r:id="rId5"/>
    <p:sldMasterId id="2147483761" r:id="rId6"/>
    <p:sldMasterId id="2147483762" r:id="rId7"/>
    <p:sldMasterId id="2147483763" r:id="rId8"/>
    <p:sldMasterId id="2147483764"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lvl="0" indent="0" algn="l" rtl="0">
              <a:lnSpc>
                <a:spcPct val="100000"/>
              </a:lnSpc>
              <a:spcBef>
                <a:spcPts val="0"/>
              </a:spcBef>
              <a:spcAft>
                <a:spcPts val="0"/>
              </a:spcAft>
              <a:buSzPts val="1400"/>
              <a:buNone/>
            </a:pPr>
            <a:r>
              <a:rPr lang="en-US"/>
              <a:t>This pre-reading workshop focuses on </a:t>
            </a:r>
            <a:r>
              <a:rPr lang="en-US" b="1"/>
              <a:t>early fluency and vocabulary development</a:t>
            </a:r>
            <a:r>
              <a:rPr lang="en-US"/>
              <a:t>. In order to read, a child needs to see a letter and say the sound quickly. This reading tip helps families prompt children to practice saying the names of objects quickly. With practice, children will eventually be able to do it with letters and words. And there’s an added bonus to this reading tip--children will also help build their vocabulary. </a:t>
            </a:r>
            <a:r>
              <a:rPr lang="en-US" b="1"/>
              <a:t> </a:t>
            </a:r>
            <a:endParaRPr b="1"/>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lvl="0" indent="-279400" algn="l" rtl="0">
              <a:lnSpc>
                <a:spcPct val="100000"/>
              </a:lnSpc>
              <a:spcBef>
                <a:spcPts val="0"/>
              </a:spcBef>
              <a:spcAft>
                <a:spcPts val="0"/>
              </a:spcAft>
              <a:buSzPts val="800"/>
              <a:buFont typeface="Calibri"/>
              <a:buChar char="●"/>
            </a:pPr>
            <a:r>
              <a:rPr lang="en-US"/>
              <a:t>A collection of objects for students to use for practice. See facilitation notes. If you are doing this workshop virtually, children may hunt for objects in their home</a:t>
            </a:r>
            <a:r>
              <a:rPr lang="en-US" b="1"/>
              <a:t>.</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helping children rapidly recall the name of objects. </a:t>
            </a:r>
            <a:endParaRPr/>
          </a:p>
          <a:p>
            <a:pPr marL="457200" lvl="0" indent="-298450" algn="l" rtl="0">
              <a:lnSpc>
                <a:spcPct val="100000"/>
              </a:lnSpc>
              <a:spcBef>
                <a:spcPts val="0"/>
              </a:spcBef>
              <a:spcAft>
                <a:spcPts val="0"/>
              </a:spcAft>
              <a:buSzPts val="1100"/>
              <a:buFont typeface="Calibri"/>
              <a:buChar char="•"/>
            </a:pPr>
            <a:r>
              <a:rPr lang="en-US"/>
              <a:t>Preview the light blue slides and choose the ones that are appropriate for your context.</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lang="en-US" i="1"/>
              <a:t>with </a:t>
            </a:r>
            <a:r>
              <a:rPr lang="en-US"/>
              <a:t>families, not </a:t>
            </a:r>
            <a:r>
              <a:rPr lang="en-US" i="1"/>
              <a:t>at</a:t>
            </a:r>
            <a:r>
              <a:rPr lang="en-US"/>
              <a:t> them.</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a:t>
            </a:r>
            <a:endParaRPr/>
          </a:p>
          <a:p>
            <a:pPr marL="914400" lvl="1" indent="-298450" algn="l" rtl="0">
              <a:lnSpc>
                <a:spcPct val="100000"/>
              </a:lnSpc>
              <a:spcBef>
                <a:spcPts val="0"/>
              </a:spcBef>
              <a:spcAft>
                <a:spcPts val="0"/>
              </a:spcAft>
              <a:buClr>
                <a:schemeClr val="dk1"/>
              </a:buClr>
              <a:buSzPts val="1100"/>
              <a:buFont typeface="Calibri"/>
              <a:buChar char="•"/>
            </a:pPr>
            <a:r>
              <a:rPr lang="en-US"/>
              <a:t>You want objects for one child to find in a small treasure hunt in your classroom while you explain and model the reading tip. (see reading tip slides)</a:t>
            </a:r>
            <a:endParaRPr/>
          </a:p>
          <a:p>
            <a:pPr marL="914400" lvl="1" indent="-298450" algn="l" rtl="0">
              <a:lnSpc>
                <a:spcPct val="100000"/>
              </a:lnSpc>
              <a:spcBef>
                <a:spcPts val="0"/>
              </a:spcBef>
              <a:spcAft>
                <a:spcPts val="0"/>
              </a:spcAft>
              <a:buClr>
                <a:schemeClr val="dk1"/>
              </a:buClr>
              <a:buSzPts val="1100"/>
              <a:buFont typeface="Calibri"/>
              <a:buChar char="•"/>
            </a:pPr>
            <a:r>
              <a:rPr lang="en-US"/>
              <a:t>If possible, families can also do a small treasure hunt in your classroom during practice time. If possible, have different groups of children find different types of objects to minimize the competition.</a:t>
            </a:r>
            <a:endParaRPr/>
          </a:p>
          <a:p>
            <a:pPr marL="914400" lvl="1" indent="-298450" algn="l" rtl="0">
              <a:lnSpc>
                <a:spcPct val="100000"/>
              </a:lnSpc>
              <a:spcBef>
                <a:spcPts val="0"/>
              </a:spcBef>
              <a:spcAft>
                <a:spcPts val="0"/>
              </a:spcAft>
              <a:buClr>
                <a:schemeClr val="dk1"/>
              </a:buClr>
              <a:buSzPts val="1100"/>
              <a:buFont typeface="Calibri"/>
              <a:buChar char="•"/>
            </a:pPr>
            <a:r>
              <a:rPr lang="en-US"/>
              <a:t>Keep in mind that students will be asked to find a collection of items that fit certain criteria (e.g., big items, blue items, items found outside, etc.). So be sure to choose objects that will fit into a given category. These objects might include attribute blocks, various collections of toys (e.g., toy cars, toy dinosaurs, etc.), objects from nature, or utensils. </a:t>
            </a:r>
            <a:endParaRPr/>
          </a:p>
          <a:p>
            <a:pPr marL="914400" lvl="1" indent="-298450" algn="l" rtl="0">
              <a:lnSpc>
                <a:spcPct val="100000"/>
              </a:lnSpc>
              <a:spcBef>
                <a:spcPts val="0"/>
              </a:spcBef>
              <a:spcAft>
                <a:spcPts val="0"/>
              </a:spcAft>
              <a:buClr>
                <a:schemeClr val="dk1"/>
              </a:buClr>
              <a:buSzPts val="1100"/>
              <a:buFont typeface="Calibri"/>
              <a:buChar char="•"/>
            </a:pPr>
            <a:r>
              <a:rPr lang="en-US"/>
              <a:t>Based on the objects you have available for the treasure hunt, predetermine several categories or goals for a treasure hunt that could be done with the objects. These predetermined categories will be assigned to children/families when they practice the treasure hunt (e.g., animals, round objects, art materials, etc.). </a:t>
            </a:r>
            <a:endParaRPr/>
          </a:p>
          <a:p>
            <a:pPr marL="457200" lvl="0" indent="-317500" algn="l" rtl="0">
              <a:lnSpc>
                <a:spcPct val="100000"/>
              </a:lnSpc>
              <a:spcBef>
                <a:spcPts val="0"/>
              </a:spcBef>
              <a:spcAft>
                <a:spcPts val="0"/>
              </a:spcAft>
              <a:buSzPts val="1400"/>
              <a:buChar char="•"/>
            </a:pPr>
            <a:r>
              <a:rPr lang="en-US"/>
              <a:t>If this is the last Family Workshop, plan how to celebrate!</a:t>
            </a:r>
            <a:endParaRPr u="sng"/>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a:t>
            </a:r>
            <a:r>
              <a:rPr lang="en-US"/>
              <a:t> </a:t>
            </a:r>
            <a:r>
              <a:rPr lang="en-US" sz="1200" b="0" i="0" u="none" strike="noStrike" cap="none">
                <a:solidFill>
                  <a:schemeClr val="dk1"/>
                </a:solidFill>
                <a:latin typeface="Calibri"/>
                <a:ea typeface="Calibri"/>
                <a:cs typeface="Calibri"/>
                <a:sym typeface="Calibri"/>
              </a:rPr>
              <a:t>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children, </a:t>
            </a:r>
            <a:r>
              <a:rPr lang="en-US"/>
              <a:t>possibly skip the last step (or work up to it).</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children</a:t>
            </a:r>
            <a:r>
              <a:rPr lang="en-US"/>
              <a:t>, see extension ideas in the reading tip section (see ”Mix it up” slide). </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 Doing this activity in the child’s or parent’s preferred language will still meet the goal of rapid naming of objects, so encourage parents to do this in any language they choose.​</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 Encourage families who are ready to try different types of treasure hunts (i.e. outside their home) and to do the extensions. </a:t>
            </a:r>
            <a:endParaRPr b="1"/>
          </a:p>
          <a:p>
            <a:pPr marL="0" lvl="0" indent="0" algn="l" rtl="0">
              <a:lnSpc>
                <a:spcPct val="100000"/>
              </a:lnSpc>
              <a:spcBef>
                <a:spcPts val="0"/>
              </a:spcBef>
              <a:spcAft>
                <a:spcPts val="0"/>
              </a:spcAft>
              <a:buSzPts val="1400"/>
              <a:buNone/>
            </a:pPr>
            <a:endParaRPr u="sng"/>
          </a:p>
          <a:p>
            <a:pPr marL="0" lvl="0" indent="0" algn="l" rtl="0">
              <a:lnSpc>
                <a:spcPct val="100000"/>
              </a:lnSpc>
              <a:spcBef>
                <a:spcPts val="0"/>
              </a:spcBef>
              <a:spcAft>
                <a:spcPts val="0"/>
              </a:spcAft>
              <a:buSzPts val="1400"/>
              <a:buNone/>
            </a:pPr>
            <a:r>
              <a:rPr lang="en-US" u="sng"/>
              <a:t>Timing suggestion for a 35 min workshop* </a:t>
            </a:r>
            <a:endParaRPr u="sng"/>
          </a:p>
          <a:p>
            <a:pPr marL="0" lvl="0" indent="0" algn="l" rtl="0">
              <a:lnSpc>
                <a:spcPct val="115000"/>
              </a:lnSpc>
              <a:spcBef>
                <a:spcPts val="0"/>
              </a:spcBef>
              <a:spcAft>
                <a:spcPts val="0"/>
              </a:spcAft>
              <a:buSzPts val="1400"/>
              <a:buNone/>
            </a:pPr>
            <a:r>
              <a:rPr lang="en-US"/>
              <a:t>Welcome: 5 mins</a:t>
            </a:r>
            <a:endParaRPr/>
          </a:p>
          <a:p>
            <a:pPr marL="0" lvl="0" indent="0" algn="l" rtl="0">
              <a:lnSpc>
                <a:spcPct val="115000"/>
              </a:lnSpc>
              <a:spcBef>
                <a:spcPts val="0"/>
              </a:spcBef>
              <a:spcAft>
                <a:spcPts val="0"/>
              </a:spcAft>
              <a:buSzPts val="1400"/>
              <a:buNone/>
            </a:pPr>
            <a:r>
              <a:rPr lang="en-US"/>
              <a:t>Reading tip: 8-10 mins</a:t>
            </a:r>
            <a:endParaRPr/>
          </a:p>
          <a:p>
            <a:pPr marL="0" lvl="0" indent="0" algn="l" rtl="0">
              <a:lnSpc>
                <a:spcPct val="115000"/>
              </a:lnSpc>
              <a:spcBef>
                <a:spcPts val="0"/>
              </a:spcBef>
              <a:spcAft>
                <a:spcPts val="0"/>
              </a:spcAft>
              <a:buSzPts val="1400"/>
              <a:buNone/>
            </a:pPr>
            <a:r>
              <a:rPr lang="en-US"/>
              <a:t>Practice: 5-10 mins</a:t>
            </a:r>
            <a:endParaRPr/>
          </a:p>
          <a:p>
            <a:pPr marL="0" lvl="0" indent="0" algn="l" rtl="0">
              <a:lnSpc>
                <a:spcPct val="115000"/>
              </a:lnSpc>
              <a:spcBef>
                <a:spcPts val="0"/>
              </a:spcBef>
              <a:spcAft>
                <a:spcPts val="0"/>
              </a:spcAft>
              <a:buSzPts val="1400"/>
              <a:buNone/>
            </a:pPr>
            <a:r>
              <a:rPr lang="en-US"/>
              <a:t>Reflection and updates: 10 mins</a:t>
            </a:r>
            <a:endParaRPr/>
          </a:p>
          <a:p>
            <a:pPr marL="0" lvl="0" indent="0" algn="l" rtl="0">
              <a:lnSpc>
                <a:spcPct val="100000"/>
              </a:lnSpc>
              <a:spcBef>
                <a:spcPts val="0"/>
              </a:spcBef>
              <a:spcAft>
                <a:spcPts val="0"/>
              </a:spcAft>
              <a:buSzPts val="1400"/>
              <a:buNone/>
            </a:pPr>
            <a:r>
              <a:rPr lang="en-US"/>
              <a:t>*Springboard Collaborative Family Workshops generally run 60 minutes. Because this is a pre-reading workshop, we suggest a 30-40 minute workshop instead.</a:t>
            </a:r>
            <a:endParaRPr/>
          </a:p>
          <a:p>
            <a:pPr marL="457200" lvl="0" indent="-228600" algn="l" rtl="0">
              <a:lnSpc>
                <a:spcPct val="100000"/>
              </a:lnSpc>
              <a:spcBef>
                <a:spcPts val="0"/>
              </a:spcBef>
              <a:spcAft>
                <a:spcPts val="0"/>
              </a:spcAft>
              <a:buSzPts val="1400"/>
              <a:buNone/>
            </a:pPr>
            <a:endParaRPr u="sng"/>
          </a:p>
          <a:p>
            <a:pPr marL="0" lvl="0" indent="0" algn="l" rtl="0">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a:p>
            <a:pPr marL="457200" lvl="0" indent="-228600" algn="l" rtl="0">
              <a:lnSpc>
                <a:spcPct val="100000"/>
              </a:lnSpc>
              <a:spcBef>
                <a:spcPts val="0"/>
              </a:spcBef>
              <a:spcAft>
                <a:spcPts val="0"/>
              </a:spcAft>
              <a:buSzPts val="1400"/>
              <a:buNone/>
            </a:pPr>
            <a:endParaRPr u="sng"/>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461" name="Google Shape;1461;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0: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6" name="Google Shape;1556;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0"/>
              <a:t>With a child volunteer, </a:t>
            </a:r>
            <a:r>
              <a:rPr lang="en-US" b="1"/>
              <a:t>model step 3: </a:t>
            </a:r>
            <a:r>
              <a:rPr lang="en-US" b="0"/>
              <a:t>asking the child about the treasure.</a:t>
            </a:r>
            <a:endParaRPr/>
          </a:p>
          <a:p>
            <a:pPr marL="914400" marR="0" lvl="1" indent="-279400" algn="l" rtl="0">
              <a:lnSpc>
                <a:spcPct val="100000"/>
              </a:lnSpc>
              <a:spcBef>
                <a:spcPts val="0"/>
              </a:spcBef>
              <a:spcAft>
                <a:spcPts val="0"/>
              </a:spcAft>
              <a:buSzPts val="800"/>
              <a:buChar char="●"/>
            </a:pPr>
            <a:r>
              <a:rPr lang="en-US" b="0"/>
              <a:t>Follow the steps on the slide.</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►Remind </a:t>
            </a:r>
            <a:r>
              <a:rPr lang="en-US"/>
              <a:t>Multilingual</a:t>
            </a:r>
            <a:r>
              <a:rPr lang="en-US" sz="1200" b="0" i="0" u="none" strike="noStrike" cap="none">
                <a:solidFill>
                  <a:schemeClr val="dk1"/>
                </a:solidFill>
                <a:latin typeface="Calibri"/>
                <a:ea typeface="Calibri"/>
                <a:cs typeface="Calibri"/>
                <a:sym typeface="Calibri"/>
              </a:rPr>
              <a:t> parents their children can name the object in English or another language. If they want their child to name it in English but aren’t sure what it is called, look it up together! Being curious and trying out a new word is a wonderful thing to model for children.</a:t>
            </a:r>
            <a:endParaRPr b="0"/>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u="sng"/>
              <a:t>Sample script</a:t>
            </a:r>
            <a:r>
              <a:rPr lang="en-US"/>
              <a:t> </a:t>
            </a:r>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Once they have gathered their treasures, ask your child to tell you the word for each object. Help them to identify the name of each object as needed. Ask them to go through the objects a few times, encouraging them to name them as quickly as they can. Let’s see how this might work.</a:t>
            </a:r>
            <a:r>
              <a:rPr lang="en-US"/>
              <a:t> </a:t>
            </a:r>
            <a:r>
              <a:rPr lang="en-US" sz="1200" b="0" i="0" u="none" strike="noStrike" cap="none">
                <a:solidFill>
                  <a:schemeClr val="dk1"/>
                </a:solidFill>
                <a:latin typeface="Calibri"/>
                <a:ea typeface="Calibri"/>
                <a:cs typeface="Calibri"/>
                <a:sym typeface="Calibri"/>
              </a:rPr>
              <a:t>[Model with volunteer].</a:t>
            </a:r>
            <a:endParaRPr i="0"/>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u="sng"/>
              <a:t>Sample script in Spanish</a:t>
            </a:r>
            <a:endParaRPr/>
          </a:p>
          <a:p>
            <a:pPr marL="0" marR="0" lvl="0" indent="0" algn="l" rtl="0">
              <a:lnSpc>
                <a:spcPct val="100000"/>
              </a:lnSpc>
              <a:spcBef>
                <a:spcPts val="0"/>
              </a:spcBef>
              <a:spcAft>
                <a:spcPts val="0"/>
              </a:spcAft>
              <a:buClr>
                <a:srgbClr val="000000"/>
              </a:buClr>
              <a:buSzPts val="1400"/>
              <a:buFont typeface="Arial"/>
              <a:buNone/>
            </a:pPr>
            <a:r>
              <a:rPr lang="en-US" i="1"/>
              <a:t>Después de juntar los tesoros, pueden pedirles a sus hijos que nombren cada objeto. Pueden ayudarles a identificar el nombre de cada objeto si lo necesitan. Revisen los objetos varias veces, con la intención de decirlo más rápido cada vez. Vamos a ver como sería. </a:t>
            </a:r>
            <a:r>
              <a:rPr lang="en-US"/>
              <a:t>[Demostrar con un voluntario].</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11: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4" name="Google Shape;1564;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Explain the extensions </a:t>
            </a:r>
            <a:r>
              <a:rPr lang="en-US" sz="1200" b="0" i="0" u="none" strike="noStrike" cap="none">
                <a:solidFill>
                  <a:schemeClr val="dk1"/>
                </a:solidFill>
                <a:latin typeface="Calibri"/>
                <a:ea typeface="Calibri"/>
                <a:cs typeface="Calibri"/>
                <a:sym typeface="Calibri"/>
              </a:rPr>
              <a:t>for this reading tip.</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If a child is naming the objects quickly in a particular order, switch up the order (Model with a volunteer if possible).</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If a child is having difficulty rapidly naming the objects, keep the same objects for a few days and name them (see side bar).</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If a child has completed a few treasure hunts, combine the objects and mix them up and ask your child to sort them.</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i="0" u="sng" strike="noStrike" cap="none">
                <a:solidFill>
                  <a:schemeClr val="dk1"/>
                </a:solidFill>
              </a:rPr>
              <a:t>Sample script </a:t>
            </a:r>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After your child knows and has practiced the names of each item, mix them up and have them name the objects again as fast as they can. </a:t>
            </a:r>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Another idea is to do another treasure hunt with a different goal. Follow the same step, then mix up all of the objects and have the child name them all. Or have your child sort the objects by another attribute (e.g. size, shape, category) and explain their reasoning. </a:t>
            </a:r>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If your child is having trouble naming objects quickly, you might keep the same objects for several days. </a:t>
            </a:r>
            <a:endParaRPr b="0" i="1"/>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Cuando su hijo ya conoce los nombres de cada objeto y los ha practicado, debe de juntar los objetos de búsquedas diferentes y luego pedir que los nombre lo más rápido posible. </a:t>
            </a:r>
            <a:endParaRPr/>
          </a:p>
          <a:p>
            <a:pPr marL="0" lvl="0" indent="0" algn="l" rtl="0">
              <a:lnSpc>
                <a:spcPct val="100000"/>
              </a:lnSpc>
              <a:spcBef>
                <a:spcPts val="0"/>
              </a:spcBef>
              <a:spcAft>
                <a:spcPts val="0"/>
              </a:spcAft>
              <a:buClr>
                <a:schemeClr val="dk1"/>
              </a:buClr>
              <a:buSzPts val="1400"/>
              <a:buFont typeface="Arial"/>
              <a:buNone/>
            </a:pPr>
            <a:r>
              <a:rPr lang="en-US" i="1"/>
              <a:t>Una otra idea es hacer la búsqueda de tesoro con una meta diferente. Puede juntar todos los objetos, cambiarlos de lugar, y pedir que su hijo las nombre. O su hijo puede clasificar los objetos por algún atributo (e.g. tamaño, forma, categoría) y explicar su razonamiento.</a:t>
            </a:r>
            <a:endParaRPr/>
          </a:p>
          <a:p>
            <a:pPr marL="0" lvl="0" indent="0" algn="l" rtl="0">
              <a:lnSpc>
                <a:spcPct val="100000"/>
              </a:lnSpc>
              <a:spcBef>
                <a:spcPts val="0"/>
              </a:spcBef>
              <a:spcAft>
                <a:spcPts val="0"/>
              </a:spcAft>
              <a:buClr>
                <a:schemeClr val="dk1"/>
              </a:buClr>
              <a:buSzPts val="1400"/>
              <a:buFont typeface="Arial"/>
              <a:buNone/>
            </a:pPr>
            <a:r>
              <a:rPr lang="en-US" i="1"/>
              <a:t>Si le dificulta a su hijo nombrar los objetos con rapidez, puede usar los mismo objetos por varios días.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12: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4" name="Google Shape;1574;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17500" algn="l" rtl="0">
              <a:lnSpc>
                <a:spcPct val="100000"/>
              </a:lnSpc>
              <a:spcBef>
                <a:spcPts val="0"/>
              </a:spcBef>
              <a:spcAft>
                <a:spcPts val="0"/>
              </a:spcAft>
              <a:buClr>
                <a:schemeClr val="dk1"/>
              </a:buClr>
              <a:buSzPts val="14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457200" lvl="0" indent="-317500" algn="l" rtl="0">
              <a:lnSpc>
                <a:spcPct val="100000"/>
              </a:lnSpc>
              <a:spcBef>
                <a:spcPts val="0"/>
              </a:spcBef>
              <a:spcAft>
                <a:spcPts val="0"/>
              </a:spcAft>
              <a:buClr>
                <a:schemeClr val="dk1"/>
              </a:buClr>
              <a:buSzPts val="14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3:notes"/>
          <p:cNvSpPr>
            <a:spLocks noGrp="1" noRot="1" noChangeAspect="1"/>
          </p:cNvSpPr>
          <p:nvPr>
            <p:ph type="sldImg" idx="2"/>
          </p:nvPr>
        </p:nvSpPr>
        <p:spPr>
          <a:xfrm>
            <a:off x="130629" y="10556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1" name="Google Shape;1581;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The questions you learn today will help you ask questions before your child begins to read on their own so you can help them build important foundational skills.</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think about words and sounds, understand what you’re reading together, and enjoy books and stories. And remember—we can have these playful conversations even without a book! You can work them into your day whenever and wherever—at the grocery store, before bedtime, at bath time, etc.. These questions will help your child practice speaking the language they will soon be reading!</a:t>
            </a:r>
            <a:endParaRPr/>
          </a:p>
          <a:p>
            <a:pPr marL="22860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100"/>
              <a:buFont typeface="Arial"/>
              <a:buNone/>
            </a:pPr>
            <a:r>
              <a:rPr lang="en-US" i="1"/>
              <a:t>In order to read, your child needs to see a letter and say the letter sound quickly! This reading tip helps your child practice saying the name of objects quickly. If your child can do this, eventually they’ll be able to do it with letters and words. And there’s an added bonus to the activities: they will also help build their vocabulary</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que le hagan pensar en palabras y sonidos, entender lo que están leyendo juntos, y disfrutar libros y cuentos. Y acuérdense – podemos tener estas conversaciones divertidas sin un libro. Puede tenerlas en cualquier momento, en donde sea – en el supermercado, antes de dormir, etc. ¡Las preguntas le ayudarán a su hijo practicar cómo hablar el idioma para poder leer en poco tiempo!</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100"/>
              <a:buFont typeface="Arial"/>
              <a:buNone/>
            </a:pPr>
            <a:r>
              <a:rPr lang="en-US" i="1"/>
              <a:t>Para poder leer, sus hijos necesitan poder decir el nombre de una letra pronto después de verla. Este consejo de lectura se trata de nombrar objetos rápidamente. Con esta habilidad, sus hijos podrán hacer lo mismo con letras y palabras, eventualmente. Además, ellos van a incrementar su vocabulario.  </a:t>
            </a:r>
            <a:endParaRPr i="1"/>
          </a:p>
          <a:p>
            <a:pPr marL="0" lvl="0" indent="0" algn="l" rtl="0">
              <a:lnSpc>
                <a:spcPct val="100000"/>
              </a:lnSpc>
              <a:spcBef>
                <a:spcPts val="0"/>
              </a:spcBef>
              <a:spcAft>
                <a:spcPts val="0"/>
              </a:spcAft>
              <a:buSzPts val="1400"/>
              <a:buNone/>
            </a:pPr>
            <a:endParaRPr i="1"/>
          </a:p>
          <a:p>
            <a:pPr marL="0" lvl="0" indent="0" algn="l" rtl="0">
              <a:lnSpc>
                <a:spcPct val="115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0" name="Google Shape;1590;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a:p>
          <a:p>
            <a:pPr marL="914400" lvl="1" indent="-317500" algn="l" rtl="0">
              <a:lnSpc>
                <a:spcPct val="100000"/>
              </a:lnSpc>
              <a:spcBef>
                <a:spcPts val="0"/>
              </a:spcBef>
              <a:spcAft>
                <a:spcPts val="0"/>
              </a:spcAft>
              <a:buSzPts val="1400"/>
              <a:buChar char="•"/>
            </a:pPr>
            <a:r>
              <a:rPr lang="en-US"/>
              <a:t>If you are doing this workshop virtually, children can hunt at their house.</a:t>
            </a:r>
            <a:endParaRPr/>
          </a:p>
          <a:p>
            <a:pPr marL="914400" lvl="1" indent="-317500" algn="l" rtl="0">
              <a:lnSpc>
                <a:spcPct val="100000"/>
              </a:lnSpc>
              <a:spcBef>
                <a:spcPts val="0"/>
              </a:spcBef>
              <a:spcAft>
                <a:spcPts val="0"/>
              </a:spcAft>
              <a:buSzPts val="1400"/>
              <a:buChar char="•"/>
            </a:pPr>
            <a:r>
              <a:rPr lang="en-US"/>
              <a:t>If you are doing this workshop in the classroom, plan different treasure hunts for different groups of children so they can easily find objects.</a:t>
            </a:r>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Part 4: Reflection &amp; updates </a:t>
            </a:r>
            <a:endParaRPr/>
          </a:p>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606" name="Google Shape;1606;p1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of the </a:t>
            </a:r>
            <a:r>
              <a:rPr lang="en-US" sz="1200" b="1" i="0" u="none" strike="noStrike" cap="none">
                <a:solidFill>
                  <a:schemeClr val="dk1"/>
                </a:solidFill>
                <a:latin typeface="Calibri"/>
                <a:ea typeface="Calibri"/>
                <a:cs typeface="Calibri"/>
                <a:sym typeface="Calibri"/>
              </a:rPr>
              <a:t>importance of play </a:t>
            </a:r>
            <a:r>
              <a:rPr lang="en-US" sz="1200" b="0" i="0" u="none" strike="noStrike" cap="none">
                <a:solidFill>
                  <a:schemeClr val="dk1"/>
                </a:solidFill>
                <a:latin typeface="Calibri"/>
                <a:ea typeface="Calibri"/>
                <a:cs typeface="Calibri"/>
                <a:sym typeface="Calibri"/>
              </a:rPr>
              <a:t>at this age and how playing with words, letters, sounds, books, etc. is the most effective way to build a foundation of reading.</a:t>
            </a:r>
            <a:endParaRPr/>
          </a:p>
          <a:p>
            <a:pPr marL="457200" marR="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Explain how today’s reading tip will help readers develop the skills they need to read well</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t>Sample script</a:t>
            </a: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Remember, our overall goal is to help your child build a foundation of reading. When your child starts to learn how to read, they will need to:</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 able to figure out the words they are reading. All the fun and playful things we do to help your child learn the sounds in words and to learn new words build toward this skill. Remember, you can do this without a book by just talking and listening to each other.</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 able to understand the story. All the reading and conversations you have will help your child be able to understand a story on their own. Encouraging their imaginations and ability to tell their own stories will help here, too!</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And of course, we are helping our child learn how to engage and enjoy in a story every time we tell stories or read books.</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Being able to sound like a storyteller is a skill your child will develop a little later.</a:t>
            </a:r>
            <a:endParaRPr/>
          </a:p>
          <a:p>
            <a:pPr marL="457200" marR="0" lvl="0" indent="-279400" algn="l" rtl="0">
              <a:lnSpc>
                <a:spcPct val="100000"/>
              </a:lnSpc>
              <a:spcBef>
                <a:spcPts val="0"/>
              </a:spcBef>
              <a:spcAft>
                <a:spcPts val="0"/>
              </a:spcAft>
              <a:buClr>
                <a:schemeClr val="dk1"/>
              </a:buClr>
              <a:buSzPts val="800"/>
              <a:buFont typeface="Calibri"/>
              <a:buChar char="●"/>
            </a:pPr>
            <a:r>
              <a:rPr lang="en-US" i="1"/>
              <a:t>Going on a treasure hunt will help your child rapidly name objects and this will help them read more fluently later on.</a:t>
            </a:r>
            <a:endParaRPr i="1"/>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u="sng"/>
              <a:t>Sample script in Spanish</a:t>
            </a: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i="1"/>
              <a:t>Recuérdense, nuestra meta en general es ayudarles a sus hijos a construir una base para la lectura. Cuando sus hijos empiezan a leer, tienen que:</a:t>
            </a:r>
            <a:endParaRPr/>
          </a:p>
          <a:p>
            <a:pPr marL="457200" lvl="0" indent="-279400" algn="l" rtl="0">
              <a:lnSpc>
                <a:spcPct val="100000"/>
              </a:lnSpc>
              <a:spcBef>
                <a:spcPts val="0"/>
              </a:spcBef>
              <a:spcAft>
                <a:spcPts val="0"/>
              </a:spcAft>
              <a:buSzPts val="800"/>
              <a:buFont typeface="Calibri"/>
              <a:buChar char="●"/>
            </a:pPr>
            <a:r>
              <a:rPr lang="en-US" i="1"/>
              <a:t>Descifrar las palabras que están leyendo. La diversión y los juegos que hacemos para ayudarles a aprender los sonidos de las palabras y palabras nuevas les lleva a esta destreza. Recuérdense, se puede hacer sin un libro por simplemente hablar juntos y escuchar uno al otro.</a:t>
            </a:r>
            <a:endParaRPr/>
          </a:p>
          <a:p>
            <a:pPr marL="457200" lvl="0" indent="-279400" algn="l" rtl="0">
              <a:lnSpc>
                <a:spcPct val="100000"/>
              </a:lnSpc>
              <a:spcBef>
                <a:spcPts val="0"/>
              </a:spcBef>
              <a:spcAft>
                <a:spcPts val="0"/>
              </a:spcAft>
              <a:buSzPts val="800"/>
              <a:buFont typeface="Calibri"/>
              <a:buChar char="●"/>
            </a:pPr>
            <a:r>
              <a:rPr lang="en-US" i="1"/>
              <a:t>Comprender un cuento. Toda la lectura y las conversaciones que tienen ayudarán a sus hijos para entender el cuento independientemente. Animarlos a usar sus imaginaciones y contar sus propios cuentos les ayudarán con eso también.</a:t>
            </a:r>
            <a:endParaRPr/>
          </a:p>
          <a:p>
            <a:pPr marL="457200" lvl="0" indent="-279400" algn="l" rtl="0">
              <a:lnSpc>
                <a:spcPct val="100000"/>
              </a:lnSpc>
              <a:spcBef>
                <a:spcPts val="0"/>
              </a:spcBef>
              <a:spcAft>
                <a:spcPts val="0"/>
              </a:spcAft>
              <a:buSzPts val="800"/>
              <a:buFont typeface="Calibri"/>
              <a:buChar char="●"/>
            </a:pPr>
            <a:r>
              <a:rPr lang="en-US" i="1"/>
              <a:t>Y por supuesto, estamos ayudando a nuestros hijos a involucrarse con y disfrutar un cuento cada vez que contamos historias o leemos libros.</a:t>
            </a:r>
            <a:endParaRPr/>
          </a:p>
          <a:p>
            <a:pPr marL="457200" lvl="0" indent="-279400" algn="l" rtl="0">
              <a:lnSpc>
                <a:spcPct val="100000"/>
              </a:lnSpc>
              <a:spcBef>
                <a:spcPts val="0"/>
              </a:spcBef>
              <a:spcAft>
                <a:spcPts val="0"/>
              </a:spcAft>
              <a:buSzPts val="800"/>
              <a:buFont typeface="Calibri"/>
              <a:buChar char="●"/>
            </a:pPr>
            <a:r>
              <a:rPr lang="en-US" i="1"/>
              <a:t>La destreza de sonar como un cuentista es una habilidad que su hijos desarrollarán cuando sean más grandes.</a:t>
            </a:r>
            <a:endParaRPr/>
          </a:p>
          <a:p>
            <a:pPr marL="457200" lvl="0" indent="-279400" algn="l" rtl="0">
              <a:lnSpc>
                <a:spcPct val="100000"/>
              </a:lnSpc>
              <a:spcBef>
                <a:spcPts val="0"/>
              </a:spcBef>
              <a:spcAft>
                <a:spcPts val="0"/>
              </a:spcAft>
              <a:buSzPts val="800"/>
              <a:buFont typeface="Calibri"/>
              <a:buChar char="●"/>
            </a:pPr>
            <a:r>
              <a:rPr lang="en-US" i="1"/>
              <a:t>Hacer una busqueda de tesoro les ayudará a sus hijos a nombrar los objetos rápidamente, lo que les ayudará a leer con más fluidez en el futuro. </a:t>
            </a:r>
            <a:endParaRPr i="1"/>
          </a:p>
          <a:p>
            <a:pPr marL="457200" lvl="0" indent="-228600" algn="l" rtl="0">
              <a:lnSpc>
                <a:spcPct val="100000"/>
              </a:lnSpc>
              <a:spcBef>
                <a:spcPts val="0"/>
              </a:spcBef>
              <a:spcAft>
                <a:spcPts val="0"/>
              </a:spcAft>
              <a:buSzPts val="1400"/>
              <a:buNone/>
            </a:pPr>
            <a:br>
              <a:rPr lang="en-US" b="0"/>
            </a:b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614" name="Google Shape;1614;p16:notes"/>
          <p:cNvSpPr>
            <a:spLocks noGrp="1" noRot="1" noChangeAspect="1"/>
          </p:cNvSpPr>
          <p:nvPr>
            <p:ph type="sldImg" idx="2"/>
          </p:nvPr>
        </p:nvSpPr>
        <p:spPr>
          <a:xfrm>
            <a:off x="3533775" y="13811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621" name="Google Shape;1621;p1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SzPts val="1400"/>
              <a:buChar char="•"/>
            </a:pPr>
            <a:r>
              <a:rPr lang="en-US" b="1"/>
              <a:t>Formally welcome families </a:t>
            </a:r>
            <a:r>
              <a:rPr lang="en-US"/>
              <a:t>and tell them the title of today’s workshop. Do not go into specific steps of the reading tip at this point. </a:t>
            </a:r>
            <a:endParaRPr/>
          </a:p>
          <a:p>
            <a:pPr marL="457200" lvl="0" indent="-317500" algn="l" rtl="0">
              <a:lnSpc>
                <a:spcPct val="100000"/>
              </a:lnSpc>
              <a:spcBef>
                <a:spcPts val="0"/>
              </a:spcBef>
              <a:spcAft>
                <a:spcPts val="0"/>
              </a:spcAft>
              <a:buSzPts val="1400"/>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68" name="Google Shape;1468;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a:p>
            <a:pPr marL="457200" lvl="0" indent="-317500" algn="l" rtl="0">
              <a:lnSpc>
                <a:spcPct val="100000"/>
              </a:lnSpc>
              <a:spcBef>
                <a:spcPts val="0"/>
              </a:spcBef>
              <a:spcAft>
                <a:spcPts val="0"/>
              </a:spcAft>
              <a:buSzPts val="1400"/>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Char char="•"/>
            </a:pPr>
            <a:r>
              <a:rPr lang="en-US"/>
              <a:t>If this is the first or second Family Workshop in a series, explain that the icons for each of the four parts of the Family Workshop also run along the bottom of slides.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73" name="Google Shape;1473;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a:t>
            </a:r>
            <a:r>
              <a:rPr lang="en-US" sz="1200" b="1" i="0" u="none" strike="noStrike" cap="none">
                <a:solidFill>
                  <a:schemeClr val="dk1"/>
                </a:solidFill>
                <a:latin typeface="Calibri"/>
                <a:ea typeface="Calibri"/>
                <a:cs typeface="Calibri"/>
                <a:sym typeface="Calibri"/>
              </a:rPr>
              <a:t>including you, the facilitator</a:t>
            </a:r>
            <a:r>
              <a:rPr lang="en-US" b="1"/>
              <a:t>–</a:t>
            </a:r>
            <a:r>
              <a:rPr lang="en-US" sz="1200" b="1" i="0" u="none" strike="noStrike" cap="none">
                <a:solidFill>
                  <a:schemeClr val="dk1"/>
                </a:solidFill>
                <a:latin typeface="Calibri"/>
                <a:ea typeface="Calibri"/>
                <a:cs typeface="Calibri"/>
                <a:sym typeface="Calibri"/>
              </a:rPr>
              <a:t>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94" name="Google Shape;1494;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b="1"/>
          </a:p>
          <a:p>
            <a:pPr marL="457200" lvl="0" indent="-279400" algn="l" rtl="0">
              <a:lnSpc>
                <a:spcPct val="100000"/>
              </a:lnSpc>
              <a:spcBef>
                <a:spcPts val="0"/>
              </a:spcBef>
              <a:spcAft>
                <a:spcPts val="0"/>
              </a:spcAft>
              <a:buSzPts val="800"/>
              <a:buChar char="●"/>
            </a:pPr>
            <a:r>
              <a:rPr lang="en-US" b="1"/>
              <a:t>Introduce the 4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Your kids are going to go on a treasure hunt! The goal of the treasure hunt is to work on your child’s ability to quickly recall and say the name of something--it could be an object, a letter, or name, for example. </a:t>
            </a:r>
            <a:endParaRPr i="1"/>
          </a:p>
          <a:p>
            <a:pPr marL="0" lvl="0" indent="0" algn="l" rtl="0">
              <a:lnSpc>
                <a:spcPct val="100000"/>
              </a:lnSpc>
              <a:spcBef>
                <a:spcPts val="0"/>
              </a:spcBef>
              <a:spcAft>
                <a:spcPts val="0"/>
              </a:spcAft>
              <a:buClr>
                <a:schemeClr val="dk1"/>
              </a:buClr>
              <a:buSzPts val="1100"/>
              <a:buFont typeface="Arial"/>
              <a:buNone/>
            </a:pPr>
            <a:endParaRPr i="1"/>
          </a:p>
          <a:p>
            <a:pPr marL="457200" lvl="0" indent="-279400" algn="l" rtl="0">
              <a:lnSpc>
                <a:spcPct val="100000"/>
              </a:lnSpc>
              <a:spcBef>
                <a:spcPts val="0"/>
              </a:spcBef>
              <a:spcAft>
                <a:spcPts val="0"/>
              </a:spcAft>
              <a:buSzPts val="800"/>
              <a:buChar char="●"/>
            </a:pPr>
            <a:r>
              <a:rPr lang="en-US" i="1"/>
              <a:t>First, you tell your child the type of object you want them to find. </a:t>
            </a:r>
            <a:endParaRPr i="1"/>
          </a:p>
          <a:p>
            <a:pPr marL="457200" lvl="0" indent="-279400" algn="l" rtl="0">
              <a:lnSpc>
                <a:spcPct val="100000"/>
              </a:lnSpc>
              <a:spcBef>
                <a:spcPts val="0"/>
              </a:spcBef>
              <a:spcAft>
                <a:spcPts val="0"/>
              </a:spcAft>
              <a:buSzPts val="800"/>
              <a:buChar char="●"/>
            </a:pPr>
            <a:r>
              <a:rPr lang="en-US" i="1"/>
              <a:t>Then, you invite your child to go find the object or objects.</a:t>
            </a:r>
            <a:endParaRPr i="1"/>
          </a:p>
          <a:p>
            <a:pPr marL="457200" lvl="0" indent="-279400" algn="l" rtl="0">
              <a:lnSpc>
                <a:spcPct val="100000"/>
              </a:lnSpc>
              <a:spcBef>
                <a:spcPts val="0"/>
              </a:spcBef>
              <a:spcAft>
                <a:spcPts val="0"/>
              </a:spcAft>
              <a:buSzPts val="800"/>
              <a:buChar char="●"/>
            </a:pPr>
            <a:r>
              <a:rPr lang="en-US" i="1"/>
              <a:t>Then, you will ask your child to tell you the word for each object. </a:t>
            </a:r>
            <a:endParaRPr i="1"/>
          </a:p>
          <a:p>
            <a:pPr marL="457200" lvl="0" indent="-279400" algn="l" rtl="0">
              <a:lnSpc>
                <a:spcPct val="100000"/>
              </a:lnSpc>
              <a:spcBef>
                <a:spcPts val="0"/>
              </a:spcBef>
              <a:spcAft>
                <a:spcPts val="0"/>
              </a:spcAft>
              <a:buSzPts val="800"/>
              <a:buChar char="●"/>
            </a:pPr>
            <a:r>
              <a:rPr lang="en-US" i="1"/>
              <a:t>After your child has named the objects, mix them up and have them name the objects again as fast as they can.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 is this reading tip important?</a:t>
            </a:r>
            <a:endParaRPr i="1"/>
          </a:p>
          <a:p>
            <a:pPr marL="0" lvl="0" indent="0" algn="l" rtl="0">
              <a:lnSpc>
                <a:spcPct val="100000"/>
              </a:lnSpc>
              <a:spcBef>
                <a:spcPts val="0"/>
              </a:spcBef>
              <a:spcAft>
                <a:spcPts val="0"/>
              </a:spcAft>
              <a:buClr>
                <a:schemeClr val="dk1"/>
              </a:buClr>
              <a:buSzPts val="1100"/>
              <a:buFont typeface="Arial"/>
              <a:buNone/>
            </a:pPr>
            <a:r>
              <a:rPr lang="en-US" i="1"/>
              <a:t>This skill can eventually help readers to quickly remember letter sounds in a word so they can read the word automatically, or very quickly. When kids can read single words automatically, then they will read sentences and books more fluently later on. This activity will also help to build vocabulary. A strong vocabulary is important not only for speaking, but also because it builds knowledge–both will be important as your child begins to read and spell, and even now as they work to understand books that you read to them.  </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¡Sus hijos van a buscar un tesoro! La meta de la búsqueda del tesoro es mejorar la habilidad de su hijo de recordar algo rápidamente y decir su nombre -- podría ser un objeto, una carta, o un nombre, por ejemplo. </a:t>
            </a:r>
            <a:endParaRPr i="1"/>
          </a:p>
          <a:p>
            <a:pPr marL="0" lvl="0" indent="0" algn="l" rtl="0">
              <a:lnSpc>
                <a:spcPct val="100000"/>
              </a:lnSpc>
              <a:spcBef>
                <a:spcPts val="0"/>
              </a:spcBef>
              <a:spcAft>
                <a:spcPts val="0"/>
              </a:spcAft>
              <a:buClr>
                <a:schemeClr val="dk1"/>
              </a:buClr>
              <a:buSzPts val="1100"/>
              <a:buFont typeface="Arial"/>
              <a:buNone/>
            </a:pPr>
            <a:endParaRPr i="1"/>
          </a:p>
          <a:p>
            <a:pPr marL="457200" lvl="0" indent="-279400" algn="l" rtl="0">
              <a:lnSpc>
                <a:spcPct val="100000"/>
              </a:lnSpc>
              <a:spcBef>
                <a:spcPts val="0"/>
              </a:spcBef>
              <a:spcAft>
                <a:spcPts val="0"/>
              </a:spcAft>
              <a:buSzPts val="800"/>
              <a:buChar char="●"/>
            </a:pPr>
            <a:r>
              <a:rPr lang="en-US" i="1"/>
              <a:t>Primero, hay que decirle a su hijo el tipo de objeto que tiene que buscar. </a:t>
            </a:r>
            <a:endParaRPr i="1"/>
          </a:p>
          <a:p>
            <a:pPr marL="457200" lvl="0" indent="-279400" algn="l" rtl="0">
              <a:lnSpc>
                <a:spcPct val="100000"/>
              </a:lnSpc>
              <a:spcBef>
                <a:spcPts val="0"/>
              </a:spcBef>
              <a:spcAft>
                <a:spcPts val="0"/>
              </a:spcAft>
              <a:buSzPts val="800"/>
              <a:buChar char="●"/>
            </a:pPr>
            <a:r>
              <a:rPr lang="en-US" i="1"/>
              <a:t>Luego, su hijo va a buscar el objeto o los objetos. </a:t>
            </a:r>
            <a:endParaRPr i="1"/>
          </a:p>
          <a:p>
            <a:pPr marL="457200" lvl="0" indent="-279400" algn="l" rtl="0">
              <a:lnSpc>
                <a:spcPct val="100000"/>
              </a:lnSpc>
              <a:spcBef>
                <a:spcPts val="0"/>
              </a:spcBef>
              <a:spcAft>
                <a:spcPts val="0"/>
              </a:spcAft>
              <a:buSzPts val="800"/>
              <a:buChar char="●"/>
            </a:pPr>
            <a:r>
              <a:rPr lang="en-US" i="1"/>
              <a:t>Luego, le vas a pedir a su hijo que le diga el nombre del objeto. </a:t>
            </a:r>
            <a:endParaRPr i="1"/>
          </a:p>
          <a:p>
            <a:pPr marL="457200" lvl="0" indent="-279400" algn="l" rtl="0">
              <a:lnSpc>
                <a:spcPct val="100000"/>
              </a:lnSpc>
              <a:spcBef>
                <a:spcPts val="0"/>
              </a:spcBef>
              <a:spcAft>
                <a:spcPts val="0"/>
              </a:spcAft>
              <a:buSzPts val="800"/>
              <a:buChar char="●"/>
            </a:pPr>
            <a:r>
              <a:rPr lang="en-US" i="1"/>
              <a:t>Después de nombrar todos los objetos, los van a mezclar y su hijo los nombrará lo más rápido posible.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 este consejo es importante?</a:t>
            </a:r>
            <a:endParaRPr i="1"/>
          </a:p>
          <a:p>
            <a:pPr marL="0" lvl="0" indent="0" algn="l" rtl="0">
              <a:lnSpc>
                <a:spcPct val="100000"/>
              </a:lnSpc>
              <a:spcBef>
                <a:spcPts val="0"/>
              </a:spcBef>
              <a:spcAft>
                <a:spcPts val="0"/>
              </a:spcAft>
              <a:buSzPts val="1100"/>
              <a:buNone/>
            </a:pPr>
            <a:r>
              <a:rPr lang="en-US" i="1"/>
              <a:t>Eventualmente, esta destreza puede ayudarles a los lectores a recordar los nombres de las letras rápidamente en una palabra para poder leer la palabra automáticamente o rápidamente. Cuando los niños pueden leer palabras singulares automáticamente, están en el camino de leer oraciones y libros con más fluidez en el futuro. Esta actividad también les ayudarán a incrementar su vocabulario. Un vocabulario extensivo es importante para mucho más que hablar. Ayuda a construir el conocimiento. Los dos serán importantes mientras el niño empieza a leer y deletrear en el futuro, pero también ahora porque están esforzandose para entender los libros que ustedes leen para ellos. </a:t>
            </a:r>
            <a:endParaRPr i="1"/>
          </a:p>
        </p:txBody>
      </p:sp>
      <p:sp>
        <p:nvSpPr>
          <p:cNvPr id="1511" name="Google Shape;1511;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7: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8: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7" name="Google Shape;1537;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Explain the first step</a:t>
            </a:r>
            <a:r>
              <a:rPr lang="en-US" sz="1200" b="0" i="0" u="none" strike="noStrike" cap="none">
                <a:solidFill>
                  <a:schemeClr val="dk1"/>
                </a:solidFill>
                <a:latin typeface="Calibri"/>
                <a:ea typeface="Calibri"/>
                <a:cs typeface="Calibri"/>
                <a:sym typeface="Calibri"/>
              </a:rPr>
              <a:t>, identifying a goal for the treasure hunt.</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Brainstorm</a:t>
            </a:r>
            <a:r>
              <a:rPr lang="en-US" sz="1200" b="0" i="0" u="none" strike="noStrike" cap="none">
                <a:solidFill>
                  <a:schemeClr val="dk1"/>
                </a:solidFill>
                <a:latin typeface="Calibri"/>
                <a:ea typeface="Calibri"/>
                <a:cs typeface="Calibri"/>
                <a:sym typeface="Calibri"/>
              </a:rPr>
              <a:t> with families some treasure hunts that may work at home.</a:t>
            </a:r>
            <a:endParaRPr/>
          </a:p>
          <a:p>
            <a:pPr marL="0" marR="0" lvl="0" indent="0" algn="l" rtl="0">
              <a:lnSpc>
                <a:spcPct val="100000"/>
              </a:lnSpc>
              <a:spcBef>
                <a:spcPts val="0"/>
              </a:spcBef>
              <a:spcAft>
                <a:spcPts val="0"/>
              </a:spcAft>
              <a:buClr>
                <a:srgbClr val="000000"/>
              </a:buClr>
              <a:buSzPts val="1400"/>
              <a:buFont typeface="Arial"/>
              <a:buNone/>
            </a:pPr>
            <a:endParaRPr u="sng"/>
          </a:p>
          <a:p>
            <a:pPr marL="0" marR="0" lvl="0" indent="0" algn="l" rtl="0">
              <a:lnSpc>
                <a:spcPct val="100000"/>
              </a:lnSpc>
              <a:spcBef>
                <a:spcPts val="0"/>
              </a:spcBef>
              <a:spcAft>
                <a:spcPts val="0"/>
              </a:spcAft>
              <a:buClr>
                <a:srgbClr val="000000"/>
              </a:buClr>
              <a:buSzPts val="1400"/>
              <a:buFont typeface="Arial"/>
              <a:buNone/>
            </a:pPr>
            <a:r>
              <a:rPr lang="en-US" u="sng"/>
              <a:t>Sample script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Kids love a treasure hunt! When you send them off to search for treasure, think about a goal you can give them. For example, you might ask them to find some big objects or some small objects. Or maybe identify a certain number of objects to find. Or you might even ask them to find some things that make them smile or make them feel a certain way</a:t>
            </a:r>
            <a:r>
              <a:rPr lang="en-US" sz="1200" b="0" i="0" u="none" strike="noStrike" cap="none">
                <a:solidFill>
                  <a:schemeClr val="dk1"/>
                </a:solidFill>
                <a:latin typeface="Calibri"/>
                <a:ea typeface="Calibri"/>
                <a:cs typeface="Calibri"/>
                <a:sym typeface="Calibri"/>
              </a:rPr>
              <a:t>. </a:t>
            </a:r>
            <a:endParaRPr b="0"/>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u="sng"/>
              <a:t>Sample script in Spanish</a:t>
            </a:r>
            <a:endParaRPr/>
          </a:p>
          <a:p>
            <a:pPr marL="0" marR="0" lvl="0" indent="0" algn="l" rtl="0">
              <a:lnSpc>
                <a:spcPct val="100000"/>
              </a:lnSpc>
              <a:spcBef>
                <a:spcPts val="0"/>
              </a:spcBef>
              <a:spcAft>
                <a:spcPts val="0"/>
              </a:spcAft>
              <a:buClr>
                <a:srgbClr val="000000"/>
              </a:buClr>
              <a:buSzPts val="1400"/>
              <a:buFont typeface="Arial"/>
              <a:buNone/>
            </a:pPr>
            <a:r>
              <a:rPr lang="en-US" i="1"/>
              <a:t>¡A los niños les encantan las búsquedas de tesoro! Cuando los mandan a buscar el tesoro, piensen en la meta que les dan. Algunos ejemplos son: buscar un objeto grande o un objeto pequeño, buscar algún número específico de objetos, o buscar cosas que los hacen sonreir o que los hacen sentirse de alguna manera.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6" name="Google Shape;1546;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Ask for a volunteer to model </a:t>
            </a:r>
            <a:r>
              <a:rPr lang="en-US" sz="1200" b="0" i="0" u="none" strike="noStrike" cap="none">
                <a:solidFill>
                  <a:schemeClr val="dk1"/>
                </a:solidFill>
                <a:latin typeface="Calibri"/>
                <a:ea typeface="Calibri"/>
                <a:cs typeface="Calibri"/>
                <a:sym typeface="Calibri"/>
              </a:rPr>
              <a:t>going </a:t>
            </a:r>
            <a:r>
              <a:rPr lang="en-US"/>
              <a:t>on </a:t>
            </a:r>
            <a:r>
              <a:rPr lang="en-US" sz="1200" b="0" i="0" u="none" strike="noStrike" cap="none">
                <a:solidFill>
                  <a:schemeClr val="dk1"/>
                </a:solidFill>
                <a:latin typeface="Calibri"/>
                <a:ea typeface="Calibri"/>
                <a:cs typeface="Calibri"/>
                <a:sym typeface="Calibri"/>
              </a:rPr>
              <a:t>a small treasure hunt in the classroom.</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Give the child (or adult) the goal and encourage them to find 3 objects that fit that treasure hunt theme (e.g. Things to write with). </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Other children can point to objects to help the volunteer.</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Model what support may look like (e.g. encouragement, pointing to an area where it can be found).</a:t>
            </a:r>
            <a:endParaRPr/>
          </a:p>
          <a:p>
            <a:pPr marL="457200" lvl="0" indent="-279400" algn="l" rtl="0">
              <a:lnSpc>
                <a:spcPct val="100000"/>
              </a:lnSpc>
              <a:spcBef>
                <a:spcPts val="0"/>
              </a:spcBef>
              <a:spcAft>
                <a:spcPts val="0"/>
              </a:spcAft>
              <a:buSzPts val="800"/>
              <a:buChar char="●"/>
            </a:pPr>
            <a:r>
              <a:rPr lang="en-US" sz="1200" b="1" i="0" u="none" strike="noStrike" cap="none">
                <a:solidFill>
                  <a:schemeClr val="dk1"/>
                </a:solidFill>
                <a:latin typeface="Calibri"/>
                <a:ea typeface="Calibri"/>
                <a:cs typeface="Calibri"/>
                <a:sym typeface="Calibri"/>
              </a:rPr>
              <a:t>Brainstorm</a:t>
            </a:r>
            <a:r>
              <a:rPr lang="en-US" sz="1200" b="0" i="0" u="none" strike="noStrike" cap="none">
                <a:solidFill>
                  <a:schemeClr val="dk1"/>
                </a:solidFill>
                <a:latin typeface="Calibri"/>
                <a:ea typeface="Calibri"/>
                <a:cs typeface="Calibri"/>
                <a:sym typeface="Calibri"/>
              </a:rPr>
              <a:t> with families some treasure hunts that may work at places outside of the home—like finding objects shaped like a circle. They could take a picture of objects with their phone and then review them at home.</a:t>
            </a:r>
            <a:r>
              <a:rPr lang="en-US"/>
              <a:t> </a:t>
            </a:r>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t>Sample script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Once you have identified the goal of the treasure hunt, you can send them off to find the objects! You might want to guide them along the way, asking them questions about why they are choosing a certain object. Let’s try it right now. Can I have a volunteer?</a:t>
            </a:r>
            <a:r>
              <a:rPr lang="en-US"/>
              <a:t> </a:t>
            </a:r>
            <a:r>
              <a:rPr lang="en-US" sz="1200" b="0" i="0" u="none" strike="noStrike" cap="none">
                <a:solidFill>
                  <a:schemeClr val="dk1"/>
                </a:solidFill>
                <a:latin typeface="Calibri"/>
                <a:ea typeface="Calibri"/>
                <a:cs typeface="Calibri"/>
                <a:sym typeface="Calibri"/>
              </a:rPr>
              <a:t>[Model with volunteer].</a:t>
            </a:r>
            <a:endParaRPr b="0" i="1"/>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u="sng"/>
              <a:t>Sample script in Spanish</a:t>
            </a:r>
            <a:endParaRPr/>
          </a:p>
          <a:p>
            <a:pPr marL="0" marR="0" lvl="0" indent="0" algn="l" rtl="0">
              <a:lnSpc>
                <a:spcPct val="100000"/>
              </a:lnSpc>
              <a:spcBef>
                <a:spcPts val="0"/>
              </a:spcBef>
              <a:spcAft>
                <a:spcPts val="0"/>
              </a:spcAft>
              <a:buClr>
                <a:srgbClr val="000000"/>
              </a:buClr>
              <a:buSzPts val="1400"/>
              <a:buFont typeface="Arial"/>
              <a:buNone/>
            </a:pPr>
            <a:r>
              <a:rPr lang="en-US" i="1"/>
              <a:t>Después de identificar la meta de la búsqueda de tesoro, pueden mandarlos a buscar los objetos. Puede servir de ayuda que les guíen por hacer preguntas sobre su razonamiento por escoger algunos objetos. Vamos a intentarlo ahora. ¿Alguien quisiera ser el voluntario?  </a:t>
            </a:r>
            <a:r>
              <a:rPr lang="en-US"/>
              <a:t>[Demostrar con un voluntario].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8.jpg"/><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8.jpg"/><Relationship Id="rId5" Type="http://schemas.openxmlformats.org/officeDocument/2006/relationships/image" Target="../media/image14.png"/><Relationship Id="rId4"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pic>
        <p:nvPicPr>
          <p:cNvPr id="121" name="Google Shape;121;p13"/>
          <p:cNvPicPr preferRelativeResize="0"/>
          <p:nvPr/>
        </p:nvPicPr>
        <p:blipFill rotWithShape="1">
          <a:blip r:embed="rId2">
            <a:alphaModFix/>
          </a:blip>
          <a:srcRect r="3426" b="1768"/>
          <a:stretch/>
        </p:blipFill>
        <p:spPr>
          <a:xfrm>
            <a:off x="6410030" y="1489638"/>
            <a:ext cx="5619569" cy="4136177"/>
          </a:xfrm>
          <a:prstGeom prst="rect">
            <a:avLst/>
          </a:prstGeom>
          <a:noFill/>
          <a:ln>
            <a:noFill/>
          </a:ln>
        </p:spPr>
      </p:pic>
      <p:sp>
        <p:nvSpPr>
          <p:cNvPr id="122" name="Google Shape;122;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 name="Google Shape;123;p13"/>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24" name="Google Shape;124;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 name="Google Shape;126;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 name="Google Shape;128;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29" name="Google Shape;129;p1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 name="Google Shape;130;p1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2" name="Google Shape;132;p1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3" name="Google Shape;133;p1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4" name="Google Shape;134;p1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1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p1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1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1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0"/>
        <p:cNvGrpSpPr/>
        <p:nvPr/>
      </p:nvGrpSpPr>
      <p:grpSpPr>
        <a:xfrm>
          <a:off x="0" y="0"/>
          <a:ext cx="0" cy="0"/>
          <a:chOff x="0" y="0"/>
          <a:chExt cx="0" cy="0"/>
        </a:xfrm>
      </p:grpSpPr>
      <p:pic>
        <p:nvPicPr>
          <p:cNvPr id="141" name="Google Shape;141;p14"/>
          <p:cNvPicPr preferRelativeResize="0"/>
          <p:nvPr/>
        </p:nvPicPr>
        <p:blipFill rotWithShape="1">
          <a:blip r:embed="rId2">
            <a:alphaModFix/>
          </a:blip>
          <a:srcRect r="3426" b="1768"/>
          <a:stretch/>
        </p:blipFill>
        <p:spPr>
          <a:xfrm>
            <a:off x="100730" y="1690950"/>
            <a:ext cx="5619569" cy="4136177"/>
          </a:xfrm>
          <a:prstGeom prst="rect">
            <a:avLst/>
          </a:prstGeom>
          <a:noFill/>
          <a:ln>
            <a:noFill/>
          </a:ln>
        </p:spPr>
      </p:pic>
      <p:sp>
        <p:nvSpPr>
          <p:cNvPr id="142" name="Google Shape;142;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3" name="Google Shape;143;p14"/>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44" name="Google Shape;144;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 name="Google Shape;145;p1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6" name="Google Shape;146;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7" name="Google Shape;147;p1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 name="Google Shape;148;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9" name="Google Shape;149;p1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50" name="Google Shape;150;p1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51" name="Google Shape;151;p14"/>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2" name="Google Shape;152;p1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53" name="Google Shape;153;p14"/>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14"/>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1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1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1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58"/>
        <p:cNvGrpSpPr/>
        <p:nvPr/>
      </p:nvGrpSpPr>
      <p:grpSpPr>
        <a:xfrm>
          <a:off x="0" y="0"/>
          <a:ext cx="0" cy="0"/>
          <a:chOff x="0" y="0"/>
          <a:chExt cx="0" cy="0"/>
        </a:xfrm>
      </p:grpSpPr>
      <p:sp>
        <p:nvSpPr>
          <p:cNvPr id="159" name="Google Shape;159;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Google Shape;160;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2" name="Google Shape;162;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63" name="Google Shape;163;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4" name="Google Shape;164;p1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5" name="Google Shape;165;p1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6" name="Google Shape;166;p1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7" name="Google Shape;167;p1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8" name="Google Shape;168;p1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69" name="Google Shape;169;p1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70" name="Google Shape;170;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71"/>
        <p:cNvGrpSpPr/>
        <p:nvPr/>
      </p:nvGrpSpPr>
      <p:grpSpPr>
        <a:xfrm>
          <a:off x="0" y="0"/>
          <a:ext cx="0" cy="0"/>
          <a:chOff x="0" y="0"/>
          <a:chExt cx="0" cy="0"/>
        </a:xfrm>
      </p:grpSpPr>
      <p:pic>
        <p:nvPicPr>
          <p:cNvPr id="172" name="Google Shape;172;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3" name="Google Shape;173;p1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4" name="Google Shape;174;p1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75" name="Google Shape;175;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76" name="Google Shape;176;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77" name="Google Shape;177;p1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78" name="Google Shape;178;p1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9" name="Google Shape;179;p1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80" name="Google Shape;180;p1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81" name="Google Shape;181;p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p16"/>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16"/>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16"/>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16"/>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16"/>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16"/>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16"/>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16"/>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6"/>
          <p:cNvSpPr>
            <a:spLocks noGrp="1"/>
          </p:cNvSpPr>
          <p:nvPr>
            <p:ph type="pic" idx="9"/>
          </p:nvPr>
        </p:nvSpPr>
        <p:spPr>
          <a:xfrm>
            <a:off x="7967502" y="1420398"/>
            <a:ext cx="3962100" cy="3122700"/>
          </a:xfrm>
          <a:prstGeom prst="rect">
            <a:avLst/>
          </a:prstGeom>
          <a:noFill/>
          <a:ln>
            <a:noFill/>
          </a:ln>
        </p:spPr>
      </p:sp>
      <p:sp>
        <p:nvSpPr>
          <p:cNvPr id="191" name="Google Shape;191;p16"/>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92"/>
        <p:cNvGrpSpPr/>
        <p:nvPr/>
      </p:nvGrpSpPr>
      <p:grpSpPr>
        <a:xfrm>
          <a:off x="0" y="0"/>
          <a:ext cx="0" cy="0"/>
          <a:chOff x="0" y="0"/>
          <a:chExt cx="0" cy="0"/>
        </a:xfrm>
      </p:grpSpPr>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5" name="Google Shape;195;p1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97" name="Google Shape;197;p1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98" name="Google Shape;198;p1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02" name="Google Shape;202;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3" name="Google Shape;203;p17"/>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17"/>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5"/>
        <p:cNvGrpSpPr/>
        <p:nvPr/>
      </p:nvGrpSpPr>
      <p:grpSpPr>
        <a:xfrm>
          <a:off x="0" y="0"/>
          <a:ext cx="0" cy="0"/>
          <a:chOff x="0" y="0"/>
          <a:chExt cx="0" cy="0"/>
        </a:xfrm>
      </p:grpSpPr>
      <p:sp>
        <p:nvSpPr>
          <p:cNvPr id="206" name="Google Shape;206;p1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1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18"/>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18"/>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18"/>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Google Shape;213;p18"/>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Google Shape;214;p1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5" name="Google Shape;215;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6" name="Google Shape;216;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7" name="Google Shape;217;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8" name="Google Shape;218;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9" name="Google Shape;219;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20" name="Google Shape;220;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21" name="Google Shape;221;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2" name="Google Shape;222;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3" name="Google Shape;223;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24"/>
        <p:cNvGrpSpPr/>
        <p:nvPr/>
      </p:nvGrpSpPr>
      <p:grpSpPr>
        <a:xfrm>
          <a:off x="0" y="0"/>
          <a:ext cx="0" cy="0"/>
          <a:chOff x="0" y="0"/>
          <a:chExt cx="0" cy="0"/>
        </a:xfrm>
      </p:grpSpPr>
      <p:sp>
        <p:nvSpPr>
          <p:cNvPr id="225" name="Google Shape;225;p19"/>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26" name="Google Shape;226;p1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Google Shape;229;p19"/>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0" name="Google Shape;230;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1" name="Google Shape;231;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2" name="Google Shape;232;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3" name="Google Shape;233;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4" name="Google Shape;234;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5" name="Google Shape;235;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6" name="Google Shape;236;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37" name="Google Shape;237;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8" name="Google Shape;238;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39" name="Google Shape;239;p1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40" name="Google Shape;240;p1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41" name="Google Shape;241;p1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42"/>
        <p:cNvGrpSpPr/>
        <p:nvPr/>
      </p:nvGrpSpPr>
      <p:grpSpPr>
        <a:xfrm>
          <a:off x="0" y="0"/>
          <a:ext cx="0" cy="0"/>
          <a:chOff x="0" y="0"/>
          <a:chExt cx="0" cy="0"/>
        </a:xfrm>
      </p:grpSpPr>
      <p:sp>
        <p:nvSpPr>
          <p:cNvPr id="243" name="Google Shape;243;p20"/>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44" name="Google Shape;244;p2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Google Shape;245;p20"/>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7" name="Google Shape;247;p20"/>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8" name="Google Shape;248;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9" name="Google Shape;249;p2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50" name="Google Shape;250;p2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51" name="Google Shape;251;p2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2" name="Google Shape;252;p2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3" name="Google Shape;253;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54" name="Google Shape;254;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5" name="Google Shape;255;p2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56" name="Google Shape;256;p2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57" name="Google Shape;257;p2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58" name="Google Shape;258;p2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59" name="Google Shape;259;p2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60"/>
        <p:cNvGrpSpPr/>
        <p:nvPr/>
      </p:nvGrpSpPr>
      <p:grpSpPr>
        <a:xfrm>
          <a:off x="0" y="0"/>
          <a:ext cx="0" cy="0"/>
          <a:chOff x="0" y="0"/>
          <a:chExt cx="0" cy="0"/>
        </a:xfrm>
      </p:grpSpPr>
      <p:sp>
        <p:nvSpPr>
          <p:cNvPr id="261" name="Google Shape;261;p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Google Shape;262;p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3" name="Google Shape;263;p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4" name="Google Shape;264;p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2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70" name="Google Shape;270;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71" name="Google Shape;271;p2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72" name="Google Shape;272;p2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73" name="Google Shape;273;p2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4" name="Google Shape;274;p2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5" name="Google Shape;275;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76" name="Google Shape;276;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77" name="Google Shape;277;p2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78" name="Google Shape;278;p2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79"/>
        <p:cNvGrpSpPr/>
        <p:nvPr/>
      </p:nvGrpSpPr>
      <p:grpSpPr>
        <a:xfrm>
          <a:off x="0" y="0"/>
          <a:ext cx="0" cy="0"/>
          <a:chOff x="0" y="0"/>
          <a:chExt cx="0" cy="0"/>
        </a:xfrm>
      </p:grpSpPr>
      <p:pic>
        <p:nvPicPr>
          <p:cNvPr id="280" name="Google Shape;280;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1" name="Google Shape;281;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2" name="Google Shape;282;p2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83" name="Google Shape;283;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84" name="Google Shape;284;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85" name="Google Shape;285;p2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86" name="Google Shape;286;p2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7" name="Google Shape;287;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88" name="Google Shape;288;p2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89" name="Google Shape;289;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0" name="Google Shape;290;p22"/>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Google Shape;291;p22"/>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Google Shape;292;p22"/>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Google Shape;293;p22"/>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22"/>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22"/>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22"/>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22"/>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8" name="Google Shape;298;p22"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23"/>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23"/>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23"/>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23"/>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23"/>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23"/>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23"/>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9" name="Google Shape;319;p23"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320" name="Google Shape;320;p23"/>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23"/>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p23"/>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3"/>
        <p:cNvGrpSpPr/>
        <p:nvPr/>
      </p:nvGrpSpPr>
      <p:grpSpPr>
        <a:xfrm>
          <a:off x="0" y="0"/>
          <a:ext cx="0" cy="0"/>
          <a:chOff x="0" y="0"/>
          <a:chExt cx="0" cy="0"/>
        </a:xfrm>
      </p:grpSpPr>
      <p:pic>
        <p:nvPicPr>
          <p:cNvPr id="324" name="Google Shape;324;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25" name="Google Shape;325;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6" name="Google Shape;326;p2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27" name="Google Shape;327;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28" name="Google Shape;328;p2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9" name="Google Shape;329;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0" name="Google Shape;330;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1" name="Google Shape;331;p2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332" name="Google Shape;332;p2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33" name="Google Shape;333;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p24"/>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24"/>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36"/>
        <p:cNvGrpSpPr/>
        <p:nvPr/>
      </p:nvGrpSpPr>
      <p:grpSpPr>
        <a:xfrm>
          <a:off x="0" y="0"/>
          <a:ext cx="0" cy="0"/>
          <a:chOff x="0" y="0"/>
          <a:chExt cx="0" cy="0"/>
        </a:xfrm>
      </p:grpSpPr>
      <p:pic>
        <p:nvPicPr>
          <p:cNvPr id="337" name="Google Shape;337;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8" name="Google Shape;338;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9" name="Google Shape;339;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0" name="Google Shape;340;p2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41" name="Google Shape;341;p2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42" name="Google Shape;342;p2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43" name="Google Shape;343;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4" name="Google Shape;344;p2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5" name="Google Shape;345;p2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46" name="Google Shape;346;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7" name="Google Shape;347;p25"/>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25"/>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49"/>
        <p:cNvGrpSpPr/>
        <p:nvPr/>
      </p:nvGrpSpPr>
      <p:grpSpPr>
        <a:xfrm>
          <a:off x="0" y="0"/>
          <a:ext cx="0" cy="0"/>
          <a:chOff x="0" y="0"/>
          <a:chExt cx="0" cy="0"/>
        </a:xfrm>
      </p:grpSpPr>
      <p:pic>
        <p:nvPicPr>
          <p:cNvPr id="350" name="Google Shape;350;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51" name="Google Shape;351;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52" name="Google Shape;352;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53" name="Google Shape;353;p2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4" name="Google Shape;354;p2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55" name="Google Shape;355;p2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56" name="Google Shape;356;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57" name="Google Shape;357;p2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58" name="Google Shape;358;p2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59" name="Google Shape;359;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0" name="Google Shape;360;p26"/>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26"/>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26"/>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26"/>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26"/>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26"/>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26"/>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67"/>
        <p:cNvGrpSpPr/>
        <p:nvPr/>
      </p:nvGrpSpPr>
      <p:grpSpPr>
        <a:xfrm>
          <a:off x="0" y="0"/>
          <a:ext cx="0" cy="0"/>
          <a:chOff x="0" y="0"/>
          <a:chExt cx="0" cy="0"/>
        </a:xfrm>
      </p:grpSpPr>
      <p:pic>
        <p:nvPicPr>
          <p:cNvPr id="368" name="Google Shape;368;p2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69" name="Google Shape;369;p2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70" name="Google Shape;370;p2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71" name="Google Shape;371;p27"/>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72" name="Google Shape;372;p2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73" name="Google Shape;373;p2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74" name="Google Shape;374;p2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75" name="Google Shape;375;p2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76" name="Google Shape;376;p2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77" name="Google Shape;377;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8" name="Google Shape;378;p27"/>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79"/>
        <p:cNvGrpSpPr/>
        <p:nvPr/>
      </p:nvGrpSpPr>
      <p:grpSpPr>
        <a:xfrm>
          <a:off x="0" y="0"/>
          <a:ext cx="0" cy="0"/>
          <a:chOff x="0" y="0"/>
          <a:chExt cx="0" cy="0"/>
        </a:xfrm>
      </p:grpSpPr>
      <p:pic>
        <p:nvPicPr>
          <p:cNvPr id="380" name="Google Shape;380;p2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81" name="Google Shape;381;p2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2" name="Google Shape;382;p2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3" name="Google Shape;383;p28"/>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84" name="Google Shape;384;p2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85" name="Google Shape;385;p2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6" name="Google Shape;386;p2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87" name="Google Shape;387;p2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88" name="Google Shape;388;p2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89" name="Google Shape;389;p2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0" name="Google Shape;390;p28"/>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1" name="Google Shape;391;p28"/>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92"/>
        <p:cNvGrpSpPr/>
        <p:nvPr/>
      </p:nvGrpSpPr>
      <p:grpSpPr>
        <a:xfrm>
          <a:off x="0" y="0"/>
          <a:ext cx="0" cy="0"/>
          <a:chOff x="0" y="0"/>
          <a:chExt cx="0" cy="0"/>
        </a:xfrm>
      </p:grpSpPr>
      <p:sp>
        <p:nvSpPr>
          <p:cNvPr id="393" name="Google Shape;393;p29"/>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94" name="Google Shape;394;p29"/>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0567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8"/>
        <p:cNvGrpSpPr/>
        <p:nvPr/>
      </p:nvGrpSpPr>
      <p:grpSpPr>
        <a:xfrm>
          <a:off x="0" y="0"/>
          <a:ext cx="0" cy="0"/>
          <a:chOff x="0" y="0"/>
          <a:chExt cx="0" cy="0"/>
        </a:xfrm>
      </p:grpSpPr>
      <p:sp>
        <p:nvSpPr>
          <p:cNvPr id="449" name="Google Shape;449;p4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4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4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4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4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Google Shape;454;p4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5" name="Google Shape;455;p4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6" name="Google Shape;456;p4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7" name="Google Shape;457;p4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8" name="Google Shape;458;p4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9" name="Google Shape;459;p4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0" name="Google Shape;460;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1" name="Google Shape;461;p4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2" name="Google Shape;462;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3" name="Google Shape;463;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4" name="Google Shape;464;p4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5" name="Google Shape;465;p4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6" name="Google Shape;466;p4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67"/>
        <p:cNvGrpSpPr/>
        <p:nvPr/>
      </p:nvGrpSpPr>
      <p:grpSpPr>
        <a:xfrm>
          <a:off x="0" y="0"/>
          <a:ext cx="0" cy="0"/>
          <a:chOff x="0" y="0"/>
          <a:chExt cx="0" cy="0"/>
        </a:xfrm>
      </p:grpSpPr>
      <p:sp>
        <p:nvSpPr>
          <p:cNvPr id="468" name="Google Shape;468;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69" name="Google Shape;469;p4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0" name="Google Shape;470;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1" name="Google Shape;471;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2" name="Google Shape;472;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5" name="Google Shape;475;p4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6" name="Google Shape;476;p4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77" name="Google Shape;477;p4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8" name="Google Shape;478;p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9" name="Google Shape;479;p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0" name="Google Shape;480;p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1" name="Google Shape;481;p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2" name="Google Shape;482;p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3" name="Google Shape;483;p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4" name="Google Shape;484;p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5" name="Google Shape;485;p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6"/>
        <p:cNvGrpSpPr/>
        <p:nvPr/>
      </p:nvGrpSpPr>
      <p:grpSpPr>
        <a:xfrm>
          <a:off x="0" y="0"/>
          <a:ext cx="0" cy="0"/>
          <a:chOff x="0" y="0"/>
          <a:chExt cx="0" cy="0"/>
        </a:xfrm>
      </p:grpSpPr>
      <p:sp>
        <p:nvSpPr>
          <p:cNvPr id="487" name="Google Shape;487;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8" name="Google Shape;488;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1" name="Google Shape;491;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2" name="Google Shape;492;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3" name="Google Shape;493;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4" name="Google Shape;494;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6" name="Google Shape;496;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8" name="Google Shape;498;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99" name="Google Shape;499;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0" name="Google Shape;500;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1" name="Google Shape;501;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2" name="Google Shape;502;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3" name="Google Shape;503;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4"/>
        <p:cNvGrpSpPr/>
        <p:nvPr/>
      </p:nvGrpSpPr>
      <p:grpSpPr>
        <a:xfrm>
          <a:off x="0" y="0"/>
          <a:ext cx="0" cy="0"/>
          <a:chOff x="0" y="0"/>
          <a:chExt cx="0" cy="0"/>
        </a:xfrm>
      </p:grpSpPr>
      <p:sp>
        <p:nvSpPr>
          <p:cNvPr id="505" name="Google Shape;505;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8" name="Google Shape;508;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9" name="Google Shape;509;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0" name="Google Shape;510;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1" name="Google Shape;511;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3" name="Google Shape;513;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5" name="Google Shape;515;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6" name="Google Shape;516;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7" name="Google Shape;517;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8" name="Google Shape;518;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19" name="Google Shape;519;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0" name="Google Shape;520;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1" name="Google Shape;521;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2"/>
        <p:cNvGrpSpPr/>
        <p:nvPr/>
      </p:nvGrpSpPr>
      <p:grpSpPr>
        <a:xfrm>
          <a:off x="0" y="0"/>
          <a:ext cx="0" cy="0"/>
          <a:chOff x="0" y="0"/>
          <a:chExt cx="0" cy="0"/>
        </a:xfrm>
      </p:grpSpPr>
      <p:sp>
        <p:nvSpPr>
          <p:cNvPr id="523" name="Google Shape;523;p4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24" name="Google Shape;524;p48"/>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525" name="Google Shape;525;p48"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526" name="Google Shape;526;p4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7" name="Google Shape;527;p4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8" name="Google Shape;528;p4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9" name="Google Shape;529;p4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0" name="Google Shape;530;p4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531" name="Google Shape;531;p48"/>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2" name="Google Shape;532;p48"/>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533" name="Google Shape;533;p48"/>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534" name="Google Shape;534;p48"/>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5" name="Google Shape;535;p48"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536" name="Google Shape;536;p48"/>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7" name="Google Shape;537;p48"/>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8" name="Google Shape;538;p48"/>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48"/>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0" name="Google Shape;540;p48"/>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1" name="Google Shape;541;p48"/>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42"/>
        <p:cNvGrpSpPr/>
        <p:nvPr/>
      </p:nvGrpSpPr>
      <p:grpSpPr>
        <a:xfrm>
          <a:off x="0" y="0"/>
          <a:ext cx="0" cy="0"/>
          <a:chOff x="0" y="0"/>
          <a:chExt cx="0" cy="0"/>
        </a:xfrm>
      </p:grpSpPr>
      <p:pic>
        <p:nvPicPr>
          <p:cNvPr id="543" name="Google Shape;543;p49"/>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544" name="Google Shape;544;p4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45" name="Google Shape;545;p49"/>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546" name="Google Shape;546;p4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7" name="Google Shape;547;p4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8" name="Google Shape;548;p4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9" name="Google Shape;549;p4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0" name="Google Shape;550;p4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1" name="Google Shape;551;p49"/>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552" name="Google Shape;552;p49"/>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553" name="Google Shape;553;p49"/>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4" name="Google Shape;554;p49"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555" name="Google Shape;555;p49"/>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6" name="Google Shape;556;p49"/>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7" name="Google Shape;557;p49"/>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8" name="Google Shape;558;p49"/>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9" name="Google Shape;559;p49"/>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60"/>
        <p:cNvGrpSpPr/>
        <p:nvPr/>
      </p:nvGrpSpPr>
      <p:grpSpPr>
        <a:xfrm>
          <a:off x="0" y="0"/>
          <a:ext cx="0" cy="0"/>
          <a:chOff x="0" y="0"/>
          <a:chExt cx="0" cy="0"/>
        </a:xfrm>
      </p:grpSpPr>
      <p:sp>
        <p:nvSpPr>
          <p:cNvPr id="561" name="Google Shape;561;p50"/>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2" name="Google Shape;562;p50"/>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50"/>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64" name="Google Shape;564;p50"/>
          <p:cNvGrpSpPr/>
          <p:nvPr/>
        </p:nvGrpSpPr>
        <p:grpSpPr>
          <a:xfrm>
            <a:off x="1" y="5607273"/>
            <a:ext cx="12196128" cy="83414"/>
            <a:chOff x="-33239" y="5603791"/>
            <a:chExt cx="9147325" cy="83414"/>
          </a:xfrm>
        </p:grpSpPr>
        <p:cxnSp>
          <p:nvCxnSpPr>
            <p:cNvPr id="565" name="Google Shape;565;p50"/>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66" name="Google Shape;566;p50"/>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72"/>
        <p:cNvGrpSpPr/>
        <p:nvPr/>
      </p:nvGrpSpPr>
      <p:grpSpPr>
        <a:xfrm>
          <a:off x="0" y="0"/>
          <a:ext cx="0" cy="0"/>
          <a:chOff x="0" y="0"/>
          <a:chExt cx="0" cy="0"/>
        </a:xfrm>
      </p:grpSpPr>
      <p:sp>
        <p:nvSpPr>
          <p:cNvPr id="573" name="Google Shape;573;p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4" name="Google Shape;574;p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5" name="Google Shape;575;p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76" name="Google Shape;576;p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7" name="Google Shape;577;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8" name="Google Shape;578;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9" name="Google Shape;579;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80" name="Google Shape;580;p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81" name="Google Shape;581;p52"/>
          <p:cNvSpPr>
            <a:spLocks noGrp="1"/>
          </p:cNvSpPr>
          <p:nvPr>
            <p:ph type="pic" idx="2"/>
          </p:nvPr>
        </p:nvSpPr>
        <p:spPr>
          <a:xfrm>
            <a:off x="9282749" y="1283634"/>
            <a:ext cx="2377500" cy="3173100"/>
          </a:xfrm>
          <a:prstGeom prst="rect">
            <a:avLst/>
          </a:prstGeom>
          <a:noFill/>
          <a:ln>
            <a:noFill/>
          </a:ln>
        </p:spPr>
      </p:sp>
      <p:sp>
        <p:nvSpPr>
          <p:cNvPr id="582" name="Google Shape;582;p52"/>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5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4" name="Google Shape;584;p5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p5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5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7" name="Google Shape;587;p5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8" name="Google Shape;588;p5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9" name="Google Shape;589;p5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90" name="Google Shape;590;p5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91"/>
        <p:cNvGrpSpPr/>
        <p:nvPr/>
      </p:nvGrpSpPr>
      <p:grpSpPr>
        <a:xfrm>
          <a:off x="0" y="0"/>
          <a:ext cx="0" cy="0"/>
          <a:chOff x="0" y="0"/>
          <a:chExt cx="0" cy="0"/>
        </a:xfrm>
      </p:grpSpPr>
      <p:sp>
        <p:nvSpPr>
          <p:cNvPr id="592" name="Google Shape;592;p5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3" name="Google Shape;593;p53"/>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594" name="Google Shape;594;p53"/>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95" name="Google Shape;595;p5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5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97" name="Google Shape;597;p5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98" name="Google Shape;598;p5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99" name="Google Shape;599;p5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600" name="Google Shape;600;p53"/>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53"/>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53"/>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53"/>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3"/>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605"/>
        <p:cNvGrpSpPr/>
        <p:nvPr/>
      </p:nvGrpSpPr>
      <p:grpSpPr>
        <a:xfrm>
          <a:off x="0" y="0"/>
          <a:ext cx="0" cy="0"/>
          <a:chOff x="0" y="0"/>
          <a:chExt cx="0" cy="0"/>
        </a:xfrm>
      </p:grpSpPr>
      <p:sp>
        <p:nvSpPr>
          <p:cNvPr id="606" name="Google Shape;606;p5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7" name="Google Shape;607;p5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08" name="Google Shape;608;p5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09" name="Google Shape;609;p5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0" name="Google Shape;610;p5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11" name="Google Shape;611;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2" name="Google Shape;612;p5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13" name="Google Shape;613;p5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14" name="Google Shape;614;p54"/>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p54"/>
          <p:cNvSpPr>
            <a:spLocks noGrp="1"/>
          </p:cNvSpPr>
          <p:nvPr>
            <p:ph type="pic" idx="2"/>
          </p:nvPr>
        </p:nvSpPr>
        <p:spPr>
          <a:xfrm>
            <a:off x="8832388" y="1251284"/>
            <a:ext cx="3251700" cy="2499000"/>
          </a:xfrm>
          <a:prstGeom prst="rect">
            <a:avLst/>
          </a:prstGeom>
          <a:noFill/>
          <a:ln>
            <a:noFill/>
          </a:ln>
        </p:spPr>
      </p:sp>
      <p:sp>
        <p:nvSpPr>
          <p:cNvPr id="616" name="Google Shape;616;p54"/>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617"/>
        <p:cNvGrpSpPr/>
        <p:nvPr/>
      </p:nvGrpSpPr>
      <p:grpSpPr>
        <a:xfrm>
          <a:off x="0" y="0"/>
          <a:ext cx="0" cy="0"/>
          <a:chOff x="0" y="0"/>
          <a:chExt cx="0" cy="0"/>
        </a:xfrm>
      </p:grpSpPr>
      <p:sp>
        <p:nvSpPr>
          <p:cNvPr id="618" name="Google Shape;618;p5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9" name="Google Shape;619;p5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0" name="Google Shape;620;p5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1" name="Google Shape;621;p5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22" name="Google Shape;622;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23" name="Google Shape;623;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4" name="Google Shape;624;p5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25" name="Google Shape;625;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6" name="Google Shape;626;p55"/>
          <p:cNvSpPr>
            <a:spLocks noGrp="1"/>
          </p:cNvSpPr>
          <p:nvPr>
            <p:ph type="pic" idx="2"/>
          </p:nvPr>
        </p:nvSpPr>
        <p:spPr>
          <a:xfrm>
            <a:off x="9093038" y="1058781"/>
            <a:ext cx="2715900" cy="2715900"/>
          </a:xfrm>
          <a:prstGeom prst="rect">
            <a:avLst/>
          </a:prstGeom>
          <a:noFill/>
          <a:ln>
            <a:noFill/>
          </a:ln>
        </p:spPr>
      </p:sp>
      <p:sp>
        <p:nvSpPr>
          <p:cNvPr id="627" name="Google Shape;627;p5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8" name="Google Shape;628;p5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5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0" name="Google Shape;630;p5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1" name="Google Shape;631;p5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2" name="Google Shape;632;p5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34"/>
        <p:cNvGrpSpPr/>
        <p:nvPr/>
      </p:nvGrpSpPr>
      <p:grpSpPr>
        <a:xfrm>
          <a:off x="0" y="0"/>
          <a:ext cx="0" cy="0"/>
          <a:chOff x="0" y="0"/>
          <a:chExt cx="0" cy="0"/>
        </a:xfrm>
      </p:grpSpPr>
      <p:sp>
        <p:nvSpPr>
          <p:cNvPr id="635" name="Google Shape;635;p5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6" name="Google Shape;636;p56"/>
          <p:cNvSpPr>
            <a:spLocks noGrp="1"/>
          </p:cNvSpPr>
          <p:nvPr>
            <p:ph type="pic" idx="2"/>
          </p:nvPr>
        </p:nvSpPr>
        <p:spPr>
          <a:xfrm>
            <a:off x="8953152" y="1444919"/>
            <a:ext cx="2916900" cy="2596800"/>
          </a:xfrm>
          <a:prstGeom prst="rect">
            <a:avLst/>
          </a:prstGeom>
          <a:noFill/>
          <a:ln>
            <a:noFill/>
          </a:ln>
        </p:spPr>
      </p:sp>
      <p:sp>
        <p:nvSpPr>
          <p:cNvPr id="637" name="Google Shape;637;p5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38" name="Google Shape;638;p5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39" name="Google Shape;639;p5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5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41" name="Google Shape;641;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2" name="Google Shape;642;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3" name="Google Shape;643;p5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44" name="Google Shape;644;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5" name="Google Shape;645;p56"/>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46"/>
        <p:cNvGrpSpPr/>
        <p:nvPr/>
      </p:nvGrpSpPr>
      <p:grpSpPr>
        <a:xfrm>
          <a:off x="0" y="0"/>
          <a:ext cx="0" cy="0"/>
          <a:chOff x="0" y="0"/>
          <a:chExt cx="0" cy="0"/>
        </a:xfrm>
      </p:grpSpPr>
      <p:sp>
        <p:nvSpPr>
          <p:cNvPr id="647" name="Google Shape;647;p57"/>
          <p:cNvSpPr>
            <a:spLocks noGrp="1"/>
          </p:cNvSpPr>
          <p:nvPr>
            <p:ph type="pic" idx="2"/>
          </p:nvPr>
        </p:nvSpPr>
        <p:spPr>
          <a:xfrm>
            <a:off x="9810967" y="1562916"/>
            <a:ext cx="1152000" cy="1143000"/>
          </a:xfrm>
          <a:prstGeom prst="rect">
            <a:avLst/>
          </a:prstGeom>
          <a:noFill/>
          <a:ln>
            <a:noFill/>
          </a:ln>
        </p:spPr>
      </p:sp>
      <p:sp>
        <p:nvSpPr>
          <p:cNvPr id="648" name="Google Shape;648;p57"/>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57"/>
          <p:cNvSpPr>
            <a:spLocks noGrp="1"/>
          </p:cNvSpPr>
          <p:nvPr>
            <p:ph type="pic" idx="3"/>
          </p:nvPr>
        </p:nvSpPr>
        <p:spPr>
          <a:xfrm>
            <a:off x="9757009" y="3260706"/>
            <a:ext cx="1216200" cy="987600"/>
          </a:xfrm>
          <a:prstGeom prst="rect">
            <a:avLst/>
          </a:prstGeom>
          <a:noFill/>
          <a:ln>
            <a:noFill/>
          </a:ln>
        </p:spPr>
      </p:sp>
      <p:sp>
        <p:nvSpPr>
          <p:cNvPr id="650" name="Google Shape;650;p57"/>
          <p:cNvSpPr>
            <a:spLocks noGrp="1"/>
          </p:cNvSpPr>
          <p:nvPr>
            <p:ph type="pic" idx="4"/>
          </p:nvPr>
        </p:nvSpPr>
        <p:spPr>
          <a:xfrm>
            <a:off x="9810967" y="4777725"/>
            <a:ext cx="1143000" cy="1143000"/>
          </a:xfrm>
          <a:prstGeom prst="rect">
            <a:avLst/>
          </a:prstGeom>
          <a:noFill/>
          <a:ln>
            <a:noFill/>
          </a:ln>
        </p:spPr>
      </p:sp>
      <p:cxnSp>
        <p:nvCxnSpPr>
          <p:cNvPr id="651" name="Google Shape;651;p5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2" name="Google Shape;652;p5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3" name="Google Shape;653;p5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54" name="Google Shape;654;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55" name="Google Shape;655;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6" name="Google Shape;656;p5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57" name="Google Shape;657;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58" name="Google Shape;658;p5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59"/>
        <p:cNvGrpSpPr/>
        <p:nvPr/>
      </p:nvGrpSpPr>
      <p:grpSpPr>
        <a:xfrm>
          <a:off x="0" y="0"/>
          <a:ext cx="0" cy="0"/>
          <a:chOff x="0" y="0"/>
          <a:chExt cx="0" cy="0"/>
        </a:xfrm>
      </p:grpSpPr>
      <p:sp>
        <p:nvSpPr>
          <p:cNvPr id="660" name="Google Shape;660;p5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1" name="Google Shape;661;p5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2" name="Google Shape;662;p5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63" name="Google Shape;663;p5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64" name="Google Shape;664;p5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65" name="Google Shape;665;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6" name="Google Shape;666;p5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67" name="Google Shape;667;p5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68" name="Google Shape;668;p58"/>
          <p:cNvSpPr>
            <a:spLocks noGrp="1"/>
          </p:cNvSpPr>
          <p:nvPr>
            <p:ph type="pic" idx="2"/>
          </p:nvPr>
        </p:nvSpPr>
        <p:spPr>
          <a:xfrm>
            <a:off x="9209369" y="1251283"/>
            <a:ext cx="2404500" cy="2949900"/>
          </a:xfrm>
          <a:prstGeom prst="rect">
            <a:avLst/>
          </a:prstGeom>
          <a:noFill/>
          <a:ln>
            <a:noFill/>
          </a:ln>
        </p:spPr>
      </p:sp>
      <p:sp>
        <p:nvSpPr>
          <p:cNvPr id="669" name="Google Shape;669;p58"/>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58"/>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58"/>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72"/>
        <p:cNvGrpSpPr/>
        <p:nvPr/>
      </p:nvGrpSpPr>
      <p:grpSpPr>
        <a:xfrm>
          <a:off x="0" y="0"/>
          <a:ext cx="0" cy="0"/>
          <a:chOff x="0" y="0"/>
          <a:chExt cx="0" cy="0"/>
        </a:xfrm>
      </p:grpSpPr>
      <p:sp>
        <p:nvSpPr>
          <p:cNvPr id="673" name="Google Shape;673;p5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9"/>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5" name="Google Shape;675;p59"/>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6" name="Google Shape;676;p59"/>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59"/>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8"/>
        <p:cNvGrpSpPr/>
        <p:nvPr/>
      </p:nvGrpSpPr>
      <p:grpSpPr>
        <a:xfrm>
          <a:off x="0" y="0"/>
          <a:ext cx="0" cy="0"/>
          <a:chOff x="0" y="0"/>
          <a:chExt cx="0" cy="0"/>
        </a:xfrm>
      </p:grpSpPr>
      <p:sp>
        <p:nvSpPr>
          <p:cNvPr id="679" name="Google Shape;679;p6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80"/>
        <p:cNvGrpSpPr/>
        <p:nvPr/>
      </p:nvGrpSpPr>
      <p:grpSpPr>
        <a:xfrm>
          <a:off x="0" y="0"/>
          <a:ext cx="0" cy="0"/>
          <a:chOff x="0" y="0"/>
          <a:chExt cx="0" cy="0"/>
        </a:xfrm>
      </p:grpSpPr>
      <p:sp>
        <p:nvSpPr>
          <p:cNvPr id="681" name="Google Shape;681;p6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2" name="Google Shape;682;p6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3" name="Google Shape;683;p6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84" name="Google Shape;684;p6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85" name="Google Shape;685;p6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86" name="Google Shape;68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7" name="Google Shape;687;p6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88" name="Google Shape;688;p6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89" name="Google Shape;689;p61"/>
          <p:cNvSpPr>
            <a:spLocks noGrp="1"/>
          </p:cNvSpPr>
          <p:nvPr>
            <p:ph type="pic" idx="2"/>
          </p:nvPr>
        </p:nvSpPr>
        <p:spPr>
          <a:xfrm>
            <a:off x="8916576" y="1661249"/>
            <a:ext cx="2990100" cy="2715900"/>
          </a:xfrm>
          <a:prstGeom prst="rect">
            <a:avLst/>
          </a:prstGeom>
          <a:noFill/>
          <a:ln>
            <a:noFill/>
          </a:ln>
        </p:spPr>
      </p:sp>
      <p:sp>
        <p:nvSpPr>
          <p:cNvPr id="690" name="Google Shape;690;p61"/>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2" name="Google Shape;692;p61"/>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61"/>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94"/>
        <p:cNvGrpSpPr/>
        <p:nvPr/>
      </p:nvGrpSpPr>
      <p:grpSpPr>
        <a:xfrm>
          <a:off x="0" y="0"/>
          <a:ext cx="0" cy="0"/>
          <a:chOff x="0" y="0"/>
          <a:chExt cx="0" cy="0"/>
        </a:xfrm>
      </p:grpSpPr>
      <p:sp>
        <p:nvSpPr>
          <p:cNvPr id="695" name="Google Shape;695;p6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6" name="Google Shape;696;p6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7" name="Google Shape;697;p6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8" name="Google Shape;698;p6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99" name="Google Shape;699;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00" name="Google Shape;700;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01" name="Google Shape;701;p6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702" name="Google Shape;702;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03" name="Google Shape;703;p62"/>
          <p:cNvSpPr>
            <a:spLocks noGrp="1"/>
          </p:cNvSpPr>
          <p:nvPr>
            <p:ph type="pic" idx="2"/>
          </p:nvPr>
        </p:nvSpPr>
        <p:spPr>
          <a:xfrm>
            <a:off x="9093038" y="1058781"/>
            <a:ext cx="2715900" cy="2715900"/>
          </a:xfrm>
          <a:prstGeom prst="rect">
            <a:avLst/>
          </a:prstGeom>
          <a:noFill/>
          <a:ln>
            <a:noFill/>
          </a:ln>
        </p:spPr>
      </p:sp>
      <p:sp>
        <p:nvSpPr>
          <p:cNvPr id="704" name="Google Shape;704;p62"/>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62"/>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62"/>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62"/>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62"/>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62"/>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62"/>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711"/>
        <p:cNvGrpSpPr/>
        <p:nvPr/>
      </p:nvGrpSpPr>
      <p:grpSpPr>
        <a:xfrm>
          <a:off x="0" y="0"/>
          <a:ext cx="0" cy="0"/>
          <a:chOff x="0" y="0"/>
          <a:chExt cx="0" cy="0"/>
        </a:xfrm>
      </p:grpSpPr>
      <p:sp>
        <p:nvSpPr>
          <p:cNvPr id="712" name="Google Shape;712;p6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3" name="Google Shape;713;p63"/>
          <p:cNvSpPr>
            <a:spLocks noGrp="1"/>
          </p:cNvSpPr>
          <p:nvPr>
            <p:ph type="pic" idx="2"/>
          </p:nvPr>
        </p:nvSpPr>
        <p:spPr>
          <a:xfrm>
            <a:off x="9510134" y="1431036"/>
            <a:ext cx="1965900" cy="3996000"/>
          </a:xfrm>
          <a:prstGeom prst="rect">
            <a:avLst/>
          </a:prstGeom>
          <a:noFill/>
          <a:ln>
            <a:noFill/>
          </a:ln>
        </p:spPr>
      </p:sp>
      <p:cxnSp>
        <p:nvCxnSpPr>
          <p:cNvPr id="714" name="Google Shape;714;p6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5" name="Google Shape;715;p6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6" name="Google Shape;716;p6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17" name="Google Shape;717;p6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18" name="Google Shape;718;p6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19" name="Google Shape;719;p6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720" name="Google Shape;720;p6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21" name="Google Shape;721;p63"/>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3"/>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3"/>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3"/>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3"/>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3"/>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3"/>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3"/>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1_2 Reading tip with pic and conversation bubbles">
    <p:spTree>
      <p:nvGrpSpPr>
        <p:cNvPr id="1" name="Shape 734"/>
        <p:cNvGrpSpPr/>
        <p:nvPr/>
      </p:nvGrpSpPr>
      <p:grpSpPr>
        <a:xfrm>
          <a:off x="0" y="0"/>
          <a:ext cx="0" cy="0"/>
          <a:chOff x="0" y="0"/>
          <a:chExt cx="0" cy="0"/>
        </a:xfrm>
      </p:grpSpPr>
      <p:pic>
        <p:nvPicPr>
          <p:cNvPr id="735" name="Google Shape;735;p65" descr="A group of people sitting at a table&#10;&#10;Description automatically generated"/>
          <p:cNvPicPr preferRelativeResize="0"/>
          <p:nvPr/>
        </p:nvPicPr>
        <p:blipFill rotWithShape="1">
          <a:blip r:embed="rId2">
            <a:alphaModFix/>
          </a:blip>
          <a:srcRect l="13031" t="9821" r="20916" b="27808"/>
          <a:stretch/>
        </p:blipFill>
        <p:spPr>
          <a:xfrm>
            <a:off x="5504925" y="3289625"/>
            <a:ext cx="4293734" cy="2702862"/>
          </a:xfrm>
          <a:prstGeom prst="rect">
            <a:avLst/>
          </a:prstGeom>
          <a:noFill/>
          <a:ln w="22225" cap="flat" cmpd="sng">
            <a:solidFill>
              <a:srgbClr val="666666"/>
            </a:solidFill>
            <a:prstDash val="solid"/>
            <a:round/>
            <a:headEnd type="none" w="sm" len="sm"/>
            <a:tailEnd type="none" w="sm" len="sm"/>
          </a:ln>
        </p:spPr>
      </p:pic>
      <p:sp>
        <p:nvSpPr>
          <p:cNvPr id="736" name="Google Shape;736;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7" name="Google Shape;737;p65"/>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65"/>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65"/>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0" name="Google Shape;740;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1" name="Google Shape;741;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42" name="Google Shape;742;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43" name="Google Shape;743;p65"/>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44" name="Google Shape;744;p65" descr="A picture containing vector graphics&#10;&#10;Description automatically generated"/>
          <p:cNvPicPr preferRelativeResize="0"/>
          <p:nvPr/>
        </p:nvPicPr>
        <p:blipFill rotWithShape="1">
          <a:blip r:embed="rId4">
            <a:alphaModFix/>
          </a:blip>
          <a:srcRect/>
          <a:stretch/>
        </p:blipFill>
        <p:spPr>
          <a:xfrm>
            <a:off x="8721174" y="6196177"/>
            <a:ext cx="687747" cy="615553"/>
          </a:xfrm>
          <a:prstGeom prst="rect">
            <a:avLst/>
          </a:prstGeom>
          <a:noFill/>
          <a:ln>
            <a:noFill/>
          </a:ln>
        </p:spPr>
      </p:pic>
      <p:pic>
        <p:nvPicPr>
          <p:cNvPr id="745" name="Google Shape;745;p65"/>
          <p:cNvPicPr preferRelativeResize="0"/>
          <p:nvPr/>
        </p:nvPicPr>
        <p:blipFill rotWithShape="1">
          <a:blip r:embed="rId5">
            <a:alphaModFix/>
          </a:blip>
          <a:srcRect/>
          <a:stretch/>
        </p:blipFill>
        <p:spPr>
          <a:xfrm>
            <a:off x="6134673" y="6324412"/>
            <a:ext cx="529889" cy="497950"/>
          </a:xfrm>
          <a:prstGeom prst="rect">
            <a:avLst/>
          </a:prstGeom>
          <a:noFill/>
          <a:ln>
            <a:noFill/>
          </a:ln>
        </p:spPr>
      </p:pic>
      <p:pic>
        <p:nvPicPr>
          <p:cNvPr id="746" name="Google Shape;746;p65"/>
          <p:cNvPicPr preferRelativeResize="0"/>
          <p:nvPr/>
        </p:nvPicPr>
        <p:blipFill rotWithShape="1">
          <a:blip r:embed="rId6">
            <a:alphaModFix/>
          </a:blip>
          <a:srcRect/>
          <a:stretch/>
        </p:blipFill>
        <p:spPr>
          <a:xfrm>
            <a:off x="3847875" y="6251086"/>
            <a:ext cx="309931" cy="493980"/>
          </a:xfrm>
          <a:prstGeom prst="rect">
            <a:avLst/>
          </a:prstGeom>
          <a:noFill/>
          <a:ln>
            <a:noFill/>
          </a:ln>
        </p:spPr>
      </p:pic>
      <p:sp>
        <p:nvSpPr>
          <p:cNvPr id="747" name="Google Shape;747;p65"/>
          <p:cNvSpPr txBox="1">
            <a:spLocks noGrp="1"/>
          </p:cNvSpPr>
          <p:nvPr>
            <p:ph type="body" idx="4"/>
          </p:nvPr>
        </p:nvSpPr>
        <p:spPr>
          <a:xfrm rot="-2153581">
            <a:off x="3698452" y="2197688"/>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65"/>
          <p:cNvSpPr/>
          <p:nvPr/>
        </p:nvSpPr>
        <p:spPr>
          <a:xfrm rot="949913">
            <a:off x="8197946" y="1549935"/>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9" name="Google Shape;749;p65"/>
          <p:cNvSpPr txBox="1">
            <a:spLocks noGrp="1"/>
          </p:cNvSpPr>
          <p:nvPr>
            <p:ph type="body" idx="5"/>
          </p:nvPr>
        </p:nvSpPr>
        <p:spPr>
          <a:xfrm rot="860453">
            <a:off x="8789270" y="1869148"/>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5"/>
          <p:cNvSpPr/>
          <p:nvPr/>
        </p:nvSpPr>
        <p:spPr>
          <a:xfrm rot="-2036101" flipH="1">
            <a:off x="3380732" y="1812658"/>
            <a:ext cx="3328065" cy="23819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1" name="Google Shape;751;p65"/>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752"/>
        <p:cNvGrpSpPr/>
        <p:nvPr/>
      </p:nvGrpSpPr>
      <p:grpSpPr>
        <a:xfrm>
          <a:off x="0" y="0"/>
          <a:ext cx="0" cy="0"/>
          <a:chOff x="0" y="0"/>
          <a:chExt cx="0" cy="0"/>
        </a:xfrm>
      </p:grpSpPr>
      <p:sp>
        <p:nvSpPr>
          <p:cNvPr id="753" name="Google Shape;753;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4" name="Google Shape;754;p6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6"/>
          <p:cNvSpPr txBox="1">
            <a:spLocks noGrp="1"/>
          </p:cNvSpPr>
          <p:nvPr>
            <p:ph type="body" idx="2"/>
          </p:nvPr>
        </p:nvSpPr>
        <p:spPr>
          <a:xfrm>
            <a:off x="257516" y="1185174"/>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66"/>
          <p:cNvSpPr txBox="1">
            <a:spLocks noGrp="1"/>
          </p:cNvSpPr>
          <p:nvPr>
            <p:ph type="body" idx="3"/>
          </p:nvPr>
        </p:nvSpPr>
        <p:spPr>
          <a:xfrm>
            <a:off x="257516" y="3707750"/>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66"/>
          <p:cNvSpPr txBox="1">
            <a:spLocks noGrp="1"/>
          </p:cNvSpPr>
          <p:nvPr>
            <p:ph type="body" idx="4"/>
          </p:nvPr>
        </p:nvSpPr>
        <p:spPr>
          <a:xfrm>
            <a:off x="3790949" y="1947062"/>
            <a:ext cx="4066200" cy="415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8" name="Google Shape;758;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9" name="Google Shape;759;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60" name="Google Shape;760;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1" name="Google Shape;761;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2" name="Google Shape;762;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63" name="Google Shape;763;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64" name="Google Shape;764;p6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65" name="Google Shape;765;p66"/>
          <p:cNvSpPr>
            <a:spLocks noGrp="1"/>
          </p:cNvSpPr>
          <p:nvPr>
            <p:ph type="pic" idx="5"/>
          </p:nvPr>
        </p:nvSpPr>
        <p:spPr>
          <a:xfrm>
            <a:off x="7865512" y="1933588"/>
            <a:ext cx="4066200" cy="41520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66"/>
        <p:cNvGrpSpPr/>
        <p:nvPr/>
      </p:nvGrpSpPr>
      <p:grpSpPr>
        <a:xfrm>
          <a:off x="0" y="0"/>
          <a:ext cx="0" cy="0"/>
          <a:chOff x="0" y="0"/>
          <a:chExt cx="0" cy="0"/>
        </a:xfrm>
      </p:grpSpPr>
      <p:sp>
        <p:nvSpPr>
          <p:cNvPr id="767" name="Google Shape;767;p6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8" name="Google Shape;768;p6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9" name="Google Shape;769;p6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70" name="Google Shape;770;p6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71" name="Google Shape;771;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72" name="Google Shape;772;p6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73" name="Google Shape;773;p6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74" name="Google Shape;774;p6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75" name="Google Shape;775;p6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67"/>
          <p:cNvSpPr>
            <a:spLocks noGrp="1"/>
          </p:cNvSpPr>
          <p:nvPr>
            <p:ph type="pic" idx="2"/>
          </p:nvPr>
        </p:nvSpPr>
        <p:spPr>
          <a:xfrm>
            <a:off x="457146" y="524736"/>
            <a:ext cx="2514600" cy="2935200"/>
          </a:xfrm>
          <a:prstGeom prst="rect">
            <a:avLst/>
          </a:prstGeom>
          <a:noFill/>
          <a:ln>
            <a:noFill/>
          </a:ln>
        </p:spPr>
      </p:sp>
      <p:sp>
        <p:nvSpPr>
          <p:cNvPr id="777" name="Google Shape;777;p6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78"/>
        <p:cNvGrpSpPr/>
        <p:nvPr/>
      </p:nvGrpSpPr>
      <p:grpSpPr>
        <a:xfrm>
          <a:off x="0" y="0"/>
          <a:ext cx="0" cy="0"/>
          <a:chOff x="0" y="0"/>
          <a:chExt cx="0" cy="0"/>
        </a:xfrm>
      </p:grpSpPr>
      <p:sp>
        <p:nvSpPr>
          <p:cNvPr id="779" name="Google Shape;779;p6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0" name="Google Shape;780;p68"/>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68"/>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82" name="Google Shape;782;p6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3" name="Google Shape;783;p6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84" name="Google Shape;784;p6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5" name="Google Shape;785;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86" name="Google Shape;786;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87" name="Google Shape;787;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88" name="Google Shape;788;p68"/>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789" name="Google Shape;789;p68"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90" name="Google Shape;790;p68"/>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1" name="Google Shape;791;p68"/>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68"/>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3" name="Google Shape;793;p68"/>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68"/>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95"/>
        <p:cNvGrpSpPr/>
        <p:nvPr/>
      </p:nvGrpSpPr>
      <p:grpSpPr>
        <a:xfrm>
          <a:off x="0" y="0"/>
          <a:ext cx="0" cy="0"/>
          <a:chOff x="0" y="0"/>
          <a:chExt cx="0" cy="0"/>
        </a:xfrm>
      </p:grpSpPr>
      <p:sp>
        <p:nvSpPr>
          <p:cNvPr id="796" name="Google Shape;796;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69"/>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69"/>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69"/>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00" name="Google Shape;800;p6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1" name="Google Shape;801;p6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02" name="Google Shape;802;p6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3" name="Google Shape;803;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4" name="Google Shape;804;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05" name="Google Shape;805;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06" name="Google Shape;806;p69"/>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807" name="Google Shape;807;p69"/>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69"/>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9" name="Google Shape;809;p69"/>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69"/>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11"/>
        <p:cNvGrpSpPr/>
        <p:nvPr/>
      </p:nvGrpSpPr>
      <p:grpSpPr>
        <a:xfrm>
          <a:off x="0" y="0"/>
          <a:ext cx="0" cy="0"/>
          <a:chOff x="0" y="0"/>
          <a:chExt cx="0" cy="0"/>
        </a:xfrm>
      </p:grpSpPr>
      <p:sp>
        <p:nvSpPr>
          <p:cNvPr id="812" name="Google Shape;812;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3" name="Google Shape;813;p70"/>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70"/>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5" name="Google Shape;815;p70"/>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70"/>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17" name="Google Shape;817;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8" name="Google Shape;818;p7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19" name="Google Shape;819;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0" name="Google Shape;820;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21" name="Google Shape;821;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22" name="Google Shape;822;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23" name="Google Shape;823;p7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4"/>
        <p:cNvGrpSpPr/>
        <p:nvPr/>
      </p:nvGrpSpPr>
      <p:grpSpPr>
        <a:xfrm>
          <a:off x="0" y="0"/>
          <a:ext cx="0" cy="0"/>
          <a:chOff x="0" y="0"/>
          <a:chExt cx="0" cy="0"/>
        </a:xfrm>
      </p:grpSpPr>
      <p:sp>
        <p:nvSpPr>
          <p:cNvPr id="825" name="Google Shape;825;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6" name="Google Shape;826;p71"/>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827" name="Google Shape;827;p7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28" name="Google Shape;828;p7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29" name="Google Shape;829;p7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30" name="Google Shape;830;p7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31" name="Google Shape;831;p7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32" name="Google Shape;832;p7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33"/>
        <p:cNvGrpSpPr/>
        <p:nvPr/>
      </p:nvGrpSpPr>
      <p:grpSpPr>
        <a:xfrm>
          <a:off x="0" y="0"/>
          <a:ext cx="0" cy="0"/>
          <a:chOff x="0" y="0"/>
          <a:chExt cx="0" cy="0"/>
        </a:xfrm>
      </p:grpSpPr>
      <p:sp>
        <p:nvSpPr>
          <p:cNvPr id="834" name="Google Shape;834;p7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5" name="Google Shape;835;p7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6" name="Google Shape;836;p7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37" name="Google Shape;837;p7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38" name="Google Shape;838;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39" name="Google Shape;839;p7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40" name="Google Shape;840;p7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41" name="Google Shape;841;p72"/>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42"/>
        <p:cNvGrpSpPr/>
        <p:nvPr/>
      </p:nvGrpSpPr>
      <p:grpSpPr>
        <a:xfrm>
          <a:off x="0" y="0"/>
          <a:ext cx="0" cy="0"/>
          <a:chOff x="0" y="0"/>
          <a:chExt cx="0" cy="0"/>
        </a:xfrm>
      </p:grpSpPr>
      <p:sp>
        <p:nvSpPr>
          <p:cNvPr id="843" name="Google Shape;843;p7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44" name="Google Shape;844;p7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45" name="Google Shape;845;p7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46" name="Google Shape;846;p7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47" name="Google Shape;847;p73"/>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48" name="Google Shape;848;p7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49" name="Google Shape;849;p7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50" name="Google Shape;850;p73"/>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51"/>
        <p:cNvGrpSpPr/>
        <p:nvPr/>
      </p:nvGrpSpPr>
      <p:grpSpPr>
        <a:xfrm>
          <a:off x="0" y="0"/>
          <a:ext cx="0" cy="0"/>
          <a:chOff x="0" y="0"/>
          <a:chExt cx="0" cy="0"/>
        </a:xfrm>
      </p:grpSpPr>
      <p:sp>
        <p:nvSpPr>
          <p:cNvPr id="852" name="Google Shape;852;p7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53" name="Google Shape;853;p7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54" name="Google Shape;854;p7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55" name="Google Shape;855;p7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56" name="Google Shape;856;p7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57" name="Google Shape;857;p7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58" name="Google Shape;858;p7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59" name="Google Shape;859;p7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60" name="Google Shape;860;p7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1" name="Google Shape;861;p74"/>
          <p:cNvSpPr>
            <a:spLocks noGrp="1"/>
          </p:cNvSpPr>
          <p:nvPr>
            <p:ph type="pic" idx="2"/>
          </p:nvPr>
        </p:nvSpPr>
        <p:spPr>
          <a:xfrm>
            <a:off x="457146" y="524736"/>
            <a:ext cx="2514600" cy="2935200"/>
          </a:xfrm>
          <a:prstGeom prst="rect">
            <a:avLst/>
          </a:prstGeom>
          <a:noFill/>
          <a:ln>
            <a:noFill/>
          </a:ln>
        </p:spPr>
      </p:sp>
      <p:sp>
        <p:nvSpPr>
          <p:cNvPr id="862" name="Google Shape;862;p7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68"/>
        <p:cNvGrpSpPr/>
        <p:nvPr/>
      </p:nvGrpSpPr>
      <p:grpSpPr>
        <a:xfrm>
          <a:off x="0" y="0"/>
          <a:ext cx="0" cy="0"/>
          <a:chOff x="0" y="0"/>
          <a:chExt cx="0" cy="0"/>
        </a:xfrm>
      </p:grpSpPr>
      <p:pic>
        <p:nvPicPr>
          <p:cNvPr id="869" name="Google Shape;869;p76"/>
          <p:cNvPicPr preferRelativeResize="0"/>
          <p:nvPr/>
        </p:nvPicPr>
        <p:blipFill rotWithShape="1">
          <a:blip r:embed="rId2">
            <a:alphaModFix/>
          </a:blip>
          <a:srcRect r="3426" b="1768"/>
          <a:stretch/>
        </p:blipFill>
        <p:spPr>
          <a:xfrm>
            <a:off x="100730" y="1690950"/>
            <a:ext cx="5619569" cy="4136177"/>
          </a:xfrm>
          <a:prstGeom prst="rect">
            <a:avLst/>
          </a:prstGeom>
          <a:noFill/>
          <a:ln>
            <a:noFill/>
          </a:ln>
        </p:spPr>
      </p:pic>
      <p:sp>
        <p:nvSpPr>
          <p:cNvPr id="870" name="Google Shape;870;p7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1" name="Google Shape;871;p76"/>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872" name="Google Shape;872;p7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3" name="Google Shape;873;p7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4" name="Google Shape;874;p7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7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6" name="Google Shape;876;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77" name="Google Shape;877;p7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78" name="Google Shape;878;p76"/>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879" name="Google Shape;879;p76"/>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80" name="Google Shape;880;p7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881" name="Google Shape;881;p76"/>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2" name="Google Shape;882;p76"/>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3" name="Google Shape;883;p76"/>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76"/>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76"/>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86"/>
        <p:cNvGrpSpPr/>
        <p:nvPr/>
      </p:nvGrpSpPr>
      <p:grpSpPr>
        <a:xfrm>
          <a:off x="0" y="0"/>
          <a:ext cx="0" cy="0"/>
          <a:chOff x="0" y="0"/>
          <a:chExt cx="0" cy="0"/>
        </a:xfrm>
      </p:grpSpPr>
      <p:pic>
        <p:nvPicPr>
          <p:cNvPr id="887" name="Google Shape;887;p7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88" name="Google Shape;888;p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89" name="Google Shape;889;p7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0" name="Google Shape;890;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1" name="Google Shape;891;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2" name="Google Shape;892;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93" name="Google Shape;893;p7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4" name="Google Shape;894;p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895" name="Google Shape;895;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96" name="Google Shape;896;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7" name="Google Shape;897;p7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7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7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7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7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77"/>
          <p:cNvSpPr>
            <a:spLocks noGrp="1"/>
          </p:cNvSpPr>
          <p:nvPr>
            <p:ph type="pic" idx="9"/>
          </p:nvPr>
        </p:nvSpPr>
        <p:spPr>
          <a:xfrm>
            <a:off x="7967502" y="1420398"/>
            <a:ext cx="3962100" cy="3122700"/>
          </a:xfrm>
          <a:prstGeom prst="rect">
            <a:avLst/>
          </a:prstGeom>
          <a:noFill/>
          <a:ln>
            <a:noFill/>
          </a:ln>
        </p:spPr>
      </p:sp>
      <p:sp>
        <p:nvSpPr>
          <p:cNvPr id="906" name="Google Shape;906;p77"/>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07"/>
        <p:cNvGrpSpPr/>
        <p:nvPr/>
      </p:nvGrpSpPr>
      <p:grpSpPr>
        <a:xfrm>
          <a:off x="0" y="0"/>
          <a:ext cx="0" cy="0"/>
          <a:chOff x="0" y="0"/>
          <a:chExt cx="0" cy="0"/>
        </a:xfrm>
      </p:grpSpPr>
      <p:pic>
        <p:nvPicPr>
          <p:cNvPr id="908" name="Google Shape;908;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09" name="Google Shape;909;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10" name="Google Shape;910;p7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1" name="Google Shape;911;p78"/>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912" name="Google Shape;912;p7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13" name="Google Shape;913;p7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14" name="Google Shape;914;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15" name="Google Shape;915;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6" name="Google Shape;916;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17" name="Google Shape;917;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8" name="Google Shape;918;p78"/>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8"/>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920"/>
        <p:cNvGrpSpPr/>
        <p:nvPr/>
      </p:nvGrpSpPr>
      <p:grpSpPr>
        <a:xfrm>
          <a:off x="0" y="0"/>
          <a:ext cx="0" cy="0"/>
          <a:chOff x="0" y="0"/>
          <a:chExt cx="0" cy="0"/>
        </a:xfrm>
      </p:grpSpPr>
      <p:sp>
        <p:nvSpPr>
          <p:cNvPr id="921" name="Google Shape;921;p79"/>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922" name="Google Shape;922;p7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9"/>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79"/>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6" name="Google Shape;926;p79"/>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7" name="Google Shape;927;p7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28" name="Google Shape;928;p7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7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30" name="Google Shape;930;p7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31" name="Google Shape;931;p7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33" name="Google Shape;933;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4" name="Google Shape;934;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5" name="Google Shape;935;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6" name="Google Shape;936;p79"/>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79"/>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79"/>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79"/>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940"/>
        <p:cNvGrpSpPr/>
        <p:nvPr/>
      </p:nvGrpSpPr>
      <p:grpSpPr>
        <a:xfrm>
          <a:off x="0" y="0"/>
          <a:ext cx="0" cy="0"/>
          <a:chOff x="0" y="0"/>
          <a:chExt cx="0" cy="0"/>
        </a:xfrm>
      </p:grpSpPr>
      <p:sp>
        <p:nvSpPr>
          <p:cNvPr id="941" name="Google Shape;941;p80"/>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80"/>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80"/>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8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5" name="Google Shape;945;p8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46" name="Google Shape;946;p8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7" name="Google Shape;947;p8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8" name="Google Shape;948;p8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9" name="Google Shape;949;p8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50" name="Google Shape;950;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51" name="Google Shape;951;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2" name="Google Shape;952;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3" name="Google Shape;953;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54" name="Google Shape;954;p80"/>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80"/>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56" name="Google Shape;956;p80"/>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57"/>
        <p:cNvGrpSpPr/>
        <p:nvPr/>
      </p:nvGrpSpPr>
      <p:grpSpPr>
        <a:xfrm>
          <a:off x="0" y="0"/>
          <a:ext cx="0" cy="0"/>
          <a:chOff x="0" y="0"/>
          <a:chExt cx="0" cy="0"/>
        </a:xfrm>
      </p:grpSpPr>
      <p:sp>
        <p:nvSpPr>
          <p:cNvPr id="958" name="Google Shape;958;p8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9" name="Google Shape;959;p8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60" name="Google Shape;960;p81"/>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1" name="Google Shape;961;p8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2" name="Google Shape;962;p8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3" name="Google Shape;963;p8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4" name="Google Shape;964;p8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65" name="Google Shape;965;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6" name="Google Shape;966;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67" name="Google Shape;967;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8" name="Google Shape;968;p81"/>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9" name="Google Shape;969;p81"/>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70" name="Google Shape;970;p81"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71"/>
        <p:cNvGrpSpPr/>
        <p:nvPr/>
      </p:nvGrpSpPr>
      <p:grpSpPr>
        <a:xfrm>
          <a:off x="0" y="0"/>
          <a:ext cx="0" cy="0"/>
          <a:chOff x="0" y="0"/>
          <a:chExt cx="0" cy="0"/>
        </a:xfrm>
      </p:grpSpPr>
      <p:pic>
        <p:nvPicPr>
          <p:cNvPr id="972" name="Google Shape;972;p82"/>
          <p:cNvPicPr preferRelativeResize="0"/>
          <p:nvPr/>
        </p:nvPicPr>
        <p:blipFill rotWithShape="1">
          <a:blip r:embed="rId2">
            <a:alphaModFix/>
          </a:blip>
          <a:srcRect r="3426" b="1768"/>
          <a:stretch/>
        </p:blipFill>
        <p:spPr>
          <a:xfrm>
            <a:off x="6410030" y="1489638"/>
            <a:ext cx="5619569" cy="4136177"/>
          </a:xfrm>
          <a:prstGeom prst="rect">
            <a:avLst/>
          </a:prstGeom>
          <a:noFill/>
          <a:ln>
            <a:noFill/>
          </a:ln>
        </p:spPr>
      </p:pic>
      <p:sp>
        <p:nvSpPr>
          <p:cNvPr id="973" name="Google Shape;973;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4" name="Google Shape;974;p82"/>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975" name="Google Shape;975;p8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6" name="Google Shape;976;p8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7" name="Google Shape;977;p8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8" name="Google Shape;978;p8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9" name="Google Shape;979;p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980" name="Google Shape;980;p82"/>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81" name="Google Shape;981;p8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982" name="Google Shape;982;p8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983" name="Google Shape;983;p82"/>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84" name="Google Shape;984;p8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985" name="Google Shape;985;p82"/>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6" name="Google Shape;986;p82"/>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7" name="Google Shape;987;p82"/>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2"/>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2"/>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82"/>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991"/>
        <p:cNvGrpSpPr/>
        <p:nvPr/>
      </p:nvGrpSpPr>
      <p:grpSpPr>
        <a:xfrm>
          <a:off x="0" y="0"/>
          <a:ext cx="0" cy="0"/>
          <a:chOff x="0" y="0"/>
          <a:chExt cx="0" cy="0"/>
        </a:xfrm>
      </p:grpSpPr>
      <p:sp>
        <p:nvSpPr>
          <p:cNvPr id="992" name="Google Shape;992;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3" name="Google Shape;993;p8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8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5" name="Google Shape;995;p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96" name="Google Shape;996;p8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7" name="Google Shape;997;p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8" name="Google Shape;998;p8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9" name="Google Shape;999;p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0" name="Google Shape;1000;p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1" name="Google Shape;1001;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2" name="Google Shape;1002;p8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03" name="Google Shape;1003;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004"/>
        <p:cNvGrpSpPr/>
        <p:nvPr/>
      </p:nvGrpSpPr>
      <p:grpSpPr>
        <a:xfrm>
          <a:off x="0" y="0"/>
          <a:ext cx="0" cy="0"/>
          <a:chOff x="0" y="0"/>
          <a:chExt cx="0" cy="0"/>
        </a:xfrm>
      </p:grpSpPr>
      <p:sp>
        <p:nvSpPr>
          <p:cNvPr id="1005" name="Google Shape;1005;p84"/>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4"/>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7" name="Google Shape;1007;p84"/>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8" name="Google Shape;1008;p84"/>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84"/>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84"/>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84"/>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p84"/>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8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14" name="Google Shape;1014;p8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15" name="Google Shape;1015;p8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16" name="Google Shape;1016;p8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17" name="Google Shape;1017;p8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18" name="Google Shape;1018;p8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19" name="Google Shape;1019;p8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0" name="Google Shape;1020;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1" name="Google Shape;1021;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2" name="Google Shape;1022;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023"/>
        <p:cNvGrpSpPr/>
        <p:nvPr/>
      </p:nvGrpSpPr>
      <p:grpSpPr>
        <a:xfrm>
          <a:off x="0" y="0"/>
          <a:ext cx="0" cy="0"/>
          <a:chOff x="0" y="0"/>
          <a:chExt cx="0" cy="0"/>
        </a:xfrm>
      </p:grpSpPr>
      <p:sp>
        <p:nvSpPr>
          <p:cNvPr id="1024" name="Google Shape;1024;p85"/>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025" name="Google Shape;1025;p8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5"/>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8" name="Google Shape;1028;p85"/>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29" name="Google Shape;1029;p8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30" name="Google Shape;1030;p8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1" name="Google Shape;1031;p8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2" name="Google Shape;1032;p8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33" name="Google Shape;1033;p8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34" name="Google Shape;1034;p8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35" name="Google Shape;1035;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6" name="Google Shape;1036;p8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37" name="Google Shape;1037;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38" name="Google Shape;1038;p85"/>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039" name="Google Shape;1039;p85"/>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040" name="Google Shape;1040;p85"/>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041"/>
        <p:cNvGrpSpPr/>
        <p:nvPr/>
      </p:nvGrpSpPr>
      <p:grpSpPr>
        <a:xfrm>
          <a:off x="0" y="0"/>
          <a:ext cx="0" cy="0"/>
          <a:chOff x="0" y="0"/>
          <a:chExt cx="0" cy="0"/>
        </a:xfrm>
      </p:grpSpPr>
      <p:sp>
        <p:nvSpPr>
          <p:cNvPr id="1042" name="Google Shape;1042;p8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043" name="Google Shape;1043;p8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8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8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6" name="Google Shape;1046;p8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47" name="Google Shape;1047;p8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48" name="Google Shape;1048;p8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9" name="Google Shape;1049;p8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0" name="Google Shape;1050;p8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1" name="Google Shape;1051;p8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2" name="Google Shape;1052;p8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53" name="Google Shape;1053;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54" name="Google Shape;1054;p8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55" name="Google Shape;1055;p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56" name="Google Shape;1056;p86"/>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57" name="Google Shape;1057;p86"/>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58" name="Google Shape;1058;p86"/>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059"/>
        <p:cNvGrpSpPr/>
        <p:nvPr/>
      </p:nvGrpSpPr>
      <p:grpSpPr>
        <a:xfrm>
          <a:off x="0" y="0"/>
          <a:ext cx="0" cy="0"/>
          <a:chOff x="0" y="0"/>
          <a:chExt cx="0" cy="0"/>
        </a:xfrm>
      </p:grpSpPr>
      <p:sp>
        <p:nvSpPr>
          <p:cNvPr id="1060" name="Google Shape;1060;p8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1" name="Google Shape;1061;p8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8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3" name="Google Shape;1063;p8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p8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8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6" name="Google Shape;1066;p8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8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8" name="Google Shape;1068;p8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69" name="Google Shape;1069;p8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70" name="Google Shape;1070;p8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71" name="Google Shape;1071;p8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72" name="Google Shape;1072;p8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3" name="Google Shape;1073;p8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4" name="Google Shape;1074;p8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75" name="Google Shape;1075;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6" name="Google Shape;1076;p8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77" name="Google Shape;1077;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78"/>
        <p:cNvGrpSpPr/>
        <p:nvPr/>
      </p:nvGrpSpPr>
      <p:grpSpPr>
        <a:xfrm>
          <a:off x="0" y="0"/>
          <a:ext cx="0" cy="0"/>
          <a:chOff x="0" y="0"/>
          <a:chExt cx="0" cy="0"/>
        </a:xfrm>
      </p:grpSpPr>
      <p:pic>
        <p:nvPicPr>
          <p:cNvPr id="1079" name="Google Shape;1079;p8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80" name="Google Shape;1080;p8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1" name="Google Shape;1081;p8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2" name="Google Shape;1082;p8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3" name="Google Shape;1083;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84" name="Google Shape;1084;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85" name="Google Shape;1085;p8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6" name="Google Shape;1086;p8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87" name="Google Shape;1087;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88" name="Google Shape;1088;p8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9" name="Google Shape;1089;p8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88"/>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88"/>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88"/>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88"/>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88"/>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88"/>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8"/>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97" name="Google Shape;1097;p88"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98"/>
        <p:cNvGrpSpPr/>
        <p:nvPr/>
      </p:nvGrpSpPr>
      <p:grpSpPr>
        <a:xfrm>
          <a:off x="0" y="0"/>
          <a:ext cx="0" cy="0"/>
          <a:chOff x="0" y="0"/>
          <a:chExt cx="0" cy="0"/>
        </a:xfrm>
      </p:grpSpPr>
      <p:pic>
        <p:nvPicPr>
          <p:cNvPr id="1099" name="Google Shape;1099;p8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00" name="Google Shape;1100;p8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1" name="Google Shape;1101;p8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2" name="Google Shape;1102;p8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3" name="Google Shape;1103;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04" name="Google Shape;1104;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05" name="Google Shape;1105;p8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6" name="Google Shape;1106;p8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07" name="Google Shape;1107;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08" name="Google Shape;1108;p8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9" name="Google Shape;1109;p8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0" name="Google Shape;1110;p89"/>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1" name="Google Shape;1111;p89"/>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2" name="Google Shape;1112;p89"/>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3" name="Google Shape;1113;p89"/>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4" name="Google Shape;1114;p89"/>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5" name="Google Shape;1115;p89"/>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6" name="Google Shape;1116;p89"/>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7" name="Google Shape;1117;p89"/>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18" name="Google Shape;1118;p89"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1119" name="Google Shape;1119;p89"/>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0" name="Google Shape;1120;p89"/>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1" name="Google Shape;1121;p89"/>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22"/>
        <p:cNvGrpSpPr/>
        <p:nvPr/>
      </p:nvGrpSpPr>
      <p:grpSpPr>
        <a:xfrm>
          <a:off x="0" y="0"/>
          <a:ext cx="0" cy="0"/>
          <a:chOff x="0" y="0"/>
          <a:chExt cx="0" cy="0"/>
        </a:xfrm>
      </p:grpSpPr>
      <p:pic>
        <p:nvPicPr>
          <p:cNvPr id="1123" name="Google Shape;1123;p9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24" name="Google Shape;1124;p9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5" name="Google Shape;1125;p9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6" name="Google Shape;1126;p9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7" name="Google Shape;1127;p9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8" name="Google Shape;1128;p9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9" name="Google Shape;1129;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30" name="Google Shape;1130;p9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31" name="Google Shape;1131;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32" name="Google Shape;1132;p9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3" name="Google Shape;1133;p90"/>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4" name="Google Shape;1134;p90"/>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135"/>
        <p:cNvGrpSpPr/>
        <p:nvPr/>
      </p:nvGrpSpPr>
      <p:grpSpPr>
        <a:xfrm>
          <a:off x="0" y="0"/>
          <a:ext cx="0" cy="0"/>
          <a:chOff x="0" y="0"/>
          <a:chExt cx="0" cy="0"/>
        </a:xfrm>
      </p:grpSpPr>
      <p:pic>
        <p:nvPicPr>
          <p:cNvPr id="1136" name="Google Shape;1136;p9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37" name="Google Shape;1137;p9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8" name="Google Shape;1138;p9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9" name="Google Shape;1139;p9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0" name="Google Shape;1140;p9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41" name="Google Shape;1141;p9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42" name="Google Shape;1142;p9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3" name="Google Shape;1143;p9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44" name="Google Shape;1144;p9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45" name="Google Shape;1145;p9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6" name="Google Shape;1146;p91"/>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91"/>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148"/>
        <p:cNvGrpSpPr/>
        <p:nvPr/>
      </p:nvGrpSpPr>
      <p:grpSpPr>
        <a:xfrm>
          <a:off x="0" y="0"/>
          <a:ext cx="0" cy="0"/>
          <a:chOff x="0" y="0"/>
          <a:chExt cx="0" cy="0"/>
        </a:xfrm>
      </p:grpSpPr>
      <p:pic>
        <p:nvPicPr>
          <p:cNvPr id="1149" name="Google Shape;1149;p9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50" name="Google Shape;1150;p9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1" name="Google Shape;1151;p9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2" name="Google Shape;1152;p9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3" name="Google Shape;1153;p9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4" name="Google Shape;1154;p9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55" name="Google Shape;1155;p9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6" name="Google Shape;1156;p9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57" name="Google Shape;1157;p9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58" name="Google Shape;1158;p9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9" name="Google Shape;1159;p92"/>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0" name="Google Shape;1160;p92"/>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92"/>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92"/>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92"/>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92"/>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92"/>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66"/>
        <p:cNvGrpSpPr/>
        <p:nvPr/>
      </p:nvGrpSpPr>
      <p:grpSpPr>
        <a:xfrm>
          <a:off x="0" y="0"/>
          <a:ext cx="0" cy="0"/>
          <a:chOff x="0" y="0"/>
          <a:chExt cx="0" cy="0"/>
        </a:xfrm>
      </p:grpSpPr>
      <p:pic>
        <p:nvPicPr>
          <p:cNvPr id="1167" name="Google Shape;1167;p9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68" name="Google Shape;1168;p9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9" name="Google Shape;1169;p9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0" name="Google Shape;1170;p93"/>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71" name="Google Shape;1171;p9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72" name="Google Shape;1172;p9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3" name="Google Shape;1173;p9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4" name="Google Shape;1174;p9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75" name="Google Shape;1175;p9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6" name="Google Shape;1176;p9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7" name="Google Shape;1177;p93"/>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78"/>
        <p:cNvGrpSpPr/>
        <p:nvPr/>
      </p:nvGrpSpPr>
      <p:grpSpPr>
        <a:xfrm>
          <a:off x="0" y="0"/>
          <a:ext cx="0" cy="0"/>
          <a:chOff x="0" y="0"/>
          <a:chExt cx="0" cy="0"/>
        </a:xfrm>
      </p:grpSpPr>
      <p:pic>
        <p:nvPicPr>
          <p:cNvPr id="1179" name="Google Shape;1179;p9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80" name="Google Shape;1180;p9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1" name="Google Shape;1181;p9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2" name="Google Shape;1182;p94"/>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83" name="Google Shape;1183;p9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84" name="Google Shape;1184;p9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5" name="Google Shape;1185;p9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6" name="Google Shape;1186;p9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87" name="Google Shape;1187;p9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88" name="Google Shape;1188;p9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9" name="Google Shape;1189;p94"/>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0" name="Google Shape;1190;p94"/>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91"/>
        <p:cNvGrpSpPr/>
        <p:nvPr/>
      </p:nvGrpSpPr>
      <p:grpSpPr>
        <a:xfrm>
          <a:off x="0" y="0"/>
          <a:ext cx="0" cy="0"/>
          <a:chOff x="0" y="0"/>
          <a:chExt cx="0" cy="0"/>
        </a:xfrm>
      </p:grpSpPr>
      <p:sp>
        <p:nvSpPr>
          <p:cNvPr id="1192" name="Google Shape;1192;p95"/>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193" name="Google Shape;1193;p95"/>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200"/>
        <p:cNvGrpSpPr/>
        <p:nvPr/>
      </p:nvGrpSpPr>
      <p:grpSpPr>
        <a:xfrm>
          <a:off x="0" y="0"/>
          <a:ext cx="0" cy="0"/>
          <a:chOff x="0" y="0"/>
          <a:chExt cx="0" cy="0"/>
        </a:xfrm>
      </p:grpSpPr>
      <p:sp>
        <p:nvSpPr>
          <p:cNvPr id="1201" name="Google Shape;1201;p9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2" name="Google Shape;1202;p9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3" name="Google Shape;1203;p9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04" name="Google Shape;1204;p9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05" name="Google Shape;1205;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06" name="Google Shape;1206;p9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07" name="Google Shape;1207;p9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08" name="Google Shape;1208;p9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09" name="Google Shape;1209;p9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0" name="Google Shape;1210;p97"/>
          <p:cNvSpPr>
            <a:spLocks noGrp="1"/>
          </p:cNvSpPr>
          <p:nvPr>
            <p:ph type="pic" idx="2"/>
          </p:nvPr>
        </p:nvSpPr>
        <p:spPr>
          <a:xfrm>
            <a:off x="457146" y="524736"/>
            <a:ext cx="2514600" cy="2935200"/>
          </a:xfrm>
          <a:prstGeom prst="rect">
            <a:avLst/>
          </a:prstGeom>
          <a:noFill/>
          <a:ln>
            <a:noFill/>
          </a:ln>
        </p:spPr>
      </p:sp>
      <p:sp>
        <p:nvSpPr>
          <p:cNvPr id="1211" name="Google Shape;1211;p9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212"/>
        <p:cNvGrpSpPr/>
        <p:nvPr/>
      </p:nvGrpSpPr>
      <p:grpSpPr>
        <a:xfrm>
          <a:off x="0" y="0"/>
          <a:ext cx="0" cy="0"/>
          <a:chOff x="0" y="0"/>
          <a:chExt cx="0" cy="0"/>
        </a:xfrm>
      </p:grpSpPr>
      <p:sp>
        <p:nvSpPr>
          <p:cNvPr id="1213" name="Google Shape;1213;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4" name="Google Shape;1214;p98"/>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5" name="Google Shape;1215;p98"/>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16" name="Google Shape;1216;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7" name="Google Shape;1217;p9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8" name="Google Shape;1218;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9" name="Google Shape;1219;p9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20" name="Google Shape;1220;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21" name="Google Shape;1221;p9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22" name="Google Shape;1222;p98"/>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223" name="Google Shape;1223;p98"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224" name="Google Shape;1224;p98"/>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5" name="Google Shape;1225;p98"/>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6" name="Google Shape;1226;p98"/>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7" name="Google Shape;1227;p98"/>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8" name="Google Shape;1228;p98"/>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229"/>
        <p:cNvGrpSpPr/>
        <p:nvPr/>
      </p:nvGrpSpPr>
      <p:grpSpPr>
        <a:xfrm>
          <a:off x="0" y="0"/>
          <a:ext cx="0" cy="0"/>
          <a:chOff x="0" y="0"/>
          <a:chExt cx="0" cy="0"/>
        </a:xfrm>
      </p:grpSpPr>
      <p:sp>
        <p:nvSpPr>
          <p:cNvPr id="1230" name="Google Shape;1230;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1" name="Google Shape;1231;p99"/>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99"/>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3" name="Google Shape;1233;p99"/>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34" name="Google Shape;1234;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5" name="Google Shape;1235;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6" name="Google Shape;1236;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7" name="Google Shape;1237;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38" name="Google Shape;1238;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39" name="Google Shape;1239;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40" name="Google Shape;1240;p99"/>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241" name="Google Shape;1241;p99"/>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2" name="Google Shape;1242;p99"/>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3" name="Google Shape;1243;p99"/>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p99"/>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45"/>
        <p:cNvGrpSpPr/>
        <p:nvPr/>
      </p:nvGrpSpPr>
      <p:grpSpPr>
        <a:xfrm>
          <a:off x="0" y="0"/>
          <a:ext cx="0" cy="0"/>
          <a:chOff x="0" y="0"/>
          <a:chExt cx="0" cy="0"/>
        </a:xfrm>
      </p:grpSpPr>
      <p:sp>
        <p:nvSpPr>
          <p:cNvPr id="1246" name="Google Shape;1246;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7" name="Google Shape;1247;p100"/>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8" name="Google Shape;1248;p100"/>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9" name="Google Shape;1249;p100"/>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0" name="Google Shape;1250;p100"/>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51" name="Google Shape;1251;p1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2" name="Google Shape;1252;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3" name="Google Shape;1253;p1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4" name="Google Shape;1254;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55" name="Google Shape;1255;p1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56" name="Google Shape;1256;p10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57" name="Google Shape;1257;p10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58"/>
        <p:cNvGrpSpPr/>
        <p:nvPr/>
      </p:nvGrpSpPr>
      <p:grpSpPr>
        <a:xfrm>
          <a:off x="0" y="0"/>
          <a:ext cx="0" cy="0"/>
          <a:chOff x="0" y="0"/>
          <a:chExt cx="0" cy="0"/>
        </a:xfrm>
      </p:grpSpPr>
      <p:sp>
        <p:nvSpPr>
          <p:cNvPr id="1259" name="Google Shape;1259;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0" name="Google Shape;1260;p101"/>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261" name="Google Shape;1261;p10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2" name="Google Shape;1262;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3" name="Google Shape;1263;p10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4" name="Google Shape;1264;p10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65" name="Google Shape;1265;p10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66" name="Google Shape;1266;p10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67"/>
        <p:cNvGrpSpPr/>
        <p:nvPr/>
      </p:nvGrpSpPr>
      <p:grpSpPr>
        <a:xfrm>
          <a:off x="0" y="0"/>
          <a:ext cx="0" cy="0"/>
          <a:chOff x="0" y="0"/>
          <a:chExt cx="0" cy="0"/>
        </a:xfrm>
      </p:grpSpPr>
      <p:sp>
        <p:nvSpPr>
          <p:cNvPr id="1268" name="Google Shape;1268;p10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9" name="Google Shape;1269;p10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0" name="Google Shape;1270;p10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1" name="Google Shape;1271;p10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2" name="Google Shape;1272;p10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73" name="Google Shape;1273;p10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74" name="Google Shape;1274;p10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75" name="Google Shape;1275;p102"/>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76"/>
        <p:cNvGrpSpPr/>
        <p:nvPr/>
      </p:nvGrpSpPr>
      <p:grpSpPr>
        <a:xfrm>
          <a:off x="0" y="0"/>
          <a:ext cx="0" cy="0"/>
          <a:chOff x="0" y="0"/>
          <a:chExt cx="0" cy="0"/>
        </a:xfrm>
      </p:grpSpPr>
      <p:sp>
        <p:nvSpPr>
          <p:cNvPr id="1277" name="Google Shape;1277;p10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8" name="Google Shape;1278;p10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9" name="Google Shape;1279;p10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80" name="Google Shape;1280;p10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81" name="Google Shape;1281;p103"/>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82" name="Google Shape;1282;p10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83" name="Google Shape;1283;p10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84" name="Google Shape;1284;p103"/>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85"/>
        <p:cNvGrpSpPr/>
        <p:nvPr/>
      </p:nvGrpSpPr>
      <p:grpSpPr>
        <a:xfrm>
          <a:off x="0" y="0"/>
          <a:ext cx="0" cy="0"/>
          <a:chOff x="0" y="0"/>
          <a:chExt cx="0" cy="0"/>
        </a:xfrm>
      </p:grpSpPr>
      <p:sp>
        <p:nvSpPr>
          <p:cNvPr id="1286" name="Google Shape;1286;p10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7" name="Google Shape;1287;p10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8" name="Google Shape;1288;p10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89" name="Google Shape;1289;p10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90" name="Google Shape;1290;p10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91" name="Google Shape;1291;p10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92" name="Google Shape;1292;p10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93" name="Google Shape;1293;p10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94" name="Google Shape;1294;p10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5" name="Google Shape;1295;p104"/>
          <p:cNvSpPr>
            <a:spLocks noGrp="1"/>
          </p:cNvSpPr>
          <p:nvPr>
            <p:ph type="pic" idx="2"/>
          </p:nvPr>
        </p:nvSpPr>
        <p:spPr>
          <a:xfrm>
            <a:off x="457146" y="524736"/>
            <a:ext cx="2514600" cy="2935200"/>
          </a:xfrm>
          <a:prstGeom prst="rect">
            <a:avLst/>
          </a:prstGeom>
          <a:noFill/>
          <a:ln>
            <a:noFill/>
          </a:ln>
        </p:spPr>
      </p:sp>
      <p:sp>
        <p:nvSpPr>
          <p:cNvPr id="1296" name="Google Shape;1296;p10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302"/>
        <p:cNvGrpSpPr/>
        <p:nvPr/>
      </p:nvGrpSpPr>
      <p:grpSpPr>
        <a:xfrm>
          <a:off x="0" y="0"/>
          <a:ext cx="0" cy="0"/>
          <a:chOff x="0" y="0"/>
          <a:chExt cx="0" cy="0"/>
        </a:xfrm>
      </p:grpSpPr>
      <p:sp>
        <p:nvSpPr>
          <p:cNvPr id="1303" name="Google Shape;1303;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4" name="Google Shape;1304;p106"/>
          <p:cNvSpPr>
            <a:spLocks noGrp="1"/>
          </p:cNvSpPr>
          <p:nvPr>
            <p:ph type="pic" idx="2"/>
          </p:nvPr>
        </p:nvSpPr>
        <p:spPr>
          <a:xfrm>
            <a:off x="8953152" y="1444919"/>
            <a:ext cx="2916900" cy="2596800"/>
          </a:xfrm>
          <a:prstGeom prst="rect">
            <a:avLst/>
          </a:prstGeom>
          <a:noFill/>
          <a:ln>
            <a:noFill/>
          </a:ln>
        </p:spPr>
      </p:sp>
      <p:sp>
        <p:nvSpPr>
          <p:cNvPr id="1305" name="Google Shape;1305;p10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06" name="Google Shape;1306;p10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7" name="Google Shape;1307;p10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8" name="Google Shape;1308;p10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9" name="Google Shape;1309;p10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0" name="Google Shape;1310;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1" name="Google Shape;1311;p10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12" name="Google Shape;1312;p10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3" name="Google Shape;1313;p106"/>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314"/>
        <p:cNvGrpSpPr/>
        <p:nvPr/>
      </p:nvGrpSpPr>
      <p:grpSpPr>
        <a:xfrm>
          <a:off x="0" y="0"/>
          <a:ext cx="0" cy="0"/>
          <a:chOff x="0" y="0"/>
          <a:chExt cx="0" cy="0"/>
        </a:xfrm>
      </p:grpSpPr>
      <p:sp>
        <p:nvSpPr>
          <p:cNvPr id="1315" name="Google Shape;1315;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16" name="Google Shape;1316;p107"/>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317" name="Google Shape;1317;p107"/>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18" name="Google Shape;1318;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9" name="Google Shape;1319;p10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0" name="Google Shape;1320;p107"/>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321" name="Google Shape;1321;p107"/>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322" name="Google Shape;1322;p107"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323" name="Google Shape;1323;p107"/>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4" name="Google Shape;1324;p107"/>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5" name="Google Shape;1325;p107"/>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6" name="Google Shape;1326;p107"/>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7" name="Google Shape;1327;p107"/>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328"/>
        <p:cNvGrpSpPr/>
        <p:nvPr/>
      </p:nvGrpSpPr>
      <p:grpSpPr>
        <a:xfrm>
          <a:off x="0" y="0"/>
          <a:ext cx="0" cy="0"/>
          <a:chOff x="0" y="0"/>
          <a:chExt cx="0" cy="0"/>
        </a:xfrm>
      </p:grpSpPr>
      <p:sp>
        <p:nvSpPr>
          <p:cNvPr id="1329" name="Google Shape;1329;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30" name="Google Shape;1330;p10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1" name="Google Shape;1331;p10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2" name="Google Shape;1332;p10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3" name="Google Shape;1333;p10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4" name="Google Shape;1334;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5" name="Google Shape;1335;p10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6" name="Google Shape;1336;p10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37" name="Google Shape;1337;p108"/>
          <p:cNvSpPr>
            <a:spLocks noGrp="1"/>
          </p:cNvSpPr>
          <p:nvPr>
            <p:ph type="pic" idx="2"/>
          </p:nvPr>
        </p:nvSpPr>
        <p:spPr>
          <a:xfrm>
            <a:off x="9282749" y="1283634"/>
            <a:ext cx="2377500" cy="3173100"/>
          </a:xfrm>
          <a:prstGeom prst="rect">
            <a:avLst/>
          </a:prstGeom>
          <a:noFill/>
          <a:ln>
            <a:noFill/>
          </a:ln>
        </p:spPr>
      </p:sp>
      <p:sp>
        <p:nvSpPr>
          <p:cNvPr id="1338" name="Google Shape;1338;p108"/>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p10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0" name="Google Shape;1340;p10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1" name="Google Shape;1341;p10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2" name="Google Shape;1342;p10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43" name="Google Shape;1343;p10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44" name="Google Shape;1344;p10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45" name="Google Shape;1345;p10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46" name="Google Shape;1346;p10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347"/>
        <p:cNvGrpSpPr/>
        <p:nvPr/>
      </p:nvGrpSpPr>
      <p:grpSpPr>
        <a:xfrm>
          <a:off x="0" y="0"/>
          <a:ext cx="0" cy="0"/>
          <a:chOff x="0" y="0"/>
          <a:chExt cx="0" cy="0"/>
        </a:xfrm>
      </p:grpSpPr>
      <p:sp>
        <p:nvSpPr>
          <p:cNvPr id="1348" name="Google Shape;1348;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9" name="Google Shape;1349;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0" name="Google Shape;1350;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1" name="Google Shape;1351;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2" name="Google Shape;1352;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53" name="Google Shape;1353;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4" name="Google Shape;1354;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5" name="Google Shape;1355;p10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56" name="Google Shape;1356;p109"/>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7" name="Google Shape;1357;p109"/>
          <p:cNvSpPr>
            <a:spLocks noGrp="1"/>
          </p:cNvSpPr>
          <p:nvPr>
            <p:ph type="pic" idx="2"/>
          </p:nvPr>
        </p:nvSpPr>
        <p:spPr>
          <a:xfrm>
            <a:off x="8832388" y="1251284"/>
            <a:ext cx="3251700" cy="2499000"/>
          </a:xfrm>
          <a:prstGeom prst="rect">
            <a:avLst/>
          </a:prstGeom>
          <a:noFill/>
          <a:ln>
            <a:noFill/>
          </a:ln>
        </p:spPr>
      </p:sp>
      <p:sp>
        <p:nvSpPr>
          <p:cNvPr id="1358" name="Google Shape;1358;p109"/>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359"/>
        <p:cNvGrpSpPr/>
        <p:nvPr/>
      </p:nvGrpSpPr>
      <p:grpSpPr>
        <a:xfrm>
          <a:off x="0" y="0"/>
          <a:ext cx="0" cy="0"/>
          <a:chOff x="0" y="0"/>
          <a:chExt cx="0" cy="0"/>
        </a:xfrm>
      </p:grpSpPr>
      <p:sp>
        <p:nvSpPr>
          <p:cNvPr id="1360" name="Google Shape;1360;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1" name="Google Shape;1361;p1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2" name="Google Shape;1362;p1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3" name="Google Shape;1363;p1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4" name="Google Shape;1364;p1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5" name="Google Shape;1365;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6" name="Google Shape;1366;p11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67" name="Google Shape;1367;p1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8" name="Google Shape;1368;p110"/>
          <p:cNvSpPr>
            <a:spLocks noGrp="1"/>
          </p:cNvSpPr>
          <p:nvPr>
            <p:ph type="pic" idx="2"/>
          </p:nvPr>
        </p:nvSpPr>
        <p:spPr>
          <a:xfrm>
            <a:off x="9093038" y="1058781"/>
            <a:ext cx="2715900" cy="2715900"/>
          </a:xfrm>
          <a:prstGeom prst="rect">
            <a:avLst/>
          </a:prstGeom>
          <a:noFill/>
          <a:ln>
            <a:noFill/>
          </a:ln>
        </p:spPr>
      </p:sp>
      <p:sp>
        <p:nvSpPr>
          <p:cNvPr id="1369" name="Google Shape;1369;p110"/>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0" name="Google Shape;1370;p110"/>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1" name="Google Shape;1371;p110"/>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p110"/>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10"/>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10"/>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5" name="Google Shape;1375;p110"/>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76"/>
        <p:cNvGrpSpPr/>
        <p:nvPr/>
      </p:nvGrpSpPr>
      <p:grpSpPr>
        <a:xfrm>
          <a:off x="0" y="0"/>
          <a:ext cx="0" cy="0"/>
          <a:chOff x="0" y="0"/>
          <a:chExt cx="0" cy="0"/>
        </a:xfrm>
      </p:grpSpPr>
      <p:sp>
        <p:nvSpPr>
          <p:cNvPr id="1377" name="Google Shape;1377;p111"/>
          <p:cNvSpPr>
            <a:spLocks noGrp="1"/>
          </p:cNvSpPr>
          <p:nvPr>
            <p:ph type="pic" idx="2"/>
          </p:nvPr>
        </p:nvSpPr>
        <p:spPr>
          <a:xfrm>
            <a:off x="9810967" y="1562916"/>
            <a:ext cx="1152000" cy="1143000"/>
          </a:xfrm>
          <a:prstGeom prst="rect">
            <a:avLst/>
          </a:prstGeom>
          <a:noFill/>
          <a:ln>
            <a:noFill/>
          </a:ln>
        </p:spPr>
      </p:sp>
      <p:sp>
        <p:nvSpPr>
          <p:cNvPr id="1378" name="Google Shape;1378;p111"/>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9" name="Google Shape;1379;p111"/>
          <p:cNvSpPr>
            <a:spLocks noGrp="1"/>
          </p:cNvSpPr>
          <p:nvPr>
            <p:ph type="pic" idx="3"/>
          </p:nvPr>
        </p:nvSpPr>
        <p:spPr>
          <a:xfrm>
            <a:off x="9757009" y="3260706"/>
            <a:ext cx="1216200" cy="987600"/>
          </a:xfrm>
          <a:prstGeom prst="rect">
            <a:avLst/>
          </a:prstGeom>
          <a:noFill/>
          <a:ln>
            <a:noFill/>
          </a:ln>
        </p:spPr>
      </p:sp>
      <p:sp>
        <p:nvSpPr>
          <p:cNvPr id="1380" name="Google Shape;1380;p111"/>
          <p:cNvSpPr>
            <a:spLocks noGrp="1"/>
          </p:cNvSpPr>
          <p:nvPr>
            <p:ph type="pic" idx="4"/>
          </p:nvPr>
        </p:nvSpPr>
        <p:spPr>
          <a:xfrm>
            <a:off x="9810967" y="4777725"/>
            <a:ext cx="1143000" cy="1143000"/>
          </a:xfrm>
          <a:prstGeom prst="rect">
            <a:avLst/>
          </a:prstGeom>
          <a:noFill/>
          <a:ln>
            <a:noFill/>
          </a:ln>
        </p:spPr>
      </p:sp>
      <p:cxnSp>
        <p:nvCxnSpPr>
          <p:cNvPr id="1381" name="Google Shape;1381;p11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2" name="Google Shape;1382;p11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3" name="Google Shape;1383;p11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84" name="Google Shape;1384;p11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85" name="Google Shape;1385;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6" name="Google Shape;1386;p111"/>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87" name="Google Shape;1387;p11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8" name="Google Shape;1388;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89"/>
        <p:cNvGrpSpPr/>
        <p:nvPr/>
      </p:nvGrpSpPr>
      <p:grpSpPr>
        <a:xfrm>
          <a:off x="0" y="0"/>
          <a:ext cx="0" cy="0"/>
          <a:chOff x="0" y="0"/>
          <a:chExt cx="0" cy="0"/>
        </a:xfrm>
      </p:grpSpPr>
      <p:sp>
        <p:nvSpPr>
          <p:cNvPr id="1390" name="Google Shape;1390;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91" name="Google Shape;1391;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92" name="Google Shape;1392;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93" name="Google Shape;1393;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94" name="Google Shape;1394;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95" name="Google Shape;1395;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96" name="Google Shape;1396;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97" name="Google Shape;1397;p11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98" name="Google Shape;1398;p112"/>
          <p:cNvSpPr>
            <a:spLocks noGrp="1"/>
          </p:cNvSpPr>
          <p:nvPr>
            <p:ph type="pic" idx="2"/>
          </p:nvPr>
        </p:nvSpPr>
        <p:spPr>
          <a:xfrm>
            <a:off x="9209369" y="1251283"/>
            <a:ext cx="2404500" cy="2949900"/>
          </a:xfrm>
          <a:prstGeom prst="rect">
            <a:avLst/>
          </a:prstGeom>
          <a:noFill/>
          <a:ln>
            <a:noFill/>
          </a:ln>
        </p:spPr>
      </p:sp>
      <p:sp>
        <p:nvSpPr>
          <p:cNvPr id="1399" name="Google Shape;1399;p112"/>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12"/>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1" name="Google Shape;1401;p112"/>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02"/>
        <p:cNvGrpSpPr/>
        <p:nvPr/>
      </p:nvGrpSpPr>
      <p:grpSpPr>
        <a:xfrm>
          <a:off x="0" y="0"/>
          <a:ext cx="0" cy="0"/>
          <a:chOff x="0" y="0"/>
          <a:chExt cx="0" cy="0"/>
        </a:xfrm>
      </p:grpSpPr>
      <p:sp>
        <p:nvSpPr>
          <p:cNvPr id="1403" name="Google Shape;1403;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4" name="Google Shape;1404;p113"/>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5" name="Google Shape;1405;p113"/>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6" name="Google Shape;1406;p113"/>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7" name="Google Shape;1407;p113"/>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08"/>
        <p:cNvGrpSpPr/>
        <p:nvPr/>
      </p:nvGrpSpPr>
      <p:grpSpPr>
        <a:xfrm>
          <a:off x="0" y="0"/>
          <a:ext cx="0" cy="0"/>
          <a:chOff x="0" y="0"/>
          <a:chExt cx="0" cy="0"/>
        </a:xfrm>
      </p:grpSpPr>
      <p:sp>
        <p:nvSpPr>
          <p:cNvPr id="1409" name="Google Shape;1409;p11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10"/>
        <p:cNvGrpSpPr/>
        <p:nvPr/>
      </p:nvGrpSpPr>
      <p:grpSpPr>
        <a:xfrm>
          <a:off x="0" y="0"/>
          <a:ext cx="0" cy="0"/>
          <a:chOff x="0" y="0"/>
          <a:chExt cx="0" cy="0"/>
        </a:xfrm>
      </p:grpSpPr>
      <p:sp>
        <p:nvSpPr>
          <p:cNvPr id="1411" name="Google Shape;1411;p1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12" name="Google Shape;1412;p11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13" name="Google Shape;1413;p11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14" name="Google Shape;1414;p11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15" name="Google Shape;1415;p11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16" name="Google Shape;1416;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17" name="Google Shape;1417;p11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18" name="Google Shape;1418;p11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19" name="Google Shape;1419;p115"/>
          <p:cNvSpPr>
            <a:spLocks noGrp="1"/>
          </p:cNvSpPr>
          <p:nvPr>
            <p:ph type="pic" idx="2"/>
          </p:nvPr>
        </p:nvSpPr>
        <p:spPr>
          <a:xfrm>
            <a:off x="8916576" y="1661249"/>
            <a:ext cx="2990100" cy="2715900"/>
          </a:xfrm>
          <a:prstGeom prst="rect">
            <a:avLst/>
          </a:prstGeom>
          <a:noFill/>
          <a:ln>
            <a:noFill/>
          </a:ln>
        </p:spPr>
      </p:sp>
      <p:sp>
        <p:nvSpPr>
          <p:cNvPr id="1420" name="Google Shape;1420;p115"/>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1" name="Google Shape;1421;p115"/>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2" name="Google Shape;1422;p115"/>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3" name="Google Shape;1423;p115"/>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24"/>
        <p:cNvGrpSpPr/>
        <p:nvPr/>
      </p:nvGrpSpPr>
      <p:grpSpPr>
        <a:xfrm>
          <a:off x="0" y="0"/>
          <a:ext cx="0" cy="0"/>
          <a:chOff x="0" y="0"/>
          <a:chExt cx="0" cy="0"/>
        </a:xfrm>
      </p:grpSpPr>
      <p:sp>
        <p:nvSpPr>
          <p:cNvPr id="1425" name="Google Shape;1425;p11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26" name="Google Shape;1426;p11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7" name="Google Shape;1427;p11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8" name="Google Shape;1428;p11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29" name="Google Shape;1429;p11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30" name="Google Shape;1430;p1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31" name="Google Shape;1431;p11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32" name="Google Shape;1432;p11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33" name="Google Shape;1433;p116"/>
          <p:cNvSpPr>
            <a:spLocks noGrp="1"/>
          </p:cNvSpPr>
          <p:nvPr>
            <p:ph type="pic" idx="2"/>
          </p:nvPr>
        </p:nvSpPr>
        <p:spPr>
          <a:xfrm>
            <a:off x="9093038" y="1058781"/>
            <a:ext cx="2715900" cy="2715900"/>
          </a:xfrm>
          <a:prstGeom prst="rect">
            <a:avLst/>
          </a:prstGeom>
          <a:noFill/>
          <a:ln>
            <a:noFill/>
          </a:ln>
        </p:spPr>
      </p:sp>
      <p:sp>
        <p:nvSpPr>
          <p:cNvPr id="1434" name="Google Shape;1434;p116"/>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5" name="Google Shape;1435;p116"/>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6" name="Google Shape;1436;p116"/>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7" name="Google Shape;1437;p116"/>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8" name="Google Shape;1438;p116"/>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9" name="Google Shape;1439;p116"/>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0" name="Google Shape;1440;p116"/>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441"/>
        <p:cNvGrpSpPr/>
        <p:nvPr/>
      </p:nvGrpSpPr>
      <p:grpSpPr>
        <a:xfrm>
          <a:off x="0" y="0"/>
          <a:ext cx="0" cy="0"/>
          <a:chOff x="0" y="0"/>
          <a:chExt cx="0" cy="0"/>
        </a:xfrm>
      </p:grpSpPr>
      <p:sp>
        <p:nvSpPr>
          <p:cNvPr id="1442" name="Google Shape;1442;p11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3" name="Google Shape;1443;p117"/>
          <p:cNvSpPr>
            <a:spLocks noGrp="1"/>
          </p:cNvSpPr>
          <p:nvPr>
            <p:ph type="pic" idx="2"/>
          </p:nvPr>
        </p:nvSpPr>
        <p:spPr>
          <a:xfrm>
            <a:off x="9510134" y="1431036"/>
            <a:ext cx="1965900" cy="3996000"/>
          </a:xfrm>
          <a:prstGeom prst="rect">
            <a:avLst/>
          </a:prstGeom>
          <a:noFill/>
          <a:ln>
            <a:noFill/>
          </a:ln>
        </p:spPr>
      </p:sp>
      <p:cxnSp>
        <p:nvCxnSpPr>
          <p:cNvPr id="1444" name="Google Shape;1444;p11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45" name="Google Shape;1445;p11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46" name="Google Shape;1446;p11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47" name="Google Shape;1447;p11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48" name="Google Shape;1448;p11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49" name="Google Shape;1449;p11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50" name="Google Shape;1450;p11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51" name="Google Shape;1451;p117"/>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2" name="Google Shape;1452;p117"/>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3" name="Google Shape;1453;p117"/>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4" name="Google Shape;1454;p117"/>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5" name="Google Shape;1455;p117"/>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6" name="Google Shape;1456;p117"/>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7" name="Google Shape;1457;p117"/>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8" name="Google Shape;1458;p117"/>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image" Target="../media/image6.pn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6.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3">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76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Google Shape;445;p43"/>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46" name="Google Shape;446;p43"/>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47" name="Google Shape;447;p43"/>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568" name="Google Shape;568;p5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69" name="Google Shape;569;p5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70" name="Google Shape;570;p5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71" name="Google Shape;571;p51"/>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9"/>
        <p:cNvGrpSpPr/>
        <p:nvPr/>
      </p:nvGrpSpPr>
      <p:grpSpPr>
        <a:xfrm>
          <a:off x="0" y="0"/>
          <a:ext cx="0" cy="0"/>
          <a:chOff x="0" y="0"/>
          <a:chExt cx="0" cy="0"/>
        </a:xfrm>
      </p:grpSpPr>
      <p:sp>
        <p:nvSpPr>
          <p:cNvPr id="730" name="Google Shape;730;p64"/>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31" name="Google Shape;731;p6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32" name="Google Shape;732;p64"/>
          <p:cNvPicPr preferRelativeResize="0"/>
          <p:nvPr/>
        </p:nvPicPr>
        <p:blipFill rotWithShape="1">
          <a:blip r:embed="rId12">
            <a:alphaModFix/>
          </a:blip>
          <a:srcRect/>
          <a:stretch/>
        </p:blipFill>
        <p:spPr>
          <a:xfrm>
            <a:off x="9220261" y="169846"/>
            <a:ext cx="2816352" cy="856741"/>
          </a:xfrm>
          <a:prstGeom prst="rect">
            <a:avLst/>
          </a:prstGeom>
          <a:noFill/>
          <a:ln>
            <a:noFill/>
          </a:ln>
        </p:spPr>
      </p:pic>
      <p:sp>
        <p:nvSpPr>
          <p:cNvPr id="733" name="Google Shape;733;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3"/>
        <p:cNvGrpSpPr/>
        <p:nvPr/>
      </p:nvGrpSpPr>
      <p:grpSpPr>
        <a:xfrm>
          <a:off x="0" y="0"/>
          <a:ext cx="0" cy="0"/>
          <a:chOff x="0" y="0"/>
          <a:chExt cx="0" cy="0"/>
        </a:xfrm>
      </p:grpSpPr>
      <p:sp>
        <p:nvSpPr>
          <p:cNvPr id="864" name="Google Shape;864;p75"/>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65" name="Google Shape;865;p7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66" name="Google Shape;866;p75"/>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67" name="Google Shape;867;p75"/>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5"/>
        <p:cNvGrpSpPr/>
        <p:nvPr/>
      </p:nvGrpSpPr>
      <p:grpSpPr>
        <a:xfrm>
          <a:off x="0" y="0"/>
          <a:ext cx="0" cy="0"/>
          <a:chOff x="0" y="0"/>
          <a:chExt cx="0" cy="0"/>
        </a:xfrm>
      </p:grpSpPr>
      <p:sp>
        <p:nvSpPr>
          <p:cNvPr id="1196" name="Google Shape;1196;p96"/>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97" name="Google Shape;1197;p96"/>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98" name="Google Shape;1198;p96"/>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99" name="Google Shape;1199;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7"/>
        <p:cNvGrpSpPr/>
        <p:nvPr/>
      </p:nvGrpSpPr>
      <p:grpSpPr>
        <a:xfrm>
          <a:off x="0" y="0"/>
          <a:ext cx="0" cy="0"/>
          <a:chOff x="0" y="0"/>
          <a:chExt cx="0" cy="0"/>
        </a:xfrm>
      </p:grpSpPr>
      <p:sp>
        <p:nvSpPr>
          <p:cNvPr id="1298" name="Google Shape;1298;p105"/>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99" name="Google Shape;1299;p105"/>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300" name="Google Shape;1300;p10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01" name="Google Shape;1301;p105"/>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85.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118"/>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64" name="Google Shape;1464;p11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Go on a Treasure Hunt</a:t>
            </a:r>
            <a:endParaRPr/>
          </a:p>
        </p:txBody>
      </p:sp>
      <p:sp>
        <p:nvSpPr>
          <p:cNvPr id="1465" name="Google Shape;1465;p11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27"/>
          <p:cNvSpPr txBox="1">
            <a:spLocks noGrp="1"/>
          </p:cNvSpPr>
          <p:nvPr>
            <p:ph type="title"/>
          </p:nvPr>
        </p:nvSpPr>
        <p:spPr>
          <a:xfrm>
            <a:off x="3603448" y="15879"/>
            <a:ext cx="5062500" cy="21165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4200"/>
              <a:buNone/>
            </a:pPr>
            <a:r>
              <a:rPr lang="en-US" sz="5400"/>
              <a:t>Tell about the treasure</a:t>
            </a:r>
            <a:endParaRPr sz="5000"/>
          </a:p>
        </p:txBody>
      </p:sp>
      <p:sp>
        <p:nvSpPr>
          <p:cNvPr id="1559" name="Google Shape;1559;p127"/>
          <p:cNvSpPr txBox="1">
            <a:spLocks noGrp="1"/>
          </p:cNvSpPr>
          <p:nvPr>
            <p:ph type="body" idx="1"/>
          </p:nvPr>
        </p:nvSpPr>
        <p:spPr>
          <a:xfrm>
            <a:off x="246243" y="3737900"/>
            <a:ext cx="2936400" cy="3905700"/>
          </a:xfrm>
          <a:prstGeom prst="rect">
            <a:avLst/>
          </a:prstGeom>
          <a:noFill/>
          <a:ln>
            <a:noFill/>
          </a:ln>
        </p:spPr>
        <p:txBody>
          <a:bodyPr spcFirstLastPara="1" wrap="square" lIns="91425" tIns="45700" rIns="91425" bIns="45700" anchor="t" anchorCtr="0">
            <a:noAutofit/>
          </a:bodyPr>
          <a:lstStyle/>
          <a:p>
            <a:pPr marL="293687" lvl="0" indent="-271462" algn="l" rtl="0">
              <a:lnSpc>
                <a:spcPct val="90000"/>
              </a:lnSpc>
              <a:spcBef>
                <a:spcPts val="0"/>
              </a:spcBef>
              <a:spcAft>
                <a:spcPts val="0"/>
              </a:spcAft>
              <a:buClr>
                <a:srgbClr val="0771BA"/>
              </a:buClr>
              <a:buSzPts val="2800"/>
              <a:buFont typeface="Arial"/>
              <a:buChar char="•"/>
            </a:pPr>
            <a:r>
              <a:rPr lang="en-US"/>
              <a:t>Help your child with the names of the objects if they need it. </a:t>
            </a:r>
            <a:endParaRPr/>
          </a:p>
        </p:txBody>
      </p:sp>
      <p:sp>
        <p:nvSpPr>
          <p:cNvPr id="1560" name="Google Shape;1560;p127"/>
          <p:cNvSpPr txBox="1">
            <a:spLocks noGrp="1"/>
          </p:cNvSpPr>
          <p:nvPr>
            <p:ph type="body" idx="3"/>
          </p:nvPr>
        </p:nvSpPr>
        <p:spPr>
          <a:xfrm>
            <a:off x="3873974" y="1971682"/>
            <a:ext cx="6276000" cy="3653700"/>
          </a:xfrm>
          <a:prstGeom prst="rect">
            <a:avLst/>
          </a:prstGeom>
          <a:noFill/>
          <a:ln>
            <a:noFill/>
          </a:ln>
        </p:spPr>
        <p:txBody>
          <a:bodyPr spcFirstLastPara="1" wrap="square" lIns="91425" tIns="45700" rIns="91425" bIns="45700" anchor="ctr" anchorCtr="0">
            <a:noAutofit/>
          </a:bodyPr>
          <a:lstStyle/>
          <a:p>
            <a:pPr marL="635000" lvl="0" indent="-457200" algn="l" rtl="0">
              <a:lnSpc>
                <a:spcPct val="90000"/>
              </a:lnSpc>
              <a:spcBef>
                <a:spcPts val="0"/>
              </a:spcBef>
              <a:spcAft>
                <a:spcPts val="0"/>
              </a:spcAft>
              <a:buSzPts val="2800"/>
              <a:buFont typeface="Arial"/>
              <a:buChar char="•"/>
            </a:pPr>
            <a:r>
              <a:rPr lang="en-US" sz="3200"/>
              <a:t>Ask: “What is this object called?”</a:t>
            </a:r>
            <a:endParaRPr/>
          </a:p>
          <a:p>
            <a:pPr marL="635000" lvl="0" indent="-279400" algn="l" rtl="0">
              <a:lnSpc>
                <a:spcPct val="90000"/>
              </a:lnSpc>
              <a:spcBef>
                <a:spcPts val="0"/>
              </a:spcBef>
              <a:spcAft>
                <a:spcPts val="0"/>
              </a:spcAft>
              <a:buSzPts val="2800"/>
              <a:buFont typeface="Arial"/>
              <a:buNone/>
            </a:pPr>
            <a:endParaRPr sz="3200"/>
          </a:p>
          <a:p>
            <a:pPr marL="635000" lvl="0" indent="-457200" algn="l" rtl="0">
              <a:lnSpc>
                <a:spcPct val="90000"/>
              </a:lnSpc>
              <a:spcBef>
                <a:spcPts val="0"/>
              </a:spcBef>
              <a:spcAft>
                <a:spcPts val="0"/>
              </a:spcAft>
              <a:buSzPts val="2800"/>
              <a:buFont typeface="Arial"/>
              <a:buChar char="•"/>
            </a:pPr>
            <a:r>
              <a:rPr lang="en-US" sz="3200"/>
              <a:t>Say the names a few times.</a:t>
            </a:r>
            <a:endParaRPr/>
          </a:p>
          <a:p>
            <a:pPr marL="635000" lvl="0" indent="-279400" algn="l" rtl="0">
              <a:lnSpc>
                <a:spcPct val="90000"/>
              </a:lnSpc>
              <a:spcBef>
                <a:spcPts val="0"/>
              </a:spcBef>
              <a:spcAft>
                <a:spcPts val="0"/>
              </a:spcAft>
              <a:buSzPts val="2800"/>
              <a:buFont typeface="Arial"/>
              <a:buNone/>
            </a:pPr>
            <a:endParaRPr sz="3200"/>
          </a:p>
          <a:p>
            <a:pPr marL="635000" lvl="0" indent="-457200" algn="l" rtl="0">
              <a:lnSpc>
                <a:spcPct val="90000"/>
              </a:lnSpc>
              <a:spcBef>
                <a:spcPts val="0"/>
              </a:spcBef>
              <a:spcAft>
                <a:spcPts val="0"/>
              </a:spcAft>
              <a:buSzPts val="2800"/>
              <a:buFont typeface="Arial"/>
              <a:buChar char="•"/>
            </a:pPr>
            <a:r>
              <a:rPr lang="en-US" sz="3200"/>
              <a:t>Encourage them to say the names as quickly as they can. </a:t>
            </a:r>
            <a:endParaRPr/>
          </a:p>
        </p:txBody>
      </p:sp>
      <p:pic>
        <p:nvPicPr>
          <p:cNvPr id="1561" name="Google Shape;1561;p127"/>
          <p:cNvPicPr preferRelativeResize="0">
            <a:picLocks noGrp="1"/>
          </p:cNvPicPr>
          <p:nvPr>
            <p:ph type="pic" idx="2"/>
          </p:nvPr>
        </p:nvPicPr>
        <p:blipFill rotWithShape="1">
          <a:blip r:embed="rId3">
            <a:alphaModFix/>
          </a:blip>
          <a:srcRect l="326" r="316"/>
          <a:stretch/>
        </p:blipFill>
        <p:spPr>
          <a:xfrm>
            <a:off x="321600" y="586075"/>
            <a:ext cx="2785699" cy="2489975"/>
          </a:xfrm>
          <a:prstGeom prst="rect">
            <a:avLst/>
          </a:prstGeom>
          <a:noFill/>
          <a:ln w="22225" cap="flat" cmpd="sng">
            <a:solidFill>
              <a:srgbClr val="666666"/>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12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5000"/>
              <a:t>Mix it up</a:t>
            </a:r>
            <a:endParaRPr/>
          </a:p>
        </p:txBody>
      </p:sp>
      <p:sp>
        <p:nvSpPr>
          <p:cNvPr id="1567" name="Google Shape;1567;p12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Tips and tricks</a:t>
            </a:r>
            <a:endParaRPr/>
          </a:p>
        </p:txBody>
      </p:sp>
      <p:sp>
        <p:nvSpPr>
          <p:cNvPr id="1568" name="Google Shape;1568;p128"/>
          <p:cNvSpPr txBox="1">
            <a:spLocks noGrp="1"/>
          </p:cNvSpPr>
          <p:nvPr>
            <p:ph type="body" idx="2"/>
          </p:nvPr>
        </p:nvSpPr>
        <p:spPr>
          <a:xfrm>
            <a:off x="257516" y="1185174"/>
            <a:ext cx="30885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If your child can’t name the objects quickly, keep the same objects for a few days.</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69" name="Google Shape;1569;p128"/>
          <p:cNvSpPr txBox="1">
            <a:spLocks noGrp="1"/>
          </p:cNvSpPr>
          <p:nvPr>
            <p:ph type="body" idx="3"/>
          </p:nvPr>
        </p:nvSpPr>
        <p:spPr>
          <a:xfrm>
            <a:off x="257516" y="3707750"/>
            <a:ext cx="30885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When your child is ready, combine treasure hunts. Your child could sort them in different ways. </a:t>
            </a:r>
            <a:endParaRPr/>
          </a:p>
        </p:txBody>
      </p:sp>
      <p:sp>
        <p:nvSpPr>
          <p:cNvPr id="1570" name="Google Shape;1570;p128"/>
          <p:cNvSpPr txBox="1">
            <a:spLocks noGrp="1"/>
          </p:cNvSpPr>
          <p:nvPr>
            <p:ph type="body" idx="4"/>
          </p:nvPr>
        </p:nvSpPr>
        <p:spPr>
          <a:xfrm>
            <a:off x="3790949" y="1947062"/>
            <a:ext cx="4066200" cy="415200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4000"/>
              <a:buFont typeface="Arial"/>
              <a:buChar char="•"/>
            </a:pPr>
            <a:r>
              <a:rPr lang="en-US" sz="4000"/>
              <a:t>Mix up the  objects.</a:t>
            </a:r>
            <a:endParaRPr/>
          </a:p>
          <a:p>
            <a:pPr marL="285750" lvl="0" indent="-31750" algn="l" rtl="0">
              <a:lnSpc>
                <a:spcPct val="90000"/>
              </a:lnSpc>
              <a:spcBef>
                <a:spcPts val="0"/>
              </a:spcBef>
              <a:spcAft>
                <a:spcPts val="0"/>
              </a:spcAft>
              <a:buSzPts val="4000"/>
              <a:buFont typeface="Arial"/>
              <a:buNone/>
            </a:pPr>
            <a:endParaRPr sz="4000"/>
          </a:p>
          <a:p>
            <a:pPr marL="285750" lvl="0" indent="-285750" algn="l" rtl="0">
              <a:lnSpc>
                <a:spcPct val="90000"/>
              </a:lnSpc>
              <a:spcBef>
                <a:spcPts val="0"/>
              </a:spcBef>
              <a:spcAft>
                <a:spcPts val="0"/>
              </a:spcAft>
              <a:buSzPts val="4000"/>
              <a:buFont typeface="Arial"/>
              <a:buChar char="•"/>
            </a:pPr>
            <a:r>
              <a:rPr lang="en-US" sz="4000"/>
              <a:t>Have your child name them again as fast as they can. </a:t>
            </a:r>
            <a:endParaRPr/>
          </a:p>
          <a:p>
            <a:pPr marL="50800" marR="0" lvl="0" indent="0" algn="l" rtl="0">
              <a:lnSpc>
                <a:spcPct val="90000"/>
              </a:lnSpc>
              <a:spcBef>
                <a:spcPts val="1000"/>
              </a:spcBef>
              <a:spcAft>
                <a:spcPts val="0"/>
              </a:spcAft>
              <a:buClr>
                <a:srgbClr val="006FB6"/>
              </a:buClr>
              <a:buSzPts val="2800"/>
              <a:buFont typeface="Calibri"/>
              <a:buNone/>
            </a:pPr>
            <a:endParaRPr/>
          </a:p>
        </p:txBody>
      </p:sp>
      <p:pic>
        <p:nvPicPr>
          <p:cNvPr id="1571" name="Google Shape;1571;p128" descr="Icon&#10;&#10;Description automatically generated"/>
          <p:cNvPicPr preferRelativeResize="0">
            <a:picLocks noGrp="1"/>
          </p:cNvPicPr>
          <p:nvPr>
            <p:ph type="pic" idx="5"/>
          </p:nvPr>
        </p:nvPicPr>
        <p:blipFill rotWithShape="1">
          <a:blip r:embed="rId3">
            <a:alphaModFix/>
          </a:blip>
          <a:srcRect l="1046" r="1056"/>
          <a:stretch/>
        </p:blipFill>
        <p:spPr>
          <a:xfrm>
            <a:off x="7865512" y="1933588"/>
            <a:ext cx="4066200" cy="415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77" name="Google Shape;1577;p129"/>
          <p:cNvSpPr txBox="1"/>
          <p:nvPr/>
        </p:nvSpPr>
        <p:spPr>
          <a:xfrm>
            <a:off x="4326096" y="1917450"/>
            <a:ext cx="7401000" cy="791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8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Use this with books in any language.</a:t>
            </a:r>
            <a:endParaRPr sz="3200" b="0" i="0" u="none" strike="noStrike" cap="none">
              <a:solidFill>
                <a:srgbClr val="006FB6"/>
              </a:solidFill>
              <a:latin typeface="Calibri"/>
              <a:ea typeface="Calibri"/>
              <a:cs typeface="Calibri"/>
              <a:sym typeface="Calibri"/>
            </a:endParaRPr>
          </a:p>
        </p:txBody>
      </p:sp>
      <p:pic>
        <p:nvPicPr>
          <p:cNvPr id="1578" name="Google Shape;1578;p129"/>
          <p:cNvPicPr preferRelativeResize="0"/>
          <p:nvPr/>
        </p:nvPicPr>
        <p:blipFill rotWithShape="1">
          <a:blip r:embed="rId3">
            <a:alphaModFix/>
          </a:blip>
          <a:srcRect/>
          <a:stretch/>
        </p:blipFill>
        <p:spPr>
          <a:xfrm>
            <a:off x="2045425" y="1803148"/>
            <a:ext cx="1103676" cy="102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p130"/>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2800"/>
              <a:buNone/>
            </a:pPr>
            <a:r>
              <a:rPr lang="en-US"/>
              <a:t>Why did you choose this object?</a:t>
            </a:r>
            <a:endParaRPr/>
          </a:p>
        </p:txBody>
      </p:sp>
      <p:sp>
        <p:nvSpPr>
          <p:cNvPr id="1584" name="Google Shape;1584;p130"/>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2800"/>
              <a:buNone/>
            </a:pPr>
            <a:r>
              <a:rPr lang="en-US"/>
              <a:t>What do you call this object?</a:t>
            </a:r>
            <a:endParaRPr/>
          </a:p>
        </p:txBody>
      </p:sp>
      <p:sp>
        <p:nvSpPr>
          <p:cNvPr id="1585" name="Google Shape;1585;p130"/>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SzPts val="2800"/>
              <a:buNone/>
            </a:pPr>
            <a:r>
              <a:rPr lang="en-US"/>
              <a:t>I’m going to point to an object and you are going to say the name as fast as you can. Ready? </a:t>
            </a:r>
            <a:endParaRPr/>
          </a:p>
        </p:txBody>
      </p:sp>
      <p:sp>
        <p:nvSpPr>
          <p:cNvPr id="1586" name="Google Shape;1586;p130"/>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a:t>
            </a:r>
            <a:endParaRPr/>
          </a:p>
        </p:txBody>
      </p:sp>
      <p:pic>
        <p:nvPicPr>
          <p:cNvPr id="1587" name="Google Shape;1587;p130"/>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13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93" name="Google Shape;1593;p13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Identify the goal of the treasure hunt.</a:t>
            </a:r>
            <a:endParaRPr/>
          </a:p>
        </p:txBody>
      </p:sp>
      <p:sp>
        <p:nvSpPr>
          <p:cNvPr id="1594" name="Google Shape;1594;p131"/>
          <p:cNvSpPr txBox="1">
            <a:spLocks noGrp="1"/>
          </p:cNvSpPr>
          <p:nvPr>
            <p:ph type="body" idx="2"/>
          </p:nvPr>
        </p:nvSpPr>
        <p:spPr>
          <a:xfrm>
            <a:off x="1628000" y="2592250"/>
            <a:ext cx="3393900" cy="13812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SzPts val="2800"/>
              <a:buNone/>
            </a:pPr>
            <a:r>
              <a:rPr lang="en-US" sz="3200"/>
              <a:t>Child: Go on the treasure hunt! Find 4 objects.</a:t>
            </a:r>
            <a:endParaRPr/>
          </a:p>
        </p:txBody>
      </p:sp>
      <p:sp>
        <p:nvSpPr>
          <p:cNvPr id="1595" name="Google Shape;1595;p131"/>
          <p:cNvSpPr txBox="1">
            <a:spLocks noGrp="1"/>
          </p:cNvSpPr>
          <p:nvPr>
            <p:ph type="body" idx="3"/>
          </p:nvPr>
        </p:nvSpPr>
        <p:spPr>
          <a:xfrm>
            <a:off x="1655375" y="3973324"/>
            <a:ext cx="3393900" cy="13812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SzPts val="2800"/>
              <a:buNone/>
            </a:pPr>
            <a:r>
              <a:rPr lang="en-US" sz="3200"/>
              <a:t>Child: Tell the grown-up about the treasure. </a:t>
            </a:r>
            <a:endParaRPr/>
          </a:p>
        </p:txBody>
      </p:sp>
      <p:sp>
        <p:nvSpPr>
          <p:cNvPr id="1596" name="Google Shape;1596;p13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97" name="Google Shape;1597;p131"/>
          <p:cNvSpPr txBox="1">
            <a:spLocks noGrp="1"/>
          </p:cNvSpPr>
          <p:nvPr>
            <p:ph type="body" idx="5"/>
          </p:nvPr>
        </p:nvSpPr>
        <p:spPr>
          <a:xfrm>
            <a:off x="698497" y="397332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98" name="Google Shape;1598;p13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99" name="Google Shape;1599;p131"/>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600" name="Google Shape;1600;p131"/>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601" name="Google Shape;1601;p131"/>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602" name="Google Shape;1602;p131"/>
          <p:cNvSpPr txBox="1">
            <a:spLocks noGrp="1"/>
          </p:cNvSpPr>
          <p:nvPr>
            <p:ph type="body" idx="1"/>
          </p:nvPr>
        </p:nvSpPr>
        <p:spPr>
          <a:xfrm>
            <a:off x="1639564" y="51871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Mix it up.</a:t>
            </a:r>
            <a:endParaRPr/>
          </a:p>
        </p:txBody>
      </p:sp>
      <p:sp>
        <p:nvSpPr>
          <p:cNvPr id="1603" name="Google Shape;1603;p131"/>
          <p:cNvSpPr txBox="1">
            <a:spLocks noGrp="1"/>
          </p:cNvSpPr>
          <p:nvPr>
            <p:ph type="body" idx="4"/>
          </p:nvPr>
        </p:nvSpPr>
        <p:spPr>
          <a:xfrm>
            <a:off x="698497" y="519003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Google Shape;1608;p13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609" name="Google Shape;1609;p13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610" name="Google Shape;1610;p13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611" name="Google Shape;1611;p132"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1616" name="Google Shape;1616;p1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Purposeful play -&gt; learning</a:t>
            </a:r>
            <a:endParaRPr/>
          </a:p>
        </p:txBody>
      </p:sp>
      <p:pic>
        <p:nvPicPr>
          <p:cNvPr id="1617" name="Google Shape;1617;p133"/>
          <p:cNvPicPr preferRelativeResize="0">
            <a:picLocks noGrp="1"/>
          </p:cNvPicPr>
          <p:nvPr>
            <p:ph type="body" idx="1"/>
          </p:nvPr>
        </p:nvPicPr>
        <p:blipFill rotWithShape="1">
          <a:blip r:embed="rId3">
            <a:alphaModFix/>
          </a:blip>
          <a:srcRect/>
          <a:stretch/>
        </p:blipFill>
        <p:spPr>
          <a:xfrm>
            <a:off x="1314974" y="1692275"/>
            <a:ext cx="4569300" cy="4067100"/>
          </a:xfrm>
          <a:prstGeom prst="rect">
            <a:avLst/>
          </a:prstGeom>
          <a:noFill/>
          <a:ln>
            <a:noFill/>
          </a:ln>
        </p:spPr>
      </p:pic>
      <p:sp>
        <p:nvSpPr>
          <p:cNvPr id="1618" name="Google Shape;1618;p133"/>
          <p:cNvSpPr txBox="1">
            <a:spLocks noGrp="1"/>
          </p:cNvSpPr>
          <p:nvPr>
            <p:ph type="body" idx="2"/>
          </p:nvPr>
        </p:nvSpPr>
        <p:spPr>
          <a:xfrm>
            <a:off x="5884338" y="1692275"/>
            <a:ext cx="5122500" cy="410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600"/>
              <a:buNone/>
            </a:pPr>
            <a:r>
              <a:rPr lang="en-US" b="1"/>
              <a:t>Questions</a:t>
            </a:r>
            <a:r>
              <a:rPr lang="en-US"/>
              <a:t> and </a:t>
            </a:r>
            <a:r>
              <a:rPr lang="en-US" b="1"/>
              <a:t>meaningful conversations </a:t>
            </a:r>
            <a:r>
              <a:rPr lang="en-US"/>
              <a:t>build the foundation of reading!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13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624" name="Google Shape;1624;p134"/>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625" name="Google Shape;1625;p134"/>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626" name="Google Shape;1626;p13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19"/>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Go on a Treasure Hunt</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120"/>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476" name="Google Shape;1476;p120"/>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477" name="Google Shape;1477;p120"/>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478" name="Google Shape;1478;p1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79" name="Google Shape;1479;p120"/>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80" name="Google Shape;1480;p120"/>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81" name="Google Shape;1481;p120"/>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82" name="Google Shape;1482;p120"/>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83" name="Google Shape;1483;p120"/>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84" name="Google Shape;1484;p120"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2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97" name="Google Shape;1497;p12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98" name="Google Shape;1498;p12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99" name="Google Shape;1499;p12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00" name="Google Shape;1500;p122"/>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501" name="Google Shape;1501;p122"/>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502" name="Google Shape;1502;p122"/>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503" name="Google Shape;1503;p122"/>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504" name="Google Shape;1504;p12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505" name="Google Shape;1505;p122"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506" name="Google Shape;1506;p122"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507" name="Google Shape;1507;p122"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508" name="Google Shape;1508;p122"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2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Go on a treasure hunt</a:t>
            </a:r>
            <a:endParaRPr/>
          </a:p>
        </p:txBody>
      </p:sp>
      <p:sp>
        <p:nvSpPr>
          <p:cNvPr id="1514" name="Google Shape;1514;p123"/>
          <p:cNvSpPr txBox="1">
            <a:spLocks noGrp="1"/>
          </p:cNvSpPr>
          <p:nvPr>
            <p:ph type="body" idx="1"/>
          </p:nvPr>
        </p:nvSpPr>
        <p:spPr>
          <a:xfrm>
            <a:off x="9222900" y="4277939"/>
            <a:ext cx="2497200" cy="29082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Quickly naming objects can help your child quickly name letter sounds and words later. </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515" name="Google Shape;1515;p123"/>
          <p:cNvPicPr preferRelativeResize="0">
            <a:picLocks noGrp="1"/>
          </p:cNvPicPr>
          <p:nvPr>
            <p:ph type="pic" idx="2"/>
          </p:nvPr>
        </p:nvPicPr>
        <p:blipFill rotWithShape="1">
          <a:blip r:embed="rId3">
            <a:alphaModFix/>
          </a:blip>
          <a:srcRect/>
          <a:stretch/>
        </p:blipFill>
        <p:spPr>
          <a:xfrm>
            <a:off x="9282749" y="1951312"/>
            <a:ext cx="2377500" cy="1837743"/>
          </a:xfrm>
          <a:prstGeom prst="rect">
            <a:avLst/>
          </a:prstGeom>
          <a:noFill/>
          <a:ln>
            <a:noFill/>
          </a:ln>
        </p:spPr>
      </p:pic>
      <p:sp>
        <p:nvSpPr>
          <p:cNvPr id="1516" name="Google Shape;1516;p123"/>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517" name="Google Shape;1517;p123"/>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4</a:t>
            </a:r>
            <a:endParaRPr/>
          </a:p>
        </p:txBody>
      </p:sp>
      <p:sp>
        <p:nvSpPr>
          <p:cNvPr id="1518" name="Google Shape;1518;p123"/>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519" name="Google Shape;1519;p123"/>
          <p:cNvSpPr txBox="1">
            <a:spLocks noGrp="1"/>
          </p:cNvSpPr>
          <p:nvPr>
            <p:ph type="body" idx="6"/>
          </p:nvPr>
        </p:nvSpPr>
        <p:spPr>
          <a:xfrm>
            <a:off x="1340850" y="1350300"/>
            <a:ext cx="66555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Identify a goal for the treasure hunt. </a:t>
            </a:r>
            <a:endParaRPr/>
          </a:p>
        </p:txBody>
      </p:sp>
      <p:sp>
        <p:nvSpPr>
          <p:cNvPr id="1520" name="Google Shape;1520;p123"/>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Go on a treasure hunt!</a:t>
            </a:r>
            <a:endParaRPr/>
          </a:p>
        </p:txBody>
      </p:sp>
      <p:sp>
        <p:nvSpPr>
          <p:cNvPr id="1521" name="Google Shape;1521;p123"/>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about the treasure.</a:t>
            </a:r>
            <a:endParaRPr/>
          </a:p>
        </p:txBody>
      </p:sp>
      <p:sp>
        <p:nvSpPr>
          <p:cNvPr id="1522" name="Google Shape;1522;p123"/>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Mix it up.</a:t>
            </a:r>
            <a:endParaRPr/>
          </a:p>
        </p:txBody>
      </p:sp>
      <p:sp>
        <p:nvSpPr>
          <p:cNvPr id="1523" name="Google Shape;1523;p123"/>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124"/>
          <p:cNvSpPr txBox="1">
            <a:spLocks noGrp="1"/>
          </p:cNvSpPr>
          <p:nvPr>
            <p:ph type="body" idx="1"/>
          </p:nvPr>
        </p:nvSpPr>
        <p:spPr>
          <a:xfrm>
            <a:off x="4588050" y="1489800"/>
            <a:ext cx="7205400" cy="16533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1000"/>
              </a:spcBef>
              <a:spcAft>
                <a:spcPts val="0"/>
              </a:spcAft>
              <a:buSzPts val="3000"/>
              <a:buNone/>
            </a:pPr>
            <a:r>
              <a:rPr lang="en-US"/>
              <a:t>The number of words your child knows. This is growing! Hearing words, using words, and talking about words helps it grow more.</a:t>
            </a:r>
            <a:endParaRPr/>
          </a:p>
        </p:txBody>
      </p:sp>
      <p:sp>
        <p:nvSpPr>
          <p:cNvPr id="1529" name="Google Shape;1529;p12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30" name="Google Shape;1530;p12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31" name="Google Shape;1531;p124"/>
          <p:cNvSpPr txBox="1">
            <a:spLocks noGrp="1"/>
          </p:cNvSpPr>
          <p:nvPr>
            <p:ph type="body" idx="5"/>
          </p:nvPr>
        </p:nvSpPr>
        <p:spPr>
          <a:xfrm>
            <a:off x="691250" y="1502498"/>
            <a:ext cx="3435300" cy="119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Your child’s vocabulary</a:t>
            </a:r>
            <a:endParaRPr b="1"/>
          </a:p>
        </p:txBody>
      </p:sp>
      <p:sp>
        <p:nvSpPr>
          <p:cNvPr id="1532" name="Google Shape;1532;p12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33" name="Google Shape;1533;p12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34" name="Google Shape;1534;p1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25"/>
          <p:cNvSpPr txBox="1">
            <a:spLocks noGrp="1"/>
          </p:cNvSpPr>
          <p:nvPr>
            <p:ph type="title"/>
          </p:nvPr>
        </p:nvSpPr>
        <p:spPr>
          <a:xfrm>
            <a:off x="3536684" y="0"/>
            <a:ext cx="53163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Calibri"/>
              <a:buNone/>
            </a:pPr>
            <a:r>
              <a:rPr lang="en-US"/>
              <a:t>Identify the goal for the treasure hunt</a:t>
            </a:r>
            <a:endParaRPr/>
          </a:p>
        </p:txBody>
      </p:sp>
      <p:sp>
        <p:nvSpPr>
          <p:cNvPr id="1540" name="Google Shape;1540;p125"/>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endParaRPr/>
          </a:p>
        </p:txBody>
      </p:sp>
      <p:sp>
        <p:nvSpPr>
          <p:cNvPr id="1541" name="Google Shape;1541;p125"/>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a:t>Possible goals:</a:t>
            </a:r>
            <a:endParaRPr/>
          </a:p>
          <a:p>
            <a:pPr marL="508000" lvl="0" indent="-457200" algn="l" rtl="0">
              <a:lnSpc>
                <a:spcPct val="90000"/>
              </a:lnSpc>
              <a:spcBef>
                <a:spcPts val="1000"/>
              </a:spcBef>
              <a:spcAft>
                <a:spcPts val="0"/>
              </a:spcAft>
              <a:buSzPts val="2800"/>
              <a:buFont typeface="Arial"/>
              <a:buChar char="•"/>
            </a:pPr>
            <a:r>
              <a:rPr lang="en-US"/>
              <a:t>Soft objects</a:t>
            </a:r>
            <a:endParaRPr/>
          </a:p>
          <a:p>
            <a:pPr marL="508000" lvl="0" indent="-457200" algn="l" rtl="0">
              <a:lnSpc>
                <a:spcPct val="90000"/>
              </a:lnSpc>
              <a:spcBef>
                <a:spcPts val="1000"/>
              </a:spcBef>
              <a:spcAft>
                <a:spcPts val="0"/>
              </a:spcAft>
              <a:buSzPts val="2800"/>
              <a:buFont typeface="Arial"/>
              <a:buChar char="•"/>
            </a:pPr>
            <a:r>
              <a:rPr lang="en-US"/>
              <a:t>Objects shaped like a square</a:t>
            </a:r>
            <a:endParaRPr/>
          </a:p>
          <a:p>
            <a:pPr marL="508000" lvl="0" indent="-457200" algn="l" rtl="0">
              <a:lnSpc>
                <a:spcPct val="90000"/>
              </a:lnSpc>
              <a:spcBef>
                <a:spcPts val="1000"/>
              </a:spcBef>
              <a:spcAft>
                <a:spcPts val="0"/>
              </a:spcAft>
              <a:buSzPts val="2800"/>
              <a:buFont typeface="Arial"/>
              <a:buChar char="•"/>
            </a:pPr>
            <a:r>
              <a:rPr lang="en-US"/>
              <a:t>Shiny objects</a:t>
            </a:r>
            <a:endParaRPr/>
          </a:p>
          <a:p>
            <a:pPr marL="508000" lvl="0" indent="-457200" algn="l" rtl="0">
              <a:lnSpc>
                <a:spcPct val="90000"/>
              </a:lnSpc>
              <a:spcBef>
                <a:spcPts val="1000"/>
              </a:spcBef>
              <a:spcAft>
                <a:spcPts val="0"/>
              </a:spcAft>
              <a:buSzPts val="2800"/>
              <a:buFont typeface="Arial"/>
              <a:buChar char="•"/>
            </a:pPr>
            <a:r>
              <a:rPr lang="en-US"/>
              <a:t>Different animals</a:t>
            </a:r>
            <a:endParaRPr/>
          </a:p>
          <a:p>
            <a:pPr marL="508000" lvl="0" indent="-457200" algn="l" rtl="0">
              <a:lnSpc>
                <a:spcPct val="90000"/>
              </a:lnSpc>
              <a:spcBef>
                <a:spcPts val="1000"/>
              </a:spcBef>
              <a:spcAft>
                <a:spcPts val="0"/>
              </a:spcAft>
              <a:buSzPts val="2800"/>
              <a:buFont typeface="Arial"/>
              <a:buChar char="•"/>
            </a:pPr>
            <a:r>
              <a:rPr lang="en-US"/>
              <a:t>Things you wear on your body</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42" name="Google Shape;1542;p125"/>
          <p:cNvSpPr txBox="1">
            <a:spLocks noGrp="1"/>
          </p:cNvSpPr>
          <p:nvPr>
            <p:ph type="body" idx="4"/>
          </p:nvPr>
        </p:nvSpPr>
        <p:spPr>
          <a:xfrm rot="-2153581">
            <a:off x="3698452" y="2197688"/>
            <a:ext cx="2558532" cy="1574988"/>
          </a:xfrm>
          <a:prstGeom prst="rect">
            <a:avLst/>
          </a:prstGeom>
          <a:noFill/>
          <a:ln>
            <a:noFill/>
          </a:ln>
        </p:spPr>
        <p:txBody>
          <a:bodyPr spcFirstLastPara="1" wrap="square" lIns="9125" tIns="9125" rIns="9125" bIns="9125" anchor="t" anchorCtr="0">
            <a:noAutofit/>
          </a:bodyPr>
          <a:lstStyle/>
          <a:p>
            <a:pPr marL="239711" marR="0" lvl="0" indent="-11110" algn="l" rtl="0">
              <a:lnSpc>
                <a:spcPct val="90000"/>
              </a:lnSpc>
              <a:spcBef>
                <a:spcPts val="1000"/>
              </a:spcBef>
              <a:spcAft>
                <a:spcPts val="0"/>
              </a:spcAft>
              <a:buClr>
                <a:srgbClr val="0771BA"/>
              </a:buClr>
              <a:buSzPts val="2800"/>
              <a:buFont typeface="Arial"/>
              <a:buNone/>
            </a:pPr>
            <a:r>
              <a:rPr lang="en-US" b="1"/>
              <a:t>Adult: </a:t>
            </a:r>
            <a:r>
              <a:rPr lang="en-US"/>
              <a:t>Can you find me 7 red objects?</a:t>
            </a:r>
            <a:endParaRPr/>
          </a:p>
        </p:txBody>
      </p:sp>
      <p:sp>
        <p:nvSpPr>
          <p:cNvPr id="1543" name="Google Shape;1543;p125"/>
          <p:cNvSpPr txBox="1">
            <a:spLocks noGrp="1"/>
          </p:cNvSpPr>
          <p:nvPr>
            <p:ph type="body" idx="5"/>
          </p:nvPr>
        </p:nvSpPr>
        <p:spPr>
          <a:xfrm rot="860453">
            <a:off x="8789270" y="1869148"/>
            <a:ext cx="2887476" cy="1828793"/>
          </a:xfrm>
          <a:prstGeom prst="rect">
            <a:avLst/>
          </a:prstGeom>
          <a:noFill/>
          <a:ln>
            <a:noFill/>
          </a:ln>
        </p:spPr>
        <p:txBody>
          <a:bodyPr spcFirstLastPara="1" wrap="square" lIns="9125" tIns="9125" rIns="9125" bIns="9125" anchor="ctr" anchorCtr="0">
            <a:noAutofit/>
          </a:bodyPr>
          <a:lstStyle/>
          <a:p>
            <a:pPr marL="239711" marR="0" lvl="0" indent="-11110" algn="l" rtl="0">
              <a:lnSpc>
                <a:spcPct val="90000"/>
              </a:lnSpc>
              <a:spcBef>
                <a:spcPts val="1000"/>
              </a:spcBef>
              <a:spcAft>
                <a:spcPts val="0"/>
              </a:spcAft>
              <a:buClr>
                <a:srgbClr val="0771BA"/>
              </a:buClr>
              <a:buSzPts val="2800"/>
              <a:buFont typeface="Arial"/>
              <a:buNone/>
            </a:pPr>
            <a:r>
              <a:rPr lang="en-US" b="1"/>
              <a:t>Child: </a:t>
            </a:r>
            <a:r>
              <a:rPr lang="en-US"/>
              <a:t>I’ll go on a treasure hunt!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12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5000"/>
              <a:t>Go on a treasure hunt</a:t>
            </a:r>
            <a:endParaRPr/>
          </a:p>
        </p:txBody>
      </p:sp>
      <p:sp>
        <p:nvSpPr>
          <p:cNvPr id="1549" name="Google Shape;1549;p12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Tips and tricks</a:t>
            </a:r>
            <a:endParaRPr/>
          </a:p>
        </p:txBody>
      </p:sp>
      <p:sp>
        <p:nvSpPr>
          <p:cNvPr id="1550" name="Google Shape;1550;p126"/>
          <p:cNvSpPr txBox="1">
            <a:spLocks noGrp="1"/>
          </p:cNvSpPr>
          <p:nvPr>
            <p:ph type="body" idx="2"/>
          </p:nvPr>
        </p:nvSpPr>
        <p:spPr>
          <a:xfrm>
            <a:off x="257516" y="1185174"/>
            <a:ext cx="30885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Do a treasure hunt anywhere– at home, at the grocery store, or at the park.</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51" name="Google Shape;1551;p126"/>
          <p:cNvSpPr txBox="1">
            <a:spLocks noGrp="1"/>
          </p:cNvSpPr>
          <p:nvPr>
            <p:ph type="body" idx="3"/>
          </p:nvPr>
        </p:nvSpPr>
        <p:spPr>
          <a:xfrm>
            <a:off x="257516" y="3707750"/>
            <a:ext cx="3088500" cy="2262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52" name="Google Shape;1552;p126"/>
          <p:cNvSpPr txBox="1">
            <a:spLocks noGrp="1"/>
          </p:cNvSpPr>
          <p:nvPr>
            <p:ph type="body" idx="4"/>
          </p:nvPr>
        </p:nvSpPr>
        <p:spPr>
          <a:xfrm>
            <a:off x="3790949" y="1947062"/>
            <a:ext cx="4066200" cy="415200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SzPts val="2800"/>
              <a:buFont typeface="Arial"/>
              <a:buChar char="•"/>
            </a:pPr>
            <a:r>
              <a:rPr lang="en-US" sz="4000">
                <a:latin typeface="Calibri"/>
                <a:ea typeface="Calibri"/>
                <a:cs typeface="Calibri"/>
                <a:sym typeface="Calibri"/>
              </a:rPr>
              <a:t>Support your child as they look for things.</a:t>
            </a:r>
            <a:endParaRPr/>
          </a:p>
          <a:p>
            <a:pPr marL="285750" lvl="0" indent="-285750" algn="l" rtl="0">
              <a:lnSpc>
                <a:spcPct val="90000"/>
              </a:lnSpc>
              <a:spcBef>
                <a:spcPts val="1000"/>
              </a:spcBef>
              <a:spcAft>
                <a:spcPts val="0"/>
              </a:spcAft>
              <a:buSzPts val="2800"/>
              <a:buFont typeface="Arial"/>
              <a:buChar char="•"/>
            </a:pPr>
            <a:r>
              <a:rPr lang="en-US" sz="4000">
                <a:latin typeface="Calibri"/>
                <a:ea typeface="Calibri"/>
                <a:cs typeface="Calibri"/>
                <a:sym typeface="Calibri"/>
              </a:rPr>
              <a:t>Ask questions about the objects. </a:t>
            </a:r>
            <a:endParaRPr/>
          </a:p>
          <a:p>
            <a:pPr marL="50800" marR="0" lvl="0" indent="0" algn="l" rtl="0">
              <a:lnSpc>
                <a:spcPct val="90000"/>
              </a:lnSpc>
              <a:spcBef>
                <a:spcPts val="1000"/>
              </a:spcBef>
              <a:spcAft>
                <a:spcPts val="0"/>
              </a:spcAft>
              <a:buClr>
                <a:srgbClr val="006FB6"/>
              </a:buClr>
              <a:buSzPts val="2800"/>
              <a:buFont typeface="Calibri"/>
              <a:buNone/>
            </a:pPr>
            <a:endParaRPr/>
          </a:p>
        </p:txBody>
      </p:sp>
      <p:pic>
        <p:nvPicPr>
          <p:cNvPr id="1553" name="Google Shape;1553;p126" descr="Magnifying glass"/>
          <p:cNvPicPr preferRelativeResize="0">
            <a:picLocks noGrp="1"/>
          </p:cNvPicPr>
          <p:nvPr>
            <p:ph type="pic" idx="5"/>
          </p:nvPr>
        </p:nvPicPr>
        <p:blipFill rotWithShape="1">
          <a:blip r:embed="rId3">
            <a:alphaModFix/>
          </a:blip>
          <a:srcRect l="1046" r="1056"/>
          <a:stretch/>
        </p:blipFill>
        <p:spPr>
          <a:xfrm>
            <a:off x="7865512" y="1933588"/>
            <a:ext cx="4066138" cy="4152111"/>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5581</Words>
  <Application>Microsoft Macintosh PowerPoint</Application>
  <PresentationFormat>Widescreen</PresentationFormat>
  <Paragraphs>335</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Go on a Treasure Hunt</vt:lpstr>
      <vt:lpstr>Agenda</vt:lpstr>
      <vt:lpstr>Family Confidence Survey</vt:lpstr>
      <vt:lpstr>Workshop guidelines</vt:lpstr>
      <vt:lpstr>Go on a treasure hunt</vt:lpstr>
      <vt:lpstr>Check in on literacy terms</vt:lpstr>
      <vt:lpstr>Identify the goal for the treasure hunt</vt:lpstr>
      <vt:lpstr>Go on a treasure hunt</vt:lpstr>
      <vt:lpstr>Tell about the treasure</vt:lpstr>
      <vt:lpstr>Mix it up</vt:lpstr>
      <vt:lpstr>Multilingual families</vt:lpstr>
      <vt:lpstr>Reading = conversation</vt:lpstr>
      <vt:lpstr>Practice time</vt:lpstr>
      <vt:lpstr>Reflect </vt:lpstr>
      <vt:lpstr>Purposeful play -&gt; learning</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2025-01-28T04:58:02Z</dcterms:modified>
</cp:coreProperties>
</file>