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5" r:id="rId1"/>
    <p:sldMasterId id="2147483756" r:id="rId2"/>
    <p:sldMasterId id="2147483757" r:id="rId3"/>
    <p:sldMasterId id="2147483759" r:id="rId4"/>
    <p:sldMasterId id="2147483760" r:id="rId5"/>
    <p:sldMasterId id="2147483761" r:id="rId6"/>
    <p:sldMasterId id="2147483762" r:id="rId7"/>
    <p:sldMasterId id="2147483763" r:id="rId8"/>
    <p:sldMasterId id="2147483764" r:id="rId9"/>
  </p:sldMasterIdLst>
  <p:notesMasterIdLst>
    <p:notesMasterId r:id="rId27"/>
  </p:notesMasterIdLst>
  <p:sldIdLst>
    <p:sldId id="256" r:id="rId10"/>
    <p:sldId id="257" r:id="rId11"/>
    <p:sldId id="258" r:id="rId12"/>
    <p:sldId id="273"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43"/>
  </p:normalViewPr>
  <p:slideViewPr>
    <p:cSldViewPr snapToGrid="0">
      <p:cViewPr varScale="1">
        <p:scale>
          <a:sx n="110" d="100"/>
          <a:sy n="110" d="100"/>
        </p:scale>
        <p:origin x="73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629" y="10556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it.ly/SBCfeedbackfor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zjxnM0C9aP4C9WJFbw2A8eFpjZ29wBWG/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bit.ly/3BUBxb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Copyright 202</a:t>
            </a:r>
            <a:r>
              <a:rPr lang="en-US"/>
              <a:t>2</a:t>
            </a:r>
            <a:r>
              <a:rPr lang="en-US" sz="1200" b="0" i="0" u="none" strike="noStrike" cap="none">
                <a:solidFill>
                  <a:schemeClr val="dk1"/>
                </a:solidFill>
                <a:latin typeface="Calibri"/>
                <a:ea typeface="Calibri"/>
                <a:cs typeface="Calibri"/>
                <a:sym typeface="Calibri"/>
              </a:rPr>
              <a:t> Springboard Collaborative, all rights reserved.</a:t>
            </a:r>
            <a:endParaRPr/>
          </a:p>
          <a:p>
            <a:pPr marL="457200" marR="0" lvl="0" indent="-22860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SzPts val="1400"/>
              <a:buNone/>
            </a:pPr>
            <a:r>
              <a:rPr lang="en-US" b="1"/>
              <a:t>Overview and rationale</a:t>
            </a:r>
            <a:endParaRPr/>
          </a:p>
          <a:p>
            <a:pPr marL="0" lvl="0" indent="0" algn="l" rtl="0">
              <a:lnSpc>
                <a:spcPct val="100000"/>
              </a:lnSpc>
              <a:spcBef>
                <a:spcPts val="0"/>
              </a:spcBef>
              <a:spcAft>
                <a:spcPts val="0"/>
              </a:spcAft>
              <a:buClr>
                <a:schemeClr val="dk1"/>
              </a:buClr>
              <a:buSzPts val="1100"/>
              <a:buFont typeface="Arial"/>
              <a:buNone/>
            </a:pPr>
            <a:r>
              <a:rPr lang="en-US"/>
              <a:t>This pre-reading workshop focuses on </a:t>
            </a:r>
            <a:r>
              <a:rPr lang="en-US" b="1"/>
              <a:t>concept of print</a:t>
            </a:r>
            <a:r>
              <a:rPr lang="en-US"/>
              <a:t>. This workshop gives families shared language around the term concepts of print and ideas for how they can engage pre-readers in book handling and concepts of print as they read together. Parents might be accustomed to practicing all of the steps at once during a workshop. For this workshop, we will walk through each step, but only practice the first one. Families should begin with the first step at home and continue for 1-2 weeks until their child is ready for the next step.</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b="1"/>
              <a:t>Materials</a:t>
            </a:r>
            <a:r>
              <a:rPr lang="en-US"/>
              <a:t> </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Corresponding </a:t>
            </a:r>
            <a:r>
              <a:rPr lang="en-US"/>
              <a:t>Reading Tip Sheet</a:t>
            </a:r>
            <a:r>
              <a:rPr lang="en-US" sz="1200" b="0" i="0" u="none" strike="noStrike" cap="none">
                <a:solidFill>
                  <a:schemeClr val="dk1"/>
                </a:solidFill>
                <a:latin typeface="Calibri"/>
                <a:ea typeface="Calibri"/>
                <a:cs typeface="Calibri"/>
                <a:sym typeface="Calibri"/>
              </a:rPr>
              <a:t> (in the languages the families need)</a:t>
            </a:r>
            <a:endParaRPr/>
          </a:p>
          <a:p>
            <a:pPr marL="457200" marR="0" lvl="0" indent="-279400" algn="l" rtl="0">
              <a:lnSpc>
                <a:spcPct val="100000"/>
              </a:lnSpc>
              <a:spcBef>
                <a:spcPts val="0"/>
              </a:spcBef>
              <a:spcAft>
                <a:spcPts val="0"/>
              </a:spcAft>
              <a:buSzPts val="800"/>
              <a:buFont typeface="Calibri"/>
              <a:buChar char="●"/>
            </a:pPr>
            <a:r>
              <a:rPr lang="en-US"/>
              <a:t>Family Workshop</a:t>
            </a:r>
            <a:r>
              <a:rPr lang="en-US" sz="1200" b="0" i="0" u="none" strike="noStrike" cap="none">
                <a:solidFill>
                  <a:schemeClr val="dk1"/>
                </a:solidFill>
                <a:latin typeface="Calibri"/>
                <a:ea typeface="Calibri"/>
                <a:cs typeface="Calibri"/>
                <a:sym typeface="Calibri"/>
              </a:rPr>
              <a:t> </a:t>
            </a:r>
            <a:r>
              <a:rPr lang="en-US"/>
              <a:t>Feedback Form</a:t>
            </a:r>
            <a:r>
              <a:rPr lang="en-US" sz="1200" b="0" i="0" u="none" strike="noStrike" cap="none">
                <a:solidFill>
                  <a:schemeClr val="dk1"/>
                </a:solidFill>
                <a:latin typeface="Calibri"/>
                <a:ea typeface="Calibri"/>
                <a:cs typeface="Calibri"/>
                <a:sym typeface="Calibri"/>
              </a:rPr>
              <a:t> (</a:t>
            </a:r>
            <a:r>
              <a:rPr lang="en-US"/>
              <a:t>paper or digital form)</a:t>
            </a:r>
            <a:endParaRPr/>
          </a:p>
          <a:p>
            <a:pPr marL="457200" marR="0" lvl="0" indent="-279400" algn="l" rtl="0">
              <a:lnSpc>
                <a:spcPct val="100000"/>
              </a:lnSpc>
              <a:spcBef>
                <a:spcPts val="0"/>
              </a:spcBef>
              <a:spcAft>
                <a:spcPts val="0"/>
              </a:spcAft>
              <a:buSzPts val="800"/>
              <a:buFont typeface="Calibri"/>
              <a:buChar char="●"/>
            </a:pPr>
            <a:r>
              <a:rPr lang="en-US"/>
              <a:t>Books for families to use during the reading tip explanation and practice time. This strategy works with both fiction and nonfiction texts.</a:t>
            </a:r>
            <a:endParaRPr/>
          </a:p>
          <a:p>
            <a:pPr marL="457200" lvl="0" indent="-279400" algn="l" rtl="0">
              <a:lnSpc>
                <a:spcPct val="100000"/>
              </a:lnSpc>
              <a:spcBef>
                <a:spcPts val="0"/>
              </a:spcBef>
              <a:spcAft>
                <a:spcPts val="0"/>
              </a:spcAft>
              <a:buSzPts val="800"/>
              <a:buFont typeface="Calibri"/>
              <a:buChar char="●"/>
            </a:pPr>
            <a:r>
              <a:rPr lang="en-US"/>
              <a:t>Consider using a big book and a colorful pointer for modeling.</a:t>
            </a:r>
            <a:endParaRPr/>
          </a:p>
          <a:p>
            <a:pPr marL="457200" marR="0" lvl="0" indent="-279400" algn="l" rtl="0">
              <a:lnSpc>
                <a:spcPct val="100000"/>
              </a:lnSpc>
              <a:spcBef>
                <a:spcPts val="0"/>
              </a:spcBef>
              <a:spcAft>
                <a:spcPts val="0"/>
              </a:spcAft>
              <a:buSzPts val="800"/>
              <a:buFont typeface="Calibri"/>
              <a:buChar char="●"/>
            </a:pPr>
            <a:r>
              <a:rPr lang="en-US"/>
              <a:t>Projector to display slides</a:t>
            </a:r>
            <a:endParaRPr/>
          </a:p>
          <a:p>
            <a:pPr marL="457200" marR="0" lvl="0" indent="-279400" algn="l" rtl="0">
              <a:lnSpc>
                <a:spcPct val="100000"/>
              </a:lnSpc>
              <a:spcBef>
                <a:spcPts val="0"/>
              </a:spcBef>
              <a:spcAft>
                <a:spcPts val="0"/>
              </a:spcAft>
              <a:buSzPts val="800"/>
              <a:buFont typeface="Calibri"/>
              <a:buChar char="●"/>
            </a:pPr>
            <a:r>
              <a:rPr lang="en-US"/>
              <a:t>Empty envelope for families to put feedback form in (optional but highly recommended)</a:t>
            </a:r>
            <a:endParaRPr/>
          </a:p>
          <a:p>
            <a:pPr marL="457200" marR="0" lvl="0" indent="-279400" algn="l" rtl="0">
              <a:lnSpc>
                <a:spcPct val="100000"/>
              </a:lnSpc>
              <a:spcBef>
                <a:spcPts val="0"/>
              </a:spcBef>
              <a:spcAft>
                <a:spcPts val="0"/>
              </a:spcAft>
              <a:buSzPts val="800"/>
              <a:buFont typeface="Calibri"/>
              <a:buChar char="●"/>
            </a:pPr>
            <a:r>
              <a:rPr lang="en-US"/>
              <a:t>Name tags (optional but highly recommended)</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b="1"/>
              <a:t>Facilitation notes</a:t>
            </a:r>
            <a:endParaRPr b="0" u="none"/>
          </a:p>
          <a:p>
            <a:pPr marL="0" marR="0" lvl="0" indent="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rPr>
              <a:t>To prepare</a:t>
            </a:r>
            <a:endParaRPr/>
          </a:p>
          <a:p>
            <a:pPr marL="457200" lvl="0" indent="-298450" algn="l" rtl="0">
              <a:lnSpc>
                <a:spcPct val="100000"/>
              </a:lnSpc>
              <a:spcBef>
                <a:spcPts val="0"/>
              </a:spcBef>
              <a:spcAft>
                <a:spcPts val="0"/>
              </a:spcAft>
              <a:buSzPts val="1100"/>
              <a:buFont typeface="Calibri"/>
              <a:buChar char="•"/>
            </a:pPr>
            <a:r>
              <a:rPr lang="en-US"/>
              <a:t>In this workshop, you will model how to help a child learn the concepts of print.</a:t>
            </a:r>
            <a:endParaRPr/>
          </a:p>
          <a:p>
            <a:pPr marL="457200" lvl="0" indent="-298450" algn="l" rtl="0">
              <a:lnSpc>
                <a:spcPct val="100000"/>
              </a:lnSpc>
              <a:spcBef>
                <a:spcPts val="0"/>
              </a:spcBef>
              <a:spcAft>
                <a:spcPts val="0"/>
              </a:spcAft>
              <a:buSzPts val="1100"/>
              <a:buFont typeface="Calibri"/>
              <a:buChar char="•"/>
            </a:pPr>
            <a:r>
              <a:rPr lang="en-US"/>
              <a:t>Preview the light blue slides and choose the ones that are appropriate for your context.</a:t>
            </a:r>
            <a:endParaRPr/>
          </a:p>
          <a:p>
            <a:pPr marL="457200" lvl="0" indent="-298450" algn="l" rtl="0">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a:t>
            </a:r>
            <a:r>
              <a:rPr lang="en-US" i="1"/>
              <a:t>with </a:t>
            </a:r>
            <a:r>
              <a:rPr lang="en-US"/>
              <a:t>families, not </a:t>
            </a:r>
            <a:r>
              <a:rPr lang="en-US" i="1"/>
              <a:t>at</a:t>
            </a:r>
            <a:r>
              <a:rPr lang="en-US"/>
              <a:t> them.</a:t>
            </a:r>
            <a:endParaRPr/>
          </a:p>
          <a:p>
            <a:pPr marL="457200" lvl="0" indent="-298450" algn="l" rtl="0">
              <a:lnSpc>
                <a:spcPct val="100000"/>
              </a:lnSpc>
              <a:spcBef>
                <a:spcPts val="0"/>
              </a:spcBef>
              <a:spcAft>
                <a:spcPts val="0"/>
              </a:spcAft>
              <a:buSzPts val="1100"/>
              <a:buFont typeface="Calibri"/>
              <a:buChar char="•"/>
            </a:pPr>
            <a:r>
              <a:rPr lang="en-US" sz="1200" b="0" i="0" u="none" strike="noStrike" cap="none">
                <a:solidFill>
                  <a:schemeClr val="dk1"/>
                </a:solidFill>
                <a:latin typeface="Calibri"/>
                <a:ea typeface="Calibri"/>
                <a:cs typeface="Calibri"/>
                <a:sym typeface="Calibri"/>
              </a:rPr>
              <a:t>Study the slides in the reading tip section. Think through how you will model and guide practice</a:t>
            </a:r>
            <a:r>
              <a:rPr lang="en-US"/>
              <a:t>.</a:t>
            </a:r>
            <a:endParaRPr/>
          </a:p>
          <a:p>
            <a:pPr marL="914400" lvl="1" indent="-298450" algn="l" rtl="0">
              <a:lnSpc>
                <a:spcPct val="100000"/>
              </a:lnSpc>
              <a:spcBef>
                <a:spcPts val="0"/>
              </a:spcBef>
              <a:spcAft>
                <a:spcPts val="0"/>
              </a:spcAft>
              <a:buSzPts val="1100"/>
              <a:buFont typeface="Calibri"/>
              <a:buChar char="•"/>
            </a:pPr>
            <a:r>
              <a:rPr lang="en-US"/>
              <a:t>Choose a book with which you can model each of the steps.</a:t>
            </a:r>
            <a:endParaRPr/>
          </a:p>
          <a:p>
            <a:pPr marL="914400" lvl="1" indent="-298450" algn="l" rtl="0">
              <a:lnSpc>
                <a:spcPct val="100000"/>
              </a:lnSpc>
              <a:spcBef>
                <a:spcPts val="0"/>
              </a:spcBef>
              <a:spcAft>
                <a:spcPts val="0"/>
              </a:spcAft>
              <a:buSzPts val="1100"/>
              <a:buFont typeface="Calibri"/>
              <a:buChar char="•"/>
            </a:pPr>
            <a:r>
              <a:rPr lang="en-US"/>
              <a:t>Remember that families will only practice the first step in this workshop. In subsequent workshops, follow up and remind them to move to steps 2 and 3 as their child is ready.</a:t>
            </a:r>
            <a:endParaRPr/>
          </a:p>
          <a:p>
            <a:pPr marL="457200" lvl="0" indent="-317500" algn="l" rtl="0">
              <a:lnSpc>
                <a:spcPct val="100000"/>
              </a:lnSpc>
              <a:spcBef>
                <a:spcPts val="0"/>
              </a:spcBef>
              <a:spcAft>
                <a:spcPts val="0"/>
              </a:spcAft>
              <a:buSzPts val="1400"/>
              <a:buChar char="•"/>
            </a:pPr>
            <a:r>
              <a:rPr lang="en-US"/>
              <a:t>If this is the first Family Workshop, consider playing a video entitled “Introducing the Springboard Family Workshops” (available on Springboard’s Youtube channel).</a:t>
            </a:r>
            <a:endParaRPr/>
          </a:p>
          <a:p>
            <a:pPr marL="45720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rPr>
              <a:t>During workshop</a:t>
            </a:r>
            <a:endParaRPr/>
          </a:p>
          <a:p>
            <a:pPr marL="457200" marR="0" lvl="0" indent="-298450" algn="l" rtl="0">
              <a:lnSpc>
                <a:spcPct val="100000"/>
              </a:lnSpc>
              <a:spcBef>
                <a:spcPts val="0"/>
              </a:spcBef>
              <a:spcAft>
                <a:spcPts val="0"/>
              </a:spcAft>
              <a:buClr>
                <a:schemeClr val="dk1"/>
              </a:buClr>
              <a:buSzPts val="1100"/>
              <a:buFont typeface="Calibri"/>
              <a:buChar char="•"/>
            </a:pPr>
            <a:r>
              <a:rPr lang="en-US" sz="1200" b="0" i="0" u="none" strike="noStrike" cap="none">
                <a:solidFill>
                  <a:schemeClr val="dk1"/>
                </a:solidFill>
                <a:latin typeface="Calibri"/>
                <a:ea typeface="Calibri"/>
                <a:cs typeface="Calibri"/>
                <a:sym typeface="Calibri"/>
              </a:rPr>
              <a:t>Take time to build rapport as a group and individually with families. Little things like learning family members’ names and greeting them at the door go a long way.</a:t>
            </a:r>
            <a:endParaRPr/>
          </a:p>
          <a:p>
            <a:pPr marL="457200" marR="0" lvl="0" indent="-298450" algn="l" rtl="0">
              <a:lnSpc>
                <a:spcPct val="100000"/>
              </a:lnSpc>
              <a:spcBef>
                <a:spcPts val="0"/>
              </a:spcBef>
              <a:spcAft>
                <a:spcPts val="0"/>
              </a:spcAft>
              <a:buClr>
                <a:schemeClr val="dk1"/>
              </a:buClr>
              <a:buSzPts val="1100"/>
              <a:buFont typeface="Calibri"/>
              <a:buChar char="•"/>
            </a:pPr>
            <a:r>
              <a:rPr lang="en-US" sz="1200" b="0" i="0" u="none" strike="noStrike" cap="none">
                <a:solidFill>
                  <a:schemeClr val="dk1"/>
                </a:solidFill>
                <a:latin typeface="Calibri"/>
                <a:ea typeface="Calibri"/>
                <a:cs typeface="Calibri"/>
                <a:sym typeface="Calibri"/>
              </a:rPr>
              <a:t>Keep pace so that families have time to practice the tip and also reflect. Being able to practice and reflect helps families internalize the strategy.</a:t>
            </a:r>
            <a:endParaRPr/>
          </a:p>
          <a:p>
            <a:pPr marL="457200" marR="0" lvl="0" indent="-298450" algn="l" rtl="0">
              <a:lnSpc>
                <a:spcPct val="100000"/>
              </a:lnSpc>
              <a:spcBef>
                <a:spcPts val="0"/>
              </a:spcBef>
              <a:spcAft>
                <a:spcPts val="0"/>
              </a:spcAft>
              <a:buClr>
                <a:schemeClr val="dk1"/>
              </a:buClr>
              <a:buSzPts val="1100"/>
              <a:buFont typeface="Calibri"/>
              <a:buChar char="•"/>
            </a:pPr>
            <a:r>
              <a:rPr lang="en-US" sz="1200" b="0" i="0" u="none" strike="noStrike" cap="none">
                <a:solidFill>
                  <a:schemeClr val="dk1"/>
                </a:solidFill>
                <a:latin typeface="Calibri"/>
                <a:ea typeface="Calibri"/>
                <a:cs typeface="Calibri"/>
                <a:sym typeface="Calibri"/>
              </a:rPr>
              <a:t>Circulate and check</a:t>
            </a:r>
            <a:r>
              <a:rPr lang="en-US"/>
              <a:t> </a:t>
            </a:r>
            <a:r>
              <a:rPr lang="en-US" sz="1200" b="0" i="0" u="none" strike="noStrike" cap="none">
                <a:solidFill>
                  <a:schemeClr val="dk1"/>
                </a:solidFill>
                <a:latin typeface="Calibri"/>
                <a:ea typeface="Calibri"/>
                <a:cs typeface="Calibri"/>
                <a:sym typeface="Calibri"/>
              </a:rPr>
              <a:t>in with families individually during practice time. See “Practice time” slide for more specific suggestions.</a:t>
            </a:r>
            <a:endParaRPr/>
          </a:p>
          <a:p>
            <a:pPr marL="457200" marR="0" lvl="0" indent="-228600" algn="l" rtl="0">
              <a:lnSpc>
                <a:spcPct val="100000"/>
              </a:lnSpc>
              <a:spcBef>
                <a:spcPts val="0"/>
              </a:spcBef>
              <a:spcAft>
                <a:spcPts val="0"/>
              </a:spcAft>
              <a:buSzPts val="1400"/>
              <a:buNone/>
            </a:pPr>
            <a:endParaRPr b="0" u="sng"/>
          </a:p>
          <a:p>
            <a:pPr marL="0" marR="0" lvl="0" indent="0" algn="l" rtl="0">
              <a:lnSpc>
                <a:spcPct val="100000"/>
              </a:lnSpc>
              <a:spcBef>
                <a:spcPts val="0"/>
              </a:spcBef>
              <a:spcAft>
                <a:spcPts val="0"/>
              </a:spcAft>
              <a:buSzPts val="1400"/>
              <a:buNone/>
            </a:pPr>
            <a:r>
              <a:rPr lang="en-US" b="0" u="sng"/>
              <a:t>Ideas to differentiate </a:t>
            </a:r>
            <a:endParaRPr/>
          </a:p>
          <a:p>
            <a:pPr marL="457200" marR="0" lvl="0" indent="-298450" algn="l" rtl="0">
              <a:lnSpc>
                <a:spcPct val="100000"/>
              </a:lnSpc>
              <a:spcBef>
                <a:spcPts val="0"/>
              </a:spcBef>
              <a:spcAft>
                <a:spcPts val="0"/>
              </a:spcAft>
              <a:buSzPts val="1100"/>
              <a:buFont typeface="Calibri"/>
              <a:buChar char="•"/>
            </a:pPr>
            <a:r>
              <a:rPr lang="en-US"/>
              <a:t>Preview “Check in on literacy terms” and adjust terms or definitions as needed.</a:t>
            </a:r>
            <a:endParaRPr/>
          </a:p>
          <a:p>
            <a:pPr marL="457200" lvl="0" indent="-298450" algn="l" rtl="0">
              <a:lnSpc>
                <a:spcPct val="100000"/>
              </a:lnSpc>
              <a:spcBef>
                <a:spcPts val="0"/>
              </a:spcBef>
              <a:spcAft>
                <a:spcPts val="0"/>
              </a:spcAft>
              <a:buSzPts val="1100"/>
              <a:buFont typeface="Calibri"/>
              <a:buChar char="•"/>
            </a:pPr>
            <a:r>
              <a:rPr lang="en-US"/>
              <a:t>If teaching this workshop to families with </a:t>
            </a:r>
            <a:r>
              <a:rPr lang="en-US" b="1"/>
              <a:t>older children</a:t>
            </a:r>
            <a:r>
              <a:rPr lang="en-US"/>
              <a:t>: Consider starting with Step 2 (or just do a quick review of Step 1).</a:t>
            </a:r>
            <a:endParaRPr/>
          </a:p>
          <a:p>
            <a:pPr marL="457200" lvl="0" indent="-298450" algn="l" rtl="0">
              <a:lnSpc>
                <a:spcPct val="100000"/>
              </a:lnSpc>
              <a:spcBef>
                <a:spcPts val="0"/>
              </a:spcBef>
              <a:spcAft>
                <a:spcPts val="0"/>
              </a:spcAft>
              <a:buSzPts val="1100"/>
              <a:buFont typeface="Calibri"/>
              <a:buChar char="•"/>
            </a:pPr>
            <a:r>
              <a:rPr lang="en-US"/>
              <a:t>If teaching this workshop to</a:t>
            </a:r>
            <a:r>
              <a:rPr lang="en-US" b="1"/>
              <a:t> Multilingual families</a:t>
            </a:r>
            <a:r>
              <a:rPr lang="en-US"/>
              <a:t>: Keep in mind that some languages do not follow the same concepts of print as English (e.g. Arabic sentences go from right to left instead of left to right). So some parents might need to get comfortable with the English concepts of print as well. Take extra time with this as needed.</a:t>
            </a:r>
            <a:r>
              <a:rPr lang="en-US" b="1"/>
              <a:t> </a:t>
            </a:r>
            <a:endParaRPr/>
          </a:p>
          <a:p>
            <a:pPr marL="457200" lvl="0" indent="-317500" algn="l" rtl="0">
              <a:lnSpc>
                <a:spcPct val="100000"/>
              </a:lnSpc>
              <a:spcBef>
                <a:spcPts val="0"/>
              </a:spcBef>
              <a:spcAft>
                <a:spcPts val="0"/>
              </a:spcAft>
              <a:buSzPts val="1400"/>
              <a:buFont typeface="Arial"/>
              <a:buChar char="•"/>
            </a:pPr>
            <a:r>
              <a:rPr lang="en-US"/>
              <a:t>If families are </a:t>
            </a:r>
            <a:r>
              <a:rPr lang="en-US" b="1"/>
              <a:t>familiar with this workshop</a:t>
            </a:r>
            <a:r>
              <a:rPr lang="en-US"/>
              <a:t>, consider how you might leverage their experience. </a:t>
            </a:r>
            <a:endParaRPr/>
          </a:p>
          <a:p>
            <a:pPr marL="914400" lvl="1" indent="-317500" algn="l" rtl="0">
              <a:lnSpc>
                <a:spcPct val="100000"/>
              </a:lnSpc>
              <a:spcBef>
                <a:spcPts val="0"/>
              </a:spcBef>
              <a:spcAft>
                <a:spcPts val="0"/>
              </a:spcAft>
              <a:buSzPts val="1400"/>
              <a:buFont typeface="Arial"/>
              <a:buChar char="•"/>
            </a:pPr>
            <a:r>
              <a:rPr lang="en-US"/>
              <a:t>Ask families to share how they helped their child internalize the steps.</a:t>
            </a:r>
            <a:endParaRPr/>
          </a:p>
          <a:p>
            <a:pPr marL="914400" lvl="1" indent="-317500" algn="l" rtl="0">
              <a:lnSpc>
                <a:spcPct val="100000"/>
              </a:lnSpc>
              <a:spcBef>
                <a:spcPts val="0"/>
              </a:spcBef>
              <a:spcAft>
                <a:spcPts val="0"/>
              </a:spcAft>
              <a:buSzPts val="1400"/>
              <a:buFont typeface="Arial"/>
              <a:buChar char="•"/>
            </a:pPr>
            <a:r>
              <a:rPr lang="en-US"/>
              <a:t>Encourage them to practice step 3 during practice time. They could also extend the learning by pretending to not know how a book works and asking their child to explain it to them.</a:t>
            </a:r>
            <a:endParaRPr/>
          </a:p>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US" u="sng"/>
              <a:t>Timing suggestion for a 35 min workshop* </a:t>
            </a:r>
            <a:endParaRPr u="sng"/>
          </a:p>
          <a:p>
            <a:pPr marL="0" lvl="0" indent="0" algn="l" rtl="0">
              <a:lnSpc>
                <a:spcPct val="115000"/>
              </a:lnSpc>
              <a:spcBef>
                <a:spcPts val="0"/>
              </a:spcBef>
              <a:spcAft>
                <a:spcPts val="0"/>
              </a:spcAft>
              <a:buSzPts val="1400"/>
              <a:buNone/>
            </a:pPr>
            <a:r>
              <a:rPr lang="en-US"/>
              <a:t>Welcome: 5 mins</a:t>
            </a:r>
            <a:endParaRPr/>
          </a:p>
          <a:p>
            <a:pPr marL="0" lvl="0" indent="0" algn="l" rtl="0">
              <a:lnSpc>
                <a:spcPct val="115000"/>
              </a:lnSpc>
              <a:spcBef>
                <a:spcPts val="0"/>
              </a:spcBef>
              <a:spcAft>
                <a:spcPts val="0"/>
              </a:spcAft>
              <a:buSzPts val="1400"/>
              <a:buNone/>
            </a:pPr>
            <a:r>
              <a:rPr lang="en-US"/>
              <a:t>Reading tip: 8-10 mins</a:t>
            </a:r>
            <a:endParaRPr/>
          </a:p>
          <a:p>
            <a:pPr marL="0" lvl="0" indent="0" algn="l" rtl="0">
              <a:lnSpc>
                <a:spcPct val="115000"/>
              </a:lnSpc>
              <a:spcBef>
                <a:spcPts val="0"/>
              </a:spcBef>
              <a:spcAft>
                <a:spcPts val="0"/>
              </a:spcAft>
              <a:buSzPts val="1400"/>
              <a:buNone/>
            </a:pPr>
            <a:r>
              <a:rPr lang="en-US"/>
              <a:t>Practice: 5-10 mins</a:t>
            </a:r>
            <a:endParaRPr/>
          </a:p>
          <a:p>
            <a:pPr marL="0" lvl="0" indent="0" algn="l" rtl="0">
              <a:lnSpc>
                <a:spcPct val="115000"/>
              </a:lnSpc>
              <a:spcBef>
                <a:spcPts val="0"/>
              </a:spcBef>
              <a:spcAft>
                <a:spcPts val="0"/>
              </a:spcAft>
              <a:buSzPts val="1400"/>
              <a:buNone/>
            </a:pPr>
            <a:r>
              <a:rPr lang="en-US"/>
              <a:t>Reflection and updates: 10 mins</a:t>
            </a:r>
            <a:endParaRPr/>
          </a:p>
          <a:p>
            <a:pPr marL="0" lvl="0" indent="0" algn="l" rtl="0">
              <a:lnSpc>
                <a:spcPct val="100000"/>
              </a:lnSpc>
              <a:spcBef>
                <a:spcPts val="0"/>
              </a:spcBef>
              <a:spcAft>
                <a:spcPts val="0"/>
              </a:spcAft>
              <a:buSzPts val="1400"/>
              <a:buNone/>
            </a:pPr>
            <a:r>
              <a:rPr lang="en-US"/>
              <a:t>*Springboard Collaborative Family Workshops generally run 60 minutes. Because this is a pre-reading workshop, we suggest a 30-40 minute workshop instead.</a:t>
            </a:r>
            <a:endParaRPr/>
          </a:p>
          <a:p>
            <a:pPr marL="457200" lvl="0" indent="-22860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US"/>
              <a:t>After you use these materials, we want to hear your feedback! Fill out the Family Workshop Facilitator Feedback Form  at </a:t>
            </a:r>
            <a:r>
              <a:rPr lang="en-US" u="sng">
                <a:solidFill>
                  <a:schemeClr val="hlink"/>
                </a:solidFill>
                <a:hlinkClick r:id="rId3"/>
              </a:rPr>
              <a:t>https://bit.ly/SBCfeedbackform</a:t>
            </a:r>
            <a:r>
              <a:rPr lang="en-US"/>
              <a:t>. </a:t>
            </a:r>
            <a:endParaRPr/>
          </a:p>
          <a:p>
            <a:pPr marL="457200" lvl="0" indent="-22860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u="sng"/>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456" name="Google Shape;1456;p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p10:notes"/>
          <p:cNvSpPr>
            <a:spLocks noGrp="1" noRot="1" noChangeAspect="1"/>
          </p:cNvSpPr>
          <p:nvPr>
            <p:ph type="sldImg" idx="2"/>
          </p:nvPr>
        </p:nvSpPr>
        <p:spPr>
          <a:xfrm>
            <a:off x="35337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4" name="Google Shape;1554;p10: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Explain and think aloud </a:t>
            </a:r>
            <a:r>
              <a:rPr lang="en-US" sz="1200" b="0" i="0" u="none" strike="noStrike" cap="none">
                <a:solidFill>
                  <a:schemeClr val="dk1"/>
                </a:solidFill>
                <a:latin typeface="Calibri"/>
                <a:ea typeface="Calibri"/>
                <a:cs typeface="Calibri"/>
                <a:sym typeface="Calibri"/>
              </a:rPr>
              <a:t>for families how to support their child as they learn the difference between letters and words.</a:t>
            </a:r>
            <a:endParaRPr/>
          </a:p>
          <a:p>
            <a:pPr marL="171450" lvl="0" indent="-8255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Calibri"/>
              <a:buNone/>
            </a:pPr>
            <a:r>
              <a:rPr lang="en-US" u="sng"/>
              <a:t>Sample script</a:t>
            </a:r>
            <a:endParaRPr/>
          </a:p>
          <a:p>
            <a:pPr marL="0" lvl="0" indent="0" algn="l" rtl="0">
              <a:lnSpc>
                <a:spcPct val="100000"/>
              </a:lnSpc>
              <a:spcBef>
                <a:spcPts val="0"/>
              </a:spcBef>
              <a:spcAft>
                <a:spcPts val="0"/>
              </a:spcAft>
              <a:buSzPts val="1400"/>
              <a:buFont typeface="Calibri"/>
              <a:buNone/>
            </a:pPr>
            <a:r>
              <a:rPr lang="en-US" sz="1200" b="0" i="1" u="none" strike="noStrike" cap="none">
                <a:solidFill>
                  <a:schemeClr val="dk1"/>
                </a:solidFill>
                <a:latin typeface="Calibri"/>
                <a:ea typeface="Calibri"/>
                <a:cs typeface="Calibri"/>
                <a:sym typeface="Calibri"/>
              </a:rPr>
              <a:t>This last concept of print skill we’ll talk about is more complex than the first two: the ability to tell the difference between a word and a letter. </a:t>
            </a:r>
            <a:endParaRPr/>
          </a:p>
          <a:p>
            <a:pPr marL="0" lvl="0" indent="0" algn="l" rtl="0">
              <a:lnSpc>
                <a:spcPct val="100000"/>
              </a:lnSpc>
              <a:spcBef>
                <a:spcPts val="0"/>
              </a:spcBef>
              <a:spcAft>
                <a:spcPts val="0"/>
              </a:spcAft>
              <a:buSzPts val="1400"/>
              <a:buFont typeface="Calibri"/>
              <a:buNone/>
            </a:pP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Calibri"/>
              <a:buNone/>
            </a:pPr>
            <a:r>
              <a:rPr lang="en-US" sz="1200" b="0" i="1" u="none" strike="noStrike" cap="none">
                <a:solidFill>
                  <a:schemeClr val="dk1"/>
                </a:solidFill>
                <a:latin typeface="Calibri"/>
                <a:ea typeface="Calibri"/>
                <a:cs typeface="Calibri"/>
                <a:sym typeface="Calibri"/>
              </a:rPr>
              <a:t>As you read a book, you can begin by asking your child to point to or circle with their finger a specific letter, possibly the first letter of their name or another familiar letter. If they are familiar with any letters, you can show them one in the book, name it, and then ask them to find more that look just like it</a:t>
            </a:r>
            <a:r>
              <a:rPr lang="en-US" i="1"/>
              <a:t> </a:t>
            </a:r>
            <a:r>
              <a:rPr lang="en-US" sz="1200" b="0" i="0" u="none" strike="noStrike" cap="none">
                <a:solidFill>
                  <a:schemeClr val="dk1"/>
                </a:solidFill>
                <a:latin typeface="Calibri"/>
                <a:ea typeface="Calibri"/>
                <a:cs typeface="Calibri"/>
                <a:sym typeface="Calibri"/>
              </a:rPr>
              <a:t>[demonstrate using the image on the slide].</a:t>
            </a:r>
            <a:endParaRPr/>
          </a:p>
          <a:p>
            <a:pPr marL="0" lvl="0" indent="0" algn="l" rtl="0">
              <a:lnSpc>
                <a:spcPct val="100000"/>
              </a:lnSpc>
              <a:spcBef>
                <a:spcPts val="0"/>
              </a:spcBef>
              <a:spcAft>
                <a:spcPts val="0"/>
              </a:spcAft>
              <a:buSzPts val="1400"/>
              <a:buFont typeface="Calibri"/>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Calibri"/>
              <a:buNone/>
            </a:pPr>
            <a:r>
              <a:rPr lang="en-US" sz="1200" b="0" i="0" u="sng" strike="noStrike" cap="none">
                <a:solidFill>
                  <a:schemeClr val="dk1"/>
                </a:solidFill>
                <a:latin typeface="Calibri"/>
                <a:ea typeface="Calibri"/>
                <a:cs typeface="Calibri"/>
                <a:sym typeface="Calibri"/>
              </a:rPr>
              <a:t>Sample script in Spanish</a:t>
            </a:r>
            <a:endParaRPr/>
          </a:p>
          <a:p>
            <a:pPr marL="0" lvl="0" indent="0" algn="l" rtl="0">
              <a:lnSpc>
                <a:spcPct val="100000"/>
              </a:lnSpc>
              <a:spcBef>
                <a:spcPts val="0"/>
              </a:spcBef>
              <a:spcAft>
                <a:spcPts val="0"/>
              </a:spcAft>
              <a:buClr>
                <a:schemeClr val="dk1"/>
              </a:buClr>
              <a:buSzPts val="1400"/>
              <a:buFont typeface="Calibri"/>
              <a:buNone/>
            </a:pPr>
            <a:r>
              <a:rPr lang="en-US" i="1"/>
              <a:t>El último concepto básico de la lectura que vamos a mencionar es más complejo que los primeros dos: la habilidad de diferenciar entre una palabra y una letra. </a:t>
            </a:r>
            <a:endParaRPr/>
          </a:p>
          <a:p>
            <a:pPr marL="0" lvl="0" indent="0" algn="l" rtl="0">
              <a:lnSpc>
                <a:spcPct val="100000"/>
              </a:lnSpc>
              <a:spcBef>
                <a:spcPts val="0"/>
              </a:spcBef>
              <a:spcAft>
                <a:spcPts val="0"/>
              </a:spcAft>
              <a:buClr>
                <a:schemeClr val="dk1"/>
              </a:buClr>
              <a:buSzPts val="1400"/>
              <a:buFont typeface="Calibri"/>
              <a:buNone/>
            </a:pPr>
            <a:endParaRPr i="1"/>
          </a:p>
          <a:p>
            <a:pPr marL="0" lvl="0" indent="0" algn="l" rtl="0">
              <a:lnSpc>
                <a:spcPct val="100000"/>
              </a:lnSpc>
              <a:spcBef>
                <a:spcPts val="0"/>
              </a:spcBef>
              <a:spcAft>
                <a:spcPts val="0"/>
              </a:spcAft>
              <a:buClr>
                <a:schemeClr val="dk1"/>
              </a:buClr>
              <a:buSzPts val="1400"/>
              <a:buFont typeface="Calibri"/>
              <a:buNone/>
            </a:pPr>
            <a:r>
              <a:rPr lang="en-US" i="1"/>
              <a:t>Mientras leen, pueden empezar por pedirles a sus hijos que les señalen, o hagan un círculo con el dedo, una letra específica, como la primera letra del nombre o alguna otra letra conocida. Si ya conocen algunas letras, pueden mostrarles una letra en un libro, nombrarlas, y luego pedirles que busquen más que parecen iguales </a:t>
            </a:r>
            <a:r>
              <a:rPr lang="en-US"/>
              <a:t>[pueden mostrarlo usando la imagen en la diapositiva].</a:t>
            </a:r>
            <a:endParaRPr/>
          </a:p>
          <a:p>
            <a:pPr marL="0" lvl="0" indent="0" algn="l" rtl="0">
              <a:lnSpc>
                <a:spcPct val="100000"/>
              </a:lnSpc>
              <a:spcBef>
                <a:spcPts val="0"/>
              </a:spcBef>
              <a:spcAft>
                <a:spcPts val="0"/>
              </a:spcAft>
              <a:buSzPts val="1400"/>
              <a:buFont typeface="Calibri"/>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11:notes"/>
          <p:cNvSpPr>
            <a:spLocks noGrp="1" noRot="1" noChangeAspect="1"/>
          </p:cNvSpPr>
          <p:nvPr>
            <p:ph type="sldImg" idx="2"/>
          </p:nvPr>
        </p:nvSpPr>
        <p:spPr>
          <a:xfrm>
            <a:off x="3533775" y="82550"/>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11: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22860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Explain </a:t>
            </a:r>
            <a:r>
              <a:rPr lang="en-US" sz="1200" b="0" i="0" u="none" strike="noStrike" cap="none">
                <a:solidFill>
                  <a:schemeClr val="dk1"/>
                </a:solidFill>
                <a:latin typeface="Calibri"/>
                <a:ea typeface="Calibri"/>
                <a:cs typeface="Calibri"/>
                <a:sym typeface="Calibri"/>
              </a:rPr>
              <a:t>to families that these steps build over time. At the end of a few weeks they should be doing all 3 steps when they read together. </a:t>
            </a:r>
            <a:endParaRPr/>
          </a:p>
          <a:p>
            <a:pPr marL="457200" marR="0" lvl="0" indent="-1397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u="sng"/>
              <a:t>Sample script</a:t>
            </a:r>
            <a:endParaRPr/>
          </a:p>
          <a:p>
            <a:pPr marL="0" marR="0" lvl="0" indent="0" algn="l" rtl="0">
              <a:lnSpc>
                <a:spcPct val="100000"/>
              </a:lnSpc>
              <a:spcBef>
                <a:spcPts val="0"/>
              </a:spcBef>
              <a:spcAft>
                <a:spcPts val="0"/>
              </a:spcAft>
              <a:buClr>
                <a:srgbClr val="000000"/>
              </a:buClr>
              <a:buSzPts val="1400"/>
              <a:buFont typeface="Arial"/>
              <a:buNone/>
            </a:pPr>
            <a:r>
              <a:rPr lang="en-US" i="1"/>
              <a:t>Unlike other reading tips that are usually done all at one time, you should take your time with each step of “Be my helper.”</a:t>
            </a:r>
            <a:endParaRPr/>
          </a:p>
          <a:p>
            <a:pPr marL="0" marR="0" lvl="0" indent="0" algn="l" rtl="0">
              <a:lnSpc>
                <a:spcPct val="100000"/>
              </a:lnSpc>
              <a:spcBef>
                <a:spcPts val="0"/>
              </a:spcBef>
              <a:spcAft>
                <a:spcPts val="0"/>
              </a:spcAft>
              <a:buClr>
                <a:srgbClr val="000000"/>
              </a:buClr>
              <a:buSzPts val="1400"/>
              <a:buFont typeface="Arial"/>
              <a:buNone/>
            </a:pPr>
            <a:r>
              <a:rPr lang="en-US" i="1"/>
              <a:t>For example, make sure your child is really comfortable with holding the book the right way and turning the pages before you ask them to start pointing to the words. This might take a couple of hours or it might take a couple of weeks, depending on the age and developmental stage of your child. </a:t>
            </a:r>
            <a:endParaRPr/>
          </a:p>
          <a:p>
            <a:pPr marL="457200" marR="0" lvl="0" indent="-228600" algn="l" rtl="0">
              <a:lnSpc>
                <a:spcPct val="100000"/>
              </a:lnSpc>
              <a:spcBef>
                <a:spcPts val="0"/>
              </a:spcBef>
              <a:spcAft>
                <a:spcPts val="0"/>
              </a:spcAft>
              <a:buClr>
                <a:srgbClr val="000000"/>
              </a:buClr>
              <a:buSzPts val="1400"/>
              <a:buFont typeface="Arial"/>
              <a:buNone/>
            </a:pPr>
            <a:endParaRPr i="1"/>
          </a:p>
          <a:p>
            <a:pPr marL="0" marR="0" lvl="0" indent="0" algn="l" rtl="0">
              <a:lnSpc>
                <a:spcPct val="100000"/>
              </a:lnSpc>
              <a:spcBef>
                <a:spcPts val="0"/>
              </a:spcBef>
              <a:spcAft>
                <a:spcPts val="0"/>
              </a:spcAft>
              <a:buClr>
                <a:srgbClr val="000000"/>
              </a:buClr>
              <a:buSzPts val="1400"/>
              <a:buFont typeface="Arial"/>
              <a:buNone/>
            </a:pPr>
            <a:r>
              <a:rPr lang="en-US" i="0" u="sng"/>
              <a:t>Sample script in Spanish</a:t>
            </a:r>
            <a:endParaRPr/>
          </a:p>
          <a:p>
            <a:pPr marL="0" marR="0" lvl="0" indent="0" algn="l" rtl="0">
              <a:lnSpc>
                <a:spcPct val="100000"/>
              </a:lnSpc>
              <a:spcBef>
                <a:spcPts val="0"/>
              </a:spcBef>
              <a:spcAft>
                <a:spcPts val="0"/>
              </a:spcAft>
              <a:buClr>
                <a:srgbClr val="000000"/>
              </a:buClr>
              <a:buSzPts val="1400"/>
              <a:buFont typeface="Arial"/>
              <a:buNone/>
            </a:pPr>
            <a:r>
              <a:rPr lang="en-US" i="1"/>
              <a:t>A diferencia de otros consejos de lectura, que se hacen todo de una vez, deben de tomar su tiempo con cada paso de “Sea mi ayudante.”</a:t>
            </a:r>
            <a:endParaRPr/>
          </a:p>
          <a:p>
            <a:pPr marL="0" marR="0" lvl="0" indent="0" algn="l" rtl="0">
              <a:lnSpc>
                <a:spcPct val="100000"/>
              </a:lnSpc>
              <a:spcBef>
                <a:spcPts val="0"/>
              </a:spcBef>
              <a:spcAft>
                <a:spcPts val="0"/>
              </a:spcAft>
              <a:buClr>
                <a:srgbClr val="000000"/>
              </a:buClr>
              <a:buSzPts val="1400"/>
              <a:buFont typeface="Arial"/>
              <a:buNone/>
            </a:pPr>
            <a:r>
              <a:rPr lang="en-US" i="1"/>
              <a:t>Por ejemplo, un niño debe de tener confianza asegurando un libro de la manera correcta y volteando las páginas antes de empezar a señalar las</a:t>
            </a:r>
            <a:r>
              <a:rPr lang="en-US"/>
              <a:t> </a:t>
            </a:r>
            <a:r>
              <a:rPr lang="en-US" i="1"/>
              <a:t>palabras. Aprender cada destreza puede requerir algunas horas o algunas semanas. Depende de la edad y el etapa de desarrollo del niño.</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12:notes"/>
          <p:cNvSpPr>
            <a:spLocks noGrp="1" noRot="1" noChangeAspect="1"/>
          </p:cNvSpPr>
          <p:nvPr>
            <p:ph type="sldImg" idx="2"/>
          </p:nvPr>
        </p:nvSpPr>
        <p:spPr>
          <a:xfrm>
            <a:off x="130629" y="10556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p12: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Font typeface="Calibri"/>
              <a:buNone/>
            </a:pPr>
            <a:endParaRPr b="1"/>
          </a:p>
          <a:p>
            <a:pPr marL="457200" lvl="0" indent="-317500" algn="l" rtl="0">
              <a:lnSpc>
                <a:spcPct val="100000"/>
              </a:lnSpc>
              <a:spcBef>
                <a:spcPts val="0"/>
              </a:spcBef>
              <a:spcAft>
                <a:spcPts val="0"/>
              </a:spcAft>
              <a:buClr>
                <a:schemeClr val="dk1"/>
              </a:buClr>
              <a:buSzPts val="1400"/>
              <a:buChar char="•"/>
            </a:pPr>
            <a:r>
              <a:rPr lang="en-US" b="1"/>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marL="457200" lvl="0" indent="-317500" algn="l" rtl="0">
              <a:lnSpc>
                <a:spcPct val="100000"/>
              </a:lnSpc>
              <a:spcBef>
                <a:spcPts val="0"/>
              </a:spcBef>
              <a:spcAft>
                <a:spcPts val="0"/>
              </a:spcAft>
              <a:buClr>
                <a:schemeClr val="dk1"/>
              </a:buClr>
              <a:buSzPts val="1400"/>
              <a:buChar char="•"/>
            </a:pPr>
            <a:r>
              <a:rPr lang="en-US" b="1"/>
              <a:t>Explain the tips on the slide</a:t>
            </a:r>
            <a:r>
              <a:rPr lang="en-US"/>
              <a:t>. If you need more detail, see “Ideas to differentiate” in the Workshop Guide.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13:notes"/>
          <p:cNvSpPr>
            <a:spLocks noGrp="1" noRot="1" noChangeAspect="1"/>
          </p:cNvSpPr>
          <p:nvPr>
            <p:ph type="sldImg" idx="2"/>
          </p:nvPr>
        </p:nvSpPr>
        <p:spPr>
          <a:xfrm>
            <a:off x="130629" y="10556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0" name="Google Shape;1580;p1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a:t>Remind families that the </a:t>
            </a:r>
            <a:r>
              <a:rPr lang="en-US" b="1"/>
              <a:t>at-home reading coach always asks questions! </a:t>
            </a:r>
            <a:endParaRPr/>
          </a:p>
          <a:p>
            <a:pPr marL="914400" lvl="1" indent="-304800" algn="l" rtl="0">
              <a:lnSpc>
                <a:spcPct val="100000"/>
              </a:lnSpc>
              <a:spcBef>
                <a:spcPts val="0"/>
              </a:spcBef>
              <a:spcAft>
                <a:spcPts val="0"/>
              </a:spcAft>
              <a:buClr>
                <a:schemeClr val="dk1"/>
              </a:buClr>
              <a:buSzPts val="1200"/>
              <a:buFont typeface="Calibri"/>
              <a:buChar char="•"/>
            </a:pPr>
            <a:r>
              <a:rPr lang="en-US"/>
              <a:t>The questions you learn today will help you ask questions before your child begins to read on their own so you can help them build important foundational skills.</a:t>
            </a:r>
            <a:endParaRPr/>
          </a:p>
          <a:p>
            <a:pPr marL="914400" lvl="1" indent="-304800" algn="l" rtl="0">
              <a:lnSpc>
                <a:spcPct val="100000"/>
              </a:lnSpc>
              <a:spcBef>
                <a:spcPts val="0"/>
              </a:spcBef>
              <a:spcAft>
                <a:spcPts val="0"/>
              </a:spcAft>
              <a:buClr>
                <a:schemeClr val="dk1"/>
              </a:buClr>
              <a:buSzPts val="1200"/>
              <a:buFont typeface="Calibri"/>
              <a:buChar char="•"/>
            </a:pPr>
            <a:r>
              <a:rPr lang="en-US"/>
              <a:t>► </a:t>
            </a:r>
            <a:r>
              <a:rPr lang="en-US" i="1"/>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marL="1371600" lvl="2" indent="-304800" algn="l" rtl="0">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marL="1371600" lvl="2" indent="-304800" algn="l" rtl="0">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marL="1371600" lvl="2" indent="-304800" algn="l" rtl="0">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marL="457200" lvl="0" indent="-317500" algn="l" rtl="0">
              <a:lnSpc>
                <a:spcPct val="100000"/>
              </a:lnSpc>
              <a:spcBef>
                <a:spcPts val="0"/>
              </a:spcBef>
              <a:spcAft>
                <a:spcPts val="0"/>
              </a:spcAft>
              <a:buClr>
                <a:schemeClr val="dk1"/>
              </a:buClr>
              <a:buSzPts val="1400"/>
              <a:buChar char="•"/>
            </a:pPr>
            <a:r>
              <a:rPr lang="en-US" b="1"/>
              <a:t>Use this slide to ensure that families have some questions they can ask during practice time.</a:t>
            </a:r>
            <a:endParaRPr b="1"/>
          </a:p>
          <a:p>
            <a:pPr marL="914400" lvl="1" indent="-317500" algn="l" rtl="0">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marL="914400" lvl="1" indent="-317500" algn="l" rtl="0">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Sample script</a:t>
            </a:r>
            <a:endParaRPr/>
          </a:p>
          <a:p>
            <a:pPr marL="0" lvl="0" indent="0" algn="l" rtl="0">
              <a:lnSpc>
                <a:spcPct val="100000"/>
              </a:lnSpc>
              <a:spcBef>
                <a:spcPts val="0"/>
              </a:spcBef>
              <a:spcAft>
                <a:spcPts val="0"/>
              </a:spcAft>
              <a:buSzPts val="1400"/>
              <a:buNone/>
            </a:pPr>
            <a:r>
              <a:rPr lang="en-US" i="1"/>
              <a:t>At Springboard, the most important thing we want you to leave with is: to ALWAYS ASK QUESTIONS. You want to ask your child questions to help them think about words and sounds, understand what you’re reading together, and enjoy books and stories. And remember—we can have these playful conversations even without a book! You can work them into your day whenever and wherever—at the grocery store, before bedtime, at bath time, etc. These questions will help your child practice speaking the language they will soon be reading!</a:t>
            </a:r>
            <a:endParaRPr/>
          </a:p>
          <a:p>
            <a:pPr marL="22860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Today we’ve learned questions to help your child learn the concepts of print.</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Sample script in Spanish</a:t>
            </a:r>
            <a:endParaRPr/>
          </a:p>
          <a:p>
            <a:pPr marL="0" lvl="0" indent="0" algn="l" rtl="0">
              <a:lnSpc>
                <a:spcPct val="100000"/>
              </a:lnSpc>
              <a:spcBef>
                <a:spcPts val="0"/>
              </a:spcBef>
              <a:spcAft>
                <a:spcPts val="0"/>
              </a:spcAft>
              <a:buSzPts val="1400"/>
              <a:buNone/>
            </a:pPr>
            <a:r>
              <a:rPr lang="en-US" i="1"/>
              <a:t>En Springboard, lo más importante con lo que queremos que se vaya es: QUE SIEMPRE HAGA PREGUNTAS.  Quiere hacerle preguntas a su hijo que le hagan pensar en palabras y sonidos, entender lo que están leyendo juntos, y disfrutar libros y cuentos. Y acuérdense – podemos tener estas conversaciones divertidas sin un libro. Puede tenerlas en cualquier momento, en donde sea – en el supermercado, antes de dormir, etc. ¡Las preguntas le ayudarán a su hijo practicar cómo hablar el idioma para poder leer en poco tiempo!</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Hoy hemos aprendido preguntas para ayudar a su hijo a aprender concepto básico de la lectura. </a:t>
            </a:r>
            <a:endParaRPr i="1"/>
          </a:p>
          <a:p>
            <a:pPr marL="0" lvl="0" indent="0" algn="l" rtl="0">
              <a:lnSpc>
                <a:spcPct val="115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14: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9" name="Google Shape;1589;p14: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Part 3: Practice time</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SzPts val="1400"/>
              <a:buChar char="•"/>
            </a:pPr>
            <a:r>
              <a:rPr lang="en-US"/>
              <a:t>Note: Practice time should be most of the remaining time. Leave 10 minutes or so at the end for reflection.</a:t>
            </a:r>
            <a:endParaRPr/>
          </a:p>
          <a:p>
            <a:pPr marL="457200" lvl="0" indent="-317500" algn="l" rtl="0">
              <a:lnSpc>
                <a:spcPct val="100000"/>
              </a:lnSpc>
              <a:spcBef>
                <a:spcPts val="0"/>
              </a:spcBef>
              <a:spcAft>
                <a:spcPts val="0"/>
              </a:spcAft>
              <a:buSzPts val="1400"/>
              <a:buChar char="•"/>
            </a:pPr>
            <a:r>
              <a:rPr lang="en-US" sz="1200" b="1" i="0" u="none" strike="noStrike" cap="none">
                <a:solidFill>
                  <a:schemeClr val="dk1"/>
                </a:solidFill>
                <a:latin typeface="Calibri"/>
                <a:ea typeface="Calibri"/>
                <a:cs typeface="Calibri"/>
                <a:sym typeface="Calibri"/>
              </a:rPr>
              <a:t>Summarize the tip </a:t>
            </a:r>
            <a:r>
              <a:rPr lang="en-US" sz="1200" b="0" i="0" u="none" strike="noStrike" cap="none">
                <a:solidFill>
                  <a:schemeClr val="dk1"/>
                </a:solidFill>
                <a:latin typeface="Calibri"/>
                <a:ea typeface="Calibri"/>
                <a:cs typeface="Calibri"/>
                <a:sym typeface="Calibri"/>
              </a:rPr>
              <a:t>and remind families to repeat these steps during practice time.</a:t>
            </a:r>
            <a:endParaRPr sz="1200" b="0" i="0" u="none" strike="noStrike" cap="none">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n-US" b="1"/>
              <a:t>Take a moment to explain that you’ll be circulating </a:t>
            </a:r>
            <a:r>
              <a:rPr lang="en-US"/>
              <a:t>around while they practice (to provide 1:1 support and answer any questions).</a:t>
            </a:r>
            <a:endParaRPr/>
          </a:p>
          <a:p>
            <a:pPr marL="914400" lvl="1" indent="-317500" algn="l" rtl="0">
              <a:lnSpc>
                <a:spcPct val="100000"/>
              </a:lnSpc>
              <a:spcBef>
                <a:spcPts val="0"/>
              </a:spcBef>
              <a:spcAft>
                <a:spcPts val="0"/>
              </a:spcAft>
              <a:buSzPts val="1400"/>
              <a:buChar char="•"/>
            </a:pPr>
            <a:r>
              <a:rPr lang="en-US"/>
              <a:t>►Multilingual parents in particular often come with feelings of self-consciousness that can be overcome when they know why they're being observed.</a:t>
            </a:r>
            <a:r>
              <a:rPr lang="en-US" sz="1200" b="0" i="0" u="none" strike="noStrike" cap="none">
                <a:solidFill>
                  <a:schemeClr val="dk1"/>
                </a:solidFill>
                <a:latin typeface="Calibri"/>
                <a:ea typeface="Calibri"/>
                <a:cs typeface="Calibri"/>
                <a:sym typeface="Calibri"/>
              </a:rPr>
              <a:t> </a:t>
            </a:r>
            <a:endParaRPr/>
          </a:p>
          <a:p>
            <a:pPr marL="457200" lvl="0"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Remind families to ask questions as they use the tip.</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There are also sample questions on the </a:t>
            </a:r>
            <a:r>
              <a:rPr lang="en-US"/>
              <a:t>Reading Tip Sheet</a:t>
            </a:r>
            <a:r>
              <a:rPr lang="en-US" sz="1200" b="0" i="0" u="none" strike="noStrike" cap="none">
                <a:solidFill>
                  <a:schemeClr val="dk1"/>
                </a:solidFill>
                <a:latin typeface="Calibri"/>
                <a:ea typeface="Calibri"/>
                <a:cs typeface="Calibri"/>
                <a:sym typeface="Calibri"/>
              </a:rPr>
              <a:t>.</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To support families, consider underlining two high</a:t>
            </a:r>
            <a:r>
              <a:rPr lang="en-US"/>
              <a:t>-</a:t>
            </a:r>
            <a:r>
              <a:rPr lang="en-US" sz="1200" b="0" i="0" u="none" strike="noStrike" cap="none">
                <a:solidFill>
                  <a:schemeClr val="dk1"/>
                </a:solidFill>
                <a:latin typeface="Calibri"/>
                <a:ea typeface="Calibri"/>
                <a:cs typeface="Calibri"/>
                <a:sym typeface="Calibri"/>
              </a:rPr>
              <a:t>leverage questions on the </a:t>
            </a:r>
            <a:r>
              <a:rPr lang="en-US"/>
              <a:t>Reading Tip Sheet</a:t>
            </a:r>
            <a:r>
              <a:rPr lang="en-US" sz="1200" b="0" i="0" u="none" strike="noStrike" cap="none">
                <a:solidFill>
                  <a:schemeClr val="dk1"/>
                </a:solidFill>
                <a:latin typeface="Calibri"/>
                <a:ea typeface="Calibri"/>
                <a:cs typeface="Calibri"/>
                <a:sym typeface="Calibri"/>
              </a:rPr>
              <a:t> a</a:t>
            </a:r>
            <a:r>
              <a:rPr lang="en-US"/>
              <a:t>s you circulate</a:t>
            </a:r>
            <a:r>
              <a:rPr lang="en-US" sz="1200" b="0" i="0" u="none" strike="noStrike" cap="none">
                <a:solidFill>
                  <a:schemeClr val="dk1"/>
                </a:solidFill>
                <a:latin typeface="Calibri"/>
                <a:ea typeface="Calibri"/>
                <a:cs typeface="Calibri"/>
                <a:sym typeface="Calibri"/>
              </a:rPr>
              <a:t>. </a:t>
            </a:r>
            <a:endParaRPr/>
          </a:p>
          <a:p>
            <a:pPr marL="457200" lvl="0" indent="-317500" algn="l" rtl="0">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marL="457200" lvl="0" indent="-317500" algn="l" rtl="0">
              <a:lnSpc>
                <a:spcPct val="100000"/>
              </a:lnSpc>
              <a:spcBef>
                <a:spcPts val="0"/>
              </a:spcBef>
              <a:spcAft>
                <a:spcPts val="0"/>
              </a:spcAft>
              <a:buSzPts val="1400"/>
              <a:buChar char="•"/>
            </a:pPr>
            <a:r>
              <a:rPr lang="en-US" b="1"/>
              <a:t>Circulate and work with families. </a:t>
            </a:r>
            <a:r>
              <a:rPr lang="en-US"/>
              <a:t>Here are some suggestions:</a:t>
            </a:r>
            <a:endParaRPr/>
          </a:p>
          <a:p>
            <a:pPr marL="914400" lvl="1" indent="-317500" algn="l" rtl="0">
              <a:lnSpc>
                <a:spcPct val="100000"/>
              </a:lnSpc>
              <a:spcBef>
                <a:spcPts val="0"/>
              </a:spcBef>
              <a:spcAft>
                <a:spcPts val="0"/>
              </a:spcAft>
              <a:buSzPts val="1400"/>
              <a:buChar char="•"/>
            </a:pPr>
            <a:r>
              <a:rPr lang="en-US"/>
              <a:t>Walk over to a family. Ask, “Do you have any questions about the reading tip?”</a:t>
            </a:r>
            <a:endParaRPr/>
          </a:p>
          <a:p>
            <a:pPr marL="1371600" lvl="2" indent="-317500" algn="l" rtl="0">
              <a:lnSpc>
                <a:spcPct val="100000"/>
              </a:lnSpc>
              <a:spcBef>
                <a:spcPts val="0"/>
              </a:spcBef>
              <a:spcAft>
                <a:spcPts val="0"/>
              </a:spcAft>
              <a:buSzPts val="1400"/>
              <a:buChar char="•"/>
            </a:pPr>
            <a:r>
              <a:rPr lang="en-US"/>
              <a:t>If yes, answer question.</a:t>
            </a:r>
            <a:endParaRPr/>
          </a:p>
          <a:p>
            <a:pPr marL="1371600" lvl="2" indent="-317500" algn="l" rtl="0">
              <a:lnSpc>
                <a:spcPct val="100000"/>
              </a:lnSpc>
              <a:spcBef>
                <a:spcPts val="0"/>
              </a:spcBef>
              <a:spcAft>
                <a:spcPts val="0"/>
              </a:spcAft>
              <a:buSzPts val="1400"/>
              <a:buChar char="•"/>
            </a:pPr>
            <a:r>
              <a:rPr lang="en-US"/>
              <a:t>If no, say, “May I listen in for a moment?”</a:t>
            </a:r>
            <a:endParaRPr/>
          </a:p>
          <a:p>
            <a:pPr marL="1828800" lvl="3" indent="-279400" algn="l" rtl="0">
              <a:lnSpc>
                <a:spcPct val="100000"/>
              </a:lnSpc>
              <a:spcBef>
                <a:spcPts val="0"/>
              </a:spcBef>
              <a:spcAft>
                <a:spcPts val="0"/>
              </a:spcAft>
              <a:buSzPts val="800"/>
              <a:buChar char="●"/>
            </a:pPr>
            <a:r>
              <a:rPr lang="en-US"/>
              <a:t>Listen for a full minute.</a:t>
            </a:r>
            <a:endParaRPr/>
          </a:p>
          <a:p>
            <a:pPr marL="1828800" lvl="3" indent="-279400" algn="l" rtl="0">
              <a:lnSpc>
                <a:spcPct val="100000"/>
              </a:lnSpc>
              <a:spcBef>
                <a:spcPts val="0"/>
              </a:spcBef>
              <a:spcAft>
                <a:spcPts val="0"/>
              </a:spcAft>
              <a:buSzPts val="800"/>
              <a:buChar char="●"/>
            </a:pPr>
            <a:r>
              <a:rPr lang="en-US"/>
              <a:t>Compliment the family on something they did well and then leave them with one suggestion (if needed).</a:t>
            </a:r>
            <a:endParaRPr/>
          </a:p>
          <a:p>
            <a:pPr marL="914400" lvl="1" indent="-317500" algn="l" rtl="0">
              <a:lnSpc>
                <a:spcPct val="100000"/>
              </a:lnSpc>
              <a:spcBef>
                <a:spcPts val="0"/>
              </a:spcBef>
              <a:spcAft>
                <a:spcPts val="0"/>
              </a:spcAft>
              <a:buSzPts val="1400"/>
              <a:buChar char="•"/>
            </a:pPr>
            <a:r>
              <a:rPr lang="en-US"/>
              <a:t>Walk over to a family and ask, “Can I try this reading tip with your child?”</a:t>
            </a:r>
            <a:endParaRPr/>
          </a:p>
          <a:p>
            <a:pPr marL="1371600" lvl="2" indent="-317500" algn="l" rtl="0">
              <a:lnSpc>
                <a:spcPct val="100000"/>
              </a:lnSpc>
              <a:spcBef>
                <a:spcPts val="0"/>
              </a:spcBef>
              <a:spcAft>
                <a:spcPts val="0"/>
              </a:spcAft>
              <a:buSzPts val="1400"/>
              <a:buChar char="•"/>
            </a:pPr>
            <a:r>
              <a:rPr lang="en-US"/>
              <a:t>After you’ve modeled it, ask the adult, “What did you notice me doing?” or say “Did you notice that I…”</a:t>
            </a:r>
            <a:endParaRPr/>
          </a:p>
          <a:p>
            <a:pPr marL="914400" lvl="1" indent="-317500" algn="l" rtl="0">
              <a:lnSpc>
                <a:spcPct val="100000"/>
              </a:lnSpc>
              <a:spcBef>
                <a:spcPts val="0"/>
              </a:spcBef>
              <a:spcAft>
                <a:spcPts val="0"/>
              </a:spcAft>
              <a:buSzPts val="1400"/>
              <a:buChar char="•"/>
            </a:pPr>
            <a:r>
              <a:rPr lang="en-US"/>
              <a:t>Gather “glows” (things that families did that you want to lift up to the group) and “grows” (things families do that you want to stop and correct/clarify for the whole group).</a:t>
            </a:r>
            <a:endParaRPr/>
          </a:p>
          <a:p>
            <a:pPr marL="1371600" lvl="2" indent="-317500" algn="l" rtl="0">
              <a:lnSpc>
                <a:spcPct val="100000"/>
              </a:lnSpc>
              <a:spcBef>
                <a:spcPts val="0"/>
              </a:spcBef>
              <a:spcAft>
                <a:spcPts val="0"/>
              </a:spcAft>
              <a:buSzPts val="1400"/>
              <a:buChar char="•"/>
            </a:pPr>
            <a:r>
              <a:rPr lang="en-US"/>
              <a:t>Share the “glows” and “grows” at 10 mins into practice time or wait until the end.</a:t>
            </a:r>
            <a:endParaRPr/>
          </a:p>
          <a:p>
            <a:pPr marL="1371600" lvl="2" indent="-317500" algn="l" rtl="0">
              <a:lnSpc>
                <a:spcPct val="100000"/>
              </a:lnSpc>
              <a:spcBef>
                <a:spcPts val="0"/>
              </a:spcBef>
              <a:spcAft>
                <a:spcPts val="0"/>
              </a:spcAft>
              <a:buSzPts val="1400"/>
              <a:buChar char="•"/>
            </a:pPr>
            <a:r>
              <a:rPr lang="en-US"/>
              <a:t>Keeps “grows” anonymous, but congratulate specific families on “glows.” </a:t>
            </a:r>
            <a:endParaRPr/>
          </a:p>
          <a:p>
            <a:pPr marL="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1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Part 4: Reflection &amp; updates </a:t>
            </a:r>
            <a:endParaRPr/>
          </a:p>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b="1"/>
              <a:t>Invite participants to ask questions.</a:t>
            </a:r>
            <a:endParaRPr/>
          </a:p>
          <a:p>
            <a:pPr marL="914400" lvl="1" indent="-304800" algn="l" rtl="0">
              <a:lnSpc>
                <a:spcPct val="100000"/>
              </a:lnSpc>
              <a:spcBef>
                <a:spcPts val="0"/>
              </a:spcBef>
              <a:spcAft>
                <a:spcPts val="0"/>
              </a:spcAft>
              <a:buClr>
                <a:schemeClr val="dk1"/>
              </a:buClr>
              <a:buSzPts val="1200"/>
              <a:buFont typeface="Calibri"/>
              <a:buChar char="•"/>
            </a:pPr>
            <a:r>
              <a:rPr lang="en-US"/>
              <a:t>Give ample wait time for each question. ​</a:t>
            </a:r>
            <a:endParaRPr/>
          </a:p>
          <a:p>
            <a:pPr marL="914400" lvl="1" indent="-304800" algn="l" rtl="0">
              <a:lnSpc>
                <a:spcPct val="100000"/>
              </a:lnSpc>
              <a:spcBef>
                <a:spcPts val="0"/>
              </a:spcBef>
              <a:spcAft>
                <a:spcPts val="0"/>
              </a:spcAft>
              <a:buClr>
                <a:schemeClr val="dk1"/>
              </a:buClr>
              <a:buSzPts val="1200"/>
              <a:buFont typeface="Calibri"/>
              <a:buChar char="•"/>
            </a:pPr>
            <a:r>
              <a:rPr lang="en-US"/>
              <a:t>Remind families that when parents talk they make it safe for more hesitant parents to share. It builds community in the classroom. ​</a:t>
            </a:r>
            <a:endParaRPr/>
          </a:p>
          <a:p>
            <a:pPr marL="914400" lvl="1" indent="-304800" algn="l" rtl="0">
              <a:lnSpc>
                <a:spcPct val="100000"/>
              </a:lnSpc>
              <a:spcBef>
                <a:spcPts val="0"/>
              </a:spcBef>
              <a:spcAft>
                <a:spcPts val="0"/>
              </a:spcAft>
              <a:buClr>
                <a:schemeClr val="dk1"/>
              </a:buClr>
              <a:buSzPts val="1200"/>
              <a:buFont typeface="Calibri"/>
              <a:buChar char="•"/>
            </a:pPr>
            <a:r>
              <a:rPr lang="en-US"/>
              <a:t>Encourage other voices to share.</a:t>
            </a:r>
            <a:endParaRPr/>
          </a:p>
          <a:p>
            <a:pPr marL="914400" lvl="1" indent="-304800" algn="l" rtl="0">
              <a:lnSpc>
                <a:spcPct val="100000"/>
              </a:lnSpc>
              <a:spcBef>
                <a:spcPts val="0"/>
              </a:spcBef>
              <a:spcAft>
                <a:spcPts val="0"/>
              </a:spcAft>
              <a:buClr>
                <a:schemeClr val="dk1"/>
              </a:buClr>
              <a:buSzPts val="1200"/>
              <a:buFont typeface="Calibri"/>
              <a:buChar char="•"/>
            </a:pPr>
            <a:r>
              <a:rPr lang="en-US"/>
              <a:t>In addition, you could share some “glows” and “grows” you noticed while walking around and supporting families during practice time.</a:t>
            </a:r>
            <a:endParaRPr/>
          </a:p>
          <a:p>
            <a:pPr marL="457200" lvl="0" indent="-304800" algn="l" rtl="0">
              <a:lnSpc>
                <a:spcPct val="100000"/>
              </a:lnSpc>
              <a:spcBef>
                <a:spcPts val="0"/>
              </a:spcBef>
              <a:spcAft>
                <a:spcPts val="0"/>
              </a:spcAft>
              <a:buClr>
                <a:schemeClr val="dk1"/>
              </a:buClr>
              <a:buSzPts val="1200"/>
              <a:buFont typeface="Calibri"/>
              <a:buChar char="•"/>
            </a:pPr>
            <a:r>
              <a:rPr lang="en-US" b="1"/>
              <a:t>Check in on the goal of Family Workshops.</a:t>
            </a:r>
            <a:r>
              <a:rPr lang="en-US"/>
              <a:t>​</a:t>
            </a:r>
            <a:endParaRPr/>
          </a:p>
          <a:p>
            <a:pPr marL="914400" lvl="1" indent="-304800" algn="l" rtl="0">
              <a:lnSpc>
                <a:spcPct val="100000"/>
              </a:lnSpc>
              <a:spcBef>
                <a:spcPts val="0"/>
              </a:spcBef>
              <a:spcAft>
                <a:spcPts val="0"/>
              </a:spcAft>
              <a:buClr>
                <a:schemeClr val="dk1"/>
              </a:buClr>
              <a:buSzPts val="1200"/>
              <a:buFont typeface="Calibri"/>
              <a:buChar char="•"/>
            </a:pPr>
            <a:r>
              <a:rPr lang="en-US"/>
              <a:t>Read “Any questions…”? and wait. Let this question hang and give ample wait time.​</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marL="914400" lvl="1" indent="-304800" algn="l" rtl="0">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marL="457200" lvl="0" indent="-304800" algn="l" rtl="0">
              <a:lnSpc>
                <a:spcPct val="100000"/>
              </a:lnSpc>
              <a:spcBef>
                <a:spcPts val="0"/>
              </a:spcBef>
              <a:spcAft>
                <a:spcPts val="0"/>
              </a:spcAft>
              <a:buClr>
                <a:schemeClr val="dk1"/>
              </a:buClr>
              <a:buSzPts val="1200"/>
              <a:buFont typeface="Calibri"/>
              <a:buChar char="•"/>
            </a:pPr>
            <a:r>
              <a:rPr lang="en-US"/>
              <a:t>If time permits, you may do a </a:t>
            </a:r>
            <a:r>
              <a:rPr lang="en-US" b="1" i="1"/>
              <a:t>whip-around share</a:t>
            </a:r>
            <a:r>
              <a:rPr lang="en-US" b="1"/>
              <a:t>. </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marL="1371600" lvl="2" indent="-304800" algn="l" rtl="0">
              <a:lnSpc>
                <a:spcPct val="100000"/>
              </a:lnSpc>
              <a:spcBef>
                <a:spcPts val="0"/>
              </a:spcBef>
              <a:spcAft>
                <a:spcPts val="0"/>
              </a:spcAft>
              <a:buClr>
                <a:schemeClr val="dk1"/>
              </a:buClr>
              <a:buSzPts val="1200"/>
              <a:buFont typeface="Calibri"/>
              <a:buChar char="•"/>
            </a:pPr>
            <a:r>
              <a:rPr lang="en-US"/>
              <a:t>Something they learned</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they’re excited to try at home</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 found challenging about this tip</a:t>
            </a:r>
            <a:endParaRPr/>
          </a:p>
          <a:p>
            <a:pPr marL="1371600" lvl="2" indent="-304800" algn="l" rtl="0">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603" name="Google Shape;1603;p15:notes"/>
          <p:cNvSpPr>
            <a:spLocks noGrp="1" noRot="1" noChangeAspect="1"/>
          </p:cNvSpPr>
          <p:nvPr>
            <p:ph type="sldImg" idx="2"/>
          </p:nvPr>
        </p:nvSpPr>
        <p:spPr>
          <a:xfrm>
            <a:off x="130175" y="10477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16: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a:p>
          <a:p>
            <a:pPr marL="457200" marR="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of the </a:t>
            </a:r>
            <a:r>
              <a:rPr lang="en-US" sz="1200" b="1" i="0" u="none" strike="noStrike" cap="none">
                <a:solidFill>
                  <a:schemeClr val="dk1"/>
                </a:solidFill>
                <a:latin typeface="Calibri"/>
                <a:ea typeface="Calibri"/>
                <a:cs typeface="Calibri"/>
                <a:sym typeface="Calibri"/>
              </a:rPr>
              <a:t>importance of play </a:t>
            </a:r>
            <a:r>
              <a:rPr lang="en-US" sz="1200" b="0" i="0" u="none" strike="noStrike" cap="none">
                <a:solidFill>
                  <a:schemeClr val="dk1"/>
                </a:solidFill>
                <a:latin typeface="Calibri"/>
                <a:ea typeface="Calibri"/>
                <a:cs typeface="Calibri"/>
                <a:sym typeface="Calibri"/>
              </a:rPr>
              <a:t>at this age and how playing with words, letters, sounds, books, etc. is the most effective way to build a foundation of reading.</a:t>
            </a:r>
            <a:endParaRPr/>
          </a:p>
          <a:p>
            <a:pPr marL="457200" marR="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Explain how today’s reading tip will help readers develop the skills they need to read well</a:t>
            </a:r>
            <a:r>
              <a:rPr lang="en-US" sz="1200" b="0" i="0" u="none" strike="noStrike" cap="none">
                <a:solidFill>
                  <a:schemeClr val="dk1"/>
                </a:solidFill>
                <a:latin typeface="Calibri"/>
                <a:ea typeface="Calibri"/>
                <a:cs typeface="Calibri"/>
                <a:sym typeface="Calibri"/>
              </a:rPr>
              <a:t>.</a:t>
            </a: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u="sng"/>
              <a:t>Sample script</a:t>
            </a:r>
            <a:endParaRPr sz="12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0" i="1" u="none" strike="noStrike" cap="none">
                <a:solidFill>
                  <a:schemeClr val="dk1"/>
                </a:solidFill>
                <a:latin typeface="Calibri"/>
                <a:ea typeface="Calibri"/>
                <a:cs typeface="Calibri"/>
                <a:sym typeface="Calibri"/>
              </a:rPr>
              <a:t>Remember, our overall goal is to help your child build a foundation of reading. When your child starts to learn how to read, they will need to:</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Be able to figure out the words they are reading. All the fun and playful things we do to help your child learn the sounds in words and to learn new words build toward this skill. Remember, you can do this without a book by just talking and listening to each other.</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Be able to understand the story. All the reading and conversations you have will help your child be able to understand a story on their own. Encouraging their imaginations and ability to tell their own stories will help here, too!</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And of course, we are helping our child learn how to engage and enjoy in a story every time we tell stories or read books.</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Being able to sound like a storyteller is a skill your child will develop a little later.</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Today’s reading tip helps your child understand how a book works-–the first step to engaging with a book on their own!</a:t>
            </a: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Font typeface="Calibri"/>
              <a:buNone/>
            </a:pPr>
            <a:r>
              <a:rPr lang="en-US" u="sng"/>
              <a:t>Sample script in Spanish</a:t>
            </a: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i="1"/>
              <a:t>Recuérdense, nuestra meta en general es ayudarles a sus hijos a construir una base para la lectura. Cuando sus hijos empiezan a leer, tienen que:</a:t>
            </a:r>
            <a:endParaRPr/>
          </a:p>
          <a:p>
            <a:pPr marL="457200" lvl="0" indent="-279400" algn="l" rtl="0">
              <a:lnSpc>
                <a:spcPct val="100000"/>
              </a:lnSpc>
              <a:spcBef>
                <a:spcPts val="0"/>
              </a:spcBef>
              <a:spcAft>
                <a:spcPts val="0"/>
              </a:spcAft>
              <a:buSzPts val="800"/>
              <a:buFont typeface="Calibri"/>
              <a:buChar char="●"/>
            </a:pPr>
            <a:r>
              <a:rPr lang="en-US" i="1"/>
              <a:t>Descifrar las palabras que están leyendo. La diversión y los juegos que hacemos para ayudarles a aprender los sonidos de las palabras y palabras nuevas les lleva a esta destreza. Recuérdense, se puede hacer sin un libro por simplemente hablar juntos y escuchar uno al otro.</a:t>
            </a:r>
            <a:endParaRPr/>
          </a:p>
          <a:p>
            <a:pPr marL="457200" lvl="0" indent="-279400" algn="l" rtl="0">
              <a:lnSpc>
                <a:spcPct val="100000"/>
              </a:lnSpc>
              <a:spcBef>
                <a:spcPts val="0"/>
              </a:spcBef>
              <a:spcAft>
                <a:spcPts val="0"/>
              </a:spcAft>
              <a:buSzPts val="800"/>
              <a:buFont typeface="Calibri"/>
              <a:buChar char="●"/>
            </a:pPr>
            <a:r>
              <a:rPr lang="en-US" i="1"/>
              <a:t>Comprender un cuento. Toda la lectura y las conversaciones que tienen ayudarán a sus hijos para entender el cuento independientemente. Animarlos a usar sus imaginaciones y contar sus propios cuentos les ayudarán con eso también.</a:t>
            </a:r>
            <a:endParaRPr/>
          </a:p>
          <a:p>
            <a:pPr marL="457200" lvl="0" indent="-279400" algn="l" rtl="0">
              <a:lnSpc>
                <a:spcPct val="100000"/>
              </a:lnSpc>
              <a:spcBef>
                <a:spcPts val="0"/>
              </a:spcBef>
              <a:spcAft>
                <a:spcPts val="0"/>
              </a:spcAft>
              <a:buSzPts val="800"/>
              <a:buFont typeface="Calibri"/>
              <a:buChar char="●"/>
            </a:pPr>
            <a:r>
              <a:rPr lang="en-US" i="1"/>
              <a:t>Y por supuesto, estamos ayudando a nuestros hijos a involucrarse con y disfrutar un cuento cada vez que contamos historias o leemos libros.</a:t>
            </a:r>
            <a:endParaRPr/>
          </a:p>
          <a:p>
            <a:pPr marL="457200" lvl="0" indent="-279400" algn="l" rtl="0">
              <a:lnSpc>
                <a:spcPct val="100000"/>
              </a:lnSpc>
              <a:spcBef>
                <a:spcPts val="0"/>
              </a:spcBef>
              <a:spcAft>
                <a:spcPts val="0"/>
              </a:spcAft>
              <a:buSzPts val="800"/>
              <a:buFont typeface="Calibri"/>
              <a:buChar char="●"/>
            </a:pPr>
            <a:r>
              <a:rPr lang="en-US" i="1"/>
              <a:t>La destreza de sonar como un cuentista es una habilidad que su hijos desarrollarán cuando sean más grandes.</a:t>
            </a:r>
            <a:endParaRPr/>
          </a:p>
          <a:p>
            <a:pPr marL="457200" lvl="0" indent="-279400" algn="l" rtl="0">
              <a:lnSpc>
                <a:spcPct val="100000"/>
              </a:lnSpc>
              <a:spcBef>
                <a:spcPts val="0"/>
              </a:spcBef>
              <a:spcAft>
                <a:spcPts val="0"/>
              </a:spcAft>
              <a:buSzPts val="800"/>
              <a:buFont typeface="Calibri"/>
              <a:buChar char="●"/>
            </a:pPr>
            <a:r>
              <a:rPr lang="en-US" i="1"/>
              <a:t>El consejo de lectura de hoy les ayudarán a sus hijos para entender como un libro funciona – el primer paso de involucrarse con un libro independientemente.  </a:t>
            </a:r>
            <a:endParaRPr sz="1100">
              <a:latin typeface="Arial"/>
              <a:ea typeface="Arial"/>
              <a:cs typeface="Arial"/>
              <a:sym typeface="Arial"/>
            </a:endParaRPr>
          </a:p>
          <a:p>
            <a:pPr marL="457200" lvl="0" indent="-228600" algn="l" rtl="0">
              <a:lnSpc>
                <a:spcPct val="100000"/>
              </a:lnSpc>
              <a:spcBef>
                <a:spcPts val="0"/>
              </a:spcBef>
              <a:spcAft>
                <a:spcPts val="0"/>
              </a:spcAft>
              <a:buSzPts val="1400"/>
              <a:buNone/>
            </a:pPr>
            <a:br>
              <a:rPr lang="en-US" b="0"/>
            </a:b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611" name="Google Shape;1611;p16:notes"/>
          <p:cNvSpPr>
            <a:spLocks noGrp="1" noRot="1" noChangeAspect="1"/>
          </p:cNvSpPr>
          <p:nvPr>
            <p:ph type="sldImg" idx="2"/>
          </p:nvPr>
        </p:nvSpPr>
        <p:spPr>
          <a:xfrm>
            <a:off x="3533775" y="13811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1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Invite families to </a:t>
            </a:r>
            <a:r>
              <a:rPr lang="en-US" sz="1200" b="1" i="0" u="none" strike="noStrike" cap="none">
                <a:solidFill>
                  <a:schemeClr val="dk1"/>
                </a:solidFill>
                <a:latin typeface="Calibri"/>
                <a:ea typeface="Calibri"/>
                <a:cs typeface="Calibri"/>
                <a:sym typeface="Calibri"/>
              </a:rPr>
              <a:t>make a reading plan for the upcoming week.</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readers need “reading together” time and “reading alone” time.</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lang="en-US" sz="1200" b="0" i="0" u="none" strike="noStrike" cap="none">
                <a:solidFill>
                  <a:schemeClr val="dk1"/>
                </a:solidFill>
                <a:latin typeface="Calibri"/>
                <a:ea typeface="Calibri"/>
                <a:cs typeface="Calibri"/>
                <a:sym typeface="Calibri"/>
              </a:rPr>
              <a:t>.</a:t>
            </a:r>
            <a:endParaRPr/>
          </a:p>
          <a:p>
            <a:pPr marL="457200" lvl="0" indent="-317500" algn="l" rtl="0">
              <a:lnSpc>
                <a:spcPct val="100000"/>
              </a:lnSpc>
              <a:spcBef>
                <a:spcPts val="0"/>
              </a:spcBef>
              <a:spcAft>
                <a:spcPts val="0"/>
              </a:spcAft>
              <a:buSzPts val="1400"/>
              <a:buChar char="•"/>
            </a:pPr>
            <a:r>
              <a:rPr lang="en-US" b="1"/>
              <a:t>Invite families to give you feedback </a:t>
            </a:r>
            <a:r>
              <a:rPr lang="en-US"/>
              <a:t>so that you can facilitate a workshop that works for them!</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Families can use the printed feedback form (if available) or a digital feedb</a:t>
            </a:r>
            <a:r>
              <a:rPr lang="en-US"/>
              <a:t>ack form.</a:t>
            </a:r>
            <a:endParaRPr/>
          </a:p>
          <a:p>
            <a:pPr marL="914400" lvl="1" indent="-317500" algn="l" rtl="0">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marL="457200" lvl="0" indent="-317500" algn="l" rtl="0">
              <a:lnSpc>
                <a:spcPct val="100000"/>
              </a:lnSpc>
              <a:spcBef>
                <a:spcPts val="0"/>
              </a:spcBef>
              <a:spcAft>
                <a:spcPts val="0"/>
              </a:spcAft>
              <a:buSzPts val="1400"/>
              <a:buFont typeface="Arial"/>
              <a:buChar char="•"/>
            </a:pPr>
            <a:r>
              <a:rPr lang="en-US"/>
              <a:t>Use this time to meet individually with families as needed.</a:t>
            </a:r>
            <a:endParaRPr/>
          </a:p>
          <a:p>
            <a:pPr marL="457200" lvl="0" indent="-22860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u="sng"/>
              <a:t>Sample script</a:t>
            </a:r>
            <a:endParaRPr/>
          </a:p>
          <a:p>
            <a:pPr marL="0" lvl="0" indent="0" algn="l" rtl="0">
              <a:lnSpc>
                <a:spcPct val="100000"/>
              </a:lnSpc>
              <a:spcBef>
                <a:spcPts val="0"/>
              </a:spcBef>
              <a:spcAft>
                <a:spcPts val="0"/>
              </a:spcAft>
              <a:buSzPts val="1400"/>
              <a:buNone/>
            </a:pPr>
            <a:r>
              <a:rPr lang="en-US" i="1"/>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marL="457200" lvl="0" indent="-22860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u="sng"/>
              <a:t>Sample script in Spanish</a:t>
            </a:r>
            <a:endParaRPr i="1"/>
          </a:p>
          <a:p>
            <a:pPr marL="0" lvl="0" indent="0" algn="l" rtl="0">
              <a:lnSpc>
                <a:spcPct val="100000"/>
              </a:lnSpc>
              <a:spcBef>
                <a:spcPts val="0"/>
              </a:spcBef>
              <a:spcAft>
                <a:spcPts val="0"/>
              </a:spcAft>
              <a:buSzPts val="1400"/>
              <a:buNone/>
            </a:pPr>
            <a:r>
              <a:rPr lang="en-US" i="1"/>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marL="457200" lvl="0" indent="-228600" algn="l" rtl="0">
              <a:lnSpc>
                <a:spcPct val="100000"/>
              </a:lnSpc>
              <a:spcBef>
                <a:spcPts val="0"/>
              </a:spcBef>
              <a:spcAft>
                <a:spcPts val="0"/>
              </a:spcAft>
              <a:buSzPts val="1400"/>
              <a:buNone/>
            </a:pPr>
            <a:endParaRPr i="1"/>
          </a:p>
          <a:p>
            <a:pPr marL="457200" lvl="0" indent="-228600" algn="l" rtl="0">
              <a:lnSpc>
                <a:spcPct val="100000"/>
              </a:lnSpc>
              <a:spcBef>
                <a:spcPts val="0"/>
              </a:spcBef>
              <a:spcAft>
                <a:spcPts val="0"/>
              </a:spcAft>
              <a:buSzPts val="1400"/>
              <a:buNone/>
            </a:pPr>
            <a:endParaRPr/>
          </a:p>
        </p:txBody>
      </p:sp>
      <p:sp>
        <p:nvSpPr>
          <p:cNvPr id="1618" name="Google Shape;1618;p17: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2: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1: Welcome </a:t>
            </a:r>
            <a:endParaRPr/>
          </a:p>
          <a:p>
            <a:pPr marL="0" marR="0" lvl="0" indent="0" algn="l" rtl="0">
              <a:lnSpc>
                <a:spcPct val="100000"/>
              </a:lnSpc>
              <a:spcBef>
                <a:spcPts val="0"/>
              </a:spcBef>
              <a:spcAft>
                <a:spcPts val="0"/>
              </a:spcAft>
              <a:buClr>
                <a:schemeClr val="dk1"/>
              </a:buClr>
              <a:buSzPts val="1200"/>
              <a:buFont typeface="Calibri"/>
              <a:buNone/>
            </a:pPr>
            <a:endParaRPr/>
          </a:p>
          <a:p>
            <a:pPr marL="457200" lvl="0" indent="-317500" algn="l" rtl="0">
              <a:lnSpc>
                <a:spcPct val="100000"/>
              </a:lnSpc>
              <a:spcBef>
                <a:spcPts val="0"/>
              </a:spcBef>
              <a:spcAft>
                <a:spcPts val="0"/>
              </a:spcAft>
              <a:buSzPts val="1400"/>
              <a:buChar char="•"/>
            </a:pPr>
            <a:r>
              <a:rPr lang="en-US" b="1"/>
              <a:t>Formally welcome families </a:t>
            </a:r>
            <a:r>
              <a:rPr lang="en-US"/>
              <a:t>and tell them the title of today’s workshop. Do not go into specific steps of the reading tip at this point. </a:t>
            </a:r>
            <a:endParaRPr/>
          </a:p>
          <a:p>
            <a:pPr marL="457200" lvl="0" indent="-317500" algn="l" rtl="0">
              <a:lnSpc>
                <a:spcPct val="100000"/>
              </a:lnSpc>
              <a:spcBef>
                <a:spcPts val="0"/>
              </a:spcBef>
              <a:spcAft>
                <a:spcPts val="0"/>
              </a:spcAft>
              <a:buSzPts val="1400"/>
              <a:buChar char="•"/>
            </a:pPr>
            <a:r>
              <a:rPr lang="en-US"/>
              <a:t>Ensure families have the materials they need and are sitting with their children.</a:t>
            </a:r>
            <a:endParaRPr/>
          </a:p>
          <a:p>
            <a:pPr marL="457200" marR="0" lvl="0" indent="-228600" algn="l" rtl="0">
              <a:lnSpc>
                <a:spcPct val="100000"/>
              </a:lnSpc>
              <a:spcBef>
                <a:spcPts val="0"/>
              </a:spcBef>
              <a:spcAft>
                <a:spcPts val="0"/>
              </a:spcAft>
              <a:buSzPts val="1400"/>
              <a:buNone/>
            </a:pPr>
            <a:endParaRPr/>
          </a:p>
        </p:txBody>
      </p:sp>
      <p:sp>
        <p:nvSpPr>
          <p:cNvPr id="1463" name="Google Shape;1463;p2: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 </a:t>
            </a:r>
            <a:endParaRPr/>
          </a:p>
          <a:p>
            <a:pPr marL="457200" lvl="0" indent="-317500" algn="l" rtl="0">
              <a:lnSpc>
                <a:spcPct val="100000"/>
              </a:lnSpc>
              <a:spcBef>
                <a:spcPts val="0"/>
              </a:spcBef>
              <a:spcAft>
                <a:spcPts val="0"/>
              </a:spcAft>
              <a:buSzPts val="1400"/>
              <a:buChar char="•"/>
            </a:pPr>
            <a:r>
              <a:rPr lang="en-US" b="1"/>
              <a:t>Provide an overview of what families </a:t>
            </a:r>
            <a:r>
              <a:rPr lang="en-US"/>
              <a:t>will be doing today (and at every Family Workshop).</a:t>
            </a:r>
            <a:endParaRPr/>
          </a:p>
          <a:p>
            <a:pPr marL="914400" lvl="1" indent="-317500" algn="l" rtl="0">
              <a:lnSpc>
                <a:spcPct val="100000"/>
              </a:lnSpc>
              <a:spcBef>
                <a:spcPts val="0"/>
              </a:spcBef>
              <a:spcAft>
                <a:spcPts val="0"/>
              </a:spcAft>
              <a:buSzPts val="1400"/>
              <a:buChar char="•"/>
            </a:pPr>
            <a:r>
              <a:rPr lang="en-US"/>
              <a:t>If this is the first or second Family Workshop in a series, explain that the icons for each of the four parts of the Family Workshop also run along the bottom of slides. ​ </a:t>
            </a:r>
            <a:endParaRPr/>
          </a:p>
          <a:p>
            <a:pPr marL="0" lvl="0" indent="0" algn="l" rtl="0">
              <a:lnSpc>
                <a:spcPct val="100000"/>
              </a:lnSpc>
              <a:spcBef>
                <a:spcPts val="0"/>
              </a:spcBef>
              <a:spcAft>
                <a:spcPts val="0"/>
              </a:spcAft>
              <a:buSzPts val="1400"/>
              <a:buFont typeface="Calibri"/>
              <a:buNone/>
            </a:pPr>
            <a:endParaRPr u="sng"/>
          </a:p>
          <a:p>
            <a:pPr marL="0" lvl="0" indent="0" algn="l" rtl="0">
              <a:lnSpc>
                <a:spcPct val="100000"/>
              </a:lnSpc>
              <a:spcBef>
                <a:spcPts val="0"/>
              </a:spcBef>
              <a:spcAft>
                <a:spcPts val="0"/>
              </a:spcAft>
              <a:buClr>
                <a:schemeClr val="dk1"/>
              </a:buClr>
              <a:buSzPts val="1400"/>
              <a:buFont typeface="Calibri"/>
              <a:buNone/>
            </a:pPr>
            <a:r>
              <a:rPr lang="en-US" u="sng"/>
              <a:t>Sample script</a:t>
            </a:r>
            <a:endParaRPr/>
          </a:p>
          <a:p>
            <a:pPr marL="0" lvl="0" indent="0" algn="l" rtl="0">
              <a:lnSpc>
                <a:spcPct val="100000"/>
              </a:lnSpc>
              <a:spcBef>
                <a:spcPts val="0"/>
              </a:spcBef>
              <a:spcAft>
                <a:spcPts val="0"/>
              </a:spcAft>
              <a:buClr>
                <a:schemeClr val="dk1"/>
              </a:buClr>
              <a:buSzPts val="1400"/>
              <a:buFont typeface="Calibri"/>
              <a:buNone/>
            </a:pPr>
            <a:r>
              <a:rPr lang="en-US" i="1"/>
              <a:t>Here is our plan for today. You can see each part of our agenda has an icon </a:t>
            </a:r>
            <a:r>
              <a:rPr lang="en-US"/>
              <a:t>[point to the icons]</a:t>
            </a:r>
            <a:r>
              <a:rPr lang="en-US" i="1"/>
              <a:t>. You can also find each icon along the bottom of each slide  </a:t>
            </a:r>
            <a:r>
              <a:rPr lang="en-US"/>
              <a:t>[point to bottom] </a:t>
            </a:r>
            <a:r>
              <a:rPr lang="en-US" i="1"/>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marL="0" lvl="0" indent="0" algn="l" rtl="0">
              <a:lnSpc>
                <a:spcPct val="100000"/>
              </a:lnSpc>
              <a:spcBef>
                <a:spcPts val="0"/>
              </a:spcBef>
              <a:spcAft>
                <a:spcPts val="0"/>
              </a:spcAft>
              <a:buClr>
                <a:schemeClr val="dk1"/>
              </a:buClr>
              <a:buSzPts val="1400"/>
              <a:buFont typeface="Calibri"/>
              <a:buNone/>
            </a:pPr>
            <a:r>
              <a:rPr lang="en-US" i="1"/>
              <a:t> </a:t>
            </a:r>
            <a:endParaRPr i="1"/>
          </a:p>
          <a:p>
            <a:pPr marL="0" lvl="0" indent="0" algn="l" rtl="0">
              <a:lnSpc>
                <a:spcPct val="100000"/>
              </a:lnSpc>
              <a:spcBef>
                <a:spcPts val="0"/>
              </a:spcBef>
              <a:spcAft>
                <a:spcPts val="0"/>
              </a:spcAft>
              <a:buClr>
                <a:schemeClr val="dk1"/>
              </a:buClr>
              <a:buSzPts val="1400"/>
              <a:buFont typeface="Calibri"/>
              <a:buNone/>
            </a:pPr>
            <a:r>
              <a:rPr lang="en-US" i="1"/>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joy of reading.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Aquí tenemos el plan para hoy. Se puede ver que cada parte de la agenda tiene un ícono </a:t>
            </a:r>
            <a:r>
              <a:rPr lang="en-US"/>
              <a:t>[point to the icons]. </a:t>
            </a:r>
            <a:r>
              <a:rPr lang="en-US" i="1"/>
              <a:t>También se encuentran en el final de cada diapositiva </a:t>
            </a:r>
            <a:r>
              <a:rPr lang="en-US"/>
              <a:t>[point to bottom] </a:t>
            </a:r>
            <a:r>
              <a:rPr lang="en-US" i="1"/>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marL="0" lvl="0" indent="0" algn="l" rtl="0">
              <a:lnSpc>
                <a:spcPct val="100000"/>
              </a:lnSpc>
              <a:spcBef>
                <a:spcPts val="0"/>
              </a:spcBef>
              <a:spcAft>
                <a:spcPts val="0"/>
              </a:spcAft>
              <a:buClr>
                <a:schemeClr val="dk1"/>
              </a:buClr>
              <a:buSzPts val="1100"/>
              <a:buFont typeface="Arial"/>
              <a:buNone/>
            </a:pPr>
            <a:r>
              <a:rPr lang="en-US"/>
              <a:t> </a:t>
            </a:r>
            <a:endParaRPr/>
          </a:p>
          <a:p>
            <a:pPr marL="0" lvl="0" indent="0" algn="l" rtl="0">
              <a:lnSpc>
                <a:spcPct val="100000"/>
              </a:lnSpc>
              <a:spcBef>
                <a:spcPts val="0"/>
              </a:spcBef>
              <a:spcAft>
                <a:spcPts val="0"/>
              </a:spcAft>
              <a:buClr>
                <a:schemeClr val="dk1"/>
              </a:buClr>
              <a:buSzPts val="1100"/>
              <a:buFont typeface="Arial"/>
              <a:buNone/>
            </a:pPr>
            <a:r>
              <a:rPr lang="en-US" i="1"/>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marL="457200" lvl="0" indent="-228600" algn="l" rtl="0">
              <a:lnSpc>
                <a:spcPct val="100000"/>
              </a:lnSpc>
              <a:spcBef>
                <a:spcPts val="0"/>
              </a:spcBef>
              <a:spcAft>
                <a:spcPts val="0"/>
              </a:spcAft>
              <a:buSzPts val="1400"/>
              <a:buNone/>
            </a:pPr>
            <a:endParaRPr/>
          </a:p>
        </p:txBody>
      </p:sp>
      <p:sp>
        <p:nvSpPr>
          <p:cNvPr id="1468" name="Google Shape;1468;p3: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824b1d1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c824b1d1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libri"/>
              <a:buChar char="•"/>
            </a:pPr>
            <a:r>
              <a:rPr lang="en" sz="1200" b="1">
                <a:solidFill>
                  <a:schemeClr val="dk1"/>
                </a:solidFill>
                <a:latin typeface="Calibri"/>
                <a:ea typeface="Calibri"/>
                <a:cs typeface="Calibri"/>
                <a:sym typeface="Calibri"/>
              </a:rPr>
              <a:t>If this is not the first or last Family Workshop, please delete this slide from the slide deck.</a:t>
            </a:r>
            <a:endParaRPr sz="1200" b="1">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b="1">
                <a:solidFill>
                  <a:schemeClr val="dk1"/>
                </a:solidFill>
                <a:latin typeface="Calibri"/>
                <a:ea typeface="Calibri"/>
                <a:cs typeface="Calibri"/>
                <a:sym typeface="Calibri"/>
              </a:rPr>
              <a:t>If you are an LAUSD teacher or staff member, please delete this slide from ALL Family Workshop decks.</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Families who fill out the survey will be asked to provide an email to be entered into the raffle.</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One raffle winner will be selected by Springboard Collaborative’s Data &amp; Evaluation team after the first and last workshop and sent a $15 e-gift card to the email they provided.</a:t>
            </a:r>
            <a:endParaRPr sz="1200">
              <a:solidFill>
                <a:schemeClr val="dk1"/>
              </a:solidFill>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 sz="1200" u="sng">
                <a:solidFill>
                  <a:schemeClr val="hlink"/>
                </a:solidFill>
                <a:latin typeface="Calibri"/>
                <a:ea typeface="Calibri"/>
                <a:cs typeface="Calibri"/>
                <a:sym typeface="Calibri"/>
                <a:hlinkClick r:id="rId3"/>
              </a:rPr>
              <a:t>https://drive.google.com/file/d/1zjxnM0C9aP4C9WJFbw2A8eFpjZ29wBWG/view?usp=sharing</a:t>
            </a:r>
            <a:endParaRPr sz="1200">
              <a:solidFill>
                <a:schemeClr val="dk1"/>
              </a:solidFill>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solidFill>
                  <a:schemeClr val="dk1"/>
                </a:solidFill>
                <a:latin typeface="Calibri"/>
                <a:ea typeface="Calibri"/>
                <a:cs typeface="Calibri"/>
                <a:sym typeface="Calibri"/>
              </a:rPr>
              <a:t>If you want to send the survey directly to families, you can find the link to the survey here: </a:t>
            </a:r>
            <a:r>
              <a:rPr lang="en" sz="12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bit.ly/3BUBxbx</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Briefly explain the guidelines</a:t>
            </a:r>
            <a:r>
              <a:rPr lang="en-US" sz="1200" b="0" i="0" u="none" strike="noStrike" cap="none">
                <a:solidFill>
                  <a:schemeClr val="dk1"/>
                </a:solidFill>
                <a:latin typeface="Calibri"/>
                <a:ea typeface="Calibri"/>
                <a:cs typeface="Calibri"/>
                <a:sym typeface="Calibri"/>
              </a:rPr>
              <a:t> or “the rules we all agree to follow so that we can all have an enjoyable and an effective workshop.”</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If this is the first workshop, briefly explain each of the guidelines.</a:t>
            </a:r>
            <a:endParaRPr sz="1200" b="0" i="0" u="none" strike="noStrike" cap="none">
              <a:solidFill>
                <a:schemeClr val="dk1"/>
              </a:solidFill>
              <a:latin typeface="Calibri"/>
              <a:ea typeface="Calibri"/>
              <a:cs typeface="Calibri"/>
              <a:sym typeface="Calibri"/>
            </a:endParaRPr>
          </a:p>
          <a:p>
            <a:pPr marL="914400" lvl="1" indent="-317500" algn="l" rtl="0">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Emphasize these guidelines are for everyone</a:t>
            </a:r>
            <a:r>
              <a:rPr lang="en-US" b="1"/>
              <a:t>–</a:t>
            </a:r>
            <a:r>
              <a:rPr lang="en-US" sz="1200" b="1" i="0" u="none" strike="noStrike" cap="none">
                <a:solidFill>
                  <a:schemeClr val="dk1"/>
                </a:solidFill>
                <a:latin typeface="Calibri"/>
                <a:ea typeface="Calibri"/>
                <a:cs typeface="Calibri"/>
                <a:sym typeface="Calibri"/>
              </a:rPr>
              <a:t>including you, the facilitator</a:t>
            </a:r>
            <a:r>
              <a:rPr lang="en-US" b="1"/>
              <a:t>–</a:t>
            </a:r>
            <a:r>
              <a:rPr lang="en-US" sz="1200" b="1" i="0" u="none" strike="noStrike" cap="none">
                <a:solidFill>
                  <a:schemeClr val="dk1"/>
                </a:solidFill>
                <a:latin typeface="Calibri"/>
                <a:ea typeface="Calibri"/>
                <a:cs typeface="Calibri"/>
                <a:sym typeface="Calibri"/>
              </a:rPr>
              <a:t>and pledge</a:t>
            </a:r>
            <a:r>
              <a:rPr lang="en-US" sz="1200" b="0" i="0" u="none" strike="noStrike" cap="none">
                <a:solidFill>
                  <a:schemeClr val="dk1"/>
                </a:solidFill>
                <a:latin typeface="Calibri"/>
                <a:ea typeface="Calibri"/>
                <a:cs typeface="Calibri"/>
                <a:sym typeface="Calibri"/>
              </a:rPr>
              <a:t> to be prepared,</a:t>
            </a:r>
            <a:r>
              <a:rPr lang="en-US"/>
              <a:t> </a:t>
            </a:r>
            <a:r>
              <a:rPr lang="en-US" sz="1200" b="0" i="0" u="none" strike="noStrike" cap="none">
                <a:solidFill>
                  <a:schemeClr val="dk1"/>
                </a:solidFill>
                <a:latin typeface="Calibri"/>
                <a:ea typeface="Calibri"/>
                <a:cs typeface="Calibri"/>
                <a:sym typeface="Calibri"/>
              </a:rPr>
              <a:t>pre</a:t>
            </a:r>
            <a:r>
              <a:rPr lang="en-US"/>
              <a:t>sent, </a:t>
            </a:r>
            <a:r>
              <a:rPr lang="en-US" sz="1200" b="0" i="0" u="none" strike="noStrike" cap="none">
                <a:solidFill>
                  <a:schemeClr val="dk1"/>
                </a:solidFill>
                <a:latin typeface="Calibri"/>
                <a:ea typeface="Calibri"/>
                <a:cs typeface="Calibri"/>
                <a:sym typeface="Calibri"/>
              </a:rPr>
              <a:t>courteous, and ask questions.</a:t>
            </a: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Emphasize the last point and </a:t>
            </a:r>
            <a:r>
              <a:rPr lang="en-US" sz="1200" b="1" i="0" u="none" strike="noStrike" cap="none">
                <a:solidFill>
                  <a:schemeClr val="dk1"/>
                </a:solidFill>
                <a:latin typeface="Calibri"/>
                <a:ea typeface="Calibri"/>
                <a:cs typeface="Calibri"/>
                <a:sym typeface="Calibri"/>
              </a:rPr>
              <a:t>specifically invite families to ask lots of questions.</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489" name="Google Shape;1489;p5: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6: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Part 2: Reading tip</a:t>
            </a:r>
            <a:endParaRPr/>
          </a:p>
          <a:p>
            <a:pPr marL="0" lvl="0" indent="0" algn="l" rtl="0">
              <a:lnSpc>
                <a:spcPct val="100000"/>
              </a:lnSpc>
              <a:spcBef>
                <a:spcPts val="0"/>
              </a:spcBef>
              <a:spcAft>
                <a:spcPts val="0"/>
              </a:spcAft>
              <a:buClr>
                <a:schemeClr val="dk1"/>
              </a:buClr>
              <a:buSzPts val="1100"/>
              <a:buFont typeface="Arial"/>
              <a:buNone/>
            </a:pPr>
            <a:endParaRPr/>
          </a:p>
          <a:p>
            <a:pPr marL="457200" lvl="0" indent="-279400" algn="l" rtl="0">
              <a:lnSpc>
                <a:spcPct val="100000"/>
              </a:lnSpc>
              <a:spcBef>
                <a:spcPts val="0"/>
              </a:spcBef>
              <a:spcAft>
                <a:spcPts val="0"/>
              </a:spcAft>
              <a:buSzPts val="800"/>
              <a:buChar char="●"/>
            </a:pPr>
            <a:r>
              <a:rPr lang="en-US" b="1"/>
              <a:t>Introduce the 3 parts of the reading tip.</a:t>
            </a:r>
            <a:endParaRPr b="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a:t>
            </a:r>
            <a:endParaRPr u="sng"/>
          </a:p>
          <a:p>
            <a:pPr marL="0" lvl="0" indent="0" algn="l" rtl="0">
              <a:lnSpc>
                <a:spcPct val="100000"/>
              </a:lnSpc>
              <a:spcBef>
                <a:spcPts val="0"/>
              </a:spcBef>
              <a:spcAft>
                <a:spcPts val="0"/>
              </a:spcAft>
              <a:buClr>
                <a:schemeClr val="dk1"/>
              </a:buClr>
              <a:buSzPts val="1100"/>
              <a:buFont typeface="Arial"/>
              <a:buNone/>
            </a:pPr>
            <a:r>
              <a:rPr lang="en-US" i="1"/>
              <a:t>The reading tip will be a little different. I will explain all the parts of the reading tip but you will practice only the first step this week.</a:t>
            </a:r>
            <a:endParaRPr i="1"/>
          </a:p>
          <a:p>
            <a:pPr marL="457200" lvl="0" indent="-279400" algn="l" rtl="0">
              <a:lnSpc>
                <a:spcPct val="100000"/>
              </a:lnSpc>
              <a:spcBef>
                <a:spcPts val="0"/>
              </a:spcBef>
              <a:spcAft>
                <a:spcPts val="0"/>
              </a:spcAft>
              <a:buSzPts val="800"/>
              <a:buChar char="●"/>
            </a:pPr>
            <a:r>
              <a:rPr lang="en-US" i="1"/>
              <a:t>First, we will show your child how to help you hold a book the right way as you are reading together.    </a:t>
            </a:r>
            <a:endParaRPr i="1"/>
          </a:p>
          <a:p>
            <a:pPr marL="457200" lvl="0" indent="-279400" algn="l" rtl="0">
              <a:lnSpc>
                <a:spcPct val="100000"/>
              </a:lnSpc>
              <a:spcBef>
                <a:spcPts val="0"/>
              </a:spcBef>
              <a:spcAft>
                <a:spcPts val="0"/>
              </a:spcAft>
              <a:buSzPts val="800"/>
              <a:buChar char="●"/>
            </a:pPr>
            <a:r>
              <a:rPr lang="en-US" i="1"/>
              <a:t>Then your child will help you point to the words as you read them.</a:t>
            </a:r>
            <a:endParaRPr i="1"/>
          </a:p>
          <a:p>
            <a:pPr marL="457200" lvl="0" indent="-279400" algn="l" rtl="0">
              <a:lnSpc>
                <a:spcPct val="100000"/>
              </a:lnSpc>
              <a:spcBef>
                <a:spcPts val="0"/>
              </a:spcBef>
              <a:spcAft>
                <a:spcPts val="0"/>
              </a:spcAft>
              <a:buSzPts val="800"/>
              <a:buChar char="●"/>
            </a:pPr>
            <a:r>
              <a:rPr lang="en-US" i="1"/>
              <a:t>Finally, your child will learn the difference between a letter and a word and will point to each one in a book you are reading together. </a:t>
            </a:r>
            <a:endParaRPr i="1"/>
          </a:p>
          <a:p>
            <a:pPr marL="0" lvl="0" indent="0" algn="l" rtl="0">
              <a:lnSpc>
                <a:spcPct val="100000"/>
              </a:lnSpc>
              <a:spcBef>
                <a:spcPts val="0"/>
              </a:spcBef>
              <a:spcAft>
                <a:spcPts val="0"/>
              </a:spcAft>
              <a:buClr>
                <a:schemeClr val="dk1"/>
              </a:buClr>
              <a:buSzPts val="1100"/>
              <a:buFont typeface="Arial"/>
              <a:buNone/>
            </a:pPr>
            <a:r>
              <a:rPr lang="en-US" i="1"/>
              <a:t>Why is this reading tip important?</a:t>
            </a:r>
            <a:endParaRPr i="1"/>
          </a:p>
          <a:p>
            <a:pPr marL="457200" lvl="0" indent="-279400" algn="l" rtl="0">
              <a:lnSpc>
                <a:spcPct val="100000"/>
              </a:lnSpc>
              <a:spcBef>
                <a:spcPts val="0"/>
              </a:spcBef>
              <a:spcAft>
                <a:spcPts val="0"/>
              </a:spcAft>
              <a:buSzPts val="800"/>
              <a:buChar char="●"/>
            </a:pPr>
            <a:r>
              <a:rPr lang="en-US" i="1"/>
              <a:t>When your child is ready to start reading books on their own, they will need to know how to hold the book the right way, where to begin when reading a page of words, and how to follow the words on a page. We also want readers to understand how words work in a book–that they are made up of letters and that they have meaning. </a:t>
            </a:r>
            <a:endParaRPr i="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Este consejo de lectura será un poco diferente. Voy a explicar todos los pasos pero hoy van a practicar solamente el primer paso.</a:t>
            </a:r>
            <a:endParaRPr i="1"/>
          </a:p>
          <a:p>
            <a:pPr marL="457200" lvl="0" indent="-279400" algn="l" rtl="0">
              <a:lnSpc>
                <a:spcPct val="100000"/>
              </a:lnSpc>
              <a:spcBef>
                <a:spcPts val="0"/>
              </a:spcBef>
              <a:spcAft>
                <a:spcPts val="0"/>
              </a:spcAft>
              <a:buSzPts val="800"/>
              <a:buChar char="●"/>
            </a:pPr>
            <a:r>
              <a:rPr lang="en-US" i="1"/>
              <a:t>Primero, vamos a mostrarle a su hijo como sostener el libro de la manera correcta mientras lean juntos.</a:t>
            </a:r>
            <a:endParaRPr i="1"/>
          </a:p>
          <a:p>
            <a:pPr marL="457200" lvl="0" indent="-279400" algn="l" rtl="0">
              <a:lnSpc>
                <a:spcPct val="100000"/>
              </a:lnSpc>
              <a:spcBef>
                <a:spcPts val="0"/>
              </a:spcBef>
              <a:spcAft>
                <a:spcPts val="0"/>
              </a:spcAft>
              <a:buSzPts val="800"/>
              <a:buChar char="●"/>
            </a:pPr>
            <a:r>
              <a:rPr lang="en-US" i="1"/>
              <a:t>Luego, su hijo va a ayudarle por señalar las palabras mientras usted las lea.</a:t>
            </a:r>
            <a:endParaRPr i="1"/>
          </a:p>
          <a:p>
            <a:pPr marL="457200" lvl="0" indent="-279400" algn="l" rtl="0">
              <a:lnSpc>
                <a:spcPct val="100000"/>
              </a:lnSpc>
              <a:spcBef>
                <a:spcPts val="0"/>
              </a:spcBef>
              <a:spcAft>
                <a:spcPts val="0"/>
              </a:spcAft>
              <a:buSzPts val="800"/>
              <a:buChar char="●"/>
            </a:pPr>
            <a:r>
              <a:rPr lang="en-US" i="1"/>
              <a:t>Finalmente, su hijo va a aprender la diferencia entre una letra y una palabra. Va a mostrarle cada uno en un libro que están leyendo juntos.</a:t>
            </a:r>
            <a:endParaRPr i="1"/>
          </a:p>
          <a:p>
            <a:pPr marL="0" lvl="0" indent="0" algn="l" rtl="0">
              <a:lnSpc>
                <a:spcPct val="100000"/>
              </a:lnSpc>
              <a:spcBef>
                <a:spcPts val="0"/>
              </a:spcBef>
              <a:spcAft>
                <a:spcPts val="0"/>
              </a:spcAft>
              <a:buClr>
                <a:schemeClr val="dk1"/>
              </a:buClr>
              <a:buSzPts val="1100"/>
              <a:buFont typeface="Arial"/>
              <a:buNone/>
            </a:pPr>
            <a:r>
              <a:rPr lang="en-US" i="1"/>
              <a:t>¿Por qué este consejo de lectura es importante?</a:t>
            </a:r>
            <a:endParaRPr i="1"/>
          </a:p>
          <a:p>
            <a:pPr marL="457200" lvl="0" indent="-279400" algn="l" rtl="0">
              <a:lnSpc>
                <a:spcPct val="100000"/>
              </a:lnSpc>
              <a:spcBef>
                <a:spcPts val="0"/>
              </a:spcBef>
              <a:spcAft>
                <a:spcPts val="0"/>
              </a:spcAft>
              <a:buSzPts val="800"/>
              <a:buChar char="●"/>
            </a:pPr>
            <a:r>
              <a:rPr lang="en-US" i="1"/>
              <a:t>Cuando su hijo está listo para empezar a leer libros independientemente, van a necesitar saber cómo sostener el libro de la manera correcta, dónde empezar a leer una página de palabras y cómo seguir las palabras en la página. También queremos que los lectores entienden cómo las palabras funcionan en un libro – que están compuestas de letras y que tienen significado. </a:t>
            </a:r>
            <a:endParaRPr i="1"/>
          </a:p>
        </p:txBody>
      </p:sp>
      <p:sp>
        <p:nvSpPr>
          <p:cNvPr id="1506" name="Google Shape;1506;p6:notes"/>
          <p:cNvSpPr>
            <a:spLocks noGrp="1" noRot="1" noChangeAspect="1"/>
          </p:cNvSpPr>
          <p:nvPr>
            <p:ph type="sldImg" idx="2"/>
          </p:nvPr>
        </p:nvSpPr>
        <p:spPr>
          <a:xfrm>
            <a:off x="3533775" y="127000"/>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p7:notes"/>
          <p:cNvSpPr>
            <a:spLocks noGrp="1" noRot="1" noChangeAspect="1"/>
          </p:cNvSpPr>
          <p:nvPr>
            <p:ph type="sldImg" idx="2"/>
          </p:nvPr>
        </p:nvSpPr>
        <p:spPr>
          <a:xfrm>
            <a:off x="130629" y="10556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9" name="Google Shape;1519;p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279400" algn="l" rtl="0">
              <a:lnSpc>
                <a:spcPct val="100000"/>
              </a:lnSpc>
              <a:spcBef>
                <a:spcPts val="0"/>
              </a:spcBef>
              <a:spcAft>
                <a:spcPts val="0"/>
              </a:spcAft>
              <a:buClr>
                <a:schemeClr val="dk1"/>
              </a:buClr>
              <a:buSzPts val="800"/>
              <a:buFont typeface="Calibri"/>
              <a:buChar char="●"/>
            </a:pPr>
            <a:r>
              <a:rPr lang="en-US"/>
              <a:t>To make sure everyone has a common understanding, </a:t>
            </a:r>
            <a:r>
              <a:rPr lang="en-US" b="1"/>
              <a:t>define some literacy terms</a:t>
            </a:r>
            <a:r>
              <a:rPr lang="en-US"/>
              <a:t> as needed.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8:notes"/>
          <p:cNvSpPr>
            <a:spLocks noGrp="1" noRot="1" noChangeAspect="1"/>
          </p:cNvSpPr>
          <p:nvPr>
            <p:ph type="sldImg" idx="2"/>
          </p:nvPr>
        </p:nvSpPr>
        <p:spPr>
          <a:xfrm>
            <a:off x="3533775" y="9366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p8: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sz="1200" i="0" u="none" strike="noStrike" cap="none">
              <a:solidFill>
                <a:schemeClr val="dk1"/>
              </a:solidFill>
            </a:endParaRPr>
          </a:p>
          <a:p>
            <a:pPr marL="457200" lvl="0" indent="-279400" algn="l" rtl="0">
              <a:lnSpc>
                <a:spcPct val="100000"/>
              </a:lnSpc>
              <a:spcBef>
                <a:spcPts val="0"/>
              </a:spcBef>
              <a:spcAft>
                <a:spcPts val="0"/>
              </a:spcAft>
              <a:buClr>
                <a:schemeClr val="dk1"/>
              </a:buClr>
              <a:buSzPts val="800"/>
              <a:buChar char="●"/>
            </a:pPr>
            <a:r>
              <a:rPr lang="en-US" sz="1200" b="1" i="0" u="none" strike="noStrike" cap="none">
                <a:solidFill>
                  <a:schemeClr val="dk1"/>
                </a:solidFill>
              </a:rPr>
              <a:t>Model and think aloud </a:t>
            </a:r>
            <a:r>
              <a:rPr lang="en-US" sz="1200" i="0" u="none" strike="noStrike" cap="none">
                <a:solidFill>
                  <a:schemeClr val="dk1"/>
                </a:solidFill>
              </a:rPr>
              <a:t>for families how to support their child in learning how a book works. </a:t>
            </a:r>
            <a:endParaRPr/>
          </a:p>
          <a:p>
            <a:pPr marL="457200" lvl="0" indent="-279400" algn="l" rtl="0">
              <a:lnSpc>
                <a:spcPct val="100000"/>
              </a:lnSpc>
              <a:spcBef>
                <a:spcPts val="0"/>
              </a:spcBef>
              <a:spcAft>
                <a:spcPts val="0"/>
              </a:spcAft>
              <a:buClr>
                <a:schemeClr val="dk1"/>
              </a:buClr>
              <a:buSzPts val="800"/>
              <a:buChar char="●"/>
            </a:pPr>
            <a:r>
              <a:rPr lang="en-US" sz="1200" i="0" u="none" strike="noStrike" cap="none">
                <a:solidFill>
                  <a:schemeClr val="dk1"/>
                </a:solidFill>
              </a:rPr>
              <a:t>Families will practice this during practice time so </a:t>
            </a:r>
            <a:r>
              <a:rPr lang="en-US" sz="1200" b="1" i="0" u="none" strike="noStrike" cap="none">
                <a:solidFill>
                  <a:schemeClr val="dk1"/>
                </a:solidFill>
              </a:rPr>
              <a:t>ask a volunteer to help you model it for the group.</a:t>
            </a:r>
            <a:endParaRPr/>
          </a:p>
          <a:p>
            <a:pPr marL="0" lvl="0" indent="0" algn="l" rtl="0">
              <a:lnSpc>
                <a:spcPct val="100000"/>
              </a:lnSpc>
              <a:spcBef>
                <a:spcPts val="0"/>
              </a:spcBef>
              <a:spcAft>
                <a:spcPts val="0"/>
              </a:spcAft>
              <a:buSzPts val="1400"/>
              <a:buFont typeface="Arial"/>
              <a:buNone/>
            </a:pPr>
            <a:endParaRPr b="1"/>
          </a:p>
          <a:p>
            <a:pPr marL="0" lvl="0" indent="0" algn="l" rtl="0">
              <a:lnSpc>
                <a:spcPct val="100000"/>
              </a:lnSpc>
              <a:spcBef>
                <a:spcPts val="0"/>
              </a:spcBef>
              <a:spcAft>
                <a:spcPts val="0"/>
              </a:spcAft>
              <a:buSzPts val="1400"/>
              <a:buFont typeface="Arial"/>
              <a:buNone/>
            </a:pPr>
            <a:r>
              <a:rPr lang="en-US" u="sng"/>
              <a:t>Sample script</a:t>
            </a:r>
            <a:endParaRPr sz="1200" i="0" u="sng" strike="noStrike" cap="none">
              <a:solidFill>
                <a:schemeClr val="dk1"/>
              </a:solidFill>
            </a:endParaRPr>
          </a:p>
          <a:p>
            <a:pPr marL="0" lvl="0" indent="0" algn="l" rtl="0">
              <a:lnSpc>
                <a:spcPct val="100000"/>
              </a:lnSpc>
              <a:spcBef>
                <a:spcPts val="0"/>
              </a:spcBef>
              <a:spcAft>
                <a:spcPts val="0"/>
              </a:spcAft>
              <a:buSzPts val="1400"/>
              <a:buFont typeface="Arial"/>
              <a:buNone/>
            </a:pPr>
            <a:r>
              <a:rPr lang="en-US" sz="1200" i="1" u="none" strike="noStrike" cap="none">
                <a:solidFill>
                  <a:schemeClr val="dk1"/>
                </a:solidFill>
              </a:rPr>
              <a:t>Your child can be your helper when you read a book together. You can sit side-by-side or she can sit in your lap, holding the book up while you read the words and turning the pages as you finish each page.</a:t>
            </a:r>
            <a:endParaRPr/>
          </a:p>
          <a:p>
            <a:pPr marL="0" lvl="0" indent="0" algn="l" rtl="0">
              <a:lnSpc>
                <a:spcPct val="100000"/>
              </a:lnSpc>
              <a:spcBef>
                <a:spcPts val="0"/>
              </a:spcBef>
              <a:spcAft>
                <a:spcPts val="0"/>
              </a:spcAft>
              <a:buSzPts val="1400"/>
              <a:buFont typeface="Arial"/>
              <a:buNone/>
            </a:pPr>
            <a:endParaRPr sz="1200" i="1" u="none" strike="noStrike" cap="none">
              <a:solidFill>
                <a:schemeClr val="dk1"/>
              </a:solidFill>
            </a:endParaRPr>
          </a:p>
          <a:p>
            <a:pPr marL="0" lvl="0" indent="0" algn="l" rtl="0">
              <a:lnSpc>
                <a:spcPct val="100000"/>
              </a:lnSpc>
              <a:spcBef>
                <a:spcPts val="0"/>
              </a:spcBef>
              <a:spcAft>
                <a:spcPts val="0"/>
              </a:spcAft>
              <a:buSzPts val="1400"/>
              <a:buFont typeface="Arial"/>
              <a:buNone/>
            </a:pPr>
            <a:r>
              <a:rPr lang="en-US" sz="1200" i="1" u="none" strike="noStrike" cap="none">
                <a:solidFill>
                  <a:schemeClr val="dk1"/>
                </a:solidFill>
              </a:rPr>
              <a:t>The most basic skill we will start with is holding the book correctly, with the front cover facing us. Then you turn the pages from the beginning of the book to the end like this </a:t>
            </a:r>
            <a:r>
              <a:rPr lang="en-US" sz="1200" i="0" u="none" strike="noStrike" cap="none">
                <a:solidFill>
                  <a:schemeClr val="dk1"/>
                </a:solidFill>
              </a:rPr>
              <a:t>[demonstrate]. </a:t>
            </a:r>
            <a:endParaRPr/>
          </a:p>
          <a:p>
            <a:pPr marL="0" lvl="0" indent="0" algn="l" rtl="0">
              <a:lnSpc>
                <a:spcPct val="100000"/>
              </a:lnSpc>
              <a:spcBef>
                <a:spcPts val="0"/>
              </a:spcBef>
              <a:spcAft>
                <a:spcPts val="0"/>
              </a:spcAft>
              <a:buSzPts val="1400"/>
              <a:buFont typeface="Arial"/>
              <a:buNone/>
            </a:pPr>
            <a:endParaRPr sz="1200" i="0" u="none" strike="noStrike" cap="none">
              <a:solidFill>
                <a:schemeClr val="dk1"/>
              </a:solidFill>
            </a:endParaRPr>
          </a:p>
          <a:p>
            <a:pPr marL="0" lvl="0" indent="0" algn="l" rtl="0">
              <a:lnSpc>
                <a:spcPct val="100000"/>
              </a:lnSpc>
              <a:spcBef>
                <a:spcPts val="0"/>
              </a:spcBef>
              <a:spcAft>
                <a:spcPts val="0"/>
              </a:spcAft>
              <a:buSzPts val="1400"/>
              <a:buFont typeface="Arial"/>
              <a:buNone/>
            </a:pPr>
            <a:r>
              <a:rPr lang="en-US" sz="1200" i="1" u="none" strike="noStrike" cap="none">
                <a:solidFill>
                  <a:schemeClr val="dk1"/>
                </a:solidFill>
              </a:rPr>
              <a:t>Make sure that they are turning the pages from left to right and that the book is not upside down </a:t>
            </a:r>
            <a:r>
              <a:rPr lang="en-US" sz="1200" i="0" u="none" strike="noStrike" cap="none">
                <a:solidFill>
                  <a:schemeClr val="dk1"/>
                </a:solidFill>
              </a:rPr>
              <a:t>[demonstrate]. </a:t>
            </a:r>
            <a:br>
              <a:rPr lang="en-US" i="1"/>
            </a:br>
            <a:br>
              <a:rPr lang="en-US" i="1"/>
            </a:br>
            <a:r>
              <a:rPr lang="en-US" sz="1200" i="1" u="none" strike="noStrike" cap="none">
                <a:solidFill>
                  <a:schemeClr val="dk1"/>
                </a:solidFill>
              </a:rPr>
              <a:t>You will want to work on this skill for about 1-2 weeks. When your child seems very comfortable with it, you can add the next step to your reading time routine. </a:t>
            </a:r>
            <a:endParaRPr/>
          </a:p>
          <a:p>
            <a:pPr marL="0" lvl="0" indent="0" algn="l" rtl="0">
              <a:lnSpc>
                <a:spcPct val="100000"/>
              </a:lnSpc>
              <a:spcBef>
                <a:spcPts val="0"/>
              </a:spcBef>
              <a:spcAft>
                <a:spcPts val="0"/>
              </a:spcAft>
              <a:buSzPts val="1400"/>
              <a:buFont typeface="Arial"/>
              <a:buNone/>
            </a:pPr>
            <a:endParaRPr sz="1200" i="1" u="none" strike="noStrike" cap="none">
              <a:solidFill>
                <a:schemeClr val="dk1"/>
              </a:solidFill>
            </a:endParaRPr>
          </a:p>
          <a:p>
            <a:pPr marL="0" lvl="0" indent="0" algn="l" rtl="0">
              <a:lnSpc>
                <a:spcPct val="100000"/>
              </a:lnSpc>
              <a:spcBef>
                <a:spcPts val="0"/>
              </a:spcBef>
              <a:spcAft>
                <a:spcPts val="0"/>
              </a:spcAft>
              <a:buSzPts val="1400"/>
              <a:buFont typeface="Arial"/>
              <a:buNone/>
            </a:pPr>
            <a:r>
              <a:rPr lang="en-US" sz="1200" i="1" u="none" strike="noStrike" cap="none">
                <a:solidFill>
                  <a:schemeClr val="dk1"/>
                </a:solidFill>
              </a:rPr>
              <a:t>May I have a volunteer?</a:t>
            </a:r>
            <a:r>
              <a:rPr lang="en-US" sz="1200" i="0" u="none" strike="noStrike" cap="none">
                <a:solidFill>
                  <a:schemeClr val="dk1"/>
                </a:solidFill>
              </a:rPr>
              <a:t> [</a:t>
            </a:r>
            <a:r>
              <a:rPr lang="en-US"/>
              <a:t>I</a:t>
            </a:r>
            <a:r>
              <a:rPr lang="en-US" sz="1200" i="0" u="none" strike="noStrike" cap="none">
                <a:solidFill>
                  <a:schemeClr val="dk1"/>
                </a:solidFill>
              </a:rPr>
              <a:t>nvite volunteer to help you]. </a:t>
            </a:r>
            <a:endParaRPr i="1"/>
          </a:p>
          <a:p>
            <a:pPr marL="0" marR="0" lvl="0" indent="0" algn="l" rtl="0">
              <a:lnSpc>
                <a:spcPct val="100000"/>
              </a:lnSpc>
              <a:spcBef>
                <a:spcPts val="0"/>
              </a:spcBef>
              <a:spcAft>
                <a:spcPts val="0"/>
              </a:spcAft>
              <a:buClr>
                <a:srgbClr val="000000"/>
              </a:buClr>
              <a:buSzPts val="1400"/>
              <a:buFont typeface="Arial"/>
              <a:buNone/>
            </a:pPr>
            <a:r>
              <a:rPr lang="en-US" i="1"/>
              <a:t>First I hand my child the book. And then I can ask them a few questions. If they don’t know the answer—that’s fine. We can talk about it.</a:t>
            </a:r>
            <a:endParaRPr/>
          </a:p>
          <a:p>
            <a:pPr marL="457200" lvl="0" indent="-279400" algn="l" rtl="0">
              <a:lnSpc>
                <a:spcPct val="100000"/>
              </a:lnSpc>
              <a:spcBef>
                <a:spcPts val="0"/>
              </a:spcBef>
              <a:spcAft>
                <a:spcPts val="0"/>
              </a:spcAft>
              <a:buSzPts val="800"/>
              <a:buChar char="●"/>
            </a:pPr>
            <a:r>
              <a:rPr lang="en-US" i="1"/>
              <a:t>How do we hold books? </a:t>
            </a:r>
            <a:r>
              <a:rPr lang="en-US" sz="1200" i="0" u="none" strike="noStrike" cap="none">
                <a:solidFill>
                  <a:schemeClr val="dk1"/>
                </a:solidFill>
              </a:rPr>
              <a:t>[Correct or congratulate volunteer as needed]. </a:t>
            </a:r>
            <a:endParaRPr i="1"/>
          </a:p>
          <a:p>
            <a:pPr marL="457200" lvl="0" indent="-279400" algn="l" rtl="0">
              <a:lnSpc>
                <a:spcPct val="100000"/>
              </a:lnSpc>
              <a:spcBef>
                <a:spcPts val="0"/>
              </a:spcBef>
              <a:spcAft>
                <a:spcPts val="0"/>
              </a:spcAft>
              <a:buSzPts val="800"/>
              <a:buChar char="●"/>
            </a:pPr>
            <a:r>
              <a:rPr lang="en-US" i="1"/>
              <a:t>Where’s the front cover? </a:t>
            </a:r>
            <a:r>
              <a:rPr lang="en-US" sz="1200" i="0" u="none" strike="noStrike" cap="none">
                <a:solidFill>
                  <a:schemeClr val="dk1"/>
                </a:solidFill>
              </a:rPr>
              <a:t>[Correct or congratulate volunteer as needed]. </a:t>
            </a:r>
            <a:endParaRPr i="1"/>
          </a:p>
          <a:p>
            <a:pPr marL="457200" lvl="0" indent="-279400" algn="l" rtl="0">
              <a:lnSpc>
                <a:spcPct val="100000"/>
              </a:lnSpc>
              <a:spcBef>
                <a:spcPts val="0"/>
              </a:spcBef>
              <a:spcAft>
                <a:spcPts val="0"/>
              </a:spcAft>
              <a:buSzPts val="800"/>
              <a:buChar char="●"/>
            </a:pPr>
            <a:r>
              <a:rPr lang="en-US" i="1"/>
              <a:t>Where’s the back? </a:t>
            </a:r>
            <a:r>
              <a:rPr lang="en-US" sz="1200" i="0" u="none" strike="noStrike" cap="none">
                <a:solidFill>
                  <a:schemeClr val="dk1"/>
                </a:solidFill>
              </a:rPr>
              <a:t>[Correct or congratulate volunteer as needed]. </a:t>
            </a:r>
            <a:endParaRPr i="1"/>
          </a:p>
          <a:p>
            <a:pPr marL="457200" lvl="0" indent="-279400" algn="l" rtl="0">
              <a:lnSpc>
                <a:spcPct val="100000"/>
              </a:lnSpc>
              <a:spcBef>
                <a:spcPts val="0"/>
              </a:spcBef>
              <a:spcAft>
                <a:spcPts val="0"/>
              </a:spcAft>
              <a:buSzPts val="800"/>
              <a:buChar char="●"/>
            </a:pPr>
            <a:r>
              <a:rPr lang="en-US" i="1"/>
              <a:t>Can you turn the pages while I read?</a:t>
            </a:r>
            <a:r>
              <a:rPr lang="en-US" sz="1200" i="0" u="none" strike="noStrike" cap="none">
                <a:solidFill>
                  <a:schemeClr val="dk1"/>
                </a:solidFill>
              </a:rPr>
              <a:t> [Read two pages. Correct or congratulate volunteer as needed].</a:t>
            </a:r>
            <a:endParaRPr/>
          </a:p>
          <a:p>
            <a:pPr marL="0" lvl="0" indent="0" algn="l" rtl="0">
              <a:lnSpc>
                <a:spcPct val="100000"/>
              </a:lnSpc>
              <a:spcBef>
                <a:spcPts val="0"/>
              </a:spcBef>
              <a:spcAft>
                <a:spcPts val="0"/>
              </a:spcAft>
              <a:buSzPts val="1400"/>
              <a:buFont typeface="Calibri"/>
              <a:buNone/>
            </a:pPr>
            <a:endParaRPr i="1"/>
          </a:p>
          <a:p>
            <a:pPr marL="0" lvl="0" indent="0" algn="l" rtl="0">
              <a:lnSpc>
                <a:spcPct val="100000"/>
              </a:lnSpc>
              <a:spcBef>
                <a:spcPts val="0"/>
              </a:spcBef>
              <a:spcAft>
                <a:spcPts val="0"/>
              </a:spcAft>
              <a:buSzPts val="1400"/>
              <a:buFont typeface="Calibri"/>
              <a:buNone/>
            </a:pPr>
            <a:r>
              <a:rPr lang="en-US" sz="1200" i="1" u="none" strike="noStrike" cap="none">
                <a:solidFill>
                  <a:schemeClr val="dk1"/>
                </a:solidFill>
              </a:rPr>
              <a:t>Thanks [volunteer] for being my helper! </a:t>
            </a:r>
            <a:endParaRPr/>
          </a:p>
          <a:p>
            <a:pPr marL="0" lvl="0" indent="0" algn="l" rtl="0">
              <a:lnSpc>
                <a:spcPct val="100000"/>
              </a:lnSpc>
              <a:spcBef>
                <a:spcPts val="0"/>
              </a:spcBef>
              <a:spcAft>
                <a:spcPts val="0"/>
              </a:spcAft>
              <a:buSzPts val="1400"/>
              <a:buFont typeface="Calibri"/>
              <a:buNone/>
            </a:pPr>
            <a:r>
              <a:rPr lang="en-US" sz="1200" i="1" u="none" strike="noStrike" cap="none">
                <a:solidFill>
                  <a:schemeClr val="dk1"/>
                </a:solidFill>
              </a:rPr>
              <a:t>Remember, you’re going to do this for a while, maybe even 2 weeks. Just keep reading aloud to your child and helping your child see how books work. </a:t>
            </a:r>
            <a:endParaRPr b="1" u="sng"/>
          </a:p>
          <a:p>
            <a:pPr marL="457200" marR="0" lvl="0" indent="-22860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Font typeface="Calibri"/>
              <a:buNone/>
            </a:pPr>
            <a:r>
              <a:rPr lang="en-US" sz="1200" i="0" u="sng" strike="noStrike" cap="none">
                <a:solidFill>
                  <a:schemeClr val="dk1"/>
                </a:solidFill>
              </a:rPr>
              <a:t>Sample script in Spanish</a:t>
            </a:r>
            <a:endParaRPr/>
          </a:p>
          <a:p>
            <a:pPr marL="0" lvl="0" indent="0" algn="l" rtl="0">
              <a:lnSpc>
                <a:spcPct val="100000"/>
              </a:lnSpc>
              <a:spcBef>
                <a:spcPts val="0"/>
              </a:spcBef>
              <a:spcAft>
                <a:spcPts val="0"/>
              </a:spcAft>
              <a:buClr>
                <a:schemeClr val="dk1"/>
              </a:buClr>
              <a:buSzPts val="1400"/>
              <a:buFont typeface="Arial"/>
              <a:buNone/>
            </a:pPr>
            <a:r>
              <a:rPr lang="en-US" i="1"/>
              <a:t>Su hijo puede ser su ayudante cuando leen un libro juntos. Pueden sentarse juntos o su hijo puede sentarse en su regazo, sosteniendo el libro y volteando las páginas mientras usted lea las palabras.</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La destreza más básica para empezar es sostener el libro de la manera correcta, viendo la portada. Luego hay que voltear las páginas desde el inicio del libro hasta el final, así </a:t>
            </a:r>
            <a:r>
              <a:rPr lang="en-US"/>
              <a:t>[demuéstralo].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i="1"/>
              <a:t>Hay que voltear las páginas desde el lado izquierdo hasta el lado derecho y el libro no debe de estar boca abajo </a:t>
            </a:r>
            <a:r>
              <a:rPr lang="en-US"/>
              <a:t>[demuéstralo]. </a:t>
            </a:r>
            <a:br>
              <a:rPr lang="en-US" i="1"/>
            </a:br>
            <a:br>
              <a:rPr lang="en-US" i="1"/>
            </a:br>
            <a:r>
              <a:rPr lang="en-US" i="1"/>
              <a:t>Deben de trabajar en esta destreza por 7 a 14 días. Cuando su hijo lo haya dominado, se puede continuar con el próximo paso en su rutina. </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¿Alguien quisiera modelarlo? </a:t>
            </a:r>
            <a:r>
              <a:rPr lang="en-US"/>
              <a:t> [Invitar un voluntario para ayudarle]. </a:t>
            </a:r>
            <a:endParaRPr i="1"/>
          </a:p>
          <a:p>
            <a:pPr marL="0" lvl="0" indent="0" algn="l" rtl="0">
              <a:lnSpc>
                <a:spcPct val="100000"/>
              </a:lnSpc>
              <a:spcBef>
                <a:spcPts val="0"/>
              </a:spcBef>
              <a:spcAft>
                <a:spcPts val="0"/>
              </a:spcAft>
              <a:buClr>
                <a:schemeClr val="dk1"/>
              </a:buClr>
              <a:buSzPts val="1400"/>
              <a:buFont typeface="Arial"/>
              <a:buNone/>
            </a:pPr>
            <a:r>
              <a:rPr lang="en-US" i="1"/>
              <a:t>Primero, paso el libro al niño. Luego le hago algunas preguntas. Si no responde - esta bien. Podemos platicarlo. </a:t>
            </a:r>
            <a:endParaRPr/>
          </a:p>
          <a:p>
            <a:pPr marL="457200" lvl="0" indent="-317500" algn="l" rtl="0">
              <a:lnSpc>
                <a:spcPct val="100000"/>
              </a:lnSpc>
              <a:spcBef>
                <a:spcPts val="0"/>
              </a:spcBef>
              <a:spcAft>
                <a:spcPts val="0"/>
              </a:spcAft>
              <a:buSzPts val="1400"/>
              <a:buChar char="•"/>
            </a:pPr>
            <a:r>
              <a:rPr lang="en-US" i="1"/>
              <a:t>¿Cómo sostenemos el libro? </a:t>
            </a:r>
            <a:r>
              <a:rPr lang="en-US"/>
              <a:t>[Corregir o felicitar el voluntario como sea relevante]. </a:t>
            </a:r>
            <a:endParaRPr i="1"/>
          </a:p>
          <a:p>
            <a:pPr marL="457200" lvl="0" indent="-317500" algn="l" rtl="0">
              <a:lnSpc>
                <a:spcPct val="100000"/>
              </a:lnSpc>
              <a:spcBef>
                <a:spcPts val="0"/>
              </a:spcBef>
              <a:spcAft>
                <a:spcPts val="0"/>
              </a:spcAft>
              <a:buSzPts val="1400"/>
              <a:buChar char="•"/>
            </a:pPr>
            <a:r>
              <a:rPr lang="en-US" i="1"/>
              <a:t>¿Dónde está la portada? </a:t>
            </a:r>
            <a:r>
              <a:rPr lang="en-US"/>
              <a:t>[Corregir o felicitar el voluntario como sea relevante]. </a:t>
            </a:r>
            <a:endParaRPr i="1"/>
          </a:p>
          <a:p>
            <a:pPr marL="457200" lvl="0" indent="-317500" algn="l" rtl="0">
              <a:lnSpc>
                <a:spcPct val="100000"/>
              </a:lnSpc>
              <a:spcBef>
                <a:spcPts val="0"/>
              </a:spcBef>
              <a:spcAft>
                <a:spcPts val="0"/>
              </a:spcAft>
              <a:buSzPts val="1400"/>
              <a:buChar char="•"/>
            </a:pPr>
            <a:r>
              <a:rPr lang="en-US" i="1"/>
              <a:t>¿Dónde está la contraportada? </a:t>
            </a:r>
            <a:r>
              <a:rPr lang="en-US"/>
              <a:t>[Corregir o felicitar el voluntario como sea relevante]. </a:t>
            </a:r>
            <a:endParaRPr i="1"/>
          </a:p>
          <a:p>
            <a:pPr marL="457200" lvl="0" indent="-317500" algn="l" rtl="0">
              <a:lnSpc>
                <a:spcPct val="100000"/>
              </a:lnSpc>
              <a:spcBef>
                <a:spcPts val="0"/>
              </a:spcBef>
              <a:spcAft>
                <a:spcPts val="0"/>
              </a:spcAft>
              <a:buSzPts val="1400"/>
              <a:buChar char="•"/>
            </a:pPr>
            <a:r>
              <a:rPr lang="en-US" i="1"/>
              <a:t>¿Puede voltear las páginas mientras yo leo?</a:t>
            </a:r>
            <a:r>
              <a:rPr lang="en-US"/>
              <a:t> [Leer dos páginas. Corregir o felicitar el voluntario como sea relevante].</a:t>
            </a:r>
            <a:endParaRPr/>
          </a:p>
          <a:p>
            <a:pPr marL="0" lvl="0" indent="0" algn="l" rtl="0">
              <a:lnSpc>
                <a:spcPct val="100000"/>
              </a:lnSpc>
              <a:spcBef>
                <a:spcPts val="0"/>
              </a:spcBef>
              <a:spcAft>
                <a:spcPts val="0"/>
              </a:spcAft>
              <a:buClr>
                <a:schemeClr val="dk1"/>
              </a:buClr>
              <a:buSzPts val="1400"/>
              <a:buFont typeface="Calibri"/>
              <a:buNone/>
            </a:pPr>
            <a:endParaRPr i="1"/>
          </a:p>
          <a:p>
            <a:pPr marL="0" lvl="0" indent="0" algn="l" rtl="0">
              <a:lnSpc>
                <a:spcPct val="100000"/>
              </a:lnSpc>
              <a:spcBef>
                <a:spcPts val="0"/>
              </a:spcBef>
              <a:spcAft>
                <a:spcPts val="0"/>
              </a:spcAft>
              <a:buClr>
                <a:schemeClr val="dk1"/>
              </a:buClr>
              <a:buSzPts val="1400"/>
              <a:buFont typeface="Calibri"/>
              <a:buNone/>
            </a:pPr>
            <a:r>
              <a:rPr lang="en-US" i="1"/>
              <a:t>¡Gracias [nombre del voluntario] por ayudarme! </a:t>
            </a:r>
            <a:endParaRPr/>
          </a:p>
          <a:p>
            <a:pPr marL="0" lvl="0" indent="0" algn="l" rtl="0">
              <a:lnSpc>
                <a:spcPct val="100000"/>
              </a:lnSpc>
              <a:spcBef>
                <a:spcPts val="0"/>
              </a:spcBef>
              <a:spcAft>
                <a:spcPts val="0"/>
              </a:spcAft>
              <a:buClr>
                <a:schemeClr val="dk1"/>
              </a:buClr>
              <a:buSzPts val="1400"/>
              <a:buFont typeface="Calibri"/>
              <a:buNone/>
            </a:pPr>
            <a:r>
              <a:rPr lang="en-US" i="1"/>
              <a:t>Acuérdese, van a hacer esta destreza por mucho tiempo, tal vez hasta 2 semanas. Sigue leyendo en voz alta con su hijo para que entienda como un libro funciona. </a:t>
            </a:r>
            <a:endParaRPr u="sng"/>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9:notes"/>
          <p:cNvSpPr>
            <a:spLocks noGrp="1" noRot="1" noChangeAspect="1"/>
          </p:cNvSpPr>
          <p:nvPr>
            <p:ph type="sldImg" idx="2"/>
          </p:nvPr>
        </p:nvSpPr>
        <p:spPr>
          <a:xfrm>
            <a:off x="35337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2" name="Google Shape;1542;p9: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Explain and think aloud </a:t>
            </a:r>
            <a:r>
              <a:rPr lang="en-US" sz="1200" b="0" i="0" u="none" strike="noStrike" cap="none">
                <a:solidFill>
                  <a:schemeClr val="dk1"/>
                </a:solidFill>
                <a:latin typeface="Calibri"/>
                <a:ea typeface="Calibri"/>
                <a:cs typeface="Calibri"/>
                <a:sym typeface="Calibri"/>
              </a:rPr>
              <a:t>for families how to support their child learn specifics concepts of print—namely that words run left to right and top to bottom on a page.</a:t>
            </a:r>
            <a:endParaRPr/>
          </a:p>
          <a:p>
            <a:pPr marL="0" lvl="0" indent="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r>
              <a:rPr lang="en-US" u="sng"/>
              <a:t>Sample script </a:t>
            </a:r>
            <a:endParaRPr/>
          </a:p>
          <a:p>
            <a:pPr marL="0" lvl="0" indent="0" algn="l" rtl="0">
              <a:lnSpc>
                <a:spcPct val="100000"/>
              </a:lnSpc>
              <a:spcBef>
                <a:spcPts val="0"/>
              </a:spcBef>
              <a:spcAft>
                <a:spcPts val="0"/>
              </a:spcAft>
              <a:buSzPts val="1400"/>
              <a:buFont typeface="Arial"/>
              <a:buNone/>
            </a:pPr>
            <a:r>
              <a:rPr lang="en-US" sz="1200" b="0" i="1" u="none" strike="noStrike" cap="none">
                <a:solidFill>
                  <a:schemeClr val="dk1"/>
                </a:solidFill>
                <a:latin typeface="Calibri"/>
                <a:ea typeface="Calibri"/>
                <a:cs typeface="Calibri"/>
                <a:sym typeface="Calibri"/>
              </a:rPr>
              <a:t>Once your child is comfortable with holding the book correctly and turning the pages, they will be ready to work on pointing to words on the page as you read them. </a:t>
            </a:r>
            <a:endParaRPr/>
          </a:p>
          <a:p>
            <a:pPr marL="0" lvl="0" indent="0" algn="l" rtl="0">
              <a:lnSpc>
                <a:spcPct val="100000"/>
              </a:lnSpc>
              <a:spcBef>
                <a:spcPts val="0"/>
              </a:spcBef>
              <a:spcAft>
                <a:spcPts val="0"/>
              </a:spcAft>
              <a:buSzPts val="1400"/>
              <a:buFont typeface="Arial"/>
              <a:buNone/>
            </a:pP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r>
              <a:rPr lang="en-US" sz="1200" b="0" i="1" u="none" strike="noStrike" cap="none">
                <a:solidFill>
                  <a:schemeClr val="dk1"/>
                </a:solidFill>
                <a:latin typeface="Calibri"/>
                <a:ea typeface="Calibri"/>
                <a:cs typeface="Calibri"/>
                <a:sym typeface="Calibri"/>
              </a:rPr>
              <a:t>At first, they might just point to the first word and slide their finger across the page from left to right and top to bottom like this </a:t>
            </a:r>
            <a:r>
              <a:rPr lang="en-US"/>
              <a:t>[</a:t>
            </a:r>
            <a:r>
              <a:rPr lang="en-US" sz="1200" b="0" i="0" u="none" strike="noStrike" cap="none">
                <a:solidFill>
                  <a:schemeClr val="dk1"/>
                </a:solidFill>
                <a:latin typeface="Calibri"/>
                <a:ea typeface="Calibri"/>
                <a:cs typeface="Calibri"/>
                <a:sym typeface="Calibri"/>
              </a:rPr>
              <a:t>demonstrate</a:t>
            </a:r>
            <a:r>
              <a:rPr lang="en-US"/>
              <a:t>]</a:t>
            </a:r>
            <a:r>
              <a:rPr lang="en-US" sz="1200" b="0" i="0" u="none" strike="noStrike" cap="none">
                <a:solidFill>
                  <a:schemeClr val="dk1"/>
                </a:solidFill>
                <a:latin typeface="Calibri"/>
                <a:ea typeface="Calibri"/>
                <a:cs typeface="Calibri"/>
                <a:sym typeface="Calibri"/>
              </a:rPr>
              <a:t>, </a:t>
            </a:r>
            <a:r>
              <a:rPr lang="en-US" sz="1200" b="0" i="1" u="none" strike="noStrike" cap="none">
                <a:solidFill>
                  <a:schemeClr val="dk1"/>
                </a:solidFill>
                <a:latin typeface="Calibri"/>
                <a:ea typeface="Calibri"/>
                <a:cs typeface="Calibri"/>
                <a:sym typeface="Calibri"/>
              </a:rPr>
              <a:t>not necessarily pointing to each word correctly as you read it. And that’s OK! What you want them to get out of this practice is the idea that words on the page go from left to right and top to bottom. </a:t>
            </a:r>
            <a:endParaRPr/>
          </a:p>
          <a:p>
            <a:pPr marL="0" lvl="0" indent="0" algn="l" rtl="0">
              <a:lnSpc>
                <a:spcPct val="100000"/>
              </a:lnSpc>
              <a:spcBef>
                <a:spcPts val="0"/>
              </a:spcBef>
              <a:spcAft>
                <a:spcPts val="0"/>
              </a:spcAft>
              <a:buSzPts val="1400"/>
              <a:buFont typeface="Arial"/>
              <a:buNone/>
            </a:pP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r>
              <a:rPr lang="en-US" sz="1200" b="0" i="1" u="none" strike="noStrike" cap="none">
                <a:solidFill>
                  <a:schemeClr val="dk1"/>
                </a:solidFill>
                <a:latin typeface="Calibri"/>
                <a:ea typeface="Calibri"/>
                <a:cs typeface="Calibri"/>
                <a:sym typeface="Calibri"/>
              </a:rPr>
              <a:t>If you have a book that they have memorized, then they might eventually be able to actually point to each individual word as you read it. </a:t>
            </a:r>
            <a:endParaRPr/>
          </a:p>
          <a:p>
            <a:pPr marL="0" lvl="0" indent="0" algn="l" rtl="0">
              <a:lnSpc>
                <a:spcPct val="100000"/>
              </a:lnSpc>
              <a:spcBef>
                <a:spcPts val="0"/>
              </a:spcBef>
              <a:spcAft>
                <a:spcPts val="0"/>
              </a:spcAft>
              <a:buSzPts val="1400"/>
              <a:buFont typeface="Arial"/>
              <a:buNone/>
            </a:pP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r>
              <a:rPr lang="en-US" sz="1200" b="0" i="1" u="none" strike="noStrike" cap="none">
                <a:solidFill>
                  <a:schemeClr val="dk1"/>
                </a:solidFill>
                <a:latin typeface="Calibri"/>
                <a:ea typeface="Calibri"/>
                <a:cs typeface="Calibri"/>
                <a:sym typeface="Calibri"/>
              </a:rPr>
              <a:t>Like the first step, keep working on this one until your child is comfortable. Then you can add the last step (show me a letter, show me a word) to your routine.</a:t>
            </a:r>
            <a:endParaRPr/>
          </a:p>
          <a:p>
            <a:pPr marL="0" lvl="0" indent="0" algn="l" rtl="0">
              <a:lnSpc>
                <a:spcPct val="100000"/>
              </a:lnSpc>
              <a:spcBef>
                <a:spcPts val="0"/>
              </a:spcBef>
              <a:spcAft>
                <a:spcPts val="0"/>
              </a:spcAft>
              <a:buSzPts val="1400"/>
              <a:buFont typeface="Arial"/>
              <a:buNone/>
            </a:pP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r>
              <a:rPr lang="en-US" sz="1200" b="0" i="0" u="sng" strike="noStrike" cap="none">
                <a:solidFill>
                  <a:schemeClr val="dk1"/>
                </a:solidFill>
                <a:latin typeface="Calibri"/>
                <a:ea typeface="Calibri"/>
                <a:cs typeface="Calibri"/>
                <a:sym typeface="Calibri"/>
              </a:rPr>
              <a:t>Sample script in Spanish</a:t>
            </a:r>
            <a:endParaRPr/>
          </a:p>
          <a:p>
            <a:pPr marL="0" lvl="0" indent="0" algn="l" rtl="0">
              <a:lnSpc>
                <a:spcPct val="100000"/>
              </a:lnSpc>
              <a:spcBef>
                <a:spcPts val="0"/>
              </a:spcBef>
              <a:spcAft>
                <a:spcPts val="0"/>
              </a:spcAft>
              <a:buClr>
                <a:schemeClr val="dk1"/>
              </a:buClr>
              <a:buSzPts val="1400"/>
              <a:buFont typeface="Arial"/>
              <a:buNone/>
            </a:pPr>
            <a:r>
              <a:rPr lang="en-US" i="1"/>
              <a:t>Ya que su hijo se siente bien con sostener el libro y voltear las páginas, va a estar listo para empezar a señalar las palabras en las páginas mientras usted las lea. </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Al principio, es probable que su hijo señale la primera palabra y desliza el dedo por la página desde el lado izquierdo hasta el lado derecho y desde arriba hasta abajo </a:t>
            </a:r>
            <a:r>
              <a:rPr lang="en-US"/>
              <a:t>[puede mostrarlo con su dedo]</a:t>
            </a:r>
            <a:r>
              <a:rPr lang="en-US" i="1"/>
              <a:t>. Probablemente no va a señalar cada palabra correctamente mientras usted lea. Y está bien. Lo que usted quiere que aprenda de la práctica es la idea que las palabras en la página van del lado izquierdo al lado derecho, desde arriba hasta abajo. </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Si tiene un libro que su hijo ha memorizado, entonces es más probable que, eventualmente, podrá señalar cada palabra mientras usted lee. </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Como en el primer paso, continúe trabajando en este paso hasta que su hijo se siente cómodo. Luego, puede añadir el último paso a su rutina (muéstrame una letra y una palabra). </a:t>
            </a:r>
            <a:endParaRPr/>
          </a:p>
          <a:p>
            <a:pPr marL="0" lvl="0" indent="0" algn="l" rtl="0">
              <a:lnSpc>
                <a:spcPct val="100000"/>
              </a:lnSpc>
              <a:spcBef>
                <a:spcPts val="0"/>
              </a:spcBef>
              <a:spcAft>
                <a:spcPts val="0"/>
              </a:spcAft>
              <a:buSzPts val="1400"/>
              <a:buFont typeface="Arial"/>
              <a:buNone/>
            </a:pPr>
            <a:endParaRPr b="0"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4.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27.jpg"/><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1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27.jpg"/><Relationship Id="rId5" Type="http://schemas.openxmlformats.org/officeDocument/2006/relationships/image" Target="../media/image14.png"/><Relationship Id="rId4"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
        <p:cNvGrpSpPr/>
        <p:nvPr/>
      </p:nvGrpSpPr>
      <p:grpSpPr>
        <a:xfrm>
          <a:off x="0" y="0"/>
          <a:ext cx="0" cy="0"/>
          <a:chOff x="0" y="0"/>
          <a:chExt cx="0" cy="0"/>
        </a:xfrm>
      </p:grpSpPr>
      <p:sp>
        <p:nvSpPr>
          <p:cNvPr id="8" name="Google Shape;8;p2"/>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w="88900" cap="flat" cmpd="sng">
              <a:solidFill>
                <a:srgbClr val="006FB6"/>
              </a:solidFill>
              <a:prstDash val="solid"/>
              <a:miter lim="800000"/>
              <a:headEnd type="none" w="sm" len="sm"/>
              <a:tailEnd type="none" w="sm" len="sm"/>
            </a:ln>
          </p:spPr>
        </p:cxnSp>
        <p:cxnSp>
          <p:nvCxnSpPr>
            <p:cNvPr id="13" name="Google Shape;13;p2"/>
            <p:cNvCxnSpPr/>
            <p:nvPr/>
          </p:nvCxnSpPr>
          <p:spPr>
            <a:xfrm>
              <a:off x="-12180" y="5690687"/>
              <a:ext cx="122076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0"/>
        <p:cNvGrpSpPr/>
        <p:nvPr/>
      </p:nvGrpSpPr>
      <p:grpSpPr>
        <a:xfrm>
          <a:off x="0" y="0"/>
          <a:ext cx="0" cy="0"/>
          <a:chOff x="0" y="0"/>
          <a:chExt cx="0" cy="0"/>
        </a:xfrm>
      </p:grpSpPr>
      <p:pic>
        <p:nvPicPr>
          <p:cNvPr id="121" name="Google Shape;121;p13"/>
          <p:cNvPicPr preferRelativeResize="0"/>
          <p:nvPr/>
        </p:nvPicPr>
        <p:blipFill rotWithShape="1">
          <a:blip r:embed="rId2">
            <a:alphaModFix/>
          </a:blip>
          <a:srcRect r="3426" b="1768"/>
          <a:stretch/>
        </p:blipFill>
        <p:spPr>
          <a:xfrm>
            <a:off x="6410030" y="1489638"/>
            <a:ext cx="5619569" cy="4136177"/>
          </a:xfrm>
          <a:prstGeom prst="rect">
            <a:avLst/>
          </a:prstGeom>
          <a:noFill/>
          <a:ln>
            <a:noFill/>
          </a:ln>
        </p:spPr>
      </p:pic>
      <p:sp>
        <p:nvSpPr>
          <p:cNvPr id="122" name="Google Shape;122;p1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3" name="Google Shape;123;p13"/>
          <p:cNvPicPr preferRelativeResize="0"/>
          <p:nvPr/>
        </p:nvPicPr>
        <p:blipFill rotWithShape="1">
          <a:blip r:embed="rId3">
            <a:alphaModFix/>
          </a:blip>
          <a:srcRect/>
          <a:stretch/>
        </p:blipFill>
        <p:spPr>
          <a:xfrm>
            <a:off x="2097147" y="6246434"/>
            <a:ext cx="309931" cy="493980"/>
          </a:xfrm>
          <a:prstGeom prst="rect">
            <a:avLst/>
          </a:prstGeom>
          <a:noFill/>
          <a:ln>
            <a:noFill/>
          </a:ln>
        </p:spPr>
      </p:pic>
      <p:cxnSp>
        <p:nvCxnSpPr>
          <p:cNvPr id="124" name="Google Shape;124;p1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 name="Google Shape;125;p1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6" name="Google Shape;126;p1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7" name="Google Shape;127;p1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8" name="Google Shape;128;p1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129" name="Google Shape;129;p13"/>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0" name="Google Shape;130;p13"/>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31" name="Google Shape;131;p13"/>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132" name="Google Shape;132;p13"/>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3" name="Google Shape;133;p13"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134" name="Google Shape;134;p13"/>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 name="Google Shape;135;p13"/>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 name="Google Shape;136;p13"/>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13"/>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13"/>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13"/>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0"/>
        <p:cNvGrpSpPr/>
        <p:nvPr/>
      </p:nvGrpSpPr>
      <p:grpSpPr>
        <a:xfrm>
          <a:off x="0" y="0"/>
          <a:ext cx="0" cy="0"/>
          <a:chOff x="0" y="0"/>
          <a:chExt cx="0" cy="0"/>
        </a:xfrm>
      </p:grpSpPr>
      <p:pic>
        <p:nvPicPr>
          <p:cNvPr id="141" name="Google Shape;141;p14"/>
          <p:cNvPicPr preferRelativeResize="0"/>
          <p:nvPr/>
        </p:nvPicPr>
        <p:blipFill rotWithShape="1">
          <a:blip r:embed="rId2">
            <a:alphaModFix/>
          </a:blip>
          <a:srcRect r="3426" b="1768"/>
          <a:stretch/>
        </p:blipFill>
        <p:spPr>
          <a:xfrm>
            <a:off x="100730" y="1690950"/>
            <a:ext cx="5619569" cy="4136177"/>
          </a:xfrm>
          <a:prstGeom prst="rect">
            <a:avLst/>
          </a:prstGeom>
          <a:noFill/>
          <a:ln>
            <a:noFill/>
          </a:ln>
        </p:spPr>
      </p:pic>
      <p:sp>
        <p:nvSpPr>
          <p:cNvPr id="142" name="Google Shape;142;p1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3" name="Google Shape;143;p14"/>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144" name="Google Shape;144;p1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5" name="Google Shape;145;p1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6" name="Google Shape;146;p1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7" name="Google Shape;147;p1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8" name="Google Shape;148;p1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9" name="Google Shape;149;p14"/>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50" name="Google Shape;150;p14"/>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151" name="Google Shape;151;p14"/>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2" name="Google Shape;152;p14"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153" name="Google Shape;153;p14"/>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 name="Google Shape;154;p14"/>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 name="Google Shape;155;p14"/>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14"/>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14"/>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58"/>
        <p:cNvGrpSpPr/>
        <p:nvPr/>
      </p:nvGrpSpPr>
      <p:grpSpPr>
        <a:xfrm>
          <a:off x="0" y="0"/>
          <a:ext cx="0" cy="0"/>
          <a:chOff x="0" y="0"/>
          <a:chExt cx="0" cy="0"/>
        </a:xfrm>
      </p:grpSpPr>
      <p:sp>
        <p:nvSpPr>
          <p:cNvPr id="159" name="Google Shape;159;p1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0" name="Google Shape;160;p15"/>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15"/>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2" name="Google Shape;162;p1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63" name="Google Shape;163;p1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4" name="Google Shape;164;p1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65" name="Google Shape;165;p1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66" name="Google Shape;166;p1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7" name="Google Shape;167;p1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68" name="Google Shape;168;p1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69" name="Google Shape;169;p15"/>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70" name="Google Shape;170;p1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71"/>
        <p:cNvGrpSpPr/>
        <p:nvPr/>
      </p:nvGrpSpPr>
      <p:grpSpPr>
        <a:xfrm>
          <a:off x="0" y="0"/>
          <a:ext cx="0" cy="0"/>
          <a:chOff x="0" y="0"/>
          <a:chExt cx="0" cy="0"/>
        </a:xfrm>
      </p:grpSpPr>
      <p:pic>
        <p:nvPicPr>
          <p:cNvPr id="172" name="Google Shape;172;p1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73" name="Google Shape;173;p1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74" name="Google Shape;174;p1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75" name="Google Shape;175;p1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76" name="Google Shape;176;p1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77" name="Google Shape;177;p16"/>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78" name="Google Shape;178;p1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79" name="Google Shape;179;p1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80" name="Google Shape;180;p16"/>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81" name="Google Shape;181;p1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2" name="Google Shape;182;p16"/>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16"/>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16"/>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 name="Google Shape;185;p16"/>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16"/>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16"/>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8" name="Google Shape;188;p16"/>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16"/>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16"/>
          <p:cNvSpPr>
            <a:spLocks noGrp="1"/>
          </p:cNvSpPr>
          <p:nvPr>
            <p:ph type="pic" idx="9"/>
          </p:nvPr>
        </p:nvSpPr>
        <p:spPr>
          <a:xfrm>
            <a:off x="7967502" y="1420398"/>
            <a:ext cx="3962100" cy="3122700"/>
          </a:xfrm>
          <a:prstGeom prst="rect">
            <a:avLst/>
          </a:prstGeom>
          <a:noFill/>
          <a:ln>
            <a:noFill/>
          </a:ln>
        </p:spPr>
      </p:sp>
      <p:sp>
        <p:nvSpPr>
          <p:cNvPr id="191" name="Google Shape;191;p16"/>
          <p:cNvSpPr txBox="1">
            <a:spLocks noGrp="1"/>
          </p:cNvSpPr>
          <p:nvPr>
            <p:ph type="body" idx="13"/>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92"/>
        <p:cNvGrpSpPr/>
        <p:nvPr/>
      </p:nvGrpSpPr>
      <p:grpSpPr>
        <a:xfrm>
          <a:off x="0" y="0"/>
          <a:ext cx="0" cy="0"/>
          <a:chOff x="0" y="0"/>
          <a:chExt cx="0" cy="0"/>
        </a:xfrm>
      </p:grpSpPr>
      <p:pic>
        <p:nvPicPr>
          <p:cNvPr id="193" name="Google Shape;193;p1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94" name="Google Shape;194;p1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5" name="Google Shape;195;p17"/>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6" name="Google Shape;196;p17"/>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97" name="Google Shape;197;p17"/>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98" name="Google Shape;198;p17"/>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9" name="Google Shape;199;p1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00" name="Google Shape;200;p1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01" name="Google Shape;201;p1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202" name="Google Shape;202;p1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3" name="Google Shape;203;p17"/>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17"/>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5"/>
        <p:cNvGrpSpPr/>
        <p:nvPr/>
      </p:nvGrpSpPr>
      <p:grpSpPr>
        <a:xfrm>
          <a:off x="0" y="0"/>
          <a:ext cx="0" cy="0"/>
          <a:chOff x="0" y="0"/>
          <a:chExt cx="0" cy="0"/>
        </a:xfrm>
      </p:grpSpPr>
      <p:sp>
        <p:nvSpPr>
          <p:cNvPr id="206" name="Google Shape;206;p18"/>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18"/>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18"/>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18"/>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18"/>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18"/>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18"/>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3" name="Google Shape;213;p18"/>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 name="Google Shape;214;p18"/>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15" name="Google Shape;215;p1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16" name="Google Shape;216;p1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7" name="Google Shape;217;p1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8" name="Google Shape;218;p1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9" name="Google Shape;219;p1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20" name="Google Shape;220;p1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21" name="Google Shape;221;p1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22" name="Google Shape;222;p1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23" name="Google Shape;223;p1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224"/>
        <p:cNvGrpSpPr/>
        <p:nvPr/>
      </p:nvGrpSpPr>
      <p:grpSpPr>
        <a:xfrm>
          <a:off x="0" y="0"/>
          <a:ext cx="0" cy="0"/>
          <a:chOff x="0" y="0"/>
          <a:chExt cx="0" cy="0"/>
        </a:xfrm>
      </p:grpSpPr>
      <p:sp>
        <p:nvSpPr>
          <p:cNvPr id="225" name="Google Shape;225;p19"/>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226" name="Google Shape;226;p19"/>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p19"/>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1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9" name="Google Shape;229;p19"/>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30" name="Google Shape;230;p1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31" name="Google Shape;231;p19"/>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2" name="Google Shape;232;p1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3" name="Google Shape;233;p1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4" name="Google Shape;234;p1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5" name="Google Shape;235;p1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36" name="Google Shape;236;p1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37" name="Google Shape;237;p1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38" name="Google Shape;238;p1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39" name="Google Shape;239;p19"/>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240" name="Google Shape;240;p19"/>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241" name="Google Shape;241;p19"/>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242"/>
        <p:cNvGrpSpPr/>
        <p:nvPr/>
      </p:nvGrpSpPr>
      <p:grpSpPr>
        <a:xfrm>
          <a:off x="0" y="0"/>
          <a:ext cx="0" cy="0"/>
          <a:chOff x="0" y="0"/>
          <a:chExt cx="0" cy="0"/>
        </a:xfrm>
      </p:grpSpPr>
      <p:sp>
        <p:nvSpPr>
          <p:cNvPr id="243" name="Google Shape;243;p20"/>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244" name="Google Shape;244;p2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5" name="Google Shape;245;p20"/>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7" name="Google Shape;247;p20"/>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48" name="Google Shape;248;p2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49" name="Google Shape;249;p2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50" name="Google Shape;250;p2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51" name="Google Shape;251;p2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52" name="Google Shape;252;p2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53" name="Google Shape;253;p2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54" name="Google Shape;254;p2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55" name="Google Shape;255;p2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56" name="Google Shape;256;p2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57" name="Google Shape;257;p20"/>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258" name="Google Shape;258;p20"/>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259" name="Google Shape;259;p20"/>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60"/>
        <p:cNvGrpSpPr/>
        <p:nvPr/>
      </p:nvGrpSpPr>
      <p:grpSpPr>
        <a:xfrm>
          <a:off x="0" y="0"/>
          <a:ext cx="0" cy="0"/>
          <a:chOff x="0" y="0"/>
          <a:chExt cx="0" cy="0"/>
        </a:xfrm>
      </p:grpSpPr>
      <p:sp>
        <p:nvSpPr>
          <p:cNvPr id="261" name="Google Shape;261;p21"/>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2" name="Google Shape;262;p21"/>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3" name="Google Shape;263;p21"/>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4" name="Google Shape;264;p21"/>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5" name="Google Shape;265;p21"/>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21"/>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7" name="Google Shape;267;p21"/>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8" name="Google Shape;268;p21"/>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9" name="Google Shape;269;p2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70" name="Google Shape;270;p2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71" name="Google Shape;271;p2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72" name="Google Shape;272;p2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73" name="Google Shape;273;p2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74" name="Google Shape;274;p2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75" name="Google Shape;275;p2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76" name="Google Shape;276;p2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77" name="Google Shape;277;p2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78" name="Google Shape;278;p2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279"/>
        <p:cNvGrpSpPr/>
        <p:nvPr/>
      </p:nvGrpSpPr>
      <p:grpSpPr>
        <a:xfrm>
          <a:off x="0" y="0"/>
          <a:ext cx="0" cy="0"/>
          <a:chOff x="0" y="0"/>
          <a:chExt cx="0" cy="0"/>
        </a:xfrm>
      </p:grpSpPr>
      <p:pic>
        <p:nvPicPr>
          <p:cNvPr id="280" name="Google Shape;280;p2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81" name="Google Shape;281;p2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82" name="Google Shape;282;p22"/>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83" name="Google Shape;283;p2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84" name="Google Shape;284;p2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85" name="Google Shape;285;p22"/>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86" name="Google Shape;286;p22"/>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87" name="Google Shape;287;p2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88" name="Google Shape;288;p22"/>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89" name="Google Shape;289;p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0" name="Google Shape;290;p22"/>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1" name="Google Shape;291;p22"/>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2" name="Google Shape;292;p22"/>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3" name="Google Shape;293;p22"/>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Google Shape;294;p22"/>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22"/>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6" name="Google Shape;296;p22"/>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22"/>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98" name="Google Shape;298;p22"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Figure out the word">
  <p:cSld name="Title, Subtitle">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24" name="Google Shape;24;p4"/>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25" name="Google Shape;25;p4"/>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6" name="Google Shape;26;p4"/>
          <p:cNvPicPr preferRelativeResize="0"/>
          <p:nvPr/>
        </p:nvPicPr>
        <p:blipFill rotWithShape="1">
          <a:blip r:embed="rId3">
            <a:alphaModFix/>
          </a:blip>
          <a:srcRect/>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299"/>
        <p:cNvGrpSpPr/>
        <p:nvPr/>
      </p:nvGrpSpPr>
      <p:grpSpPr>
        <a:xfrm>
          <a:off x="0" y="0"/>
          <a:ext cx="0" cy="0"/>
          <a:chOff x="0" y="0"/>
          <a:chExt cx="0" cy="0"/>
        </a:xfrm>
      </p:grpSpPr>
      <p:pic>
        <p:nvPicPr>
          <p:cNvPr id="300" name="Google Shape;300;p2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01" name="Google Shape;301;p2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2" name="Google Shape;302;p23"/>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03" name="Google Shape;303;p2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04" name="Google Shape;304;p2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05" name="Google Shape;305;p2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06" name="Google Shape;306;p23"/>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7" name="Google Shape;307;p2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08" name="Google Shape;308;p2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09" name="Google Shape;309;p2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Google Shape;310;p23"/>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23"/>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2" name="Google Shape;312;p23"/>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3" name="Google Shape;313;p23"/>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4" name="Google Shape;314;p23"/>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5" name="Google Shape;315;p23"/>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6" name="Google Shape;316;p23"/>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23"/>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23"/>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19" name="Google Shape;319;p23"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320" name="Google Shape;320;p23"/>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1" name="Google Shape;321;p23"/>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2" name="Google Shape;322;p23"/>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23"/>
        <p:cNvGrpSpPr/>
        <p:nvPr/>
      </p:nvGrpSpPr>
      <p:grpSpPr>
        <a:xfrm>
          <a:off x="0" y="0"/>
          <a:ext cx="0" cy="0"/>
          <a:chOff x="0" y="0"/>
          <a:chExt cx="0" cy="0"/>
        </a:xfrm>
      </p:grpSpPr>
      <p:pic>
        <p:nvPicPr>
          <p:cNvPr id="324" name="Google Shape;324;p2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25" name="Google Shape;325;p2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26" name="Google Shape;326;p2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27" name="Google Shape;327;p2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28" name="Google Shape;328;p2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29" name="Google Shape;329;p2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30" name="Google Shape;330;p2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31" name="Google Shape;331;p24"/>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332" name="Google Shape;332;p2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33" name="Google Shape;333;p2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4" name="Google Shape;334;p24"/>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24"/>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336"/>
        <p:cNvGrpSpPr/>
        <p:nvPr/>
      </p:nvGrpSpPr>
      <p:grpSpPr>
        <a:xfrm>
          <a:off x="0" y="0"/>
          <a:ext cx="0" cy="0"/>
          <a:chOff x="0" y="0"/>
          <a:chExt cx="0" cy="0"/>
        </a:xfrm>
      </p:grpSpPr>
      <p:pic>
        <p:nvPicPr>
          <p:cNvPr id="337" name="Google Shape;337;p2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38" name="Google Shape;338;p2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9" name="Google Shape;339;p2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40" name="Google Shape;340;p2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41" name="Google Shape;341;p2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42" name="Google Shape;342;p25"/>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43" name="Google Shape;343;p2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4" name="Google Shape;344;p2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45" name="Google Shape;345;p25"/>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46" name="Google Shape;346;p2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7" name="Google Shape;347;p25"/>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8" name="Google Shape;348;p25"/>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349"/>
        <p:cNvGrpSpPr/>
        <p:nvPr/>
      </p:nvGrpSpPr>
      <p:grpSpPr>
        <a:xfrm>
          <a:off x="0" y="0"/>
          <a:ext cx="0" cy="0"/>
          <a:chOff x="0" y="0"/>
          <a:chExt cx="0" cy="0"/>
        </a:xfrm>
      </p:grpSpPr>
      <p:pic>
        <p:nvPicPr>
          <p:cNvPr id="350" name="Google Shape;350;p2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51" name="Google Shape;351;p2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52" name="Google Shape;352;p2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53" name="Google Shape;353;p2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54" name="Google Shape;354;p2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55" name="Google Shape;355;p26"/>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56" name="Google Shape;356;p2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57" name="Google Shape;357;p2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58" name="Google Shape;358;p26"/>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59" name="Google Shape;359;p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0" name="Google Shape;360;p26"/>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1" name="Google Shape;361;p26"/>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26"/>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p26"/>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4" name="Google Shape;364;p26"/>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5" name="Google Shape;365;p26"/>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6" name="Google Shape;366;p26"/>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7"/>
        <p:cNvGrpSpPr/>
        <p:nvPr/>
      </p:nvGrpSpPr>
      <p:grpSpPr>
        <a:xfrm>
          <a:off x="0" y="0"/>
          <a:ext cx="0" cy="0"/>
          <a:chOff x="0" y="0"/>
          <a:chExt cx="0" cy="0"/>
        </a:xfrm>
      </p:grpSpPr>
      <p:pic>
        <p:nvPicPr>
          <p:cNvPr id="368" name="Google Shape;368;p2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69" name="Google Shape;369;p2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70" name="Google Shape;370;p27"/>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71" name="Google Shape;371;p27"/>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72" name="Google Shape;372;p27"/>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73" name="Google Shape;373;p27"/>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74" name="Google Shape;374;p2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75" name="Google Shape;375;p2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76" name="Google Shape;376;p2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77" name="Google Shape;377;p2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8" name="Google Shape;378;p27"/>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79"/>
        <p:cNvGrpSpPr/>
        <p:nvPr/>
      </p:nvGrpSpPr>
      <p:grpSpPr>
        <a:xfrm>
          <a:off x="0" y="0"/>
          <a:ext cx="0" cy="0"/>
          <a:chOff x="0" y="0"/>
          <a:chExt cx="0" cy="0"/>
        </a:xfrm>
      </p:grpSpPr>
      <p:pic>
        <p:nvPicPr>
          <p:cNvPr id="380" name="Google Shape;380;p2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81" name="Google Shape;381;p28"/>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82" name="Google Shape;382;p28"/>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83" name="Google Shape;383;p28"/>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84" name="Google Shape;384;p28"/>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85" name="Google Shape;385;p28"/>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86" name="Google Shape;386;p2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87" name="Google Shape;387;p2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88" name="Google Shape;388;p2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89" name="Google Shape;389;p2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0" name="Google Shape;390;p28"/>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1" name="Google Shape;391;p28"/>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392"/>
        <p:cNvGrpSpPr/>
        <p:nvPr/>
      </p:nvGrpSpPr>
      <p:grpSpPr>
        <a:xfrm>
          <a:off x="0" y="0"/>
          <a:ext cx="0" cy="0"/>
          <a:chOff x="0" y="0"/>
          <a:chExt cx="0" cy="0"/>
        </a:xfrm>
      </p:grpSpPr>
      <p:sp>
        <p:nvSpPr>
          <p:cNvPr id="393" name="Google Shape;393;p29"/>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394" name="Google Shape;394;p29"/>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5" name="Google Shape;395;p2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90"/>
        <p:cNvGrpSpPr/>
        <p:nvPr/>
      </p:nvGrpSpPr>
      <p:grpSpPr>
        <a:xfrm>
          <a:off x="0" y="0"/>
          <a:ext cx="0" cy="0"/>
          <a:chOff x="0" y="0"/>
          <a:chExt cx="0" cy="0"/>
        </a:xfrm>
      </p:grpSpPr>
      <p:sp>
        <p:nvSpPr>
          <p:cNvPr id="91" name="Google Shape;91;p26"/>
          <p:cNvSpPr/>
          <p:nvPr/>
        </p:nvSpPr>
        <p:spPr>
          <a:xfrm>
            <a:off x="0" y="0"/>
            <a:ext cx="12192000" cy="1291200"/>
          </a:xfrm>
          <a:prstGeom prst="rect">
            <a:avLst/>
          </a:prstGeom>
          <a:solidFill>
            <a:srgbClr val="D7E8A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867" b="0" i="0" u="none" strike="noStrike" cap="none">
              <a:solidFill>
                <a:srgbClr val="FFFFFF"/>
              </a:solidFill>
              <a:latin typeface="Calibri"/>
              <a:ea typeface="Calibri"/>
              <a:cs typeface="Calibri"/>
              <a:sym typeface="Calibri"/>
            </a:endParaRPr>
          </a:p>
        </p:txBody>
      </p:sp>
      <p:cxnSp>
        <p:nvCxnSpPr>
          <p:cNvPr id="92" name="Google Shape;92;p26"/>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93" name="Google Shape;93;p26"/>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94" name="Google Shape;94;p26"/>
          <p:cNvCxnSpPr>
            <a:endCxn id="91" idx="2"/>
          </p:cNvCxnSpPr>
          <p:nvPr/>
        </p:nvCxnSpPr>
        <p:spPr>
          <a:xfrm>
            <a:off x="0" y="1291200"/>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95" name="Google Shape;95;p26"/>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96" name="Google Shape;96;p26"/>
          <p:cNvSpPr txBox="1">
            <a:spLocks noGrp="1"/>
          </p:cNvSpPr>
          <p:nvPr>
            <p:ph type="title"/>
          </p:nvPr>
        </p:nvSpPr>
        <p:spPr>
          <a:xfrm>
            <a:off x="0" y="-1"/>
            <a:ext cx="9160000" cy="1251200"/>
          </a:xfrm>
          <a:prstGeom prst="rect">
            <a:avLst/>
          </a:prstGeom>
          <a:noFill/>
          <a:ln>
            <a:noFill/>
          </a:ln>
        </p:spPr>
        <p:txBody>
          <a:bodyPr spcFirstLastPara="1" wrap="square" lIns="205725" tIns="34275" rIns="68575" bIns="34275" anchor="ctr" anchorCtr="0">
            <a:normAutofit/>
          </a:bodyPr>
          <a:lstStyle>
            <a:lvl1pPr marR="0" lvl="0" algn="l" rtl="0">
              <a:lnSpc>
                <a:spcPct val="90000"/>
              </a:lnSpc>
              <a:spcBef>
                <a:spcPts val="0"/>
              </a:spcBef>
              <a:spcAft>
                <a:spcPts val="0"/>
              </a:spcAft>
              <a:buClr>
                <a:srgbClr val="0771BA"/>
              </a:buClr>
              <a:buSzPts val="3800"/>
              <a:buFont typeface="Calibri"/>
              <a:buNone/>
              <a:defRPr sz="5067"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body" idx="1"/>
          </p:nvPr>
        </p:nvSpPr>
        <p:spPr>
          <a:xfrm>
            <a:off x="0" y="5764437"/>
            <a:ext cx="12192000" cy="1093600"/>
          </a:xfrm>
          <a:prstGeom prst="rect">
            <a:avLst/>
          </a:prstGeom>
          <a:noFill/>
          <a:ln>
            <a:noFill/>
          </a:ln>
        </p:spPr>
        <p:txBody>
          <a:bodyPr spcFirstLastPara="1" wrap="square" lIns="68575" tIns="34275" rIns="68575" bIns="34275" anchor="ctr" anchorCtr="1">
            <a:noAutofit/>
          </a:bodyPr>
          <a:lstStyle>
            <a:lvl1pPr marL="609585" marR="0" lvl="0" indent="-304792" algn="ctr" rtl="0">
              <a:lnSpc>
                <a:spcPct val="90000"/>
              </a:lnSpc>
              <a:spcBef>
                <a:spcPts val="1067"/>
              </a:spcBef>
              <a:spcAft>
                <a:spcPts val="0"/>
              </a:spcAft>
              <a:buClr>
                <a:srgbClr val="0771BA"/>
              </a:buClr>
              <a:buSzPts val="3300"/>
              <a:buFont typeface="Arial"/>
              <a:buNone/>
              <a:defRPr sz="4400" b="1" i="0" u="none" strike="noStrike" cap="none">
                <a:solidFill>
                  <a:srgbClr val="0771BA"/>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26"/>
          <p:cNvSpPr txBox="1">
            <a:spLocks noGrp="1"/>
          </p:cNvSpPr>
          <p:nvPr>
            <p:ph type="body" idx="2"/>
          </p:nvPr>
        </p:nvSpPr>
        <p:spPr>
          <a:xfrm>
            <a:off x="0" y="1657351"/>
            <a:ext cx="12192000" cy="3524000"/>
          </a:xfrm>
          <a:prstGeom prst="rect">
            <a:avLst/>
          </a:prstGeom>
          <a:noFill/>
          <a:ln>
            <a:noFill/>
          </a:ln>
        </p:spPr>
        <p:txBody>
          <a:bodyPr spcFirstLastPara="1" wrap="square" lIns="342900" tIns="34275" rIns="68575" bIns="34275" anchor="t" anchorCtr="0">
            <a:noAutofit/>
          </a:bodyPr>
          <a:lstStyle>
            <a:lvl1pPr marL="609585" marR="0" lvl="0" indent="-533387" algn="l" rtl="0">
              <a:lnSpc>
                <a:spcPct val="100000"/>
              </a:lnSpc>
              <a:spcBef>
                <a:spcPts val="1067"/>
              </a:spcBef>
              <a:spcAft>
                <a:spcPts val="0"/>
              </a:spcAft>
              <a:buClr>
                <a:srgbClr val="0771BA"/>
              </a:buClr>
              <a:buSzPts val="2700"/>
              <a:buFont typeface="Arial"/>
              <a:buChar char="•"/>
              <a:defRPr sz="3600" b="0" i="0" u="none" strike="noStrike" cap="none">
                <a:solidFill>
                  <a:srgbClr val="0771BA"/>
                </a:solidFill>
                <a:latin typeface="Calibri"/>
                <a:ea typeface="Calibri"/>
                <a:cs typeface="Calibri"/>
                <a:sym typeface="Calibri"/>
              </a:defRPr>
            </a:lvl1pPr>
            <a:lvl2pPr marL="1219170" marR="0" lvl="1" indent="-507987" algn="l" rtl="0">
              <a:lnSpc>
                <a:spcPct val="100000"/>
              </a:lnSpc>
              <a:spcBef>
                <a:spcPts val="533"/>
              </a:spcBef>
              <a:spcAft>
                <a:spcPts val="0"/>
              </a:spcAft>
              <a:buClr>
                <a:srgbClr val="0771BA"/>
              </a:buClr>
              <a:buSzPts val="2400"/>
              <a:buFont typeface="Arial"/>
              <a:buChar char="•"/>
              <a:defRPr sz="3200" b="0" i="0" u="none" strike="noStrike" cap="none">
                <a:solidFill>
                  <a:srgbClr val="0771BA"/>
                </a:solidFill>
                <a:latin typeface="Calibri"/>
                <a:ea typeface="Calibri"/>
                <a:cs typeface="Calibri"/>
                <a:sym typeface="Calibri"/>
              </a:defRPr>
            </a:lvl2pPr>
            <a:lvl3pPr marL="1828754" marR="0" lvl="2" indent="-482588" algn="l" rtl="0">
              <a:lnSpc>
                <a:spcPct val="100000"/>
              </a:lnSpc>
              <a:spcBef>
                <a:spcPts val="533"/>
              </a:spcBef>
              <a:spcAft>
                <a:spcPts val="0"/>
              </a:spcAft>
              <a:buClr>
                <a:srgbClr val="0771BA"/>
              </a:buClr>
              <a:buSzPts val="2100"/>
              <a:buFont typeface="Arial"/>
              <a:buChar char="•"/>
              <a:defRPr sz="2800" b="0" i="0" u="none" strike="noStrike" cap="none">
                <a:solidFill>
                  <a:srgbClr val="0771BA"/>
                </a:solidFill>
                <a:latin typeface="Calibri"/>
                <a:ea typeface="Calibri"/>
                <a:cs typeface="Calibri"/>
                <a:sym typeface="Calibri"/>
              </a:defRPr>
            </a:lvl3pPr>
            <a:lvl4pPr marL="2438339" marR="0" lvl="3" indent="-457189" algn="l" rtl="0">
              <a:lnSpc>
                <a:spcPct val="100000"/>
              </a:lnSpc>
              <a:spcBef>
                <a:spcPts val="533"/>
              </a:spcBef>
              <a:spcAft>
                <a:spcPts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4pPr>
            <a:lvl5pPr marL="3047924" marR="0" lvl="4" indent="-457189" algn="l" rtl="0">
              <a:lnSpc>
                <a:spcPct val="100000"/>
              </a:lnSpc>
              <a:spcBef>
                <a:spcPts val="533"/>
              </a:spcBef>
              <a:spcAft>
                <a:spcPts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17049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8"/>
        <p:cNvGrpSpPr/>
        <p:nvPr/>
      </p:nvGrpSpPr>
      <p:grpSpPr>
        <a:xfrm>
          <a:off x="0" y="0"/>
          <a:ext cx="0" cy="0"/>
          <a:chOff x="0" y="0"/>
          <a:chExt cx="0" cy="0"/>
        </a:xfrm>
      </p:grpSpPr>
      <p:sp>
        <p:nvSpPr>
          <p:cNvPr id="449" name="Google Shape;449;p44"/>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0" name="Google Shape;450;p44"/>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1" name="Google Shape;451;p44"/>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2" name="Google Shape;452;p44"/>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3" name="Google Shape;453;p44"/>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4" name="Google Shape;454;p44"/>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5" name="Google Shape;455;p44"/>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44"/>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7" name="Google Shape;457;p44"/>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58" name="Google Shape;458;p4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59" name="Google Shape;459;p44"/>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60" name="Google Shape;460;p4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61" name="Google Shape;461;p4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62" name="Google Shape;462;p4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63" name="Google Shape;463;p4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64" name="Google Shape;464;p4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65" name="Google Shape;465;p4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66" name="Google Shape;466;p4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467"/>
        <p:cNvGrpSpPr/>
        <p:nvPr/>
      </p:nvGrpSpPr>
      <p:grpSpPr>
        <a:xfrm>
          <a:off x="0" y="0"/>
          <a:ext cx="0" cy="0"/>
          <a:chOff x="0" y="0"/>
          <a:chExt cx="0" cy="0"/>
        </a:xfrm>
      </p:grpSpPr>
      <p:sp>
        <p:nvSpPr>
          <p:cNvPr id="468" name="Google Shape;468;p4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69" name="Google Shape;469;p4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70" name="Google Shape;470;p4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1" name="Google Shape;471;p4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2" name="Google Shape;472;p4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3" name="Google Shape;473;p4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4" name="Google Shape;474;p4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75" name="Google Shape;475;p4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76" name="Google Shape;476;p45"/>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477" name="Google Shape;477;p4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478" name="Google Shape;478;p45"/>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79" name="Google Shape;479;p45"/>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0" name="Google Shape;480;p45"/>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1" name="Google Shape;481;p45"/>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2" name="Google Shape;482;p45"/>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3" name="Google Shape;483;p45"/>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4" name="Google Shape;484;p45"/>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5" name="Google Shape;485;p45"/>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Understand the story">
  <p:cSld name="Title, Subtitle_1">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33" name="Google Shape;33;p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34" name="Google Shape;34;p5"/>
          <p:cNvSpPr txBox="1">
            <a:spLocks noGrp="1"/>
          </p:cNvSpPr>
          <p:nvPr>
            <p:ph type="title"/>
          </p:nvPr>
        </p:nvSpPr>
        <p:spPr>
          <a:xfrm>
            <a:off x="22142"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5" name="Google Shape;35;p5"/>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86"/>
        <p:cNvGrpSpPr/>
        <p:nvPr/>
      </p:nvGrpSpPr>
      <p:grpSpPr>
        <a:xfrm>
          <a:off x="0" y="0"/>
          <a:ext cx="0" cy="0"/>
          <a:chOff x="0" y="0"/>
          <a:chExt cx="0" cy="0"/>
        </a:xfrm>
      </p:grpSpPr>
      <p:sp>
        <p:nvSpPr>
          <p:cNvPr id="487" name="Google Shape;487;p46"/>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488" name="Google Shape;488;p46"/>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9" name="Google Shape;489;p46"/>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0" name="Google Shape;490;p4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1" name="Google Shape;491;p46"/>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2" name="Google Shape;492;p4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93" name="Google Shape;493;p4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94" name="Google Shape;494;p4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95" name="Google Shape;495;p4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96" name="Google Shape;496;p4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97" name="Google Shape;497;p4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98" name="Google Shape;498;p4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99" name="Google Shape;499;p4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500" name="Google Shape;500;p4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501" name="Google Shape;501;p46"/>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502" name="Google Shape;502;p46"/>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503" name="Google Shape;503;p46"/>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504"/>
        <p:cNvGrpSpPr/>
        <p:nvPr/>
      </p:nvGrpSpPr>
      <p:grpSpPr>
        <a:xfrm>
          <a:off x="0" y="0"/>
          <a:ext cx="0" cy="0"/>
          <a:chOff x="0" y="0"/>
          <a:chExt cx="0" cy="0"/>
        </a:xfrm>
      </p:grpSpPr>
      <p:sp>
        <p:nvSpPr>
          <p:cNvPr id="505" name="Google Shape;505;p4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6" name="Google Shape;506;p47"/>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7" name="Google Shape;507;p4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8" name="Google Shape;508;p47"/>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09" name="Google Shape;509;p4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510" name="Google Shape;510;p4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11" name="Google Shape;511;p4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12" name="Google Shape;512;p4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13" name="Google Shape;513;p4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14" name="Google Shape;514;p4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15" name="Google Shape;515;p4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516" name="Google Shape;516;p4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517" name="Google Shape;517;p4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518" name="Google Shape;518;p47"/>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519" name="Google Shape;519;p47"/>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520" name="Google Shape;520;p47"/>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521" name="Google Shape;521;p47"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22"/>
        <p:cNvGrpSpPr/>
        <p:nvPr/>
      </p:nvGrpSpPr>
      <p:grpSpPr>
        <a:xfrm>
          <a:off x="0" y="0"/>
          <a:ext cx="0" cy="0"/>
          <a:chOff x="0" y="0"/>
          <a:chExt cx="0" cy="0"/>
        </a:xfrm>
      </p:grpSpPr>
      <p:sp>
        <p:nvSpPr>
          <p:cNvPr id="523" name="Google Shape;523;p4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24" name="Google Shape;524;p48"/>
          <p:cNvPicPr preferRelativeResize="0"/>
          <p:nvPr/>
        </p:nvPicPr>
        <p:blipFill rotWithShape="1">
          <a:blip r:embed="rId2">
            <a:alphaModFix/>
          </a:blip>
          <a:srcRect/>
          <a:stretch/>
        </p:blipFill>
        <p:spPr>
          <a:xfrm>
            <a:off x="2097147" y="6246434"/>
            <a:ext cx="309929" cy="493980"/>
          </a:xfrm>
          <a:prstGeom prst="rect">
            <a:avLst/>
          </a:prstGeom>
          <a:noFill/>
          <a:ln>
            <a:noFill/>
          </a:ln>
        </p:spPr>
      </p:pic>
      <p:pic>
        <p:nvPicPr>
          <p:cNvPr id="525" name="Google Shape;525;p48"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79"/>
          </a:xfrm>
          <a:prstGeom prst="rect">
            <a:avLst/>
          </a:prstGeom>
          <a:noFill/>
          <a:ln>
            <a:noFill/>
          </a:ln>
        </p:spPr>
      </p:pic>
      <p:cxnSp>
        <p:nvCxnSpPr>
          <p:cNvPr id="526" name="Google Shape;526;p48"/>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27" name="Google Shape;527;p4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28" name="Google Shape;528;p48"/>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29" name="Google Shape;529;p4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30" name="Google Shape;530;p4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531" name="Google Shape;531;p48"/>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32" name="Google Shape;532;p48"/>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533" name="Google Shape;533;p48"/>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534" name="Google Shape;534;p48"/>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35" name="Google Shape;535;p48"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536" name="Google Shape;536;p48"/>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7" name="Google Shape;537;p48"/>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8" name="Google Shape;538;p48"/>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42"/>
        <p:cNvGrpSpPr/>
        <p:nvPr/>
      </p:nvGrpSpPr>
      <p:grpSpPr>
        <a:xfrm>
          <a:off x="0" y="0"/>
          <a:ext cx="0" cy="0"/>
          <a:chOff x="0" y="0"/>
          <a:chExt cx="0" cy="0"/>
        </a:xfrm>
      </p:grpSpPr>
      <p:pic>
        <p:nvPicPr>
          <p:cNvPr id="543" name="Google Shape;543;p49"/>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544" name="Google Shape;544;p4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45" name="Google Shape;545;p49"/>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546" name="Google Shape;546;p4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47" name="Google Shape;547;p4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48" name="Google Shape;548;p4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49" name="Google Shape;549;p4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50" name="Google Shape;550;p4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51" name="Google Shape;551;p49"/>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552" name="Google Shape;552;p49"/>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553" name="Google Shape;553;p49"/>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54" name="Google Shape;554;p49"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555" name="Google Shape;555;p49"/>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6" name="Google Shape;556;p49"/>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7" name="Google Shape;557;p49"/>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8" name="Google Shape;558;p49"/>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9" name="Google Shape;559;p49"/>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60"/>
        <p:cNvGrpSpPr/>
        <p:nvPr/>
      </p:nvGrpSpPr>
      <p:grpSpPr>
        <a:xfrm>
          <a:off x="0" y="0"/>
          <a:ext cx="0" cy="0"/>
          <a:chOff x="0" y="0"/>
          <a:chExt cx="0" cy="0"/>
        </a:xfrm>
      </p:grpSpPr>
      <p:sp>
        <p:nvSpPr>
          <p:cNvPr id="561" name="Google Shape;561;p50"/>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2" name="Google Shape;562;p50"/>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3" name="Google Shape;563;p50"/>
          <p:cNvSpPr txBox="1">
            <a:spLocks noGrp="1"/>
          </p:cNvSpPr>
          <p:nvPr>
            <p:ph type="body" idx="2"/>
          </p:nvPr>
        </p:nvSpPr>
        <p:spPr>
          <a:xfrm>
            <a:off x="0" y="1657350"/>
            <a:ext cx="12192000" cy="35241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64" name="Google Shape;564;p50"/>
          <p:cNvGrpSpPr/>
          <p:nvPr/>
        </p:nvGrpSpPr>
        <p:grpSpPr>
          <a:xfrm>
            <a:off x="1" y="5607273"/>
            <a:ext cx="12196128" cy="83414"/>
            <a:chOff x="-33239" y="5603791"/>
            <a:chExt cx="9147325" cy="83414"/>
          </a:xfrm>
        </p:grpSpPr>
        <p:cxnSp>
          <p:nvCxnSpPr>
            <p:cNvPr id="565" name="Google Shape;565;p50"/>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66" name="Google Shape;566;p50"/>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572"/>
        <p:cNvGrpSpPr/>
        <p:nvPr/>
      </p:nvGrpSpPr>
      <p:grpSpPr>
        <a:xfrm>
          <a:off x="0" y="0"/>
          <a:ext cx="0" cy="0"/>
          <a:chOff x="0" y="0"/>
          <a:chExt cx="0" cy="0"/>
        </a:xfrm>
      </p:grpSpPr>
      <p:sp>
        <p:nvSpPr>
          <p:cNvPr id="573" name="Google Shape;573;p5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74" name="Google Shape;574;p52"/>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75" name="Google Shape;575;p52"/>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76" name="Google Shape;576;p5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77" name="Google Shape;577;p5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78" name="Google Shape;578;p5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79" name="Google Shape;579;p5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80" name="Google Shape;580;p52"/>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581" name="Google Shape;581;p52"/>
          <p:cNvSpPr>
            <a:spLocks noGrp="1"/>
          </p:cNvSpPr>
          <p:nvPr>
            <p:ph type="pic" idx="2"/>
          </p:nvPr>
        </p:nvSpPr>
        <p:spPr>
          <a:xfrm>
            <a:off x="9282749" y="1283634"/>
            <a:ext cx="2377500" cy="3173100"/>
          </a:xfrm>
          <a:prstGeom prst="rect">
            <a:avLst/>
          </a:prstGeom>
          <a:noFill/>
          <a:ln>
            <a:noFill/>
          </a:ln>
        </p:spPr>
      </p:sp>
      <p:sp>
        <p:nvSpPr>
          <p:cNvPr id="582" name="Google Shape;582;p52"/>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3" name="Google Shape;583;p52"/>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4" name="Google Shape;584;p52"/>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5" name="Google Shape;585;p52"/>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6" name="Google Shape;586;p52"/>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87" name="Google Shape;587;p52"/>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88" name="Google Shape;588;p52"/>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89" name="Google Shape;589;p52"/>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90" name="Google Shape;590;p52"/>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Reading tip with page">
  <p:cSld name="3_Reading tip with page">
    <p:spTree>
      <p:nvGrpSpPr>
        <p:cNvPr id="1" name="Shape 591"/>
        <p:cNvGrpSpPr/>
        <p:nvPr/>
      </p:nvGrpSpPr>
      <p:grpSpPr>
        <a:xfrm>
          <a:off x="0" y="0"/>
          <a:ext cx="0" cy="0"/>
          <a:chOff x="0" y="0"/>
          <a:chExt cx="0" cy="0"/>
        </a:xfrm>
      </p:grpSpPr>
      <p:sp>
        <p:nvSpPr>
          <p:cNvPr id="592" name="Google Shape;592;p5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93" name="Google Shape;593;p53"/>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94" name="Google Shape;594;p53"/>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95" name="Google Shape;595;p53"/>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96" name="Google Shape;596;p53"/>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97" name="Google Shape;597;p5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98" name="Google Shape;598;p53"/>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99" name="Google Shape;599;p53"/>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600" name="Google Shape;600;p53"/>
          <p:cNvSpPr>
            <a:spLocks noGrp="1"/>
          </p:cNvSpPr>
          <p:nvPr>
            <p:ph type="pic" idx="2"/>
          </p:nvPr>
        </p:nvSpPr>
        <p:spPr>
          <a:xfrm>
            <a:off x="9406805" y="1251284"/>
            <a:ext cx="2129400" cy="2504700"/>
          </a:xfrm>
          <a:prstGeom prst="rect">
            <a:avLst/>
          </a:prstGeom>
          <a:noFill/>
          <a:ln>
            <a:noFill/>
          </a:ln>
        </p:spPr>
      </p:sp>
      <p:sp>
        <p:nvSpPr>
          <p:cNvPr id="601" name="Google Shape;601;p53"/>
          <p:cNvSpPr txBox="1">
            <a:spLocks noGrp="1"/>
          </p:cNvSpPr>
          <p:nvPr>
            <p:ph type="body" idx="1"/>
          </p:nvPr>
        </p:nvSpPr>
        <p:spPr>
          <a:xfrm>
            <a:off x="8694963" y="3885884"/>
            <a:ext cx="3306900" cy="26799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2" name="Google Shape;602;p53"/>
          <p:cNvSpPr txBox="1">
            <a:spLocks noGrp="1"/>
          </p:cNvSpPr>
          <p:nvPr>
            <p:ph type="body" idx="3"/>
          </p:nvPr>
        </p:nvSpPr>
        <p:spPr>
          <a:xfrm>
            <a:off x="266260" y="1302589"/>
            <a:ext cx="4083900" cy="47289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3" name="Google Shape;603;p53"/>
          <p:cNvSpPr>
            <a:spLocks noGrp="1"/>
          </p:cNvSpPr>
          <p:nvPr>
            <p:ph type="pic" idx="4"/>
          </p:nvPr>
        </p:nvSpPr>
        <p:spPr>
          <a:xfrm>
            <a:off x="4599910" y="1926645"/>
            <a:ext cx="3747900" cy="34707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604"/>
        <p:cNvGrpSpPr/>
        <p:nvPr/>
      </p:nvGrpSpPr>
      <p:grpSpPr>
        <a:xfrm>
          <a:off x="0" y="0"/>
          <a:ext cx="0" cy="0"/>
          <a:chOff x="0" y="0"/>
          <a:chExt cx="0" cy="0"/>
        </a:xfrm>
      </p:grpSpPr>
      <p:sp>
        <p:nvSpPr>
          <p:cNvPr id="605" name="Google Shape;605;p54"/>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06" name="Google Shape;606;p54"/>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607" name="Google Shape;607;p54"/>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08" name="Google Shape;608;p5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09" name="Google Shape;609;p54"/>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10" name="Google Shape;610;p54"/>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611" name="Google Shape;611;p54"/>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612" name="Google Shape;612;p54"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613" name="Google Shape;613;p54"/>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4" name="Google Shape;614;p54"/>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5" name="Google Shape;615;p54"/>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6" name="Google Shape;616;p54"/>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7" name="Google Shape;617;p54"/>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618"/>
        <p:cNvGrpSpPr/>
        <p:nvPr/>
      </p:nvGrpSpPr>
      <p:grpSpPr>
        <a:xfrm>
          <a:off x="0" y="0"/>
          <a:ext cx="0" cy="0"/>
          <a:chOff x="0" y="0"/>
          <a:chExt cx="0" cy="0"/>
        </a:xfrm>
      </p:grpSpPr>
      <p:sp>
        <p:nvSpPr>
          <p:cNvPr id="619" name="Google Shape;619;p55"/>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20" name="Google Shape;620;p55"/>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21" name="Google Shape;621;p55"/>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22" name="Google Shape;622;p55"/>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23" name="Google Shape;623;p55"/>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24" name="Google Shape;624;p5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25" name="Google Shape;625;p55"/>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26" name="Google Shape;626;p55"/>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627" name="Google Shape;627;p55"/>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8" name="Google Shape;628;p55"/>
          <p:cNvSpPr>
            <a:spLocks noGrp="1"/>
          </p:cNvSpPr>
          <p:nvPr>
            <p:ph type="pic" idx="2"/>
          </p:nvPr>
        </p:nvSpPr>
        <p:spPr>
          <a:xfrm>
            <a:off x="8832388" y="1251284"/>
            <a:ext cx="3251700" cy="2499000"/>
          </a:xfrm>
          <a:prstGeom prst="rect">
            <a:avLst/>
          </a:prstGeom>
          <a:noFill/>
          <a:ln>
            <a:noFill/>
          </a:ln>
        </p:spPr>
      </p:sp>
      <p:sp>
        <p:nvSpPr>
          <p:cNvPr id="629" name="Google Shape;629;p55"/>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630"/>
        <p:cNvGrpSpPr/>
        <p:nvPr/>
      </p:nvGrpSpPr>
      <p:grpSpPr>
        <a:xfrm>
          <a:off x="0" y="0"/>
          <a:ext cx="0" cy="0"/>
          <a:chOff x="0" y="0"/>
          <a:chExt cx="0" cy="0"/>
        </a:xfrm>
      </p:grpSpPr>
      <p:sp>
        <p:nvSpPr>
          <p:cNvPr id="631" name="Google Shape;631;p56"/>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32" name="Google Shape;632;p56"/>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33" name="Google Shape;633;p56"/>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34" name="Google Shape;634;p56"/>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35" name="Google Shape;635;p56"/>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36" name="Google Shape;636;p5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37" name="Google Shape;637;p56"/>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38" name="Google Shape;638;p56"/>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39" name="Google Shape;639;p56"/>
          <p:cNvSpPr>
            <a:spLocks noGrp="1"/>
          </p:cNvSpPr>
          <p:nvPr>
            <p:ph type="pic" idx="2"/>
          </p:nvPr>
        </p:nvSpPr>
        <p:spPr>
          <a:xfrm>
            <a:off x="9093038" y="1058781"/>
            <a:ext cx="2715900" cy="2715900"/>
          </a:xfrm>
          <a:prstGeom prst="rect">
            <a:avLst/>
          </a:prstGeom>
          <a:noFill/>
          <a:ln>
            <a:noFill/>
          </a:ln>
        </p:spPr>
      </p:sp>
      <p:sp>
        <p:nvSpPr>
          <p:cNvPr id="640" name="Google Shape;640;p56"/>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1" name="Google Shape;641;p56"/>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2" name="Google Shape;642;p56"/>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3" name="Google Shape;643;p56"/>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4" name="Google Shape;644;p56"/>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5" name="Google Shape;645;p56"/>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6" name="Google Shape;646;p56"/>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ound like a storyteller">
  <p:cSld name="Title, Subtitle_2">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t="3434" b="12168"/>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42" name="Google Shape;42;p6"/>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43" name="Google Shape;43;p6"/>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Google Shape;44;p6"/>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647"/>
        <p:cNvGrpSpPr/>
        <p:nvPr/>
      </p:nvGrpSpPr>
      <p:grpSpPr>
        <a:xfrm>
          <a:off x="0" y="0"/>
          <a:ext cx="0" cy="0"/>
          <a:chOff x="0" y="0"/>
          <a:chExt cx="0" cy="0"/>
        </a:xfrm>
      </p:grpSpPr>
      <p:sp>
        <p:nvSpPr>
          <p:cNvPr id="648" name="Google Shape;648;p5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9" name="Google Shape;649;p57"/>
          <p:cNvSpPr>
            <a:spLocks noGrp="1"/>
          </p:cNvSpPr>
          <p:nvPr>
            <p:ph type="pic" idx="2"/>
          </p:nvPr>
        </p:nvSpPr>
        <p:spPr>
          <a:xfrm>
            <a:off x="8953152" y="1444919"/>
            <a:ext cx="2916900" cy="2596800"/>
          </a:xfrm>
          <a:prstGeom prst="rect">
            <a:avLst/>
          </a:prstGeom>
          <a:noFill/>
          <a:ln>
            <a:noFill/>
          </a:ln>
        </p:spPr>
      </p:sp>
      <p:sp>
        <p:nvSpPr>
          <p:cNvPr id="650" name="Google Shape;650;p57"/>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51" name="Google Shape;651;p57"/>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52" name="Google Shape;652;p57"/>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53" name="Google Shape;653;p57"/>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54" name="Google Shape;654;p57"/>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55" name="Google Shape;655;p5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56" name="Google Shape;656;p57"/>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57" name="Google Shape;657;p57"/>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58" name="Google Shape;658;p57"/>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659"/>
        <p:cNvGrpSpPr/>
        <p:nvPr/>
      </p:nvGrpSpPr>
      <p:grpSpPr>
        <a:xfrm>
          <a:off x="0" y="0"/>
          <a:ext cx="0" cy="0"/>
          <a:chOff x="0" y="0"/>
          <a:chExt cx="0" cy="0"/>
        </a:xfrm>
      </p:grpSpPr>
      <p:sp>
        <p:nvSpPr>
          <p:cNvPr id="660" name="Google Shape;660;p58"/>
          <p:cNvSpPr>
            <a:spLocks noGrp="1"/>
          </p:cNvSpPr>
          <p:nvPr>
            <p:ph type="pic" idx="2"/>
          </p:nvPr>
        </p:nvSpPr>
        <p:spPr>
          <a:xfrm>
            <a:off x="9810967" y="1562916"/>
            <a:ext cx="1152000" cy="1143000"/>
          </a:xfrm>
          <a:prstGeom prst="rect">
            <a:avLst/>
          </a:prstGeom>
          <a:noFill/>
          <a:ln>
            <a:noFill/>
          </a:ln>
        </p:spPr>
      </p:sp>
      <p:sp>
        <p:nvSpPr>
          <p:cNvPr id="661" name="Google Shape;661;p58"/>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2" name="Google Shape;662;p58"/>
          <p:cNvSpPr>
            <a:spLocks noGrp="1"/>
          </p:cNvSpPr>
          <p:nvPr>
            <p:ph type="pic" idx="3"/>
          </p:nvPr>
        </p:nvSpPr>
        <p:spPr>
          <a:xfrm>
            <a:off x="9757009" y="3260706"/>
            <a:ext cx="1216200" cy="987600"/>
          </a:xfrm>
          <a:prstGeom prst="rect">
            <a:avLst/>
          </a:prstGeom>
          <a:noFill/>
          <a:ln>
            <a:noFill/>
          </a:ln>
        </p:spPr>
      </p:sp>
      <p:sp>
        <p:nvSpPr>
          <p:cNvPr id="663" name="Google Shape;663;p58"/>
          <p:cNvSpPr>
            <a:spLocks noGrp="1"/>
          </p:cNvSpPr>
          <p:nvPr>
            <p:ph type="pic" idx="4"/>
          </p:nvPr>
        </p:nvSpPr>
        <p:spPr>
          <a:xfrm>
            <a:off x="9810967" y="4777725"/>
            <a:ext cx="1143000" cy="1143000"/>
          </a:xfrm>
          <a:prstGeom prst="rect">
            <a:avLst/>
          </a:prstGeom>
          <a:noFill/>
          <a:ln>
            <a:noFill/>
          </a:ln>
        </p:spPr>
      </p:sp>
      <p:cxnSp>
        <p:nvCxnSpPr>
          <p:cNvPr id="664" name="Google Shape;664;p58"/>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65" name="Google Shape;665;p5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66" name="Google Shape;666;p58"/>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67" name="Google Shape;667;p58"/>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68" name="Google Shape;668;p5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69" name="Google Shape;669;p58"/>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70" name="Google Shape;670;p58"/>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71" name="Google Shape;671;p58"/>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672"/>
        <p:cNvGrpSpPr/>
        <p:nvPr/>
      </p:nvGrpSpPr>
      <p:grpSpPr>
        <a:xfrm>
          <a:off x="0" y="0"/>
          <a:ext cx="0" cy="0"/>
          <a:chOff x="0" y="0"/>
          <a:chExt cx="0" cy="0"/>
        </a:xfrm>
      </p:grpSpPr>
      <p:sp>
        <p:nvSpPr>
          <p:cNvPr id="673" name="Google Shape;673;p59"/>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74" name="Google Shape;674;p59"/>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75" name="Google Shape;675;p59"/>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76" name="Google Shape;676;p59"/>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77" name="Google Shape;677;p59"/>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78" name="Google Shape;678;p5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79" name="Google Shape;679;p59"/>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80" name="Google Shape;680;p59"/>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681" name="Google Shape;681;p59"/>
          <p:cNvSpPr>
            <a:spLocks noGrp="1"/>
          </p:cNvSpPr>
          <p:nvPr>
            <p:ph type="pic" idx="2"/>
          </p:nvPr>
        </p:nvSpPr>
        <p:spPr>
          <a:xfrm>
            <a:off x="9209369" y="1251283"/>
            <a:ext cx="2404500" cy="2949900"/>
          </a:xfrm>
          <a:prstGeom prst="rect">
            <a:avLst/>
          </a:prstGeom>
          <a:noFill/>
          <a:ln>
            <a:noFill/>
          </a:ln>
        </p:spPr>
      </p:sp>
      <p:sp>
        <p:nvSpPr>
          <p:cNvPr id="682" name="Google Shape;682;p59"/>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3" name="Google Shape;683;p59"/>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4" name="Google Shape;684;p59"/>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85"/>
        <p:cNvGrpSpPr/>
        <p:nvPr/>
      </p:nvGrpSpPr>
      <p:grpSpPr>
        <a:xfrm>
          <a:off x="0" y="0"/>
          <a:ext cx="0" cy="0"/>
          <a:chOff x="0" y="0"/>
          <a:chExt cx="0" cy="0"/>
        </a:xfrm>
      </p:grpSpPr>
      <p:sp>
        <p:nvSpPr>
          <p:cNvPr id="686" name="Google Shape;686;p60"/>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7" name="Google Shape;687;p60"/>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8" name="Google Shape;688;p60"/>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9" name="Google Shape;689;p60"/>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0" name="Google Shape;690;p60"/>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91"/>
        <p:cNvGrpSpPr/>
        <p:nvPr/>
      </p:nvGrpSpPr>
      <p:grpSpPr>
        <a:xfrm>
          <a:off x="0" y="0"/>
          <a:ext cx="0" cy="0"/>
          <a:chOff x="0" y="0"/>
          <a:chExt cx="0" cy="0"/>
        </a:xfrm>
      </p:grpSpPr>
      <p:sp>
        <p:nvSpPr>
          <p:cNvPr id="692" name="Google Shape;692;p61"/>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693"/>
        <p:cNvGrpSpPr/>
        <p:nvPr/>
      </p:nvGrpSpPr>
      <p:grpSpPr>
        <a:xfrm>
          <a:off x="0" y="0"/>
          <a:ext cx="0" cy="0"/>
          <a:chOff x="0" y="0"/>
          <a:chExt cx="0" cy="0"/>
        </a:xfrm>
      </p:grpSpPr>
      <p:sp>
        <p:nvSpPr>
          <p:cNvPr id="694" name="Google Shape;694;p6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95" name="Google Shape;695;p62"/>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96" name="Google Shape;696;p62"/>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97" name="Google Shape;697;p6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98" name="Google Shape;698;p6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99" name="Google Shape;699;p6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00" name="Google Shape;700;p6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701" name="Google Shape;701;p62"/>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702" name="Google Shape;702;p62"/>
          <p:cNvSpPr>
            <a:spLocks noGrp="1"/>
          </p:cNvSpPr>
          <p:nvPr>
            <p:ph type="pic" idx="2"/>
          </p:nvPr>
        </p:nvSpPr>
        <p:spPr>
          <a:xfrm>
            <a:off x="8916576" y="1661249"/>
            <a:ext cx="2990100" cy="2715900"/>
          </a:xfrm>
          <a:prstGeom prst="rect">
            <a:avLst/>
          </a:prstGeom>
          <a:noFill/>
          <a:ln>
            <a:noFill/>
          </a:ln>
        </p:spPr>
      </p:sp>
      <p:sp>
        <p:nvSpPr>
          <p:cNvPr id="703" name="Google Shape;703;p62"/>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4" name="Google Shape;704;p62"/>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5" name="Google Shape;705;p62"/>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6" name="Google Shape;706;p62"/>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07"/>
        <p:cNvGrpSpPr/>
        <p:nvPr/>
      </p:nvGrpSpPr>
      <p:grpSpPr>
        <a:xfrm>
          <a:off x="0" y="0"/>
          <a:ext cx="0" cy="0"/>
          <a:chOff x="0" y="0"/>
          <a:chExt cx="0" cy="0"/>
        </a:xfrm>
      </p:grpSpPr>
      <p:sp>
        <p:nvSpPr>
          <p:cNvPr id="708" name="Google Shape;708;p63"/>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09" name="Google Shape;709;p63"/>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10" name="Google Shape;710;p63"/>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11" name="Google Shape;711;p63"/>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12" name="Google Shape;712;p6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713" name="Google Shape;713;p6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14" name="Google Shape;714;p63"/>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715" name="Google Shape;715;p6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716" name="Google Shape;716;p63"/>
          <p:cNvSpPr>
            <a:spLocks noGrp="1"/>
          </p:cNvSpPr>
          <p:nvPr>
            <p:ph type="pic" idx="2"/>
          </p:nvPr>
        </p:nvSpPr>
        <p:spPr>
          <a:xfrm>
            <a:off x="9093038" y="1058781"/>
            <a:ext cx="2715900" cy="2715900"/>
          </a:xfrm>
          <a:prstGeom prst="rect">
            <a:avLst/>
          </a:prstGeom>
          <a:noFill/>
          <a:ln>
            <a:noFill/>
          </a:ln>
        </p:spPr>
      </p:sp>
      <p:sp>
        <p:nvSpPr>
          <p:cNvPr id="717" name="Google Shape;717;p63"/>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8" name="Google Shape;718;p63"/>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9" name="Google Shape;719;p63"/>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0" name="Google Shape;720;p63"/>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1" name="Google Shape;721;p63"/>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p63"/>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3" name="Google Shape;723;p63"/>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724"/>
        <p:cNvGrpSpPr/>
        <p:nvPr/>
      </p:nvGrpSpPr>
      <p:grpSpPr>
        <a:xfrm>
          <a:off x="0" y="0"/>
          <a:ext cx="0" cy="0"/>
          <a:chOff x="0" y="0"/>
          <a:chExt cx="0" cy="0"/>
        </a:xfrm>
      </p:grpSpPr>
      <p:sp>
        <p:nvSpPr>
          <p:cNvPr id="725" name="Google Shape;725;p6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6" name="Google Shape;726;p64"/>
          <p:cNvSpPr>
            <a:spLocks noGrp="1"/>
          </p:cNvSpPr>
          <p:nvPr>
            <p:ph type="pic" idx="2"/>
          </p:nvPr>
        </p:nvSpPr>
        <p:spPr>
          <a:xfrm>
            <a:off x="9510134" y="1431036"/>
            <a:ext cx="1965900" cy="3996000"/>
          </a:xfrm>
          <a:prstGeom prst="rect">
            <a:avLst/>
          </a:prstGeom>
          <a:noFill/>
          <a:ln>
            <a:noFill/>
          </a:ln>
        </p:spPr>
      </p:sp>
      <p:cxnSp>
        <p:nvCxnSpPr>
          <p:cNvPr id="727" name="Google Shape;727;p64"/>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28" name="Google Shape;728;p6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29" name="Google Shape;729;p64"/>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30" name="Google Shape;730;p6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731" name="Google Shape;731;p6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32" name="Google Shape;732;p64"/>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733" name="Google Shape;733;p6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734" name="Google Shape;734;p64"/>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5" name="Google Shape;735;p64"/>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p64"/>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7" name="Google Shape;737;p64"/>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8" name="Google Shape;738;p64"/>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9" name="Google Shape;739;p64"/>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0" name="Google Shape;740;p64"/>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1" name="Google Shape;741;p64"/>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Title Slide">
  <p:cSld name="3_Title Slide">
    <p:spTree>
      <p:nvGrpSpPr>
        <p:cNvPr id="1" name="Shape 747"/>
        <p:cNvGrpSpPr/>
        <p:nvPr/>
      </p:nvGrpSpPr>
      <p:grpSpPr>
        <a:xfrm>
          <a:off x="0" y="0"/>
          <a:ext cx="0" cy="0"/>
          <a:chOff x="0" y="0"/>
          <a:chExt cx="0" cy="0"/>
        </a:xfrm>
      </p:grpSpPr>
      <p:sp>
        <p:nvSpPr>
          <p:cNvPr id="748" name="Google Shape;748;p6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9" name="Google Shape;749;p66"/>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0" name="Google Shape;750;p66"/>
          <p:cNvSpPr txBox="1">
            <a:spLocks noGrp="1"/>
          </p:cNvSpPr>
          <p:nvPr>
            <p:ph type="body" idx="2"/>
          </p:nvPr>
        </p:nvSpPr>
        <p:spPr>
          <a:xfrm>
            <a:off x="260350" y="1577975"/>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1" name="Google Shape;751;p66"/>
          <p:cNvSpPr txBox="1">
            <a:spLocks noGrp="1"/>
          </p:cNvSpPr>
          <p:nvPr>
            <p:ph type="body" idx="3"/>
          </p:nvPr>
        </p:nvSpPr>
        <p:spPr>
          <a:xfrm>
            <a:off x="257516" y="3992563"/>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2" name="Google Shape;752;p66"/>
          <p:cNvSpPr txBox="1">
            <a:spLocks noGrp="1"/>
          </p:cNvSpPr>
          <p:nvPr>
            <p:ph type="body" idx="4"/>
          </p:nvPr>
        </p:nvSpPr>
        <p:spPr>
          <a:xfrm>
            <a:off x="3810542" y="1891965"/>
            <a:ext cx="41997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53" name="Google Shape;753;p66"/>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54" name="Google Shape;754;p66"/>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55" name="Google Shape;755;p66"/>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56" name="Google Shape;756;p6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57" name="Google Shape;757;p6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58" name="Google Shape;758;p66"/>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59" name="Google Shape;759;p66"/>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760" name="Google Shape;760;p66"/>
          <p:cNvSpPr>
            <a:spLocks noGrp="1"/>
          </p:cNvSpPr>
          <p:nvPr>
            <p:ph type="pic" idx="5"/>
          </p:nvPr>
        </p:nvSpPr>
        <p:spPr>
          <a:xfrm>
            <a:off x="8149632" y="1920052"/>
            <a:ext cx="3826800" cy="40623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761"/>
        <p:cNvGrpSpPr/>
        <p:nvPr/>
      </p:nvGrpSpPr>
      <p:grpSpPr>
        <a:xfrm>
          <a:off x="0" y="0"/>
          <a:ext cx="0" cy="0"/>
          <a:chOff x="0" y="0"/>
          <a:chExt cx="0" cy="0"/>
        </a:xfrm>
      </p:grpSpPr>
      <p:sp>
        <p:nvSpPr>
          <p:cNvPr id="762" name="Google Shape;762;p6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3" name="Google Shape;763;p67"/>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4" name="Google Shape;764;p67"/>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65" name="Google Shape;765;p67"/>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66" name="Google Shape;766;p67"/>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67" name="Google Shape;767;p67"/>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68" name="Google Shape;768;p6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69" name="Google Shape;769;p6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70" name="Google Shape;770;p67"/>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71" name="Google Shape;771;p67"/>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772" name="Google Shape;772;p67"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773" name="Google Shape;773;p67"/>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4" name="Google Shape;774;p67"/>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5" name="Google Shape;775;p67"/>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6" name="Google Shape;776;p67"/>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7" name="Google Shape;777;p67"/>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enjoy and engage">
  <p:cSld name="Title, Subtitle_3">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l="548" t="8195" r="-547" b="738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1" name="Google Shape;51;p7"/>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52" name="Google Shape;52;p7"/>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 name="Google Shape;53;p7"/>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778"/>
        <p:cNvGrpSpPr/>
        <p:nvPr/>
      </p:nvGrpSpPr>
      <p:grpSpPr>
        <a:xfrm>
          <a:off x="0" y="0"/>
          <a:ext cx="0" cy="0"/>
          <a:chOff x="0" y="0"/>
          <a:chExt cx="0" cy="0"/>
        </a:xfrm>
      </p:grpSpPr>
      <p:sp>
        <p:nvSpPr>
          <p:cNvPr id="779" name="Google Shape;779;p6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0" name="Google Shape;780;p68"/>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1" name="Google Shape;781;p68"/>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2" name="Google Shape;782;p68"/>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83" name="Google Shape;783;p68"/>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4" name="Google Shape;784;p6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85" name="Google Shape;785;p68"/>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86" name="Google Shape;786;p6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87" name="Google Shape;787;p6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88" name="Google Shape;788;p68"/>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89" name="Google Shape;789;p68"/>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790" name="Google Shape;790;p68"/>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1" name="Google Shape;791;p68"/>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2" name="Google Shape;792;p68"/>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3" name="Google Shape;793;p68"/>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794"/>
        <p:cNvGrpSpPr/>
        <p:nvPr/>
      </p:nvGrpSpPr>
      <p:grpSpPr>
        <a:xfrm>
          <a:off x="0" y="0"/>
          <a:ext cx="0" cy="0"/>
          <a:chOff x="0" y="0"/>
          <a:chExt cx="0" cy="0"/>
        </a:xfrm>
      </p:grpSpPr>
      <p:sp>
        <p:nvSpPr>
          <p:cNvPr id="795" name="Google Shape;795;p69"/>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96" name="Google Shape;796;p69"/>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97" name="Google Shape;797;p69"/>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98" name="Google Shape;798;p69"/>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799" name="Google Shape;799;p69"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800" name="Google Shape;800;p69"/>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01" name="Google Shape;801;p69"/>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02" name="Google Shape;802;p69"/>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803" name="Google Shape;803;p69"/>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4" name="Google Shape;804;p69"/>
          <p:cNvSpPr>
            <a:spLocks noGrp="1"/>
          </p:cNvSpPr>
          <p:nvPr>
            <p:ph type="pic" idx="2"/>
          </p:nvPr>
        </p:nvSpPr>
        <p:spPr>
          <a:xfrm>
            <a:off x="457146" y="524736"/>
            <a:ext cx="2514600" cy="2935200"/>
          </a:xfrm>
          <a:prstGeom prst="rect">
            <a:avLst/>
          </a:prstGeom>
          <a:noFill/>
          <a:ln>
            <a:noFill/>
          </a:ln>
        </p:spPr>
      </p:sp>
      <p:sp>
        <p:nvSpPr>
          <p:cNvPr id="805" name="Google Shape;805;p69"/>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06"/>
        <p:cNvGrpSpPr/>
        <p:nvPr/>
      </p:nvGrpSpPr>
      <p:grpSpPr>
        <a:xfrm>
          <a:off x="0" y="0"/>
          <a:ext cx="0" cy="0"/>
          <a:chOff x="0" y="0"/>
          <a:chExt cx="0" cy="0"/>
        </a:xfrm>
      </p:grpSpPr>
      <p:sp>
        <p:nvSpPr>
          <p:cNvPr id="807" name="Google Shape;807;p7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8" name="Google Shape;808;p70"/>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9" name="Google Shape;809;p70"/>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0" name="Google Shape;810;p70"/>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1" name="Google Shape;811;p70"/>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12" name="Google Shape;812;p7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13" name="Google Shape;813;p7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14" name="Google Shape;814;p7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15" name="Google Shape;815;p7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16" name="Google Shape;816;p7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17" name="Google Shape;817;p7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18" name="Google Shape;818;p70"/>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19"/>
        <p:cNvGrpSpPr/>
        <p:nvPr/>
      </p:nvGrpSpPr>
      <p:grpSpPr>
        <a:xfrm>
          <a:off x="0" y="0"/>
          <a:ext cx="0" cy="0"/>
          <a:chOff x="0" y="0"/>
          <a:chExt cx="0" cy="0"/>
        </a:xfrm>
      </p:grpSpPr>
      <p:sp>
        <p:nvSpPr>
          <p:cNvPr id="820" name="Google Shape;820;p7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21" name="Google Shape;821;p71"/>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822" name="Google Shape;822;p7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23" name="Google Shape;823;p71"/>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24" name="Google Shape;824;p7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25" name="Google Shape;825;p71"/>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826" name="Google Shape;826;p71"/>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827" name="Google Shape;827;p71"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28"/>
        <p:cNvGrpSpPr/>
        <p:nvPr/>
      </p:nvGrpSpPr>
      <p:grpSpPr>
        <a:xfrm>
          <a:off x="0" y="0"/>
          <a:ext cx="0" cy="0"/>
          <a:chOff x="0" y="0"/>
          <a:chExt cx="0" cy="0"/>
        </a:xfrm>
      </p:grpSpPr>
      <p:sp>
        <p:nvSpPr>
          <p:cNvPr id="829" name="Google Shape;829;p7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30" name="Google Shape;830;p7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31" name="Google Shape;831;p7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32" name="Google Shape;832;p7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33" name="Google Shape;833;p7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34" name="Google Shape;834;p7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35" name="Google Shape;835;p7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36" name="Google Shape;836;p72"/>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37"/>
        <p:cNvGrpSpPr/>
        <p:nvPr/>
      </p:nvGrpSpPr>
      <p:grpSpPr>
        <a:xfrm>
          <a:off x="0" y="0"/>
          <a:ext cx="0" cy="0"/>
          <a:chOff x="0" y="0"/>
          <a:chExt cx="0" cy="0"/>
        </a:xfrm>
      </p:grpSpPr>
      <p:sp>
        <p:nvSpPr>
          <p:cNvPr id="838" name="Google Shape;838;p7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39" name="Google Shape;839;p7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40" name="Google Shape;840;p73"/>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41" name="Google Shape;841;p73"/>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42" name="Google Shape;842;p73"/>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843" name="Google Shape;843;p73"/>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44" name="Google Shape;844;p73"/>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45" name="Google Shape;845;p73"/>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846"/>
        <p:cNvGrpSpPr/>
        <p:nvPr/>
      </p:nvGrpSpPr>
      <p:grpSpPr>
        <a:xfrm>
          <a:off x="0" y="0"/>
          <a:ext cx="0" cy="0"/>
          <a:chOff x="0" y="0"/>
          <a:chExt cx="0" cy="0"/>
        </a:xfrm>
      </p:grpSpPr>
      <p:sp>
        <p:nvSpPr>
          <p:cNvPr id="847" name="Google Shape;847;p74"/>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48" name="Google Shape;848;p74"/>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49" name="Google Shape;849;p74"/>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50" name="Google Shape;850;p74"/>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851" name="Google Shape;851;p7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852" name="Google Shape;852;p74"/>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53" name="Google Shape;853;p74"/>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54" name="Google Shape;854;p74"/>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855" name="Google Shape;855;p74"/>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6" name="Google Shape;856;p74"/>
          <p:cNvSpPr>
            <a:spLocks noGrp="1"/>
          </p:cNvSpPr>
          <p:nvPr>
            <p:ph type="pic" idx="2"/>
          </p:nvPr>
        </p:nvSpPr>
        <p:spPr>
          <a:xfrm>
            <a:off x="457146" y="524736"/>
            <a:ext cx="2514600" cy="2935200"/>
          </a:xfrm>
          <a:prstGeom prst="rect">
            <a:avLst/>
          </a:prstGeom>
          <a:noFill/>
          <a:ln>
            <a:noFill/>
          </a:ln>
        </p:spPr>
      </p:sp>
      <p:sp>
        <p:nvSpPr>
          <p:cNvPr id="857" name="Google Shape;857;p74"/>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63"/>
        <p:cNvGrpSpPr/>
        <p:nvPr/>
      </p:nvGrpSpPr>
      <p:grpSpPr>
        <a:xfrm>
          <a:off x="0" y="0"/>
          <a:ext cx="0" cy="0"/>
          <a:chOff x="0" y="0"/>
          <a:chExt cx="0" cy="0"/>
        </a:xfrm>
      </p:grpSpPr>
      <p:pic>
        <p:nvPicPr>
          <p:cNvPr id="864" name="Google Shape;864;p7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65" name="Google Shape;865;p7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66" name="Google Shape;866;p7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67" name="Google Shape;867;p7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68" name="Google Shape;868;p7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69" name="Google Shape;869;p7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70" name="Google Shape;870;p7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71" name="Google Shape;871;p76"/>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872" name="Google Shape;872;p7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73" name="Google Shape;873;p7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4" name="Google Shape;874;p76"/>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5" name="Google Shape;875;p76"/>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876"/>
        <p:cNvGrpSpPr/>
        <p:nvPr/>
      </p:nvGrpSpPr>
      <p:grpSpPr>
        <a:xfrm>
          <a:off x="0" y="0"/>
          <a:ext cx="0" cy="0"/>
          <a:chOff x="0" y="0"/>
          <a:chExt cx="0" cy="0"/>
        </a:xfrm>
      </p:grpSpPr>
      <p:pic>
        <p:nvPicPr>
          <p:cNvPr id="877" name="Google Shape;877;p77"/>
          <p:cNvPicPr preferRelativeResize="0"/>
          <p:nvPr/>
        </p:nvPicPr>
        <p:blipFill rotWithShape="1">
          <a:blip r:embed="rId2">
            <a:alphaModFix/>
          </a:blip>
          <a:srcRect r="3426" b="1768"/>
          <a:stretch/>
        </p:blipFill>
        <p:spPr>
          <a:xfrm>
            <a:off x="100730" y="1690950"/>
            <a:ext cx="5619569" cy="4136177"/>
          </a:xfrm>
          <a:prstGeom prst="rect">
            <a:avLst/>
          </a:prstGeom>
          <a:noFill/>
          <a:ln>
            <a:noFill/>
          </a:ln>
        </p:spPr>
      </p:pic>
      <p:sp>
        <p:nvSpPr>
          <p:cNvPr id="878" name="Google Shape;878;p7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79" name="Google Shape;879;p77"/>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880" name="Google Shape;880;p7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81" name="Google Shape;881;p7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82" name="Google Shape;882;p77"/>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83" name="Google Shape;883;p7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84" name="Google Shape;884;p7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85" name="Google Shape;885;p77"/>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886" name="Google Shape;886;p77"/>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887" name="Google Shape;887;p77"/>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88" name="Google Shape;888;p77"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889" name="Google Shape;889;p77"/>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0" name="Google Shape;890;p77"/>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1" name="Google Shape;891;p77"/>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2" name="Google Shape;892;p77"/>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3" name="Google Shape;893;p77"/>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894"/>
        <p:cNvGrpSpPr/>
        <p:nvPr/>
      </p:nvGrpSpPr>
      <p:grpSpPr>
        <a:xfrm>
          <a:off x="0" y="0"/>
          <a:ext cx="0" cy="0"/>
          <a:chOff x="0" y="0"/>
          <a:chExt cx="0" cy="0"/>
        </a:xfrm>
      </p:grpSpPr>
      <p:pic>
        <p:nvPicPr>
          <p:cNvPr id="895" name="Google Shape;895;p7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96" name="Google Shape;896;p78"/>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97" name="Google Shape;897;p78"/>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98" name="Google Shape;898;p7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99" name="Google Shape;899;p7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00" name="Google Shape;900;p78"/>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901" name="Google Shape;901;p78"/>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02" name="Google Shape;902;p78"/>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903" name="Google Shape;903;p78"/>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904" name="Google Shape;904;p7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5" name="Google Shape;905;p78"/>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p78"/>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7" name="Google Shape;907;p78"/>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8" name="Google Shape;908;p78"/>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9" name="Google Shape;909;p78"/>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0" name="Google Shape;910;p78"/>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1" name="Google Shape;911;p78"/>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2" name="Google Shape;912;p78"/>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3" name="Google Shape;913;p78"/>
          <p:cNvSpPr>
            <a:spLocks noGrp="1"/>
          </p:cNvSpPr>
          <p:nvPr>
            <p:ph type="pic" idx="9"/>
          </p:nvPr>
        </p:nvSpPr>
        <p:spPr>
          <a:xfrm>
            <a:off x="7967502" y="1420398"/>
            <a:ext cx="3962100" cy="3122700"/>
          </a:xfrm>
          <a:prstGeom prst="rect">
            <a:avLst/>
          </a:prstGeom>
          <a:noFill/>
          <a:ln>
            <a:noFill/>
          </a:ln>
        </p:spPr>
      </p:sp>
      <p:sp>
        <p:nvSpPr>
          <p:cNvPr id="914" name="Google Shape;914;p78"/>
          <p:cNvSpPr txBox="1">
            <a:spLocks noGrp="1"/>
          </p:cNvSpPr>
          <p:nvPr>
            <p:ph type="body" idx="13"/>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58" name="Google Shape;58;p8"/>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60" name="Google Shape;60;p8"/>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61" name="Google Shape;61;p8"/>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8"/>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915"/>
        <p:cNvGrpSpPr/>
        <p:nvPr/>
      </p:nvGrpSpPr>
      <p:grpSpPr>
        <a:xfrm>
          <a:off x="0" y="0"/>
          <a:ext cx="0" cy="0"/>
          <a:chOff x="0" y="0"/>
          <a:chExt cx="0" cy="0"/>
        </a:xfrm>
      </p:grpSpPr>
      <p:pic>
        <p:nvPicPr>
          <p:cNvPr id="916" name="Google Shape;916;p7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17" name="Google Shape;917;p7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18" name="Google Shape;918;p79"/>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19" name="Google Shape;919;p79"/>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920" name="Google Shape;920;p79"/>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921" name="Google Shape;921;p79"/>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22" name="Google Shape;922;p7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23" name="Google Shape;923;p7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24" name="Google Shape;924;p7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25" name="Google Shape;925;p7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6" name="Google Shape;926;p79"/>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79"/>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928"/>
        <p:cNvGrpSpPr/>
        <p:nvPr/>
      </p:nvGrpSpPr>
      <p:grpSpPr>
        <a:xfrm>
          <a:off x="0" y="0"/>
          <a:ext cx="0" cy="0"/>
          <a:chOff x="0" y="0"/>
          <a:chExt cx="0" cy="0"/>
        </a:xfrm>
      </p:grpSpPr>
      <p:sp>
        <p:nvSpPr>
          <p:cNvPr id="929" name="Google Shape;929;p80"/>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930" name="Google Shape;930;p8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1" name="Google Shape;931;p80"/>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2" name="Google Shape;932;p80"/>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3" name="Google Shape;933;p8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4" name="Google Shape;934;p80"/>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35" name="Google Shape;935;p8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36" name="Google Shape;936;p8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37" name="Google Shape;937;p8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38" name="Google Shape;938;p8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39" name="Google Shape;939;p8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40" name="Google Shape;940;p8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41" name="Google Shape;941;p8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42" name="Google Shape;942;p8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43" name="Google Shape;943;p8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44" name="Google Shape;944;p80"/>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5" name="Google Shape;945;p80"/>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6" name="Google Shape;946;p80"/>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7" name="Google Shape;947;p80"/>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948"/>
        <p:cNvGrpSpPr/>
        <p:nvPr/>
      </p:nvGrpSpPr>
      <p:grpSpPr>
        <a:xfrm>
          <a:off x="0" y="0"/>
          <a:ext cx="0" cy="0"/>
          <a:chOff x="0" y="0"/>
          <a:chExt cx="0" cy="0"/>
        </a:xfrm>
      </p:grpSpPr>
      <p:sp>
        <p:nvSpPr>
          <p:cNvPr id="949" name="Google Shape;949;p81"/>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0" name="Google Shape;950;p81"/>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1" name="Google Shape;951;p81"/>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2" name="Google Shape;952;p8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53" name="Google Shape;953;p8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4" name="Google Shape;954;p8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55" name="Google Shape;955;p8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56" name="Google Shape;956;p8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57" name="Google Shape;957;p8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58" name="Google Shape;958;p8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59" name="Google Shape;959;p8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60" name="Google Shape;960;p8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61" name="Google Shape;961;p8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62" name="Google Shape;962;p81"/>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3" name="Google Shape;963;p81"/>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64" name="Google Shape;964;p81"/>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965"/>
        <p:cNvGrpSpPr/>
        <p:nvPr/>
      </p:nvGrpSpPr>
      <p:grpSpPr>
        <a:xfrm>
          <a:off x="0" y="0"/>
          <a:ext cx="0" cy="0"/>
          <a:chOff x="0" y="0"/>
          <a:chExt cx="0" cy="0"/>
        </a:xfrm>
      </p:grpSpPr>
      <p:sp>
        <p:nvSpPr>
          <p:cNvPr id="966" name="Google Shape;966;p8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67" name="Google Shape;967;p8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68" name="Google Shape;968;p82"/>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9" name="Google Shape;969;p8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0" name="Google Shape;970;p8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71" name="Google Shape;971;p8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72" name="Google Shape;972;p8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73" name="Google Shape;973;p8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74" name="Google Shape;974;p8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75" name="Google Shape;975;p8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76" name="Google Shape;976;p82"/>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7" name="Google Shape;977;p82"/>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78" name="Google Shape;978;p82"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79"/>
        <p:cNvGrpSpPr/>
        <p:nvPr/>
      </p:nvGrpSpPr>
      <p:grpSpPr>
        <a:xfrm>
          <a:off x="0" y="0"/>
          <a:ext cx="0" cy="0"/>
          <a:chOff x="0" y="0"/>
          <a:chExt cx="0" cy="0"/>
        </a:xfrm>
      </p:grpSpPr>
      <p:pic>
        <p:nvPicPr>
          <p:cNvPr id="980" name="Google Shape;980;p83"/>
          <p:cNvPicPr preferRelativeResize="0"/>
          <p:nvPr/>
        </p:nvPicPr>
        <p:blipFill rotWithShape="1">
          <a:blip r:embed="rId2">
            <a:alphaModFix/>
          </a:blip>
          <a:srcRect r="3426" b="1768"/>
          <a:stretch/>
        </p:blipFill>
        <p:spPr>
          <a:xfrm>
            <a:off x="6410030" y="1489638"/>
            <a:ext cx="5619569" cy="4136177"/>
          </a:xfrm>
          <a:prstGeom prst="rect">
            <a:avLst/>
          </a:prstGeom>
          <a:noFill/>
          <a:ln>
            <a:noFill/>
          </a:ln>
        </p:spPr>
      </p:pic>
      <p:sp>
        <p:nvSpPr>
          <p:cNvPr id="981" name="Google Shape;981;p8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82" name="Google Shape;982;p83"/>
          <p:cNvPicPr preferRelativeResize="0"/>
          <p:nvPr/>
        </p:nvPicPr>
        <p:blipFill rotWithShape="1">
          <a:blip r:embed="rId3">
            <a:alphaModFix/>
          </a:blip>
          <a:srcRect/>
          <a:stretch/>
        </p:blipFill>
        <p:spPr>
          <a:xfrm>
            <a:off x="2097147" y="6246434"/>
            <a:ext cx="309931" cy="493980"/>
          </a:xfrm>
          <a:prstGeom prst="rect">
            <a:avLst/>
          </a:prstGeom>
          <a:noFill/>
          <a:ln>
            <a:noFill/>
          </a:ln>
        </p:spPr>
      </p:pic>
      <p:cxnSp>
        <p:nvCxnSpPr>
          <p:cNvPr id="983" name="Google Shape;983;p8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4" name="Google Shape;984;p8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85" name="Google Shape;985;p8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86" name="Google Shape;986;p8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7" name="Google Shape;987;p8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988" name="Google Shape;988;p83"/>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89" name="Google Shape;989;p83"/>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990" name="Google Shape;990;p83"/>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991" name="Google Shape;991;p83"/>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92" name="Google Shape;992;p83"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993" name="Google Shape;993;p83"/>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4" name="Google Shape;994;p83"/>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5" name="Google Shape;995;p83"/>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6" name="Google Shape;996;p83"/>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7" name="Google Shape;997;p83"/>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8" name="Google Shape;998;p83"/>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999"/>
        <p:cNvGrpSpPr/>
        <p:nvPr/>
      </p:nvGrpSpPr>
      <p:grpSpPr>
        <a:xfrm>
          <a:off x="0" y="0"/>
          <a:ext cx="0" cy="0"/>
          <a:chOff x="0" y="0"/>
          <a:chExt cx="0" cy="0"/>
        </a:xfrm>
      </p:grpSpPr>
      <p:sp>
        <p:nvSpPr>
          <p:cNvPr id="1000" name="Google Shape;1000;p8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01" name="Google Shape;1001;p84"/>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2" name="Google Shape;1002;p84"/>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03" name="Google Shape;1003;p8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04" name="Google Shape;1004;p8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05" name="Google Shape;1005;p8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06" name="Google Shape;1006;p8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07" name="Google Shape;1007;p8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08" name="Google Shape;1008;p8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09" name="Google Shape;1009;p8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10" name="Google Shape;1010;p84"/>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011" name="Google Shape;1011;p8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12"/>
        <p:cNvGrpSpPr/>
        <p:nvPr/>
      </p:nvGrpSpPr>
      <p:grpSpPr>
        <a:xfrm>
          <a:off x="0" y="0"/>
          <a:ext cx="0" cy="0"/>
          <a:chOff x="0" y="0"/>
          <a:chExt cx="0" cy="0"/>
        </a:xfrm>
      </p:grpSpPr>
      <p:sp>
        <p:nvSpPr>
          <p:cNvPr id="1013" name="Google Shape;1013;p85"/>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4" name="Google Shape;1014;p85"/>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5" name="Google Shape;1015;p85"/>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6" name="Google Shape;1016;p85"/>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7" name="Google Shape;1017;p85"/>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8" name="Google Shape;1018;p85"/>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9" name="Google Shape;1019;p85"/>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0" name="Google Shape;1020;p85"/>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1" name="Google Shape;1021;p85"/>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22" name="Google Shape;1022;p8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23" name="Google Shape;1023;p85"/>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24" name="Google Shape;1024;p8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25" name="Google Shape;1025;p8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26" name="Google Shape;1026;p8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27" name="Google Shape;1027;p8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28" name="Google Shape;1028;p8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29" name="Google Shape;1029;p8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30" name="Google Shape;1030;p8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031"/>
        <p:cNvGrpSpPr/>
        <p:nvPr/>
      </p:nvGrpSpPr>
      <p:grpSpPr>
        <a:xfrm>
          <a:off x="0" y="0"/>
          <a:ext cx="0" cy="0"/>
          <a:chOff x="0" y="0"/>
          <a:chExt cx="0" cy="0"/>
        </a:xfrm>
      </p:grpSpPr>
      <p:sp>
        <p:nvSpPr>
          <p:cNvPr id="1032" name="Google Shape;1032;p86"/>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033" name="Google Shape;1033;p86"/>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4" name="Google Shape;1034;p86"/>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5" name="Google Shape;1035;p8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6" name="Google Shape;1036;p86"/>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37" name="Google Shape;1037;p8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38" name="Google Shape;1038;p8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39" name="Google Shape;1039;p8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40" name="Google Shape;1040;p8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41" name="Google Shape;1041;p8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42" name="Google Shape;1042;p8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43" name="Google Shape;1043;p8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44" name="Google Shape;1044;p8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45" name="Google Shape;1045;p8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046" name="Google Shape;1046;p86"/>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1047" name="Google Shape;1047;p86"/>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1048" name="Google Shape;1048;p86"/>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1049"/>
        <p:cNvGrpSpPr/>
        <p:nvPr/>
      </p:nvGrpSpPr>
      <p:grpSpPr>
        <a:xfrm>
          <a:off x="0" y="0"/>
          <a:ext cx="0" cy="0"/>
          <a:chOff x="0" y="0"/>
          <a:chExt cx="0" cy="0"/>
        </a:xfrm>
      </p:grpSpPr>
      <p:sp>
        <p:nvSpPr>
          <p:cNvPr id="1050" name="Google Shape;1050;p87"/>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051" name="Google Shape;1051;p8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2" name="Google Shape;1052;p87"/>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3" name="Google Shape;1053;p8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4" name="Google Shape;1054;p87"/>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5" name="Google Shape;1055;p8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56" name="Google Shape;1056;p8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57" name="Google Shape;1057;p8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58" name="Google Shape;1058;p8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59" name="Google Shape;1059;p8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60" name="Google Shape;1060;p8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61" name="Google Shape;1061;p8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62" name="Google Shape;1062;p8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63" name="Google Shape;1063;p8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064" name="Google Shape;1064;p87"/>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1065" name="Google Shape;1065;p87"/>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1066" name="Google Shape;1066;p87"/>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067"/>
        <p:cNvGrpSpPr/>
        <p:nvPr/>
      </p:nvGrpSpPr>
      <p:grpSpPr>
        <a:xfrm>
          <a:off x="0" y="0"/>
          <a:ext cx="0" cy="0"/>
          <a:chOff x="0" y="0"/>
          <a:chExt cx="0" cy="0"/>
        </a:xfrm>
      </p:grpSpPr>
      <p:sp>
        <p:nvSpPr>
          <p:cNvPr id="1068" name="Google Shape;1068;p88"/>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9" name="Google Shape;1069;p88"/>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0" name="Google Shape;1070;p88"/>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1" name="Google Shape;1071;p88"/>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2" name="Google Shape;1072;p88"/>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3" name="Google Shape;1073;p88"/>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4" name="Google Shape;1074;p88"/>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5" name="Google Shape;1075;p88"/>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6" name="Google Shape;1076;p88"/>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77" name="Google Shape;1077;p8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78" name="Google Shape;1078;p8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79" name="Google Shape;1079;p8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80" name="Google Shape;1080;p8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81" name="Google Shape;1081;p8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82" name="Google Shape;1082;p8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83" name="Google Shape;1083;p8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84" name="Google Shape;1084;p8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85" name="Google Shape;1085;p8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69"/>
        <p:cNvGrpSpPr/>
        <p:nvPr/>
      </p:nvGrpSpPr>
      <p:grpSpPr>
        <a:xfrm>
          <a:off x="0" y="0"/>
          <a:ext cx="0" cy="0"/>
          <a:chOff x="0" y="0"/>
          <a:chExt cx="0" cy="0"/>
        </a:xfrm>
      </p:grpSpPr>
      <p:sp>
        <p:nvSpPr>
          <p:cNvPr id="70" name="Google Shape;70;p10"/>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71" name="Google Shape;71;p1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10"/>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6" name="Google Shape;76;p1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 name="Google Shape;78;p1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 name="Google Shape;79;p1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0" name="Google Shape;80;p1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1" name="Google Shape;81;p1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2" name="Google Shape;82;p1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4" name="Google Shape;84;p1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5" name="Google Shape;85;p10"/>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0"/>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0"/>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1086"/>
        <p:cNvGrpSpPr/>
        <p:nvPr/>
      </p:nvGrpSpPr>
      <p:grpSpPr>
        <a:xfrm>
          <a:off x="0" y="0"/>
          <a:ext cx="0" cy="0"/>
          <a:chOff x="0" y="0"/>
          <a:chExt cx="0" cy="0"/>
        </a:xfrm>
      </p:grpSpPr>
      <p:pic>
        <p:nvPicPr>
          <p:cNvPr id="1087" name="Google Shape;1087;p8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88" name="Google Shape;1088;p8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89" name="Google Shape;1089;p89"/>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90" name="Google Shape;1090;p8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91" name="Google Shape;1091;p8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92" name="Google Shape;1092;p89"/>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93" name="Google Shape;1093;p89"/>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94" name="Google Shape;1094;p8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095" name="Google Shape;1095;p89"/>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96" name="Google Shape;1096;p8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7" name="Google Shape;1097;p89"/>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8" name="Google Shape;1098;p89"/>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9" name="Google Shape;1099;p89"/>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0" name="Google Shape;1100;p89"/>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1" name="Google Shape;1101;p89"/>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2" name="Google Shape;1102;p89"/>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3" name="Google Shape;1103;p89"/>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4" name="Google Shape;1104;p89"/>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05" name="Google Shape;1105;p89"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1106"/>
        <p:cNvGrpSpPr/>
        <p:nvPr/>
      </p:nvGrpSpPr>
      <p:grpSpPr>
        <a:xfrm>
          <a:off x="0" y="0"/>
          <a:ext cx="0" cy="0"/>
          <a:chOff x="0" y="0"/>
          <a:chExt cx="0" cy="0"/>
        </a:xfrm>
      </p:grpSpPr>
      <p:pic>
        <p:nvPicPr>
          <p:cNvPr id="1107" name="Google Shape;1107;p9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08" name="Google Shape;1108;p9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09" name="Google Shape;1109;p9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0" name="Google Shape;1110;p9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11" name="Google Shape;1111;p9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12" name="Google Shape;1112;p9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13" name="Google Shape;1113;p9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14" name="Google Shape;1114;p9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15" name="Google Shape;1115;p9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16" name="Google Shape;1116;p9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7" name="Google Shape;1117;p90"/>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8" name="Google Shape;1118;p90"/>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9" name="Google Shape;1119;p90"/>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0" name="Google Shape;1120;p90"/>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1" name="Google Shape;1121;p90"/>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2" name="Google Shape;1122;p90"/>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3" name="Google Shape;1123;p90"/>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4" name="Google Shape;1124;p90"/>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5" name="Google Shape;1125;p90"/>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26" name="Google Shape;1126;p90"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1127" name="Google Shape;1127;p90"/>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8" name="Google Shape;1128;p90"/>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9" name="Google Shape;1129;p90"/>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1130"/>
        <p:cNvGrpSpPr/>
        <p:nvPr/>
      </p:nvGrpSpPr>
      <p:grpSpPr>
        <a:xfrm>
          <a:off x="0" y="0"/>
          <a:ext cx="0" cy="0"/>
          <a:chOff x="0" y="0"/>
          <a:chExt cx="0" cy="0"/>
        </a:xfrm>
      </p:grpSpPr>
      <p:pic>
        <p:nvPicPr>
          <p:cNvPr id="1131" name="Google Shape;1131;p9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32" name="Google Shape;1132;p9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3" name="Google Shape;1133;p91"/>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34" name="Google Shape;1134;p9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35" name="Google Shape;1135;p9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36" name="Google Shape;1136;p9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37" name="Google Shape;1137;p91"/>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8" name="Google Shape;1138;p9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39" name="Google Shape;1139;p91"/>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40" name="Google Shape;1140;p9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41" name="Google Shape;1141;p91"/>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2" name="Google Shape;1142;p91"/>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1143"/>
        <p:cNvGrpSpPr/>
        <p:nvPr/>
      </p:nvGrpSpPr>
      <p:grpSpPr>
        <a:xfrm>
          <a:off x="0" y="0"/>
          <a:ext cx="0" cy="0"/>
          <a:chOff x="0" y="0"/>
          <a:chExt cx="0" cy="0"/>
        </a:xfrm>
      </p:grpSpPr>
      <p:pic>
        <p:nvPicPr>
          <p:cNvPr id="1144" name="Google Shape;1144;p9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45" name="Google Shape;1145;p9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46" name="Google Shape;1146;p92"/>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47" name="Google Shape;1147;p9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8" name="Google Shape;1148;p9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49" name="Google Shape;1149;p92"/>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50" name="Google Shape;1150;p92"/>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51" name="Google Shape;1151;p9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52" name="Google Shape;1152;p92"/>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53" name="Google Shape;1153;p9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54" name="Google Shape;1154;p92"/>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5" name="Google Shape;1155;p92"/>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6" name="Google Shape;1156;p92"/>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7" name="Google Shape;1157;p92"/>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8" name="Google Shape;1158;p92"/>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9" name="Google Shape;1159;p92"/>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0" name="Google Shape;1160;p92"/>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61"/>
        <p:cNvGrpSpPr/>
        <p:nvPr/>
      </p:nvGrpSpPr>
      <p:grpSpPr>
        <a:xfrm>
          <a:off x="0" y="0"/>
          <a:ext cx="0" cy="0"/>
          <a:chOff x="0" y="0"/>
          <a:chExt cx="0" cy="0"/>
        </a:xfrm>
      </p:grpSpPr>
      <p:pic>
        <p:nvPicPr>
          <p:cNvPr id="1162" name="Google Shape;1162;p9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63" name="Google Shape;1163;p9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64" name="Google Shape;1164;p93"/>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65" name="Google Shape;1165;p93"/>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66" name="Google Shape;1166;p93"/>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167" name="Google Shape;1167;p93"/>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68" name="Google Shape;1168;p93"/>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69" name="Google Shape;1169;p9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70" name="Google Shape;1170;p9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71" name="Google Shape;1171;p9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2" name="Google Shape;1172;p93"/>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173"/>
        <p:cNvGrpSpPr/>
        <p:nvPr/>
      </p:nvGrpSpPr>
      <p:grpSpPr>
        <a:xfrm>
          <a:off x="0" y="0"/>
          <a:ext cx="0" cy="0"/>
          <a:chOff x="0" y="0"/>
          <a:chExt cx="0" cy="0"/>
        </a:xfrm>
      </p:grpSpPr>
      <p:pic>
        <p:nvPicPr>
          <p:cNvPr id="1174" name="Google Shape;1174;p9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75" name="Google Shape;1175;p9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76" name="Google Shape;1176;p9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77" name="Google Shape;1177;p94"/>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78" name="Google Shape;1178;p94"/>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179" name="Google Shape;1179;p9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80" name="Google Shape;1180;p9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81" name="Google Shape;1181;p9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82" name="Google Shape;1182;p9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83" name="Google Shape;1183;p9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4" name="Google Shape;1184;p94"/>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5" name="Google Shape;1185;p94"/>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186"/>
        <p:cNvGrpSpPr/>
        <p:nvPr/>
      </p:nvGrpSpPr>
      <p:grpSpPr>
        <a:xfrm>
          <a:off x="0" y="0"/>
          <a:ext cx="0" cy="0"/>
          <a:chOff x="0" y="0"/>
          <a:chExt cx="0" cy="0"/>
        </a:xfrm>
      </p:grpSpPr>
      <p:sp>
        <p:nvSpPr>
          <p:cNvPr id="1187" name="Google Shape;1187;p95"/>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1188" name="Google Shape;1188;p95"/>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9" name="Google Shape;1189;p9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1195"/>
        <p:cNvGrpSpPr/>
        <p:nvPr/>
      </p:nvGrpSpPr>
      <p:grpSpPr>
        <a:xfrm>
          <a:off x="0" y="0"/>
          <a:ext cx="0" cy="0"/>
          <a:chOff x="0" y="0"/>
          <a:chExt cx="0" cy="0"/>
        </a:xfrm>
      </p:grpSpPr>
      <p:sp>
        <p:nvSpPr>
          <p:cNvPr id="1196" name="Google Shape;1196;p97"/>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97" name="Google Shape;1197;p97"/>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98" name="Google Shape;1198;p97"/>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199" name="Google Shape;1199;p97"/>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200" name="Google Shape;1200;p9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201" name="Google Shape;1201;p97"/>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202" name="Google Shape;1202;p97"/>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203" name="Google Shape;1203;p97"/>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204" name="Google Shape;1204;p97"/>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5" name="Google Shape;1205;p97"/>
          <p:cNvSpPr>
            <a:spLocks noGrp="1"/>
          </p:cNvSpPr>
          <p:nvPr>
            <p:ph type="pic" idx="2"/>
          </p:nvPr>
        </p:nvSpPr>
        <p:spPr>
          <a:xfrm>
            <a:off x="457146" y="524736"/>
            <a:ext cx="2514600" cy="2935200"/>
          </a:xfrm>
          <a:prstGeom prst="rect">
            <a:avLst/>
          </a:prstGeom>
          <a:noFill/>
          <a:ln>
            <a:noFill/>
          </a:ln>
        </p:spPr>
      </p:sp>
      <p:sp>
        <p:nvSpPr>
          <p:cNvPr id="1206" name="Google Shape;1206;p97"/>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1207"/>
        <p:cNvGrpSpPr/>
        <p:nvPr/>
      </p:nvGrpSpPr>
      <p:grpSpPr>
        <a:xfrm>
          <a:off x="0" y="0"/>
          <a:ext cx="0" cy="0"/>
          <a:chOff x="0" y="0"/>
          <a:chExt cx="0" cy="0"/>
        </a:xfrm>
      </p:grpSpPr>
      <p:sp>
        <p:nvSpPr>
          <p:cNvPr id="1208" name="Google Shape;1208;p9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9" name="Google Shape;1209;p98"/>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0" name="Google Shape;1210;p98"/>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11" name="Google Shape;1211;p98"/>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12" name="Google Shape;1212;p9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13" name="Google Shape;1213;p98"/>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14" name="Google Shape;1214;p9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15" name="Google Shape;1215;p9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16" name="Google Shape;1216;p98"/>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17" name="Google Shape;1217;p98"/>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1218" name="Google Shape;1218;p98"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1219" name="Google Shape;1219;p98"/>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0" name="Google Shape;1220;p98"/>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1" name="Google Shape;1221;p98"/>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2" name="Google Shape;1222;p98"/>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3" name="Google Shape;1223;p98"/>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1224"/>
        <p:cNvGrpSpPr/>
        <p:nvPr/>
      </p:nvGrpSpPr>
      <p:grpSpPr>
        <a:xfrm>
          <a:off x="0" y="0"/>
          <a:ext cx="0" cy="0"/>
          <a:chOff x="0" y="0"/>
          <a:chExt cx="0" cy="0"/>
        </a:xfrm>
      </p:grpSpPr>
      <p:sp>
        <p:nvSpPr>
          <p:cNvPr id="1225" name="Google Shape;1225;p9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6" name="Google Shape;1226;p99"/>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7" name="Google Shape;1227;p99"/>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8" name="Google Shape;1228;p99"/>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29" name="Google Shape;1229;p99"/>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30" name="Google Shape;1230;p99"/>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31" name="Google Shape;1231;p99"/>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32" name="Google Shape;1232;p99"/>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33" name="Google Shape;1233;p99"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34" name="Google Shape;1234;p99"/>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35" name="Google Shape;1235;p99"/>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1236" name="Google Shape;1236;p99"/>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7" name="Google Shape;1237;p99"/>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8" name="Google Shape;1238;p99"/>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9" name="Google Shape;1239;p99"/>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89"/>
        <p:cNvGrpSpPr/>
        <p:nvPr/>
      </p:nvGrpSpPr>
      <p:grpSpPr>
        <a:xfrm>
          <a:off x="0" y="0"/>
          <a:ext cx="0" cy="0"/>
          <a:chOff x="0" y="0"/>
          <a:chExt cx="0" cy="0"/>
        </a:xfrm>
      </p:grpSpPr>
      <p:sp>
        <p:nvSpPr>
          <p:cNvPr id="90" name="Google Shape;90;p11"/>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4" name="Google Shape;94;p1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 name="Google Shape;95;p1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 name="Google Shape;96;p1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 name="Google Shape;97;p1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 name="Google Shape;98;p1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 name="Google Shape;99;p1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0" name="Google Shape;100;p1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1" name="Google Shape;101;p1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2" name="Google Shape;102;p1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3" name="Google Shape;103;p11"/>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1"/>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1"/>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0"/>
        <p:cNvGrpSpPr/>
        <p:nvPr/>
      </p:nvGrpSpPr>
      <p:grpSpPr>
        <a:xfrm>
          <a:off x="0" y="0"/>
          <a:ext cx="0" cy="0"/>
          <a:chOff x="0" y="0"/>
          <a:chExt cx="0" cy="0"/>
        </a:xfrm>
      </p:grpSpPr>
      <p:sp>
        <p:nvSpPr>
          <p:cNvPr id="1241" name="Google Shape;1241;p10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2" name="Google Shape;1242;p100"/>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3" name="Google Shape;1243;p100"/>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4" name="Google Shape;1244;p100"/>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5" name="Google Shape;1245;p100"/>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46" name="Google Shape;1246;p10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47" name="Google Shape;1247;p10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48" name="Google Shape;1248;p10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49" name="Google Shape;1249;p10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50" name="Google Shape;1250;p10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51" name="Google Shape;1251;p10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52" name="Google Shape;1252;p100"/>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53"/>
        <p:cNvGrpSpPr/>
        <p:nvPr/>
      </p:nvGrpSpPr>
      <p:grpSpPr>
        <a:xfrm>
          <a:off x="0" y="0"/>
          <a:ext cx="0" cy="0"/>
          <a:chOff x="0" y="0"/>
          <a:chExt cx="0" cy="0"/>
        </a:xfrm>
      </p:grpSpPr>
      <p:sp>
        <p:nvSpPr>
          <p:cNvPr id="1254" name="Google Shape;1254;p10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55" name="Google Shape;1255;p101"/>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1256" name="Google Shape;1256;p10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57" name="Google Shape;1257;p101"/>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8" name="Google Shape;1258;p10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59" name="Google Shape;1259;p101"/>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1260" name="Google Shape;1260;p101"/>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1261" name="Google Shape;1261;p101"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262"/>
        <p:cNvGrpSpPr/>
        <p:nvPr/>
      </p:nvGrpSpPr>
      <p:grpSpPr>
        <a:xfrm>
          <a:off x="0" y="0"/>
          <a:ext cx="0" cy="0"/>
          <a:chOff x="0" y="0"/>
          <a:chExt cx="0" cy="0"/>
        </a:xfrm>
      </p:grpSpPr>
      <p:sp>
        <p:nvSpPr>
          <p:cNvPr id="1263" name="Google Shape;1263;p10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64" name="Google Shape;1264;p10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65" name="Google Shape;1265;p10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66" name="Google Shape;1266;p10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67" name="Google Shape;1267;p10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68" name="Google Shape;1268;p10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69" name="Google Shape;1269;p10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70" name="Google Shape;1270;p102"/>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271"/>
        <p:cNvGrpSpPr/>
        <p:nvPr/>
      </p:nvGrpSpPr>
      <p:grpSpPr>
        <a:xfrm>
          <a:off x="0" y="0"/>
          <a:ext cx="0" cy="0"/>
          <a:chOff x="0" y="0"/>
          <a:chExt cx="0" cy="0"/>
        </a:xfrm>
      </p:grpSpPr>
      <p:sp>
        <p:nvSpPr>
          <p:cNvPr id="1272" name="Google Shape;1272;p10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73" name="Google Shape;1273;p10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74" name="Google Shape;1274;p103"/>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75" name="Google Shape;1275;p103"/>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76" name="Google Shape;1276;p103"/>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1277" name="Google Shape;1277;p103"/>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278" name="Google Shape;1278;p103"/>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279" name="Google Shape;1279;p103"/>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280"/>
        <p:cNvGrpSpPr/>
        <p:nvPr/>
      </p:nvGrpSpPr>
      <p:grpSpPr>
        <a:xfrm>
          <a:off x="0" y="0"/>
          <a:ext cx="0" cy="0"/>
          <a:chOff x="0" y="0"/>
          <a:chExt cx="0" cy="0"/>
        </a:xfrm>
      </p:grpSpPr>
      <p:sp>
        <p:nvSpPr>
          <p:cNvPr id="1281" name="Google Shape;1281;p104"/>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82" name="Google Shape;1282;p104"/>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83" name="Google Shape;1283;p104"/>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84" name="Google Shape;1284;p104"/>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285" name="Google Shape;1285;p10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286" name="Google Shape;1286;p104"/>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287" name="Google Shape;1287;p104"/>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288" name="Google Shape;1288;p104"/>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289" name="Google Shape;1289;p104"/>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0" name="Google Shape;1290;p104"/>
          <p:cNvSpPr>
            <a:spLocks noGrp="1"/>
          </p:cNvSpPr>
          <p:nvPr>
            <p:ph type="pic" idx="2"/>
          </p:nvPr>
        </p:nvSpPr>
        <p:spPr>
          <a:xfrm>
            <a:off x="457146" y="524736"/>
            <a:ext cx="2514600" cy="2935200"/>
          </a:xfrm>
          <a:prstGeom prst="rect">
            <a:avLst/>
          </a:prstGeom>
          <a:noFill/>
          <a:ln>
            <a:noFill/>
          </a:ln>
        </p:spPr>
      </p:sp>
      <p:sp>
        <p:nvSpPr>
          <p:cNvPr id="1291" name="Google Shape;1291;p104"/>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1297"/>
        <p:cNvGrpSpPr/>
        <p:nvPr/>
      </p:nvGrpSpPr>
      <p:grpSpPr>
        <a:xfrm>
          <a:off x="0" y="0"/>
          <a:ext cx="0" cy="0"/>
          <a:chOff x="0" y="0"/>
          <a:chExt cx="0" cy="0"/>
        </a:xfrm>
      </p:grpSpPr>
      <p:sp>
        <p:nvSpPr>
          <p:cNvPr id="1298" name="Google Shape;1298;p106"/>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9" name="Google Shape;1299;p106"/>
          <p:cNvSpPr>
            <a:spLocks noGrp="1"/>
          </p:cNvSpPr>
          <p:nvPr>
            <p:ph type="pic" idx="2"/>
          </p:nvPr>
        </p:nvSpPr>
        <p:spPr>
          <a:xfrm>
            <a:off x="8953152" y="1444919"/>
            <a:ext cx="2916900" cy="2596800"/>
          </a:xfrm>
          <a:prstGeom prst="rect">
            <a:avLst/>
          </a:prstGeom>
          <a:noFill/>
          <a:ln>
            <a:noFill/>
          </a:ln>
        </p:spPr>
      </p:sp>
      <p:sp>
        <p:nvSpPr>
          <p:cNvPr id="1300" name="Google Shape;1300;p106"/>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01" name="Google Shape;1301;p106"/>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02" name="Google Shape;1302;p106"/>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03" name="Google Shape;1303;p106"/>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04" name="Google Shape;1304;p106"/>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05" name="Google Shape;1305;p10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06" name="Google Shape;1306;p106"/>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07" name="Google Shape;1307;p106"/>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08" name="Google Shape;1308;p106"/>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1309"/>
        <p:cNvGrpSpPr/>
        <p:nvPr/>
      </p:nvGrpSpPr>
      <p:grpSpPr>
        <a:xfrm>
          <a:off x="0" y="0"/>
          <a:ext cx="0" cy="0"/>
          <a:chOff x="0" y="0"/>
          <a:chExt cx="0" cy="0"/>
        </a:xfrm>
      </p:grpSpPr>
      <p:sp>
        <p:nvSpPr>
          <p:cNvPr id="1310" name="Google Shape;1310;p107"/>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11" name="Google Shape;1311;p107"/>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1312" name="Google Shape;1312;p107"/>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13" name="Google Shape;1313;p107"/>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14" name="Google Shape;1314;p107"/>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15" name="Google Shape;1315;p107"/>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1316" name="Google Shape;1316;p107"/>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1317" name="Google Shape;1317;p107"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1318" name="Google Shape;1318;p107"/>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9" name="Google Shape;1319;p107"/>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0" name="Google Shape;1320;p107"/>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1" name="Google Shape;1321;p107"/>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2" name="Google Shape;1322;p107"/>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1323"/>
        <p:cNvGrpSpPr/>
        <p:nvPr/>
      </p:nvGrpSpPr>
      <p:grpSpPr>
        <a:xfrm>
          <a:off x="0" y="0"/>
          <a:ext cx="0" cy="0"/>
          <a:chOff x="0" y="0"/>
          <a:chExt cx="0" cy="0"/>
        </a:xfrm>
      </p:grpSpPr>
      <p:sp>
        <p:nvSpPr>
          <p:cNvPr id="1324" name="Google Shape;1324;p108"/>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25" name="Google Shape;1325;p108"/>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26" name="Google Shape;1326;p108"/>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27" name="Google Shape;1327;p108"/>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28" name="Google Shape;1328;p108"/>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29" name="Google Shape;1329;p10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30" name="Google Shape;1330;p108"/>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31" name="Google Shape;1331;p108"/>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332" name="Google Shape;1332;p108"/>
          <p:cNvSpPr>
            <a:spLocks noGrp="1"/>
          </p:cNvSpPr>
          <p:nvPr>
            <p:ph type="pic" idx="2"/>
          </p:nvPr>
        </p:nvSpPr>
        <p:spPr>
          <a:xfrm>
            <a:off x="9282749" y="1283634"/>
            <a:ext cx="2377500" cy="3173100"/>
          </a:xfrm>
          <a:prstGeom prst="rect">
            <a:avLst/>
          </a:prstGeom>
          <a:noFill/>
          <a:ln>
            <a:noFill/>
          </a:ln>
        </p:spPr>
      </p:sp>
      <p:sp>
        <p:nvSpPr>
          <p:cNvPr id="1333" name="Google Shape;1333;p108"/>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4" name="Google Shape;1334;p108"/>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5" name="Google Shape;1335;p108"/>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6" name="Google Shape;1336;p108"/>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7" name="Google Shape;1337;p108"/>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38" name="Google Shape;1338;p108"/>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39" name="Google Shape;1339;p108"/>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40" name="Google Shape;1340;p108"/>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41" name="Google Shape;1341;p108"/>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1342"/>
        <p:cNvGrpSpPr/>
        <p:nvPr/>
      </p:nvGrpSpPr>
      <p:grpSpPr>
        <a:xfrm>
          <a:off x="0" y="0"/>
          <a:ext cx="0" cy="0"/>
          <a:chOff x="0" y="0"/>
          <a:chExt cx="0" cy="0"/>
        </a:xfrm>
      </p:grpSpPr>
      <p:sp>
        <p:nvSpPr>
          <p:cNvPr id="1343" name="Google Shape;1343;p109"/>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44" name="Google Shape;1344;p109"/>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45" name="Google Shape;1345;p109"/>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46" name="Google Shape;1346;p109"/>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47" name="Google Shape;1347;p109"/>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48" name="Google Shape;1348;p10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49" name="Google Shape;1349;p109"/>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50" name="Google Shape;1350;p109"/>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351" name="Google Shape;1351;p109"/>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2" name="Google Shape;1352;p109"/>
          <p:cNvSpPr>
            <a:spLocks noGrp="1"/>
          </p:cNvSpPr>
          <p:nvPr>
            <p:ph type="pic" idx="2"/>
          </p:nvPr>
        </p:nvSpPr>
        <p:spPr>
          <a:xfrm>
            <a:off x="8832388" y="1251284"/>
            <a:ext cx="3251700" cy="2499000"/>
          </a:xfrm>
          <a:prstGeom prst="rect">
            <a:avLst/>
          </a:prstGeom>
          <a:noFill/>
          <a:ln>
            <a:noFill/>
          </a:ln>
        </p:spPr>
      </p:sp>
      <p:sp>
        <p:nvSpPr>
          <p:cNvPr id="1353" name="Google Shape;1353;p109"/>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1354"/>
        <p:cNvGrpSpPr/>
        <p:nvPr/>
      </p:nvGrpSpPr>
      <p:grpSpPr>
        <a:xfrm>
          <a:off x="0" y="0"/>
          <a:ext cx="0" cy="0"/>
          <a:chOff x="0" y="0"/>
          <a:chExt cx="0" cy="0"/>
        </a:xfrm>
      </p:grpSpPr>
      <p:sp>
        <p:nvSpPr>
          <p:cNvPr id="1355" name="Google Shape;1355;p110"/>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56" name="Google Shape;1356;p110"/>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57" name="Google Shape;1357;p110"/>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58" name="Google Shape;1358;p110"/>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59" name="Google Shape;1359;p110"/>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60" name="Google Shape;1360;p11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61" name="Google Shape;1361;p110"/>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62" name="Google Shape;1362;p110"/>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63" name="Google Shape;1363;p110"/>
          <p:cNvSpPr>
            <a:spLocks noGrp="1"/>
          </p:cNvSpPr>
          <p:nvPr>
            <p:ph type="pic" idx="2"/>
          </p:nvPr>
        </p:nvSpPr>
        <p:spPr>
          <a:xfrm>
            <a:off x="9093038" y="1058781"/>
            <a:ext cx="2715900" cy="2715900"/>
          </a:xfrm>
          <a:prstGeom prst="rect">
            <a:avLst/>
          </a:prstGeom>
          <a:noFill/>
          <a:ln>
            <a:noFill/>
          </a:ln>
        </p:spPr>
      </p:sp>
      <p:sp>
        <p:nvSpPr>
          <p:cNvPr id="1364" name="Google Shape;1364;p110"/>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5" name="Google Shape;1365;p110"/>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6" name="Google Shape;1366;p110"/>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7" name="Google Shape;1367;p110"/>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8" name="Google Shape;1368;p110"/>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9" name="Google Shape;1369;p110"/>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0" name="Google Shape;1370;p110"/>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06"/>
        <p:cNvGrpSpPr/>
        <p:nvPr/>
      </p:nvGrpSpPr>
      <p:grpSpPr>
        <a:xfrm>
          <a:off x="0" y="0"/>
          <a:ext cx="0" cy="0"/>
          <a:chOff x="0" y="0"/>
          <a:chExt cx="0" cy="0"/>
        </a:xfrm>
      </p:grpSpPr>
      <p:sp>
        <p:nvSpPr>
          <p:cNvPr id="107" name="Google Shape;107;p1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 name="Google Shape;108;p1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9" name="Google Shape;109;p12"/>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 name="Google Shape;110;p1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 name="Google Shape;111;p1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2" name="Google Shape;112;p1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 name="Google Shape;113;p1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 name="Google Shape;114;p1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5" name="Google Shape;115;p1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6" name="Google Shape;116;p1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7" name="Google Shape;117;p12"/>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2"/>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9" name="Google Shape;119;p12"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1371"/>
        <p:cNvGrpSpPr/>
        <p:nvPr/>
      </p:nvGrpSpPr>
      <p:grpSpPr>
        <a:xfrm>
          <a:off x="0" y="0"/>
          <a:ext cx="0" cy="0"/>
          <a:chOff x="0" y="0"/>
          <a:chExt cx="0" cy="0"/>
        </a:xfrm>
      </p:grpSpPr>
      <p:sp>
        <p:nvSpPr>
          <p:cNvPr id="1372" name="Google Shape;1372;p111"/>
          <p:cNvSpPr>
            <a:spLocks noGrp="1"/>
          </p:cNvSpPr>
          <p:nvPr>
            <p:ph type="pic" idx="2"/>
          </p:nvPr>
        </p:nvSpPr>
        <p:spPr>
          <a:xfrm>
            <a:off x="9810967" y="1562916"/>
            <a:ext cx="1152000" cy="1143000"/>
          </a:xfrm>
          <a:prstGeom prst="rect">
            <a:avLst/>
          </a:prstGeom>
          <a:noFill/>
          <a:ln>
            <a:noFill/>
          </a:ln>
        </p:spPr>
      </p:sp>
      <p:sp>
        <p:nvSpPr>
          <p:cNvPr id="1373" name="Google Shape;1373;p111"/>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4" name="Google Shape;1374;p111"/>
          <p:cNvSpPr>
            <a:spLocks noGrp="1"/>
          </p:cNvSpPr>
          <p:nvPr>
            <p:ph type="pic" idx="3"/>
          </p:nvPr>
        </p:nvSpPr>
        <p:spPr>
          <a:xfrm>
            <a:off x="9757009" y="3260706"/>
            <a:ext cx="1216200" cy="987600"/>
          </a:xfrm>
          <a:prstGeom prst="rect">
            <a:avLst/>
          </a:prstGeom>
          <a:noFill/>
          <a:ln>
            <a:noFill/>
          </a:ln>
        </p:spPr>
      </p:sp>
      <p:sp>
        <p:nvSpPr>
          <p:cNvPr id="1375" name="Google Shape;1375;p111"/>
          <p:cNvSpPr>
            <a:spLocks noGrp="1"/>
          </p:cNvSpPr>
          <p:nvPr>
            <p:ph type="pic" idx="4"/>
          </p:nvPr>
        </p:nvSpPr>
        <p:spPr>
          <a:xfrm>
            <a:off x="9810967" y="4777725"/>
            <a:ext cx="1143000" cy="1143000"/>
          </a:xfrm>
          <a:prstGeom prst="rect">
            <a:avLst/>
          </a:prstGeom>
          <a:noFill/>
          <a:ln>
            <a:noFill/>
          </a:ln>
        </p:spPr>
      </p:sp>
      <p:cxnSp>
        <p:nvCxnSpPr>
          <p:cNvPr id="1376" name="Google Shape;1376;p111"/>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77" name="Google Shape;1377;p111"/>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78" name="Google Shape;1378;p111"/>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79" name="Google Shape;1379;p111"/>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80" name="Google Shape;1380;p11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81" name="Google Shape;1381;p111"/>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82" name="Google Shape;1382;p111"/>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83" name="Google Shape;1383;p111"/>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1384"/>
        <p:cNvGrpSpPr/>
        <p:nvPr/>
      </p:nvGrpSpPr>
      <p:grpSpPr>
        <a:xfrm>
          <a:off x="0" y="0"/>
          <a:ext cx="0" cy="0"/>
          <a:chOff x="0" y="0"/>
          <a:chExt cx="0" cy="0"/>
        </a:xfrm>
      </p:grpSpPr>
      <p:sp>
        <p:nvSpPr>
          <p:cNvPr id="1385" name="Google Shape;1385;p11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86" name="Google Shape;1386;p112"/>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87" name="Google Shape;1387;p112"/>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88" name="Google Shape;1388;p11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89" name="Google Shape;1389;p11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90" name="Google Shape;1390;p11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91" name="Google Shape;1391;p11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92" name="Google Shape;1392;p112"/>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393" name="Google Shape;1393;p112"/>
          <p:cNvSpPr>
            <a:spLocks noGrp="1"/>
          </p:cNvSpPr>
          <p:nvPr>
            <p:ph type="pic" idx="2"/>
          </p:nvPr>
        </p:nvSpPr>
        <p:spPr>
          <a:xfrm>
            <a:off x="9209369" y="1251283"/>
            <a:ext cx="2404500" cy="2949900"/>
          </a:xfrm>
          <a:prstGeom prst="rect">
            <a:avLst/>
          </a:prstGeom>
          <a:noFill/>
          <a:ln>
            <a:noFill/>
          </a:ln>
        </p:spPr>
      </p:sp>
      <p:sp>
        <p:nvSpPr>
          <p:cNvPr id="1394" name="Google Shape;1394;p112"/>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5" name="Google Shape;1395;p112"/>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6" name="Google Shape;1396;p112"/>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97"/>
        <p:cNvGrpSpPr/>
        <p:nvPr/>
      </p:nvGrpSpPr>
      <p:grpSpPr>
        <a:xfrm>
          <a:off x="0" y="0"/>
          <a:ext cx="0" cy="0"/>
          <a:chOff x="0" y="0"/>
          <a:chExt cx="0" cy="0"/>
        </a:xfrm>
      </p:grpSpPr>
      <p:sp>
        <p:nvSpPr>
          <p:cNvPr id="1398" name="Google Shape;1398;p113"/>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9" name="Google Shape;1399;p113"/>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0" name="Google Shape;1400;p113"/>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1" name="Google Shape;1401;p113"/>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2" name="Google Shape;1402;p113"/>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03"/>
        <p:cNvGrpSpPr/>
        <p:nvPr/>
      </p:nvGrpSpPr>
      <p:grpSpPr>
        <a:xfrm>
          <a:off x="0" y="0"/>
          <a:ext cx="0" cy="0"/>
          <a:chOff x="0" y="0"/>
          <a:chExt cx="0" cy="0"/>
        </a:xfrm>
      </p:grpSpPr>
      <p:sp>
        <p:nvSpPr>
          <p:cNvPr id="1404" name="Google Shape;1404;p114"/>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05"/>
        <p:cNvGrpSpPr/>
        <p:nvPr/>
      </p:nvGrpSpPr>
      <p:grpSpPr>
        <a:xfrm>
          <a:off x="0" y="0"/>
          <a:ext cx="0" cy="0"/>
          <a:chOff x="0" y="0"/>
          <a:chExt cx="0" cy="0"/>
        </a:xfrm>
      </p:grpSpPr>
      <p:sp>
        <p:nvSpPr>
          <p:cNvPr id="1406" name="Google Shape;1406;p115"/>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07" name="Google Shape;1407;p115"/>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08" name="Google Shape;1408;p115"/>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09" name="Google Shape;1409;p115"/>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10" name="Google Shape;1410;p115"/>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411" name="Google Shape;1411;p11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12" name="Google Shape;1412;p115"/>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413" name="Google Shape;1413;p115"/>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414" name="Google Shape;1414;p115"/>
          <p:cNvSpPr>
            <a:spLocks noGrp="1"/>
          </p:cNvSpPr>
          <p:nvPr>
            <p:ph type="pic" idx="2"/>
          </p:nvPr>
        </p:nvSpPr>
        <p:spPr>
          <a:xfrm>
            <a:off x="8916576" y="1661249"/>
            <a:ext cx="2990100" cy="2715900"/>
          </a:xfrm>
          <a:prstGeom prst="rect">
            <a:avLst/>
          </a:prstGeom>
          <a:noFill/>
          <a:ln>
            <a:noFill/>
          </a:ln>
        </p:spPr>
      </p:sp>
      <p:sp>
        <p:nvSpPr>
          <p:cNvPr id="1415" name="Google Shape;1415;p115"/>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6" name="Google Shape;1416;p115"/>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7" name="Google Shape;1417;p115"/>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8" name="Google Shape;1418;p115"/>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419"/>
        <p:cNvGrpSpPr/>
        <p:nvPr/>
      </p:nvGrpSpPr>
      <p:grpSpPr>
        <a:xfrm>
          <a:off x="0" y="0"/>
          <a:ext cx="0" cy="0"/>
          <a:chOff x="0" y="0"/>
          <a:chExt cx="0" cy="0"/>
        </a:xfrm>
      </p:grpSpPr>
      <p:sp>
        <p:nvSpPr>
          <p:cNvPr id="1420" name="Google Shape;1420;p116"/>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21" name="Google Shape;1421;p116"/>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22" name="Google Shape;1422;p116"/>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23" name="Google Shape;1423;p116"/>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24" name="Google Shape;1424;p116"/>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425" name="Google Shape;1425;p11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26" name="Google Shape;1426;p116"/>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427" name="Google Shape;1427;p116"/>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28" name="Google Shape;1428;p116"/>
          <p:cNvSpPr>
            <a:spLocks noGrp="1"/>
          </p:cNvSpPr>
          <p:nvPr>
            <p:ph type="pic" idx="2"/>
          </p:nvPr>
        </p:nvSpPr>
        <p:spPr>
          <a:xfrm>
            <a:off x="9093038" y="1058781"/>
            <a:ext cx="2715900" cy="2715900"/>
          </a:xfrm>
          <a:prstGeom prst="rect">
            <a:avLst/>
          </a:prstGeom>
          <a:noFill/>
          <a:ln>
            <a:noFill/>
          </a:ln>
        </p:spPr>
      </p:sp>
      <p:sp>
        <p:nvSpPr>
          <p:cNvPr id="1429" name="Google Shape;1429;p116"/>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0" name="Google Shape;1430;p116"/>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1" name="Google Shape;1431;p116"/>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2" name="Google Shape;1432;p116"/>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3" name="Google Shape;1433;p116"/>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4" name="Google Shape;1434;p116"/>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5" name="Google Shape;1435;p116"/>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436"/>
        <p:cNvGrpSpPr/>
        <p:nvPr/>
      </p:nvGrpSpPr>
      <p:grpSpPr>
        <a:xfrm>
          <a:off x="0" y="0"/>
          <a:ext cx="0" cy="0"/>
          <a:chOff x="0" y="0"/>
          <a:chExt cx="0" cy="0"/>
        </a:xfrm>
      </p:grpSpPr>
      <p:sp>
        <p:nvSpPr>
          <p:cNvPr id="1437" name="Google Shape;1437;p11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8" name="Google Shape;1438;p117"/>
          <p:cNvSpPr>
            <a:spLocks noGrp="1"/>
          </p:cNvSpPr>
          <p:nvPr>
            <p:ph type="pic" idx="2"/>
          </p:nvPr>
        </p:nvSpPr>
        <p:spPr>
          <a:xfrm>
            <a:off x="9510134" y="1431036"/>
            <a:ext cx="1965900" cy="3996000"/>
          </a:xfrm>
          <a:prstGeom prst="rect">
            <a:avLst/>
          </a:prstGeom>
          <a:noFill/>
          <a:ln>
            <a:noFill/>
          </a:ln>
        </p:spPr>
      </p:sp>
      <p:cxnSp>
        <p:nvCxnSpPr>
          <p:cNvPr id="1439" name="Google Shape;1439;p117"/>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40" name="Google Shape;1440;p117"/>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41" name="Google Shape;1441;p117"/>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42" name="Google Shape;1442;p117"/>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443" name="Google Shape;1443;p11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44" name="Google Shape;1444;p117"/>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445" name="Google Shape;1445;p117"/>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46" name="Google Shape;1446;p117"/>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7" name="Google Shape;1447;p117"/>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8" name="Google Shape;1448;p117"/>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9" name="Google Shape;1449;p117"/>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0" name="Google Shape;1450;p117"/>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1" name="Google Shape;1451;p117"/>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2" name="Google Shape;1452;p117"/>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3" name="Google Shape;1453;p117"/>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6.pn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6.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6.png"/><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10" Type="http://schemas.openxmlformats.org/officeDocument/2006/relationships/image" Target="../media/image6.png"/><Relationship Id="rId4" Type="http://schemas.openxmlformats.org/officeDocument/2006/relationships/slideLayout" Target="../slideLayouts/slideLayout8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8" name="Google Shape;18;p3"/>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67" name="Google Shape;67;p9"/>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23">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76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
        <p:cNvGrpSpPr/>
        <p:nvPr/>
      </p:nvGrpSpPr>
      <p:grpSpPr>
        <a:xfrm>
          <a:off x="0" y="0"/>
          <a:ext cx="0" cy="0"/>
          <a:chOff x="0" y="0"/>
          <a:chExt cx="0" cy="0"/>
        </a:xfrm>
      </p:grpSpPr>
      <p:sp>
        <p:nvSpPr>
          <p:cNvPr id="445" name="Google Shape;445;p43"/>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46" name="Google Shape;446;p43"/>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447" name="Google Shape;447;p43"/>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7"/>
        <p:cNvGrpSpPr/>
        <p:nvPr/>
      </p:nvGrpSpPr>
      <p:grpSpPr>
        <a:xfrm>
          <a:off x="0" y="0"/>
          <a:ext cx="0" cy="0"/>
          <a:chOff x="0" y="0"/>
          <a:chExt cx="0" cy="0"/>
        </a:xfrm>
      </p:grpSpPr>
      <p:sp>
        <p:nvSpPr>
          <p:cNvPr id="568" name="Google Shape;568;p51"/>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569" name="Google Shape;569;p51"/>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570" name="Google Shape;570;p51"/>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71" name="Google Shape;571;p51"/>
          <p:cNvPicPr preferRelativeResize="0"/>
          <p:nvPr/>
        </p:nvPicPr>
        <p:blipFill rotWithShape="1">
          <a:blip r:embed="rId15">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2"/>
        <p:cNvGrpSpPr/>
        <p:nvPr/>
      </p:nvGrpSpPr>
      <p:grpSpPr>
        <a:xfrm>
          <a:off x="0" y="0"/>
          <a:ext cx="0" cy="0"/>
          <a:chOff x="0" y="0"/>
          <a:chExt cx="0" cy="0"/>
        </a:xfrm>
      </p:grpSpPr>
      <p:sp>
        <p:nvSpPr>
          <p:cNvPr id="743" name="Google Shape;743;p65"/>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744" name="Google Shape;744;p65"/>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745" name="Google Shape;745;p65"/>
          <p:cNvPicPr preferRelativeResize="0"/>
          <p:nvPr/>
        </p:nvPicPr>
        <p:blipFill rotWithShape="1">
          <a:blip r:embed="rId11">
            <a:alphaModFix/>
          </a:blip>
          <a:srcRect/>
          <a:stretch/>
        </p:blipFill>
        <p:spPr>
          <a:xfrm>
            <a:off x="9220261" y="169846"/>
            <a:ext cx="2816352" cy="856741"/>
          </a:xfrm>
          <a:prstGeom prst="rect">
            <a:avLst/>
          </a:prstGeom>
          <a:noFill/>
          <a:ln>
            <a:noFill/>
          </a:ln>
        </p:spPr>
      </p:pic>
      <p:sp>
        <p:nvSpPr>
          <p:cNvPr id="746" name="Google Shape;746;p6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8"/>
        <p:cNvGrpSpPr/>
        <p:nvPr/>
      </p:nvGrpSpPr>
      <p:grpSpPr>
        <a:xfrm>
          <a:off x="0" y="0"/>
          <a:ext cx="0" cy="0"/>
          <a:chOff x="0" y="0"/>
          <a:chExt cx="0" cy="0"/>
        </a:xfrm>
      </p:grpSpPr>
      <p:sp>
        <p:nvSpPr>
          <p:cNvPr id="859" name="Google Shape;859;p75"/>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860" name="Google Shape;860;p75"/>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861" name="Google Shape;861;p75"/>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862" name="Google Shape;862;p75"/>
          <p:cNvPicPr preferRelativeResize="0"/>
          <p:nvPr/>
        </p:nvPicPr>
        <p:blipFill rotWithShape="1">
          <a:blip r:embed="rId22">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0"/>
        <p:cNvGrpSpPr/>
        <p:nvPr/>
      </p:nvGrpSpPr>
      <p:grpSpPr>
        <a:xfrm>
          <a:off x="0" y="0"/>
          <a:ext cx="0" cy="0"/>
          <a:chOff x="0" y="0"/>
          <a:chExt cx="0" cy="0"/>
        </a:xfrm>
      </p:grpSpPr>
      <p:sp>
        <p:nvSpPr>
          <p:cNvPr id="1191" name="Google Shape;1191;p96"/>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192" name="Google Shape;1192;p96"/>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1193" name="Google Shape;1193;p96"/>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1194" name="Google Shape;1194;p9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2"/>
        <p:cNvGrpSpPr/>
        <p:nvPr/>
      </p:nvGrpSpPr>
      <p:grpSpPr>
        <a:xfrm>
          <a:off x="0" y="0"/>
          <a:ext cx="0" cy="0"/>
          <a:chOff x="0" y="0"/>
          <a:chExt cx="0" cy="0"/>
        </a:xfrm>
      </p:grpSpPr>
      <p:sp>
        <p:nvSpPr>
          <p:cNvPr id="1293" name="Google Shape;1293;p105"/>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294" name="Google Shape;1294;p105"/>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1295" name="Google Shape;1295;p105"/>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96" name="Google Shape;1296;p105"/>
          <p:cNvPicPr preferRelativeResize="0"/>
          <p:nvPr/>
        </p:nvPicPr>
        <p:blipFill rotWithShape="1">
          <a:blip r:embed="rId14">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85.xml"/><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hyperlink" Target="http://bit.ly/3BUBxbx"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42.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118"/>
          <p:cNvSpPr txBox="1">
            <a:spLocks noGrp="1"/>
          </p:cNvSpPr>
          <p:nvPr>
            <p:ph type="title"/>
          </p:nvPr>
        </p:nvSpPr>
        <p:spPr>
          <a:xfrm>
            <a:off x="12783" y="-31960"/>
            <a:ext cx="91599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Workshop guide</a:t>
            </a:r>
            <a:endParaRPr/>
          </a:p>
        </p:txBody>
      </p:sp>
      <p:sp>
        <p:nvSpPr>
          <p:cNvPr id="1459" name="Google Shape;1459;p118"/>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p>
            <a:pPr marL="0" lvl="0" indent="0" algn="ctr" rtl="0">
              <a:lnSpc>
                <a:spcPct val="100000"/>
              </a:lnSpc>
              <a:spcBef>
                <a:spcPts val="0"/>
              </a:spcBef>
              <a:spcAft>
                <a:spcPts val="0"/>
              </a:spcAft>
              <a:buClr>
                <a:srgbClr val="006FB6"/>
              </a:buClr>
              <a:buSzPts val="4400"/>
              <a:buNone/>
            </a:pPr>
            <a:r>
              <a:rPr lang="en-US">
                <a:solidFill>
                  <a:srgbClr val="006FB6"/>
                </a:solidFill>
              </a:rPr>
              <a:t>Be My Helper</a:t>
            </a:r>
            <a:endParaRPr/>
          </a:p>
        </p:txBody>
      </p:sp>
      <p:sp>
        <p:nvSpPr>
          <p:cNvPr id="1460" name="Google Shape;1460;p118"/>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p>
            <a:pPr marL="0" lvl="0" indent="0" algn="l" rtl="0">
              <a:lnSpc>
                <a:spcPct val="100000"/>
              </a:lnSpc>
              <a:spcBef>
                <a:spcPts val="0"/>
              </a:spcBef>
              <a:spcAft>
                <a:spcPts val="0"/>
              </a:spcAft>
              <a:buClr>
                <a:srgbClr val="006FB6"/>
              </a:buClr>
              <a:buSzPts val="4000"/>
              <a:buNone/>
            </a:pPr>
            <a:r>
              <a:rPr lang="en-US" sz="4000">
                <a:solidFill>
                  <a:srgbClr val="006FB6"/>
                </a:solidFill>
              </a:rPr>
              <a:t>Facilitator: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marL="228600" lvl="0" indent="0" algn="l" rtl="0">
              <a:lnSpc>
                <a:spcPct val="100000"/>
              </a:lnSpc>
              <a:spcBef>
                <a:spcPts val="1000"/>
              </a:spcBef>
              <a:spcAft>
                <a:spcPts val="0"/>
              </a:spcAft>
              <a:buClr>
                <a:srgbClr val="0771BA"/>
              </a:buClr>
              <a:buSzPts val="3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2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fontScale="90000"/>
          </a:bodyPr>
          <a:lstStyle/>
          <a:p>
            <a:pPr marL="0" lvl="0" indent="0" algn="l" rtl="0">
              <a:lnSpc>
                <a:spcPct val="90000"/>
              </a:lnSpc>
              <a:spcBef>
                <a:spcPts val="0"/>
              </a:spcBef>
              <a:spcAft>
                <a:spcPts val="0"/>
              </a:spcAft>
              <a:buClr>
                <a:srgbClr val="0771BA"/>
              </a:buClr>
              <a:buSzPct val="44444"/>
              <a:buFont typeface="Calibri"/>
              <a:buNone/>
            </a:pPr>
            <a:r>
              <a:rPr lang="en-US" sz="4500"/>
              <a:t>Show me a letter and show me a word</a:t>
            </a:r>
            <a:endParaRPr/>
          </a:p>
        </p:txBody>
      </p:sp>
      <p:sp>
        <p:nvSpPr>
          <p:cNvPr id="1557" name="Google Shape;1557;p127"/>
          <p:cNvSpPr txBox="1">
            <a:spLocks noGrp="1"/>
          </p:cNvSpPr>
          <p:nvPr>
            <p:ph type="body" idx="1"/>
          </p:nvPr>
        </p:nvSpPr>
        <p:spPr>
          <a:xfrm>
            <a:off x="8818038" y="3862234"/>
            <a:ext cx="3306900" cy="26799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6FB6"/>
              </a:buClr>
              <a:buSzPts val="2400"/>
              <a:buChar char="•"/>
            </a:pPr>
            <a:r>
              <a:rPr lang="en-US"/>
              <a:t>Explain to your child that letters work together to make words. </a:t>
            </a:r>
            <a:endParaRPr/>
          </a:p>
        </p:txBody>
      </p:sp>
      <p:sp>
        <p:nvSpPr>
          <p:cNvPr id="1558" name="Google Shape;1558;p127"/>
          <p:cNvSpPr txBox="1">
            <a:spLocks noGrp="1"/>
          </p:cNvSpPr>
          <p:nvPr>
            <p:ph type="body" idx="3"/>
          </p:nvPr>
        </p:nvSpPr>
        <p:spPr>
          <a:xfrm>
            <a:off x="266260" y="1302589"/>
            <a:ext cx="4083900" cy="4728900"/>
          </a:xfrm>
          <a:prstGeom prst="rect">
            <a:avLst/>
          </a:prstGeom>
          <a:noFill/>
          <a:ln>
            <a:noFill/>
          </a:ln>
        </p:spPr>
        <p:txBody>
          <a:bodyPr spcFirstLastPara="1" wrap="square" lIns="91425" tIns="45700" rIns="91425" bIns="45700" anchor="ctr" anchorCtr="0">
            <a:noAutofit/>
          </a:bodyPr>
          <a:lstStyle/>
          <a:p>
            <a:pPr marL="457200" lvl="0" indent="-355600" algn="l" rtl="0">
              <a:lnSpc>
                <a:spcPct val="90000"/>
              </a:lnSpc>
              <a:spcBef>
                <a:spcPts val="1000"/>
              </a:spcBef>
              <a:spcAft>
                <a:spcPts val="0"/>
              </a:spcAft>
              <a:buClr>
                <a:srgbClr val="006FB6"/>
              </a:buClr>
              <a:buSzPts val="3600"/>
              <a:buChar char="•"/>
            </a:pPr>
            <a:r>
              <a:rPr lang="en-US" b="1"/>
              <a:t>Adult: </a:t>
            </a:r>
            <a:r>
              <a:rPr lang="en-US"/>
              <a:t>“Can you use your finger to circle or underline a </a:t>
            </a:r>
            <a:r>
              <a:rPr lang="en-US" b="1"/>
              <a:t>letter</a:t>
            </a:r>
            <a:r>
              <a:rPr lang="en-US"/>
              <a:t> in the book?” </a:t>
            </a:r>
            <a:endParaRPr/>
          </a:p>
          <a:p>
            <a:pPr marL="457200" lvl="0" indent="-127000" algn="l" rtl="0">
              <a:lnSpc>
                <a:spcPct val="90000"/>
              </a:lnSpc>
              <a:spcBef>
                <a:spcPts val="1000"/>
              </a:spcBef>
              <a:spcAft>
                <a:spcPts val="0"/>
              </a:spcAft>
              <a:buClr>
                <a:srgbClr val="006FB6"/>
              </a:buClr>
              <a:buSzPts val="4000"/>
              <a:buNone/>
            </a:pPr>
            <a:endParaRPr/>
          </a:p>
          <a:p>
            <a:pPr marL="457200" lvl="0" indent="-355600" algn="l" rtl="0">
              <a:lnSpc>
                <a:spcPct val="90000"/>
              </a:lnSpc>
              <a:spcBef>
                <a:spcPts val="1000"/>
              </a:spcBef>
              <a:spcAft>
                <a:spcPts val="0"/>
              </a:spcAft>
              <a:buClr>
                <a:srgbClr val="006FB6"/>
              </a:buClr>
              <a:buSzPts val="3600"/>
              <a:buChar char="•"/>
            </a:pPr>
            <a:r>
              <a:rPr lang="en-US" b="1"/>
              <a:t>Adult</a:t>
            </a:r>
            <a:r>
              <a:rPr lang="en-US"/>
              <a:t>: “Now use your finger to circle or underline a </a:t>
            </a:r>
            <a:r>
              <a:rPr lang="en-US" b="1"/>
              <a:t>word</a:t>
            </a:r>
            <a:r>
              <a:rPr lang="en-US"/>
              <a:t> in a book.” </a:t>
            </a:r>
            <a:endParaRPr/>
          </a:p>
        </p:txBody>
      </p:sp>
      <p:pic>
        <p:nvPicPr>
          <p:cNvPr id="1559" name="Google Shape;1559;p127" descr="Open book"/>
          <p:cNvPicPr preferRelativeResize="0">
            <a:picLocks noGrp="1"/>
          </p:cNvPicPr>
          <p:nvPr>
            <p:ph type="pic" idx="2"/>
          </p:nvPr>
        </p:nvPicPr>
        <p:blipFill rotWithShape="1">
          <a:blip r:embed="rId3">
            <a:alphaModFix/>
          </a:blip>
          <a:srcRect l="7512" r="7503"/>
          <a:stretch/>
        </p:blipFill>
        <p:spPr>
          <a:xfrm>
            <a:off x="9406805" y="1251284"/>
            <a:ext cx="2129400" cy="2504700"/>
          </a:xfrm>
          <a:prstGeom prst="rect">
            <a:avLst/>
          </a:prstGeom>
          <a:noFill/>
          <a:ln>
            <a:noFill/>
          </a:ln>
        </p:spPr>
      </p:pic>
      <p:cxnSp>
        <p:nvCxnSpPr>
          <p:cNvPr id="1560" name="Google Shape;1560;p127"/>
          <p:cNvCxnSpPr/>
          <p:nvPr/>
        </p:nvCxnSpPr>
        <p:spPr>
          <a:xfrm rot="10800000">
            <a:off x="10771632" y="2446224"/>
            <a:ext cx="0" cy="1174800"/>
          </a:xfrm>
          <a:prstGeom prst="straightConnector1">
            <a:avLst/>
          </a:prstGeom>
          <a:noFill/>
          <a:ln w="123825" cap="flat" cmpd="sng">
            <a:solidFill>
              <a:srgbClr val="006FB6"/>
            </a:solidFill>
            <a:prstDash val="solid"/>
            <a:round/>
            <a:headEnd type="none" w="sm" len="sm"/>
            <a:tailEnd type="triangle" w="med" len="med"/>
          </a:ln>
        </p:spPr>
      </p:cxnSp>
      <p:pic>
        <p:nvPicPr>
          <p:cNvPr id="1561" name="Google Shape;1561;p127" descr="A zebra standing on top of each other&#10;&#10;Description automatically generated"/>
          <p:cNvPicPr preferRelativeResize="0">
            <a:picLocks noGrp="1"/>
          </p:cNvPicPr>
          <p:nvPr>
            <p:ph type="pic" idx="4"/>
          </p:nvPr>
        </p:nvPicPr>
        <p:blipFill rotWithShape="1">
          <a:blip r:embed="rId4">
            <a:alphaModFix/>
          </a:blip>
          <a:srcRect l="5236" r="5237"/>
          <a:stretch/>
        </p:blipFill>
        <p:spPr>
          <a:xfrm>
            <a:off x="4599910" y="1926645"/>
            <a:ext cx="3747900" cy="3470701"/>
          </a:xfrm>
          <a:prstGeom prst="rect">
            <a:avLst/>
          </a:prstGeom>
          <a:noFill/>
          <a:ln w="22225" cap="flat" cmpd="sng">
            <a:solidFill>
              <a:srgbClr val="666666"/>
            </a:solidFill>
            <a:prstDash val="solid"/>
            <a:round/>
            <a:headEnd type="none" w="sm" len="sm"/>
            <a:tailEnd type="none" w="sm" len="sm"/>
          </a:ln>
        </p:spPr>
      </p:pic>
      <p:pic>
        <p:nvPicPr>
          <p:cNvPr id="1562" name="Google Shape;1562;p127" descr="Right pointing backhand index"/>
          <p:cNvPicPr preferRelativeResize="0"/>
          <p:nvPr/>
        </p:nvPicPr>
        <p:blipFill rotWithShape="1">
          <a:blip r:embed="rId5">
            <a:alphaModFix/>
          </a:blip>
          <a:srcRect/>
          <a:stretch/>
        </p:blipFill>
        <p:spPr>
          <a:xfrm rot="-5400000">
            <a:off x="4697447" y="4940023"/>
            <a:ext cx="1091597" cy="1091597"/>
          </a:xfrm>
          <a:prstGeom prst="rect">
            <a:avLst/>
          </a:prstGeom>
          <a:noFill/>
          <a:ln>
            <a:noFill/>
          </a:ln>
        </p:spPr>
      </p:pic>
      <p:pic>
        <p:nvPicPr>
          <p:cNvPr id="1563" name="Google Shape;1563;p127"/>
          <p:cNvPicPr preferRelativeResize="0"/>
          <p:nvPr/>
        </p:nvPicPr>
        <p:blipFill rotWithShape="1">
          <a:blip r:embed="rId6">
            <a:alphaModFix/>
          </a:blip>
          <a:srcRect t="-1666"/>
          <a:stretch/>
        </p:blipFill>
        <p:spPr>
          <a:xfrm>
            <a:off x="10103175" y="5687650"/>
            <a:ext cx="487225" cy="7212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2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6FB6"/>
              </a:buClr>
              <a:buSzPts val="5000"/>
              <a:buFont typeface="Calibri"/>
              <a:buNone/>
            </a:pPr>
            <a:r>
              <a:rPr lang="en-US"/>
              <a:t>One step at a time</a:t>
            </a:r>
            <a:endParaRPr/>
          </a:p>
        </p:txBody>
      </p:sp>
      <p:sp>
        <p:nvSpPr>
          <p:cNvPr id="1569" name="Google Shape;1569;p128"/>
          <p:cNvSpPr txBox="1">
            <a:spLocks noGrp="1"/>
          </p:cNvSpPr>
          <p:nvPr>
            <p:ph type="body" idx="2"/>
          </p:nvPr>
        </p:nvSpPr>
        <p:spPr>
          <a:xfrm>
            <a:off x="6889738" y="1811338"/>
            <a:ext cx="4443600" cy="36402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rgbClr val="006FB6"/>
              </a:buClr>
              <a:buSzPts val="2800"/>
              <a:buFont typeface="Arial"/>
              <a:buChar char="•"/>
            </a:pPr>
            <a:r>
              <a:rPr lang="en-US" sz="3200"/>
              <a:t>Take as much time with each step as your child needs before moving on to the next step. </a:t>
            </a:r>
            <a:endParaRPr/>
          </a:p>
          <a:p>
            <a:pPr marL="457200" marR="0" lvl="0" indent="-228600" algn="l" rtl="0">
              <a:lnSpc>
                <a:spcPct val="90000"/>
              </a:lnSpc>
              <a:spcBef>
                <a:spcPts val="1000"/>
              </a:spcBef>
              <a:spcAft>
                <a:spcPts val="0"/>
              </a:spcAft>
              <a:buClr>
                <a:srgbClr val="006FB6"/>
              </a:buClr>
              <a:buSzPts val="2800"/>
              <a:buFont typeface="Arial"/>
              <a:buNone/>
            </a:pPr>
            <a:endParaRPr/>
          </a:p>
        </p:txBody>
      </p:sp>
      <p:pic>
        <p:nvPicPr>
          <p:cNvPr id="1570" name="Google Shape;1570;p128" descr="A picture containing person, indoor, table, child&#10;&#10;Description automatically generated"/>
          <p:cNvPicPr preferRelativeResize="0">
            <a:picLocks noGrp="1"/>
          </p:cNvPicPr>
          <p:nvPr>
            <p:ph type="pic" idx="2"/>
          </p:nvPr>
        </p:nvPicPr>
        <p:blipFill rotWithShape="1">
          <a:blip r:embed="rId3">
            <a:alphaModFix/>
          </a:blip>
          <a:srcRect l="13954" t="13606" r="11817"/>
          <a:stretch/>
        </p:blipFill>
        <p:spPr>
          <a:xfrm rot="10800000">
            <a:off x="1353310" y="1811337"/>
            <a:ext cx="4297681" cy="3751308"/>
          </a:xfrm>
          <a:prstGeom prst="rect">
            <a:avLst/>
          </a:prstGeom>
          <a:noFill/>
          <a:ln w="22225" cap="flat" cmpd="sng">
            <a:solidFill>
              <a:srgbClr val="666666"/>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12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a:t>Multilingual families</a:t>
            </a:r>
            <a:endParaRPr/>
          </a:p>
        </p:txBody>
      </p:sp>
      <p:sp>
        <p:nvSpPr>
          <p:cNvPr id="1576" name="Google Shape;1576;p129"/>
          <p:cNvSpPr txBox="1"/>
          <p:nvPr/>
        </p:nvSpPr>
        <p:spPr>
          <a:xfrm>
            <a:off x="4060300" y="1754625"/>
            <a:ext cx="7660200" cy="14028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1000"/>
              </a:spcBef>
              <a:spcAft>
                <a:spcPts val="0"/>
              </a:spcAft>
              <a:buClr>
                <a:srgbClr val="000000"/>
              </a:buClr>
              <a:buSzPts val="3200"/>
              <a:buFont typeface="Arial"/>
              <a:buNone/>
            </a:pPr>
            <a:r>
              <a:rPr lang="en-US" sz="3200" b="0" i="0" u="none" strike="noStrike" cap="none">
                <a:solidFill>
                  <a:srgbClr val="006FB6"/>
                </a:solidFill>
                <a:latin typeface="Calibri"/>
                <a:ea typeface="Calibri"/>
                <a:cs typeface="Calibri"/>
                <a:sym typeface="Calibri"/>
              </a:rPr>
              <a:t>Compare and make connections between your home language and English. </a:t>
            </a:r>
            <a:endParaRPr sz="3200" b="0" i="0" u="none" strike="noStrike" cap="none">
              <a:solidFill>
                <a:srgbClr val="006FB6"/>
              </a:solidFill>
              <a:latin typeface="Calibri"/>
              <a:ea typeface="Calibri"/>
              <a:cs typeface="Calibri"/>
              <a:sym typeface="Calibri"/>
            </a:endParaRPr>
          </a:p>
        </p:txBody>
      </p:sp>
      <p:pic>
        <p:nvPicPr>
          <p:cNvPr id="1577" name="Google Shape;1577;p129"/>
          <p:cNvPicPr preferRelativeResize="0"/>
          <p:nvPr/>
        </p:nvPicPr>
        <p:blipFill rotWithShape="1">
          <a:blip r:embed="rId3">
            <a:alphaModFix/>
          </a:blip>
          <a:srcRect/>
          <a:stretch/>
        </p:blipFill>
        <p:spPr>
          <a:xfrm>
            <a:off x="2004775" y="2032400"/>
            <a:ext cx="847250" cy="847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582" name="Google Shape;1582;p130"/>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800"/>
              <a:buNone/>
            </a:pPr>
            <a:r>
              <a:rPr lang="en-US">
                <a:solidFill>
                  <a:srgbClr val="006FB6"/>
                </a:solidFill>
              </a:rPr>
              <a:t>Can you follow along with your finger?</a:t>
            </a:r>
            <a:endParaRPr/>
          </a:p>
        </p:txBody>
      </p:sp>
      <p:sp>
        <p:nvSpPr>
          <p:cNvPr id="1583" name="Google Shape;1583;p130"/>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800"/>
              <a:buNone/>
            </a:pPr>
            <a:r>
              <a:rPr lang="en-US">
                <a:solidFill>
                  <a:srgbClr val="006FB6"/>
                </a:solidFill>
              </a:rPr>
              <a:t>When I end this line, where do my eyes go next?</a:t>
            </a:r>
            <a:endParaRPr>
              <a:solidFill>
                <a:srgbClr val="006FB6"/>
              </a:solidFill>
            </a:endParaRPr>
          </a:p>
        </p:txBody>
      </p:sp>
      <p:sp>
        <p:nvSpPr>
          <p:cNvPr id="1584" name="Google Shape;1584;p130"/>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2800"/>
              <a:buNone/>
            </a:pPr>
            <a:r>
              <a:rPr lang="en-US">
                <a:solidFill>
                  <a:srgbClr val="006FB6"/>
                </a:solidFill>
              </a:rPr>
              <a:t>Do you see this letter? It’s the letter “t.” Can you find another “t” on the page?</a:t>
            </a:r>
            <a:endParaRPr/>
          </a:p>
        </p:txBody>
      </p:sp>
      <p:sp>
        <p:nvSpPr>
          <p:cNvPr id="1585" name="Google Shape;1585;p130"/>
          <p:cNvSpPr txBox="1">
            <a:spLocks noGrp="1"/>
          </p:cNvSpPr>
          <p:nvPr>
            <p:ph type="ctrTitle"/>
          </p:nvPr>
        </p:nvSpPr>
        <p:spPr>
          <a:xfrm>
            <a:off x="820225" y="0"/>
            <a:ext cx="113718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Reading = conversation</a:t>
            </a:r>
            <a:endParaRPr/>
          </a:p>
        </p:txBody>
      </p:sp>
      <p:pic>
        <p:nvPicPr>
          <p:cNvPr id="1586" name="Google Shape;1586;p130"/>
          <p:cNvPicPr preferRelativeResize="0"/>
          <p:nvPr/>
        </p:nvPicPr>
        <p:blipFill rotWithShape="1">
          <a:blip r:embed="rId3">
            <a:alphaModFix/>
          </a:blip>
          <a:srcRect t="-1666"/>
          <a:stretch/>
        </p:blipFill>
        <p:spPr>
          <a:xfrm>
            <a:off x="240925" y="86525"/>
            <a:ext cx="678450" cy="1004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13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6FB6"/>
              </a:buClr>
              <a:buSzPts val="5000"/>
              <a:buFont typeface="Calibri"/>
              <a:buNone/>
            </a:pPr>
            <a:r>
              <a:rPr lang="en-US"/>
              <a:t>Practice time</a:t>
            </a:r>
            <a:endParaRPr/>
          </a:p>
        </p:txBody>
      </p:sp>
      <p:sp>
        <p:nvSpPr>
          <p:cNvPr id="1592" name="Google Shape;1592;p131"/>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800"/>
              <a:buNone/>
            </a:pPr>
            <a:r>
              <a:rPr lang="en-US" sz="3200"/>
              <a:t>Hand your child a book.</a:t>
            </a:r>
            <a:endParaRPr/>
          </a:p>
        </p:txBody>
      </p:sp>
      <p:sp>
        <p:nvSpPr>
          <p:cNvPr id="1593" name="Google Shape;1593;p131"/>
          <p:cNvSpPr txBox="1">
            <a:spLocks noGrp="1"/>
          </p:cNvSpPr>
          <p:nvPr>
            <p:ph type="body" idx="2"/>
          </p:nvPr>
        </p:nvSpPr>
        <p:spPr>
          <a:xfrm>
            <a:off x="1628000" y="2592250"/>
            <a:ext cx="4189200" cy="2435100"/>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90000"/>
              </a:lnSpc>
              <a:spcBef>
                <a:spcPts val="0"/>
              </a:spcBef>
              <a:spcAft>
                <a:spcPts val="0"/>
              </a:spcAft>
              <a:buClr>
                <a:schemeClr val="dk1"/>
              </a:buClr>
              <a:buSzPct val="34375"/>
              <a:buFont typeface="Arial"/>
              <a:buNone/>
            </a:pPr>
            <a:r>
              <a:rPr lang="en-US" sz="3200"/>
              <a:t>Ask them:</a:t>
            </a:r>
            <a:endParaRPr sz="3200"/>
          </a:p>
          <a:p>
            <a:pPr marL="457200" lvl="0" indent="-379730" algn="l" rtl="0">
              <a:lnSpc>
                <a:spcPct val="90000"/>
              </a:lnSpc>
              <a:spcBef>
                <a:spcPts val="0"/>
              </a:spcBef>
              <a:spcAft>
                <a:spcPts val="0"/>
              </a:spcAft>
              <a:buSzPct val="87500"/>
              <a:buChar char="●"/>
            </a:pPr>
            <a:r>
              <a:rPr lang="en-US" sz="3200"/>
              <a:t>How do we hold books?</a:t>
            </a:r>
            <a:endParaRPr sz="3200"/>
          </a:p>
          <a:p>
            <a:pPr marL="457200" lvl="0" indent="-379730" algn="l" rtl="0">
              <a:lnSpc>
                <a:spcPct val="90000"/>
              </a:lnSpc>
              <a:spcBef>
                <a:spcPts val="0"/>
              </a:spcBef>
              <a:spcAft>
                <a:spcPts val="0"/>
              </a:spcAft>
              <a:buSzPct val="87500"/>
              <a:buChar char="●"/>
            </a:pPr>
            <a:r>
              <a:rPr lang="en-US" sz="3200"/>
              <a:t>Where’s the front cover?</a:t>
            </a:r>
            <a:endParaRPr sz="3200"/>
          </a:p>
          <a:p>
            <a:pPr marL="457200" lvl="0" indent="-379730" algn="l" rtl="0">
              <a:lnSpc>
                <a:spcPct val="90000"/>
              </a:lnSpc>
              <a:spcBef>
                <a:spcPts val="0"/>
              </a:spcBef>
              <a:spcAft>
                <a:spcPts val="0"/>
              </a:spcAft>
              <a:buSzPct val="87500"/>
              <a:buChar char="●"/>
            </a:pPr>
            <a:r>
              <a:rPr lang="en-US" sz="3200"/>
              <a:t>Where’s the back?</a:t>
            </a:r>
            <a:endParaRPr sz="3200"/>
          </a:p>
          <a:p>
            <a:pPr marL="457200" lvl="0" indent="-379730" algn="l" rtl="0">
              <a:lnSpc>
                <a:spcPct val="90000"/>
              </a:lnSpc>
              <a:spcBef>
                <a:spcPts val="0"/>
              </a:spcBef>
              <a:spcAft>
                <a:spcPts val="0"/>
              </a:spcAft>
              <a:buSzPct val="87500"/>
              <a:buChar char="●"/>
            </a:pPr>
            <a:r>
              <a:rPr lang="en-US" sz="3200"/>
              <a:t>Can you turn the pages while I read?</a:t>
            </a:r>
            <a:endParaRPr sz="3200"/>
          </a:p>
        </p:txBody>
      </p:sp>
      <p:sp>
        <p:nvSpPr>
          <p:cNvPr id="1594" name="Google Shape;1594;p131"/>
          <p:cNvSpPr txBox="1">
            <a:spLocks noGrp="1"/>
          </p:cNvSpPr>
          <p:nvPr>
            <p:ph type="body" idx="3"/>
          </p:nvPr>
        </p:nvSpPr>
        <p:spPr>
          <a:xfrm>
            <a:off x="1655384" y="5046378"/>
            <a:ext cx="3393900" cy="1055700"/>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SzPct val="87500"/>
              <a:buNone/>
            </a:pPr>
            <a:r>
              <a:rPr lang="en-US" sz="3200"/>
              <a:t>Thank your child for being your helper!</a:t>
            </a:r>
            <a:endParaRPr/>
          </a:p>
        </p:txBody>
      </p:sp>
      <p:sp>
        <p:nvSpPr>
          <p:cNvPr id="1595" name="Google Shape;1595;p131"/>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80000"/>
              </a:lnSpc>
              <a:spcBef>
                <a:spcPts val="1000"/>
              </a:spcBef>
              <a:spcAft>
                <a:spcPts val="0"/>
              </a:spcAft>
              <a:buClr>
                <a:srgbClr val="006FB6"/>
              </a:buClr>
              <a:buSzPts val="7000"/>
              <a:buFont typeface="Arial"/>
              <a:buNone/>
            </a:pPr>
            <a:r>
              <a:rPr lang="en-US" sz="6475"/>
              <a:t>1</a:t>
            </a:r>
            <a:endParaRPr/>
          </a:p>
        </p:txBody>
      </p:sp>
      <p:sp>
        <p:nvSpPr>
          <p:cNvPr id="1596" name="Google Shape;1596;p131"/>
          <p:cNvSpPr txBox="1">
            <a:spLocks noGrp="1"/>
          </p:cNvSpPr>
          <p:nvPr>
            <p:ph type="body" idx="5"/>
          </p:nvPr>
        </p:nvSpPr>
        <p:spPr>
          <a:xfrm>
            <a:off x="698497" y="5046378"/>
            <a:ext cx="847200" cy="1055700"/>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80000"/>
              </a:lnSpc>
              <a:spcBef>
                <a:spcPts val="1000"/>
              </a:spcBef>
              <a:spcAft>
                <a:spcPts val="0"/>
              </a:spcAft>
              <a:buClr>
                <a:srgbClr val="006FB6"/>
              </a:buClr>
              <a:buSzPts val="7000"/>
              <a:buFont typeface="Arial"/>
              <a:buNone/>
            </a:pPr>
            <a:r>
              <a:rPr lang="en-US" sz="6475"/>
              <a:t>3</a:t>
            </a:r>
            <a:endParaRPr/>
          </a:p>
        </p:txBody>
      </p:sp>
      <p:sp>
        <p:nvSpPr>
          <p:cNvPr id="1597" name="Google Shape;1597;p131"/>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80000"/>
              </a:lnSpc>
              <a:spcBef>
                <a:spcPts val="1000"/>
              </a:spcBef>
              <a:spcAft>
                <a:spcPts val="0"/>
              </a:spcAft>
              <a:buClr>
                <a:srgbClr val="006FB6"/>
              </a:buClr>
              <a:buSzPts val="7000"/>
              <a:buFont typeface="Arial"/>
              <a:buNone/>
            </a:pPr>
            <a:r>
              <a:rPr lang="en-US" sz="6475"/>
              <a:t>2</a:t>
            </a:r>
            <a:endParaRPr/>
          </a:p>
        </p:txBody>
      </p:sp>
      <p:sp>
        <p:nvSpPr>
          <p:cNvPr id="1598" name="Google Shape;1598;p131"/>
          <p:cNvSpPr txBox="1">
            <a:spLocks noGrp="1"/>
          </p:cNvSpPr>
          <p:nvPr>
            <p:ph type="body" idx="13"/>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p>
            <a:pPr marL="241300" lvl="0" indent="-12700" algn="l" rtl="0">
              <a:lnSpc>
                <a:spcPct val="100000"/>
              </a:lnSpc>
              <a:spcBef>
                <a:spcPts val="0"/>
              </a:spcBef>
              <a:spcAft>
                <a:spcPts val="0"/>
              </a:spcAft>
              <a:buSzPts val="3400"/>
              <a:buNone/>
            </a:pPr>
            <a:r>
              <a:rPr lang="en-US" sz="3000"/>
              <a:t>Call me over when you have a question!</a:t>
            </a:r>
            <a:endParaRPr/>
          </a:p>
        </p:txBody>
      </p:sp>
      <p:sp>
        <p:nvSpPr>
          <p:cNvPr id="1599" name="Google Shape;1599;p131"/>
          <p:cNvSpPr>
            <a:spLocks noGrp="1"/>
          </p:cNvSpPr>
          <p:nvPr>
            <p:ph type="pic" idx="9"/>
          </p:nvPr>
        </p:nvSpPr>
        <p:spPr>
          <a:xfrm>
            <a:off x="7967502" y="1420398"/>
            <a:ext cx="3962100" cy="3122700"/>
          </a:xfrm>
          <a:prstGeom prst="rect">
            <a:avLst/>
          </a:prstGeom>
          <a:noFill/>
          <a:ln>
            <a:noFill/>
          </a:ln>
        </p:spPr>
        <p:txBody>
          <a:bodyPr/>
          <a:lstStyle/>
          <a:p>
            <a:endParaRPr lang="en-US"/>
          </a:p>
        </p:txBody>
      </p:sp>
      <p:pic>
        <p:nvPicPr>
          <p:cNvPr id="1600" name="Google Shape;1600;p131"/>
          <p:cNvPicPr preferRelativeResize="0"/>
          <p:nvPr/>
        </p:nvPicPr>
        <p:blipFill rotWithShape="1">
          <a:blip r:embed="rId3">
            <a:alphaModFix/>
          </a:blip>
          <a:srcRect l="7548" r="7536"/>
          <a:stretch/>
        </p:blipFill>
        <p:spPr>
          <a:xfrm>
            <a:off x="7967502" y="1420398"/>
            <a:ext cx="3962194" cy="31227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132"/>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4200"/>
              <a:buFont typeface="Calibri"/>
              <a:buNone/>
            </a:pPr>
            <a:r>
              <a:rPr lang="en-US"/>
              <a:t>Reflect </a:t>
            </a:r>
            <a:endParaRPr/>
          </a:p>
        </p:txBody>
      </p:sp>
      <p:sp>
        <p:nvSpPr>
          <p:cNvPr id="1606" name="Google Shape;1606;p132"/>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p>
            <a:pPr marL="457200" lvl="0" indent="-444500" algn="l" rtl="0">
              <a:lnSpc>
                <a:spcPct val="100000"/>
              </a:lnSpc>
              <a:spcBef>
                <a:spcPts val="2400"/>
              </a:spcBef>
              <a:spcAft>
                <a:spcPts val="0"/>
              </a:spcAft>
              <a:buSzPts val="3400"/>
              <a:buChar char="•"/>
            </a:pPr>
            <a:r>
              <a:rPr lang="en-US"/>
              <a:t>Any questions about the reading tip?</a:t>
            </a:r>
            <a:endParaRPr/>
          </a:p>
          <a:p>
            <a:pPr marL="457200" lvl="0" indent="-444500" algn="l" rtl="0">
              <a:lnSpc>
                <a:spcPct val="100000"/>
              </a:lnSpc>
              <a:spcBef>
                <a:spcPts val="2400"/>
              </a:spcBef>
              <a:spcAft>
                <a:spcPts val="0"/>
              </a:spcAft>
              <a:buSzPts val="3400"/>
              <a:buChar char="•"/>
            </a:pPr>
            <a:r>
              <a:rPr lang="en-US"/>
              <a:t>Turn and talk with your child: Do we feel ready to try this reading tip at home?</a:t>
            </a:r>
            <a:endParaRPr/>
          </a:p>
          <a:p>
            <a:pPr marL="457200" lvl="0" indent="-444500" algn="l" rtl="0">
              <a:lnSpc>
                <a:spcPct val="100000"/>
              </a:lnSpc>
              <a:spcBef>
                <a:spcPts val="2400"/>
              </a:spcBef>
              <a:spcAft>
                <a:spcPts val="0"/>
              </a:spcAft>
              <a:buSzPts val="3400"/>
              <a:buChar char="•"/>
            </a:pPr>
            <a:r>
              <a:rPr lang="en-US"/>
              <a:t>Please share how you might use this at home.</a:t>
            </a:r>
            <a:endParaRPr/>
          </a:p>
        </p:txBody>
      </p:sp>
      <p:sp>
        <p:nvSpPr>
          <p:cNvPr id="1607" name="Google Shape;1607;p132"/>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Font typeface="Noto Sans Symbols"/>
              <a:buNone/>
            </a:pPr>
            <a:r>
              <a:rPr lang="en-US"/>
              <a:t>Your question will help someone else in the room!</a:t>
            </a:r>
            <a:endParaRPr/>
          </a:p>
        </p:txBody>
      </p:sp>
      <p:pic>
        <p:nvPicPr>
          <p:cNvPr id="1608" name="Google Shape;1608;p132" descr="A close up of a logo&#10;&#10;Description automatically generated"/>
          <p:cNvPicPr preferRelativeResize="0">
            <a:picLocks noGrp="1"/>
          </p:cNvPicPr>
          <p:nvPr>
            <p:ph type="pic" idx="2"/>
          </p:nvPr>
        </p:nvPicPr>
        <p:blipFill rotWithShape="1">
          <a:blip r:embed="rId3">
            <a:alphaModFix/>
          </a:blip>
          <a:srcRect l="6932" r="6932"/>
          <a:stretch/>
        </p:blipFill>
        <p:spPr>
          <a:xfrm>
            <a:off x="457146" y="524736"/>
            <a:ext cx="2514599" cy="2935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13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Purposeful play -&gt; learning</a:t>
            </a:r>
            <a:endParaRPr/>
          </a:p>
        </p:txBody>
      </p:sp>
      <p:pic>
        <p:nvPicPr>
          <p:cNvPr id="1614" name="Google Shape;1614;p133"/>
          <p:cNvPicPr preferRelativeResize="0">
            <a:picLocks noGrp="1"/>
          </p:cNvPicPr>
          <p:nvPr>
            <p:ph type="body" idx="1"/>
          </p:nvPr>
        </p:nvPicPr>
        <p:blipFill rotWithShape="1">
          <a:blip r:embed="rId3">
            <a:alphaModFix/>
          </a:blip>
          <a:srcRect/>
          <a:stretch/>
        </p:blipFill>
        <p:spPr>
          <a:xfrm>
            <a:off x="1314974" y="1692275"/>
            <a:ext cx="4569300" cy="4067100"/>
          </a:xfrm>
          <a:prstGeom prst="rect">
            <a:avLst/>
          </a:prstGeom>
          <a:noFill/>
          <a:ln>
            <a:noFill/>
          </a:ln>
        </p:spPr>
      </p:pic>
      <p:sp>
        <p:nvSpPr>
          <p:cNvPr id="1615" name="Google Shape;1615;p133"/>
          <p:cNvSpPr txBox="1">
            <a:spLocks noGrp="1"/>
          </p:cNvSpPr>
          <p:nvPr>
            <p:ph type="body" idx="2"/>
          </p:nvPr>
        </p:nvSpPr>
        <p:spPr>
          <a:xfrm>
            <a:off x="5884338" y="1692275"/>
            <a:ext cx="5122500" cy="410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3600"/>
              <a:buNone/>
            </a:pPr>
            <a:r>
              <a:rPr lang="en-US" b="1"/>
              <a:t>Questions</a:t>
            </a:r>
            <a:r>
              <a:rPr lang="en-US"/>
              <a:t> and </a:t>
            </a:r>
            <a:r>
              <a:rPr lang="en-US" b="1"/>
              <a:t>meaningful conversations </a:t>
            </a:r>
            <a:r>
              <a:rPr lang="en-US"/>
              <a:t>build the foundation of reading!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13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Feedback, please</a:t>
            </a:r>
            <a:endParaRPr/>
          </a:p>
        </p:txBody>
      </p:sp>
      <p:pic>
        <p:nvPicPr>
          <p:cNvPr id="1621" name="Google Shape;1621;p134"/>
          <p:cNvPicPr preferRelativeResize="0">
            <a:picLocks noGrp="1"/>
          </p:cNvPicPr>
          <p:nvPr>
            <p:ph type="pic" idx="2"/>
          </p:nvPr>
        </p:nvPicPr>
        <p:blipFill rotWithShape="1">
          <a:blip r:embed="rId3">
            <a:alphaModFix/>
          </a:blip>
          <a:srcRect l="274" t="-7982" r="274" b="-4522"/>
          <a:stretch/>
        </p:blipFill>
        <p:spPr>
          <a:xfrm>
            <a:off x="8953152" y="1444919"/>
            <a:ext cx="2916937" cy="2596895"/>
          </a:xfrm>
          <a:prstGeom prst="rect">
            <a:avLst/>
          </a:prstGeom>
          <a:noFill/>
          <a:ln>
            <a:noFill/>
          </a:ln>
        </p:spPr>
      </p:pic>
      <p:sp>
        <p:nvSpPr>
          <p:cNvPr id="1622" name="Google Shape;1622;p134"/>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p>
            <a:pPr marL="57150" marR="0" lvl="0" indent="0" algn="l" rtl="0">
              <a:lnSpc>
                <a:spcPct val="90000"/>
              </a:lnSpc>
              <a:spcBef>
                <a:spcPts val="1000"/>
              </a:spcBef>
              <a:spcAft>
                <a:spcPts val="0"/>
              </a:spcAft>
              <a:buClr>
                <a:srgbClr val="006FB6"/>
              </a:buClr>
              <a:buSzPts val="2700"/>
              <a:buFont typeface="Noto Sans Symbols"/>
              <a:buNone/>
            </a:pPr>
            <a:r>
              <a:rPr lang="en-US"/>
              <a:t>Your input improves our time together!</a:t>
            </a:r>
            <a:endParaRPr/>
          </a:p>
          <a:p>
            <a:pPr marL="57150" marR="0" lvl="0" indent="0" algn="l" rtl="0">
              <a:lnSpc>
                <a:spcPct val="90000"/>
              </a:lnSpc>
              <a:spcBef>
                <a:spcPts val="1000"/>
              </a:spcBef>
              <a:spcAft>
                <a:spcPts val="0"/>
              </a:spcAft>
              <a:buClr>
                <a:srgbClr val="006FB6"/>
              </a:buClr>
              <a:buSzPts val="2700"/>
              <a:buFont typeface="Noto Sans Symbols"/>
              <a:buNone/>
            </a:pPr>
            <a:endParaRPr/>
          </a:p>
        </p:txBody>
      </p:sp>
      <p:pic>
        <p:nvPicPr>
          <p:cNvPr id="1623" name="Google Shape;1623;p134" descr="A picture containing person, indoor, blue&#10;&#10;Description automatically generated"/>
          <p:cNvPicPr preferRelativeResize="0">
            <a:picLocks noGrp="1"/>
          </p:cNvPicPr>
          <p:nvPr>
            <p:ph type="pic" idx="3"/>
          </p:nvPr>
        </p:nvPicPr>
        <p:blipFill rotWithShape="1">
          <a:blip r:embed="rId4">
            <a:alphaModFix/>
          </a:blip>
          <a:srcRect l="21828" r="21827"/>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119"/>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6FB6"/>
              </a:buClr>
              <a:buSzPts val="4400"/>
              <a:buFont typeface="Arial"/>
              <a:buNone/>
            </a:pPr>
            <a:r>
              <a:rPr lang="en-US" sz="5000"/>
              <a:t>Be My Helper</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20"/>
          <p:cNvSpPr txBox="1">
            <a:spLocks noGrp="1"/>
          </p:cNvSpPr>
          <p:nvPr>
            <p:ph type="body" idx="1"/>
          </p:nvPr>
        </p:nvSpPr>
        <p:spPr>
          <a:xfrm>
            <a:off x="1660583" y="1489802"/>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Welcome</a:t>
            </a:r>
            <a:endParaRPr/>
          </a:p>
        </p:txBody>
      </p:sp>
      <p:sp>
        <p:nvSpPr>
          <p:cNvPr id="1471" name="Google Shape;1471;p120"/>
          <p:cNvSpPr txBox="1">
            <a:spLocks noGrp="1"/>
          </p:cNvSpPr>
          <p:nvPr>
            <p:ph type="body" idx="3"/>
          </p:nvPr>
        </p:nvSpPr>
        <p:spPr>
          <a:xfrm>
            <a:off x="1660583" y="2653440"/>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Reading tip</a:t>
            </a:r>
            <a:endParaRPr/>
          </a:p>
        </p:txBody>
      </p:sp>
      <p:sp>
        <p:nvSpPr>
          <p:cNvPr id="1472" name="Google Shape;1472;p120"/>
          <p:cNvSpPr txBox="1">
            <a:spLocks noGrp="1"/>
          </p:cNvSpPr>
          <p:nvPr>
            <p:ph type="body" idx="4"/>
          </p:nvPr>
        </p:nvSpPr>
        <p:spPr>
          <a:xfrm>
            <a:off x="1660583" y="3817079"/>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Practice time</a:t>
            </a:r>
            <a:endParaRPr/>
          </a:p>
        </p:txBody>
      </p:sp>
      <p:sp>
        <p:nvSpPr>
          <p:cNvPr id="1473" name="Google Shape;1473;p12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Agenda</a:t>
            </a:r>
            <a:endParaRPr/>
          </a:p>
        </p:txBody>
      </p:sp>
      <p:sp>
        <p:nvSpPr>
          <p:cNvPr id="1474" name="Google Shape;1474;p120"/>
          <p:cNvSpPr txBox="1">
            <a:spLocks noGrp="1"/>
          </p:cNvSpPr>
          <p:nvPr>
            <p:ph type="body" idx="5"/>
          </p:nvPr>
        </p:nvSpPr>
        <p:spPr>
          <a:xfrm>
            <a:off x="1660583" y="4992079"/>
            <a:ext cx="36426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Reflection &amp; updates</a:t>
            </a:r>
            <a:endParaRPr/>
          </a:p>
        </p:txBody>
      </p:sp>
      <p:pic>
        <p:nvPicPr>
          <p:cNvPr id="1475" name="Google Shape;1475;p120"/>
          <p:cNvPicPr preferRelativeResize="0">
            <a:picLocks noGrp="1"/>
          </p:cNvPicPr>
          <p:nvPr>
            <p:ph type="body" idx="6"/>
          </p:nvPr>
        </p:nvPicPr>
        <p:blipFill rotWithShape="1">
          <a:blip r:embed="rId3">
            <a:alphaModFix/>
          </a:blip>
          <a:srcRect/>
          <a:stretch/>
        </p:blipFill>
        <p:spPr>
          <a:xfrm>
            <a:off x="912540" y="1504823"/>
            <a:ext cx="573000" cy="908400"/>
          </a:xfrm>
          <a:prstGeom prst="rect">
            <a:avLst/>
          </a:prstGeom>
          <a:noFill/>
          <a:ln>
            <a:noFill/>
          </a:ln>
        </p:spPr>
      </p:pic>
      <p:pic>
        <p:nvPicPr>
          <p:cNvPr id="1476" name="Google Shape;1476;p120"/>
          <p:cNvPicPr preferRelativeResize="0">
            <a:picLocks noGrp="1"/>
          </p:cNvPicPr>
          <p:nvPr>
            <p:ph type="body" idx="7"/>
          </p:nvPr>
        </p:nvPicPr>
        <p:blipFill rotWithShape="1">
          <a:blip r:embed="rId4">
            <a:alphaModFix/>
          </a:blip>
          <a:srcRect/>
          <a:stretch/>
        </p:blipFill>
        <p:spPr>
          <a:xfrm>
            <a:off x="693738" y="2821020"/>
            <a:ext cx="758700" cy="710400"/>
          </a:xfrm>
          <a:prstGeom prst="rect">
            <a:avLst/>
          </a:prstGeom>
          <a:noFill/>
          <a:ln>
            <a:noFill/>
          </a:ln>
        </p:spPr>
      </p:pic>
      <p:pic>
        <p:nvPicPr>
          <p:cNvPr id="1477" name="Google Shape;1477;p120"/>
          <p:cNvPicPr preferRelativeResize="0">
            <a:picLocks noGrp="1"/>
          </p:cNvPicPr>
          <p:nvPr>
            <p:ph type="body" idx="8"/>
          </p:nvPr>
        </p:nvPicPr>
        <p:blipFill rotWithShape="1">
          <a:blip r:embed="rId5">
            <a:alphaModFix/>
          </a:blip>
          <a:srcRect/>
          <a:stretch/>
        </p:blipFill>
        <p:spPr>
          <a:xfrm>
            <a:off x="676611" y="3936650"/>
            <a:ext cx="793200" cy="714300"/>
          </a:xfrm>
          <a:prstGeom prst="rect">
            <a:avLst/>
          </a:prstGeom>
          <a:noFill/>
          <a:ln>
            <a:noFill/>
          </a:ln>
        </p:spPr>
      </p:pic>
      <p:pic>
        <p:nvPicPr>
          <p:cNvPr id="1478" name="Google Shape;1478;p120"/>
          <p:cNvPicPr preferRelativeResize="0">
            <a:picLocks noGrp="1"/>
          </p:cNvPicPr>
          <p:nvPr>
            <p:ph type="body" idx="9"/>
          </p:nvPr>
        </p:nvPicPr>
        <p:blipFill rotWithShape="1">
          <a:blip r:embed="rId6">
            <a:alphaModFix/>
          </a:blip>
          <a:srcRect/>
          <a:stretch/>
        </p:blipFill>
        <p:spPr>
          <a:xfrm>
            <a:off x="743965" y="5088376"/>
            <a:ext cx="658500" cy="719400"/>
          </a:xfrm>
          <a:prstGeom prst="rect">
            <a:avLst/>
          </a:prstGeom>
          <a:noFill/>
          <a:ln>
            <a:noFill/>
          </a:ln>
        </p:spPr>
      </p:pic>
      <p:pic>
        <p:nvPicPr>
          <p:cNvPr id="1479" name="Google Shape;1479;p120" descr="A group of people posing for the camera&#10;&#10;Description automatically generated"/>
          <p:cNvPicPr preferRelativeResize="0">
            <a:picLocks noGrp="1"/>
          </p:cNvPicPr>
          <p:nvPr>
            <p:ph type="pic" idx="2"/>
          </p:nvPr>
        </p:nvPicPr>
        <p:blipFill rotWithShape="1">
          <a:blip r:embed="rId7">
            <a:alphaModFix/>
          </a:blip>
          <a:srcRect t="65" b="61"/>
          <a:stretch/>
        </p:blipFill>
        <p:spPr>
          <a:xfrm>
            <a:off x="6174911" y="1558066"/>
            <a:ext cx="5394325" cy="4518024"/>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0" y="-1"/>
            <a:ext cx="9160000" cy="1251200"/>
          </a:xfrm>
          <a:prstGeom prst="rect">
            <a:avLst/>
          </a:prstGeom>
        </p:spPr>
        <p:txBody>
          <a:bodyPr spcFirstLastPara="1" wrap="square" lIns="274300" tIns="45700" rIns="91433" bIns="45700" anchor="ctr" anchorCtr="0">
            <a:normAutofit/>
          </a:bodyPr>
          <a:lstStyle/>
          <a:p>
            <a:r>
              <a:rPr lang="en"/>
              <a:t>Family Confidence Survey</a:t>
            </a:r>
            <a:endParaRPr/>
          </a:p>
        </p:txBody>
      </p:sp>
      <p:sp>
        <p:nvSpPr>
          <p:cNvPr id="104" name="Google Shape;104;p27"/>
          <p:cNvSpPr txBox="1"/>
          <p:nvPr/>
        </p:nvSpPr>
        <p:spPr>
          <a:xfrm>
            <a:off x="518033" y="1666700"/>
            <a:ext cx="5127200" cy="4788963"/>
          </a:xfrm>
          <a:prstGeom prst="rect">
            <a:avLst/>
          </a:prstGeom>
          <a:noFill/>
          <a:ln>
            <a:noFill/>
          </a:ln>
        </p:spPr>
        <p:txBody>
          <a:bodyPr spcFirstLastPara="1" wrap="square" lIns="121900" tIns="121900" rIns="121900" bIns="121900" anchor="t" anchorCtr="0">
            <a:spAutoFit/>
          </a:bodyPr>
          <a:lstStyle/>
          <a:p>
            <a:pPr>
              <a:lnSpc>
                <a:spcPct val="90000"/>
              </a:lnSpc>
            </a:pPr>
            <a:r>
              <a:rPr lang="en" sz="3200" b="1">
                <a:solidFill>
                  <a:srgbClr val="0771BA"/>
                </a:solidFill>
                <a:latin typeface="Calibri"/>
                <a:ea typeface="Calibri"/>
                <a:cs typeface="Calibri"/>
                <a:sym typeface="Calibri"/>
              </a:rPr>
              <a:t>Scan this code to share how you’re feeling about reading with your child. Participants will be entered into a raffle for a $15 gift card. One winner per school will be drawn after the first and last workshops.</a:t>
            </a:r>
            <a:endParaRPr sz="3200" b="1">
              <a:solidFill>
                <a:srgbClr val="0771BA"/>
              </a:solidFill>
              <a:latin typeface="Calibri"/>
              <a:ea typeface="Calibri"/>
              <a:cs typeface="Calibri"/>
              <a:sym typeface="Calibri"/>
            </a:endParaRPr>
          </a:p>
          <a:p>
            <a:pPr>
              <a:lnSpc>
                <a:spcPct val="90000"/>
              </a:lnSpc>
            </a:pPr>
            <a:endParaRPr sz="3467" b="1">
              <a:solidFill>
                <a:srgbClr val="0771BA"/>
              </a:solidFill>
              <a:latin typeface="Calibri"/>
              <a:ea typeface="Calibri"/>
              <a:cs typeface="Calibri"/>
              <a:sym typeface="Calibri"/>
            </a:endParaRPr>
          </a:p>
          <a:p>
            <a:pPr>
              <a:lnSpc>
                <a:spcPct val="90000"/>
              </a:lnSpc>
            </a:pPr>
            <a:r>
              <a:rPr lang="en" sz="3733" b="1" u="sng">
                <a:solidFill>
                  <a:schemeClr val="hlink"/>
                </a:solidFill>
                <a:latin typeface="Calibri"/>
                <a:ea typeface="Calibri"/>
                <a:cs typeface="Calibri"/>
                <a:sym typeface="Calibri"/>
                <a:hlinkClick r:id="rId3"/>
              </a:rPr>
              <a:t>bit.ly/3BUBxbx</a:t>
            </a:r>
            <a:endParaRPr sz="3733" b="1">
              <a:solidFill>
                <a:srgbClr val="0771BA"/>
              </a:solidFill>
              <a:latin typeface="Calibri"/>
              <a:ea typeface="Calibri"/>
              <a:cs typeface="Calibri"/>
              <a:sym typeface="Calibri"/>
            </a:endParaRPr>
          </a:p>
        </p:txBody>
      </p:sp>
      <p:pic>
        <p:nvPicPr>
          <p:cNvPr id="105" name="Google Shape;105;p27"/>
          <p:cNvPicPr preferRelativeResize="0"/>
          <p:nvPr/>
        </p:nvPicPr>
        <p:blipFill>
          <a:blip r:embed="rId4">
            <a:alphaModFix/>
          </a:blip>
          <a:stretch>
            <a:fillRect/>
          </a:stretch>
        </p:blipFill>
        <p:spPr>
          <a:xfrm>
            <a:off x="5715001" y="1461500"/>
            <a:ext cx="5200401" cy="5200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122"/>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492" name="Google Shape;1492;p122"/>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493" name="Google Shape;1493;p122"/>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494" name="Google Shape;1494;p122"/>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495" name="Google Shape;1495;p122"/>
          <p:cNvSpPr txBox="1">
            <a:spLocks noGrp="1"/>
          </p:cNvSpPr>
          <p:nvPr>
            <p:ph type="body" idx="5"/>
          </p:nvPr>
        </p:nvSpPr>
        <p:spPr>
          <a:xfrm>
            <a:off x="1044438" y="1502511"/>
            <a:ext cx="34353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Be prepared.</a:t>
            </a:r>
            <a:endParaRPr/>
          </a:p>
        </p:txBody>
      </p:sp>
      <p:sp>
        <p:nvSpPr>
          <p:cNvPr id="1496" name="Google Shape;1496;p122"/>
          <p:cNvSpPr txBox="1">
            <a:spLocks noGrp="1"/>
          </p:cNvSpPr>
          <p:nvPr>
            <p:ph type="body" idx="6"/>
          </p:nvPr>
        </p:nvSpPr>
        <p:spPr>
          <a:xfrm>
            <a:off x="1046485"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Be present.</a:t>
            </a:r>
            <a:endParaRPr/>
          </a:p>
        </p:txBody>
      </p:sp>
      <p:sp>
        <p:nvSpPr>
          <p:cNvPr id="1497" name="Google Shape;1497;p122"/>
          <p:cNvSpPr txBox="1">
            <a:spLocks noGrp="1"/>
          </p:cNvSpPr>
          <p:nvPr>
            <p:ph type="body" idx="7"/>
          </p:nvPr>
        </p:nvSpPr>
        <p:spPr>
          <a:xfrm>
            <a:off x="1044439"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Be courteous.</a:t>
            </a:r>
            <a:endParaRPr/>
          </a:p>
        </p:txBody>
      </p:sp>
      <p:sp>
        <p:nvSpPr>
          <p:cNvPr id="1498" name="Google Shape;1498;p122"/>
          <p:cNvSpPr txBox="1">
            <a:spLocks noGrp="1"/>
          </p:cNvSpPr>
          <p:nvPr>
            <p:ph type="body" idx="8"/>
          </p:nvPr>
        </p:nvSpPr>
        <p:spPr>
          <a:xfrm>
            <a:off x="1044438"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Ask questions.</a:t>
            </a:r>
            <a:endParaRPr/>
          </a:p>
        </p:txBody>
      </p:sp>
      <p:sp>
        <p:nvSpPr>
          <p:cNvPr id="1499" name="Google Shape;1499;p122"/>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Workshop guidelines</a:t>
            </a:r>
            <a:endParaRPr/>
          </a:p>
        </p:txBody>
      </p:sp>
      <p:pic>
        <p:nvPicPr>
          <p:cNvPr id="1500" name="Google Shape;1500;p122" descr="Icon&#10;&#10;Description automatically generated"/>
          <p:cNvPicPr preferRelativeResize="0"/>
          <p:nvPr/>
        </p:nvPicPr>
        <p:blipFill rotWithShape="1">
          <a:blip r:embed="rId3">
            <a:alphaModFix/>
          </a:blip>
          <a:srcRect/>
          <a:stretch/>
        </p:blipFill>
        <p:spPr>
          <a:xfrm>
            <a:off x="350915" y="1601936"/>
            <a:ext cx="585197" cy="831415"/>
          </a:xfrm>
          <a:prstGeom prst="rect">
            <a:avLst/>
          </a:prstGeom>
          <a:noFill/>
          <a:ln>
            <a:noFill/>
          </a:ln>
        </p:spPr>
      </p:pic>
      <p:pic>
        <p:nvPicPr>
          <p:cNvPr id="1501" name="Google Shape;1501;p122" descr="Icon&#10;&#10;Description automatically generated"/>
          <p:cNvPicPr preferRelativeResize="0"/>
          <p:nvPr/>
        </p:nvPicPr>
        <p:blipFill rotWithShape="1">
          <a:blip r:embed="rId4">
            <a:alphaModFix/>
          </a:blip>
          <a:srcRect/>
          <a:stretch/>
        </p:blipFill>
        <p:spPr>
          <a:xfrm>
            <a:off x="350915" y="5188440"/>
            <a:ext cx="585196" cy="585196"/>
          </a:xfrm>
          <a:prstGeom prst="rect">
            <a:avLst/>
          </a:prstGeom>
          <a:noFill/>
          <a:ln>
            <a:noFill/>
          </a:ln>
        </p:spPr>
      </p:pic>
      <p:pic>
        <p:nvPicPr>
          <p:cNvPr id="1502" name="Google Shape;1502;p122" descr="Icon&#10;&#10;Description automatically generated"/>
          <p:cNvPicPr preferRelativeResize="0"/>
          <p:nvPr/>
        </p:nvPicPr>
        <p:blipFill rotWithShape="1">
          <a:blip r:embed="rId5">
            <a:alphaModFix/>
          </a:blip>
          <a:srcRect/>
          <a:stretch/>
        </p:blipFill>
        <p:spPr>
          <a:xfrm>
            <a:off x="350915" y="4116743"/>
            <a:ext cx="585197" cy="418228"/>
          </a:xfrm>
          <a:prstGeom prst="rect">
            <a:avLst/>
          </a:prstGeom>
          <a:noFill/>
          <a:ln>
            <a:noFill/>
          </a:ln>
        </p:spPr>
      </p:pic>
      <p:pic>
        <p:nvPicPr>
          <p:cNvPr id="1503" name="Google Shape;1503;p122" descr="Icon&#10;&#10;Description automatically generated"/>
          <p:cNvPicPr preferRelativeResize="0"/>
          <p:nvPr/>
        </p:nvPicPr>
        <p:blipFill rotWithShape="1">
          <a:blip r:embed="rId6">
            <a:alphaModFix/>
          </a:blip>
          <a:srcRect/>
          <a:stretch/>
        </p:blipFill>
        <p:spPr>
          <a:xfrm>
            <a:off x="478779" y="2796891"/>
            <a:ext cx="329468" cy="666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123"/>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p>
            <a:pPr marL="0" lvl="0" indent="0" algn="l" rtl="0">
              <a:lnSpc>
                <a:spcPct val="100000"/>
              </a:lnSpc>
              <a:spcBef>
                <a:spcPts val="0"/>
              </a:spcBef>
              <a:spcAft>
                <a:spcPts val="0"/>
              </a:spcAft>
              <a:buClr>
                <a:srgbClr val="006FB6"/>
              </a:buClr>
              <a:buSzPts val="5000"/>
              <a:buFont typeface="Calibri"/>
              <a:buNone/>
            </a:pPr>
            <a:r>
              <a:rPr lang="en-US">
                <a:solidFill>
                  <a:srgbClr val="006FB6"/>
                </a:solidFill>
              </a:rPr>
              <a:t>Be my helper</a:t>
            </a:r>
            <a:endParaRPr/>
          </a:p>
        </p:txBody>
      </p:sp>
      <p:sp>
        <p:nvSpPr>
          <p:cNvPr id="1509" name="Google Shape;1509;p123"/>
          <p:cNvSpPr txBox="1">
            <a:spLocks noGrp="1"/>
          </p:cNvSpPr>
          <p:nvPr>
            <p:ph type="body" idx="1"/>
          </p:nvPr>
        </p:nvSpPr>
        <p:spPr>
          <a:xfrm>
            <a:off x="9374725" y="4159475"/>
            <a:ext cx="2481000" cy="29082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006FB6"/>
              </a:buClr>
              <a:buSzPts val="2100"/>
              <a:buNone/>
            </a:pPr>
            <a:r>
              <a:rPr lang="en-US"/>
              <a:t>Pre-readers need to understand how books (and words in a book) work.</a:t>
            </a:r>
            <a:endParaRPr/>
          </a:p>
          <a:p>
            <a:pPr marL="0" lvl="0" indent="0" algn="ctr" rtl="0">
              <a:lnSpc>
                <a:spcPct val="90000"/>
              </a:lnSpc>
              <a:spcBef>
                <a:spcPts val="1000"/>
              </a:spcBef>
              <a:spcAft>
                <a:spcPts val="0"/>
              </a:spcAft>
              <a:buClr>
                <a:srgbClr val="006FB6"/>
              </a:buClr>
              <a:buSzPts val="1950"/>
              <a:buNone/>
            </a:pPr>
            <a:endParaRPr sz="2600">
              <a:solidFill>
                <a:srgbClr val="006FB6"/>
              </a:solidFill>
            </a:endParaRPr>
          </a:p>
        </p:txBody>
      </p:sp>
      <p:pic>
        <p:nvPicPr>
          <p:cNvPr id="1510" name="Google Shape;1510;p123"/>
          <p:cNvPicPr preferRelativeResize="0">
            <a:picLocks noGrp="1"/>
          </p:cNvPicPr>
          <p:nvPr>
            <p:ph type="pic" idx="2"/>
          </p:nvPr>
        </p:nvPicPr>
        <p:blipFill rotWithShape="1">
          <a:blip r:embed="rId3">
            <a:alphaModFix/>
          </a:blip>
          <a:srcRect/>
          <a:stretch/>
        </p:blipFill>
        <p:spPr>
          <a:xfrm>
            <a:off x="9494150" y="1251276"/>
            <a:ext cx="1954695" cy="2908200"/>
          </a:xfrm>
          <a:prstGeom prst="rect">
            <a:avLst/>
          </a:prstGeom>
          <a:noFill/>
          <a:ln>
            <a:noFill/>
          </a:ln>
        </p:spPr>
      </p:pic>
      <p:sp>
        <p:nvSpPr>
          <p:cNvPr id="1511" name="Google Shape;1511;p123"/>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2</a:t>
            </a:r>
            <a:endParaRPr/>
          </a:p>
        </p:txBody>
      </p:sp>
      <p:sp>
        <p:nvSpPr>
          <p:cNvPr id="1512" name="Google Shape;1512;p123"/>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3</a:t>
            </a:r>
            <a:endParaRPr/>
          </a:p>
        </p:txBody>
      </p:sp>
      <p:sp>
        <p:nvSpPr>
          <p:cNvPr id="1513" name="Google Shape;1513;p123"/>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Hold the book for me.</a:t>
            </a:r>
            <a:endParaRPr/>
          </a:p>
        </p:txBody>
      </p:sp>
      <p:sp>
        <p:nvSpPr>
          <p:cNvPr id="1514" name="Google Shape;1514;p123"/>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Help me point to the word. </a:t>
            </a:r>
            <a:endParaRPr/>
          </a:p>
        </p:txBody>
      </p:sp>
      <p:sp>
        <p:nvSpPr>
          <p:cNvPr id="1515" name="Google Shape;1515;p123"/>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Show me a letter and show me a word. </a:t>
            </a:r>
            <a:endParaRPr/>
          </a:p>
        </p:txBody>
      </p:sp>
      <p:sp>
        <p:nvSpPr>
          <p:cNvPr id="1516" name="Google Shape;1516;p123"/>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124"/>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r>
              <a:rPr lang="en-US" sz="3000"/>
              <a:t>an understanding of how written words and books “work” or what rules they follow</a:t>
            </a:r>
            <a:endParaRPr/>
          </a:p>
        </p:txBody>
      </p:sp>
      <p:sp>
        <p:nvSpPr>
          <p:cNvPr id="1522" name="Google Shape;1522;p124"/>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523" name="Google Shape;1523;p124"/>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524" name="Google Shape;1524;p124"/>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525" name="Google Shape;1525;p124"/>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r>
              <a:rPr lang="en-US" sz="4000" b="1"/>
              <a:t>Concepts of print</a:t>
            </a:r>
            <a:endParaRPr/>
          </a:p>
        </p:txBody>
      </p:sp>
      <p:sp>
        <p:nvSpPr>
          <p:cNvPr id="1526" name="Google Shape;1526;p124"/>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527" name="Google Shape;1527;p124"/>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528" name="Google Shape;1528;p124"/>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529" name="Google Shape;1529;p12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a:t>Check in on literacy terms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125"/>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1800"/>
              <a:buFont typeface="Calibri"/>
              <a:buNone/>
            </a:pPr>
            <a:r>
              <a:rPr lang="en-US"/>
              <a:t>Hold the book for me</a:t>
            </a:r>
            <a:endParaRPr/>
          </a:p>
        </p:txBody>
      </p:sp>
      <p:sp>
        <p:nvSpPr>
          <p:cNvPr id="1535" name="Google Shape;1535;p125"/>
          <p:cNvSpPr txBox="1">
            <a:spLocks noGrp="1"/>
          </p:cNvSpPr>
          <p:nvPr>
            <p:ph type="body" idx="1"/>
          </p:nvPr>
        </p:nvSpPr>
        <p:spPr>
          <a:xfrm>
            <a:off x="8798200" y="4081327"/>
            <a:ext cx="3306900" cy="21456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2400"/>
              <a:buFont typeface="Calibri"/>
              <a:buChar char="•"/>
            </a:pPr>
            <a:r>
              <a:rPr lang="en-US"/>
              <a:t>Keep working on this skill until your child can do it on their own.</a:t>
            </a:r>
            <a:endParaRPr/>
          </a:p>
        </p:txBody>
      </p:sp>
      <p:sp>
        <p:nvSpPr>
          <p:cNvPr id="1536" name="Google Shape;1536;p125"/>
          <p:cNvSpPr txBox="1">
            <a:spLocks noGrp="1"/>
          </p:cNvSpPr>
          <p:nvPr>
            <p:ph type="body" idx="3"/>
          </p:nvPr>
        </p:nvSpPr>
        <p:spPr>
          <a:xfrm>
            <a:off x="266260" y="1302589"/>
            <a:ext cx="4083900" cy="4728900"/>
          </a:xfrm>
          <a:prstGeom prst="rect">
            <a:avLst/>
          </a:prstGeom>
          <a:noFill/>
          <a:ln>
            <a:noFill/>
          </a:ln>
        </p:spPr>
        <p:txBody>
          <a:bodyPr spcFirstLastPara="1" wrap="square" lIns="91425" tIns="45700" rIns="91425" bIns="45700" anchor="ctr" anchorCtr="0">
            <a:noAutofit/>
          </a:bodyPr>
          <a:lstStyle/>
          <a:p>
            <a:pPr marL="457200" lvl="0" indent="-457200" algn="l" rtl="0">
              <a:lnSpc>
                <a:spcPct val="90000"/>
              </a:lnSpc>
              <a:spcBef>
                <a:spcPts val="1000"/>
              </a:spcBef>
              <a:spcAft>
                <a:spcPts val="0"/>
              </a:spcAft>
              <a:buSzPts val="2400"/>
              <a:buChar char="•"/>
            </a:pPr>
            <a:r>
              <a:rPr lang="en-US" sz="3200" b="1"/>
              <a:t>Adult</a:t>
            </a:r>
            <a:r>
              <a:rPr lang="en-US" sz="3200"/>
              <a:t>: “Hold the book so we both see the pictures and the words.”</a:t>
            </a:r>
            <a:endParaRPr/>
          </a:p>
          <a:p>
            <a:pPr marL="457200" lvl="0" indent="-304800" algn="l" rtl="0">
              <a:lnSpc>
                <a:spcPct val="90000"/>
              </a:lnSpc>
              <a:spcBef>
                <a:spcPts val="1000"/>
              </a:spcBef>
              <a:spcAft>
                <a:spcPts val="0"/>
              </a:spcAft>
              <a:buSzPts val="2400"/>
              <a:buNone/>
            </a:pPr>
            <a:endParaRPr sz="3200"/>
          </a:p>
          <a:p>
            <a:pPr marL="457200" lvl="0" indent="-457200" algn="l" rtl="0">
              <a:lnSpc>
                <a:spcPct val="90000"/>
              </a:lnSpc>
              <a:spcBef>
                <a:spcPts val="1000"/>
              </a:spcBef>
              <a:spcAft>
                <a:spcPts val="0"/>
              </a:spcAft>
              <a:buSzPts val="2400"/>
              <a:buFont typeface="Calibri"/>
              <a:buChar char="•"/>
            </a:pPr>
            <a:r>
              <a:rPr lang="en-US" sz="3200"/>
              <a:t>Help your child turn the pages from right to left. </a:t>
            </a:r>
            <a:endParaRPr/>
          </a:p>
        </p:txBody>
      </p:sp>
      <p:pic>
        <p:nvPicPr>
          <p:cNvPr id="1537" name="Google Shape;1537;p125" descr="A picture containing child, person, indoor, table&#10;&#10;Description automatically generated"/>
          <p:cNvPicPr preferRelativeResize="0">
            <a:picLocks noGrp="1"/>
          </p:cNvPicPr>
          <p:nvPr>
            <p:ph type="pic" idx="4"/>
          </p:nvPr>
        </p:nvPicPr>
        <p:blipFill rotWithShape="1">
          <a:blip r:embed="rId3">
            <a:alphaModFix/>
          </a:blip>
          <a:srcRect l="2051" r="2051"/>
          <a:stretch/>
        </p:blipFill>
        <p:spPr>
          <a:xfrm>
            <a:off x="4599910" y="1926645"/>
            <a:ext cx="3747813" cy="3470579"/>
          </a:xfrm>
          <a:prstGeom prst="rect">
            <a:avLst/>
          </a:prstGeom>
          <a:noFill/>
          <a:ln w="22225" cap="flat" cmpd="sng">
            <a:solidFill>
              <a:srgbClr val="666666"/>
            </a:solidFill>
            <a:prstDash val="solid"/>
            <a:round/>
            <a:headEnd type="none" w="sm" len="sm"/>
            <a:tailEnd type="none" w="sm" len="sm"/>
          </a:ln>
        </p:spPr>
      </p:pic>
      <p:pic>
        <p:nvPicPr>
          <p:cNvPr id="1538" name="Google Shape;1538;p125" descr="Open book"/>
          <p:cNvPicPr preferRelativeResize="0">
            <a:picLocks noGrp="1"/>
          </p:cNvPicPr>
          <p:nvPr>
            <p:ph type="pic" idx="2"/>
          </p:nvPr>
        </p:nvPicPr>
        <p:blipFill rotWithShape="1">
          <a:blip r:embed="rId4">
            <a:alphaModFix/>
          </a:blip>
          <a:srcRect l="7512" r="7503"/>
          <a:stretch/>
        </p:blipFill>
        <p:spPr>
          <a:xfrm>
            <a:off x="9406805" y="1251284"/>
            <a:ext cx="2129327" cy="2504710"/>
          </a:xfrm>
          <a:prstGeom prst="rect">
            <a:avLst/>
          </a:prstGeom>
          <a:noFill/>
          <a:ln>
            <a:noFill/>
          </a:ln>
        </p:spPr>
      </p:pic>
      <p:sp>
        <p:nvSpPr>
          <p:cNvPr id="1539" name="Google Shape;1539;p125"/>
          <p:cNvSpPr/>
          <p:nvPr/>
        </p:nvSpPr>
        <p:spPr>
          <a:xfrm>
            <a:off x="9893800" y="3519425"/>
            <a:ext cx="1115700" cy="561900"/>
          </a:xfrm>
          <a:prstGeom prst="leftArrow">
            <a:avLst>
              <a:gd name="adj1" fmla="val 16658"/>
              <a:gd name="adj2" fmla="val 127068"/>
            </a:avLst>
          </a:prstGeom>
          <a:solidFill>
            <a:srgbClr val="006F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2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4200"/>
              <a:buFont typeface="Calibri"/>
              <a:buNone/>
            </a:pPr>
            <a:r>
              <a:rPr lang="en-US"/>
              <a:t>Help me point to the words</a:t>
            </a:r>
            <a:endParaRPr/>
          </a:p>
        </p:txBody>
      </p:sp>
      <p:sp>
        <p:nvSpPr>
          <p:cNvPr id="1545" name="Google Shape;1545;p126"/>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771BA"/>
              </a:buClr>
              <a:buSzPts val="2800"/>
              <a:buFont typeface="Arial"/>
              <a:buNone/>
            </a:pPr>
            <a:r>
              <a:rPr lang="en-US" sz="3200"/>
              <a:t>Tips and tricks</a:t>
            </a:r>
            <a:endParaRPr/>
          </a:p>
        </p:txBody>
      </p:sp>
      <p:sp>
        <p:nvSpPr>
          <p:cNvPr id="1546" name="Google Shape;1546;p126"/>
          <p:cNvSpPr txBox="1">
            <a:spLocks noGrp="1"/>
          </p:cNvSpPr>
          <p:nvPr>
            <p:ph type="body" idx="3"/>
          </p:nvPr>
        </p:nvSpPr>
        <p:spPr>
          <a:xfrm>
            <a:off x="257516" y="3992563"/>
            <a:ext cx="3088500" cy="2262300"/>
          </a:xfrm>
          <a:prstGeom prst="rect">
            <a:avLst/>
          </a:prstGeom>
          <a:noFill/>
          <a:ln>
            <a:noFill/>
          </a:ln>
        </p:spPr>
        <p:txBody>
          <a:bodyPr spcFirstLastPara="1" wrap="square" lIns="91425" tIns="45700" rIns="91425" bIns="45700" anchor="t" anchorCtr="0">
            <a:noAutofit/>
          </a:bodyPr>
          <a:lstStyle/>
          <a:p>
            <a:pPr marL="635000" lvl="0" indent="-457200" algn="l" rtl="0">
              <a:lnSpc>
                <a:spcPct val="90000"/>
              </a:lnSpc>
              <a:spcBef>
                <a:spcPts val="0"/>
              </a:spcBef>
              <a:spcAft>
                <a:spcPts val="0"/>
              </a:spcAft>
              <a:buSzPts val="2800"/>
              <a:buChar char="•"/>
            </a:pPr>
            <a:r>
              <a:rPr lang="en-US"/>
              <a:t>Help your child slide their finger across the page or point to each word as you read it.</a:t>
            </a:r>
            <a:endParaRPr/>
          </a:p>
        </p:txBody>
      </p:sp>
      <p:sp>
        <p:nvSpPr>
          <p:cNvPr id="1547" name="Google Shape;1547;p126"/>
          <p:cNvSpPr txBox="1">
            <a:spLocks noGrp="1"/>
          </p:cNvSpPr>
          <p:nvPr>
            <p:ph type="body" idx="4"/>
          </p:nvPr>
        </p:nvSpPr>
        <p:spPr>
          <a:xfrm>
            <a:off x="3810542" y="1891965"/>
            <a:ext cx="4199700" cy="4154400"/>
          </a:xfrm>
          <a:prstGeom prst="rect">
            <a:avLst/>
          </a:prstGeom>
          <a:noFill/>
          <a:ln>
            <a:noFill/>
          </a:ln>
        </p:spPr>
        <p:txBody>
          <a:bodyPr spcFirstLastPara="1" wrap="square" lIns="91425" tIns="45700" rIns="91425" bIns="45700" anchor="t" anchorCtr="0">
            <a:noAutofit/>
          </a:bodyPr>
          <a:lstStyle/>
          <a:p>
            <a:pPr marL="635000" lvl="0" indent="-457200" algn="l" rtl="0">
              <a:lnSpc>
                <a:spcPct val="90000"/>
              </a:lnSpc>
              <a:spcBef>
                <a:spcPts val="0"/>
              </a:spcBef>
              <a:spcAft>
                <a:spcPts val="0"/>
              </a:spcAft>
              <a:buSzPts val="2800"/>
              <a:buChar char="•"/>
            </a:pPr>
            <a:r>
              <a:rPr lang="en-US" b="1"/>
              <a:t>Adult: </a:t>
            </a:r>
            <a:r>
              <a:rPr lang="en-US"/>
              <a:t>“Where do our eyes start on the page?” </a:t>
            </a:r>
            <a:endParaRPr/>
          </a:p>
          <a:p>
            <a:pPr marL="635000" lvl="0" indent="-279400" algn="l" rtl="0">
              <a:lnSpc>
                <a:spcPct val="90000"/>
              </a:lnSpc>
              <a:spcBef>
                <a:spcPts val="0"/>
              </a:spcBef>
              <a:spcAft>
                <a:spcPts val="0"/>
              </a:spcAft>
              <a:buSzPts val="2800"/>
              <a:buNone/>
            </a:pPr>
            <a:endParaRPr/>
          </a:p>
          <a:p>
            <a:pPr marL="635000" lvl="0" indent="-457200" algn="l" rtl="0">
              <a:lnSpc>
                <a:spcPct val="90000"/>
              </a:lnSpc>
              <a:spcBef>
                <a:spcPts val="0"/>
              </a:spcBef>
              <a:spcAft>
                <a:spcPts val="0"/>
              </a:spcAft>
              <a:buSzPts val="2800"/>
              <a:buChar char="•"/>
            </a:pPr>
            <a:r>
              <a:rPr lang="en-US"/>
              <a:t>Help your child start at the </a:t>
            </a:r>
            <a:r>
              <a:rPr lang="en-US" b="1"/>
              <a:t>top left portion </a:t>
            </a:r>
            <a:r>
              <a:rPr lang="en-US"/>
              <a:t>of the page. Then </a:t>
            </a:r>
            <a:r>
              <a:rPr lang="en-US" b="1"/>
              <a:t>move their finger </a:t>
            </a:r>
            <a:r>
              <a:rPr lang="en-US"/>
              <a:t>from left to right, and from up to down. </a:t>
            </a:r>
            <a:endParaRPr/>
          </a:p>
        </p:txBody>
      </p:sp>
      <p:pic>
        <p:nvPicPr>
          <p:cNvPr id="1548" name="Google Shape;1548;p126" descr="A picture containing person, indoor, table, computer&#10;&#10;Description automatically generated"/>
          <p:cNvPicPr preferRelativeResize="0">
            <a:picLocks noGrp="1"/>
          </p:cNvPicPr>
          <p:nvPr>
            <p:ph type="pic" idx="5"/>
          </p:nvPr>
        </p:nvPicPr>
        <p:blipFill rotWithShape="1">
          <a:blip r:embed="rId3">
            <a:alphaModFix/>
          </a:blip>
          <a:srcRect t="14619" b="14619"/>
          <a:stretch/>
        </p:blipFill>
        <p:spPr>
          <a:xfrm>
            <a:off x="8149632" y="1920052"/>
            <a:ext cx="3826869" cy="4062400"/>
          </a:xfrm>
          <a:prstGeom prst="rect">
            <a:avLst/>
          </a:prstGeom>
          <a:noFill/>
          <a:ln w="22225" cap="flat" cmpd="sng">
            <a:solidFill>
              <a:srgbClr val="666666"/>
            </a:solidFill>
            <a:prstDash val="solid"/>
            <a:round/>
            <a:headEnd type="none" w="sm" len="sm"/>
            <a:tailEnd type="none" w="sm" len="sm"/>
          </a:ln>
        </p:spPr>
      </p:pic>
      <p:pic>
        <p:nvPicPr>
          <p:cNvPr id="1549" name="Google Shape;1549;p126" descr="Open book"/>
          <p:cNvPicPr preferRelativeResize="0"/>
          <p:nvPr/>
        </p:nvPicPr>
        <p:blipFill rotWithShape="1">
          <a:blip r:embed="rId4">
            <a:alphaModFix/>
          </a:blip>
          <a:srcRect l="7512" r="7503"/>
          <a:stretch/>
        </p:blipFill>
        <p:spPr>
          <a:xfrm>
            <a:off x="737098" y="1446540"/>
            <a:ext cx="2129327" cy="2504710"/>
          </a:xfrm>
          <a:prstGeom prst="rect">
            <a:avLst/>
          </a:prstGeom>
          <a:noFill/>
          <a:ln>
            <a:noFill/>
          </a:ln>
        </p:spPr>
      </p:pic>
      <p:cxnSp>
        <p:nvCxnSpPr>
          <p:cNvPr id="1550" name="Google Shape;1550;p126"/>
          <p:cNvCxnSpPr/>
          <p:nvPr/>
        </p:nvCxnSpPr>
        <p:spPr>
          <a:xfrm rot="10800000">
            <a:off x="1976198" y="2377500"/>
            <a:ext cx="548700" cy="1051500"/>
          </a:xfrm>
          <a:prstGeom prst="straightConnector1">
            <a:avLst/>
          </a:prstGeom>
          <a:noFill/>
          <a:ln w="123825" cap="flat" cmpd="sng">
            <a:solidFill>
              <a:srgbClr val="006FB6"/>
            </a:solidFill>
            <a:prstDash val="solid"/>
            <a:round/>
            <a:headEnd type="none" w="sm" len="sm"/>
            <a:tailEnd type="triangle" w="med" len="med"/>
          </a:ln>
        </p:spPr>
      </p:cxnSp>
      <p:pic>
        <p:nvPicPr>
          <p:cNvPr id="1551" name="Google Shape;1551;p126"/>
          <p:cNvPicPr preferRelativeResize="0"/>
          <p:nvPr/>
        </p:nvPicPr>
        <p:blipFill rotWithShape="1">
          <a:blip r:embed="rId5">
            <a:alphaModFix/>
          </a:blip>
          <a:srcRect t="-1666"/>
          <a:stretch/>
        </p:blipFill>
        <p:spPr>
          <a:xfrm>
            <a:off x="1462538" y="776800"/>
            <a:ext cx="678450" cy="1004300"/>
          </a:xfrm>
          <a:prstGeom prst="rect">
            <a:avLst/>
          </a:prstGeom>
          <a:noFill/>
          <a:ln>
            <a:noFill/>
          </a:ln>
        </p:spPr>
      </p:pic>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5727</Words>
  <Application>Microsoft Macintosh PowerPoint</Application>
  <PresentationFormat>Widescreen</PresentationFormat>
  <Paragraphs>352</Paragraphs>
  <Slides>17</Slides>
  <Notes>17</Notes>
  <HiddenSlides>0</HiddenSlides>
  <MMClips>0</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17</vt:i4>
      </vt:variant>
    </vt:vector>
  </HeadingPairs>
  <TitlesOfParts>
    <vt:vector size="29" baseType="lpstr">
      <vt:lpstr>Arial</vt:lpstr>
      <vt:lpstr>Calibri</vt:lpstr>
      <vt:lpstr>Noto Sans Symbols</vt:lpstr>
      <vt:lpstr>1_Custom Design</vt:lpstr>
      <vt:lpstr>Title Slides</vt:lpstr>
      <vt:lpstr>Main Slides</vt:lpstr>
      <vt:lpstr>Custom Design</vt:lpstr>
      <vt:lpstr>Right Side Bar Slides</vt:lpstr>
      <vt:lpstr>Left Sidebar Slides</vt:lpstr>
      <vt:lpstr>Main Slides</vt:lpstr>
      <vt:lpstr>Left Sidebar Slides</vt:lpstr>
      <vt:lpstr>Right Side Bar Slides</vt:lpstr>
      <vt:lpstr>Workshop guide</vt:lpstr>
      <vt:lpstr>Be My Helper</vt:lpstr>
      <vt:lpstr>Agenda</vt:lpstr>
      <vt:lpstr>Family Confidence Survey</vt:lpstr>
      <vt:lpstr>Workshop guidelines</vt:lpstr>
      <vt:lpstr>Be my helper</vt:lpstr>
      <vt:lpstr>Check in on literacy terms</vt:lpstr>
      <vt:lpstr>Hold the book for me</vt:lpstr>
      <vt:lpstr>Help me point to the words</vt:lpstr>
      <vt:lpstr>Show me a letter and show me a word</vt:lpstr>
      <vt:lpstr>One step at a time</vt:lpstr>
      <vt:lpstr>Multilingual families</vt:lpstr>
      <vt:lpstr>Reading = conversation</vt:lpstr>
      <vt:lpstr>Practice time</vt:lpstr>
      <vt:lpstr>Reflect </vt:lpstr>
      <vt:lpstr>Purposeful play -&gt; learning</vt:lpstr>
      <vt:lpstr>Feedback, please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Aidan O'Donnell</cp:lastModifiedBy>
  <cp:revision>1</cp:revision>
  <dcterms:modified xsi:type="dcterms:W3CDTF">2025-01-28T04:58:43Z</dcterms:modified>
</cp:coreProperties>
</file>