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4" r:id="rId4"/>
    <p:sldMasterId id="2147483745" r:id="rId5"/>
    <p:sldMasterId id="2147483746" r:id="rId6"/>
    <p:sldMasterId id="2147483747" r:id="rId7"/>
    <p:sldMasterId id="2147483748" r:id="rId8"/>
    <p:sldMasterId id="2147483749" r:id="rId9"/>
    <p:sldMasterId id="2147483750" r:id="rId10"/>
    <p:sldMasterId id="2147483751" r:id="rId11"/>
    <p:sldMasterId id="2147483752"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6.xml"/><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Copyright 202</a:t>
            </a:r>
            <a:r>
              <a:rPr lang="en-US"/>
              <a:t>2</a:t>
            </a:r>
            <a:r>
              <a:rPr b="0" i="0" lang="en-US" sz="1200" u="none" cap="none" strike="noStrike">
                <a:solidFill>
                  <a:schemeClr val="dk1"/>
                </a:solidFill>
                <a:latin typeface="Calibri"/>
                <a:ea typeface="Calibri"/>
                <a:cs typeface="Calibri"/>
                <a:sym typeface="Calibri"/>
              </a:rPr>
              <a:t> Springboard Collaborative, all rights reserved.</a:t>
            </a:r>
            <a:endParaRPr/>
          </a:p>
          <a:p>
            <a:pPr indent="-228600" lvl="0" marL="457200" marR="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b="1" lang="en-US"/>
              <a:t>Overview and rationale</a:t>
            </a:r>
            <a:endParaRPr/>
          </a:p>
          <a:p>
            <a:pPr indent="0" lvl="0" marL="0" rtl="0" algn="l">
              <a:lnSpc>
                <a:spcPct val="100000"/>
              </a:lnSpc>
              <a:spcBef>
                <a:spcPts val="0"/>
              </a:spcBef>
              <a:spcAft>
                <a:spcPts val="0"/>
              </a:spcAft>
              <a:buClr>
                <a:schemeClr val="dk1"/>
              </a:buClr>
              <a:buSzPts val="1100"/>
              <a:buFont typeface="Arial"/>
              <a:buNone/>
            </a:pPr>
            <a:r>
              <a:rPr lang="en-US"/>
              <a:t>This pre-reading workshop focuses on </a:t>
            </a:r>
            <a:r>
              <a:rPr b="1" lang="en-US"/>
              <a:t>concept of print</a:t>
            </a:r>
            <a:r>
              <a:rPr lang="en-US"/>
              <a:t>. This workshop gives families shared language around the term concepts of print and ideas for how they can engage pre-readers in book handling and concepts of print as they read together. Parents might be accustomed to practicing all of the steps at once during a workshop. For this workshop, we will walk through each step, but only practice the first one. Families should begin with the first step at home and continue for 1-2 weeks until their child is ready for the next step.</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Materials</a:t>
            </a:r>
            <a:r>
              <a:rPr lang="en-US"/>
              <a:t>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Corresponding </a:t>
            </a:r>
            <a:r>
              <a:rPr lang="en-US"/>
              <a:t>Reading Tip Sheet</a:t>
            </a:r>
            <a:r>
              <a:rPr b="0" i="0" lang="en-US" sz="1200" u="none" cap="none" strike="noStrike">
                <a:solidFill>
                  <a:schemeClr val="dk1"/>
                </a:solidFill>
                <a:latin typeface="Calibri"/>
                <a:ea typeface="Calibri"/>
                <a:cs typeface="Calibri"/>
                <a:sym typeface="Calibri"/>
              </a:rPr>
              <a:t> (in the languages the families need)</a:t>
            </a:r>
            <a:endParaRPr/>
          </a:p>
          <a:p>
            <a:pPr indent="-279400" lvl="0" marL="457200" marR="0" rtl="0" algn="l">
              <a:lnSpc>
                <a:spcPct val="100000"/>
              </a:lnSpc>
              <a:spcBef>
                <a:spcPts val="0"/>
              </a:spcBef>
              <a:spcAft>
                <a:spcPts val="0"/>
              </a:spcAft>
              <a:buSzPts val="800"/>
              <a:buFont typeface="Calibri"/>
              <a:buChar char="●"/>
            </a:pPr>
            <a:r>
              <a:rPr lang="en-US"/>
              <a:t>Family Workshop</a:t>
            </a:r>
            <a:r>
              <a:rPr b="0" i="0" lang="en-US" sz="1200" u="none" cap="none" strike="noStrike">
                <a:solidFill>
                  <a:schemeClr val="dk1"/>
                </a:solidFill>
                <a:latin typeface="Calibri"/>
                <a:ea typeface="Calibri"/>
                <a:cs typeface="Calibri"/>
                <a:sym typeface="Calibri"/>
              </a:rPr>
              <a:t> </a:t>
            </a:r>
            <a:r>
              <a:rPr lang="en-US"/>
              <a:t>Feedback Form</a:t>
            </a:r>
            <a:r>
              <a:rPr b="0" i="0" lang="en-US" sz="1200" u="none" cap="none" strike="noStrike">
                <a:solidFill>
                  <a:schemeClr val="dk1"/>
                </a:solidFill>
                <a:latin typeface="Calibri"/>
                <a:ea typeface="Calibri"/>
                <a:cs typeface="Calibri"/>
                <a:sym typeface="Calibri"/>
              </a:rPr>
              <a:t> (</a:t>
            </a:r>
            <a:r>
              <a:rPr lang="en-US"/>
              <a:t>paper or digital form)</a:t>
            </a:r>
            <a:endParaRPr/>
          </a:p>
          <a:p>
            <a:pPr indent="-279400" lvl="0" marL="457200" marR="0" rtl="0" algn="l">
              <a:lnSpc>
                <a:spcPct val="100000"/>
              </a:lnSpc>
              <a:spcBef>
                <a:spcPts val="0"/>
              </a:spcBef>
              <a:spcAft>
                <a:spcPts val="0"/>
              </a:spcAft>
              <a:buSzPts val="800"/>
              <a:buFont typeface="Calibri"/>
              <a:buChar char="●"/>
            </a:pPr>
            <a:r>
              <a:rPr lang="en-US"/>
              <a:t>Books for families to use during the reading tip explanation and practice time. This strategy works with both fiction and nonfiction texts.</a:t>
            </a:r>
            <a:endParaRPr/>
          </a:p>
          <a:p>
            <a:pPr indent="-279400" lvl="0" marL="457200" rtl="0" algn="l">
              <a:lnSpc>
                <a:spcPct val="100000"/>
              </a:lnSpc>
              <a:spcBef>
                <a:spcPts val="0"/>
              </a:spcBef>
              <a:spcAft>
                <a:spcPts val="0"/>
              </a:spcAft>
              <a:buSzPts val="800"/>
              <a:buFont typeface="Calibri"/>
              <a:buChar char="●"/>
            </a:pPr>
            <a:r>
              <a:rPr lang="en-US"/>
              <a:t>Consider using a big book and a colorful pointer for modeling.</a:t>
            </a:r>
            <a:endParaRPr/>
          </a:p>
          <a:p>
            <a:pPr indent="-279400" lvl="0" marL="457200" marR="0" rtl="0" algn="l">
              <a:lnSpc>
                <a:spcPct val="100000"/>
              </a:lnSpc>
              <a:spcBef>
                <a:spcPts val="0"/>
              </a:spcBef>
              <a:spcAft>
                <a:spcPts val="0"/>
              </a:spcAft>
              <a:buSzPts val="800"/>
              <a:buFont typeface="Calibri"/>
              <a:buChar char="●"/>
            </a:pPr>
            <a:r>
              <a:rPr lang="en-US"/>
              <a:t>Projector to display slides</a:t>
            </a:r>
            <a:endParaRPr/>
          </a:p>
          <a:p>
            <a:pPr indent="-279400" lvl="0" marL="457200" marR="0" rtl="0" algn="l">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indent="-279400" lvl="0" marL="457200" marR="0" rtl="0" algn="l">
              <a:lnSpc>
                <a:spcPct val="100000"/>
              </a:lnSpc>
              <a:spcBef>
                <a:spcPts val="0"/>
              </a:spcBef>
              <a:spcAft>
                <a:spcPts val="0"/>
              </a:spcAft>
              <a:buSzPts val="800"/>
              <a:buFont typeface="Calibri"/>
              <a:buChar char="●"/>
            </a:pPr>
            <a:r>
              <a:rPr lang="en-US"/>
              <a:t>Name tags (optional but highly recommended)</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Facilitation notes</a:t>
            </a:r>
            <a:endParaRPr b="0" u="none"/>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To prepare</a:t>
            </a:r>
            <a:endParaRPr/>
          </a:p>
          <a:p>
            <a:pPr indent="-298450" lvl="0" marL="457200" rtl="0" algn="l">
              <a:lnSpc>
                <a:spcPct val="100000"/>
              </a:lnSpc>
              <a:spcBef>
                <a:spcPts val="0"/>
              </a:spcBef>
              <a:spcAft>
                <a:spcPts val="0"/>
              </a:spcAft>
              <a:buSzPts val="1100"/>
              <a:buFont typeface="Calibri"/>
              <a:buChar char="•"/>
            </a:pPr>
            <a:r>
              <a:rPr lang="en-US"/>
              <a:t>In this workshop, you will model how to help a child learn the concepts of print.</a:t>
            </a:r>
            <a:endParaRPr/>
          </a:p>
          <a:p>
            <a:pPr indent="-298450" lvl="0" marL="457200" rtl="0" algn="l">
              <a:lnSpc>
                <a:spcPct val="100000"/>
              </a:lnSpc>
              <a:spcBef>
                <a:spcPts val="0"/>
              </a:spcBef>
              <a:spcAft>
                <a:spcPts val="0"/>
              </a:spcAft>
              <a:buSzPts val="1100"/>
              <a:buFont typeface="Calibri"/>
              <a:buChar char="•"/>
            </a:pPr>
            <a:r>
              <a:rPr lang="en-US"/>
              <a:t>Preview the light blue slides and choose the ones that are appropriate for your context.</a:t>
            </a:r>
            <a:endParaRPr/>
          </a:p>
          <a:p>
            <a:pPr indent="-298450" lvl="0" marL="457200" rtl="0" algn="l">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i="1" lang="en-US"/>
              <a:t>with </a:t>
            </a:r>
            <a:r>
              <a:rPr lang="en-US"/>
              <a:t>families, not </a:t>
            </a:r>
            <a:r>
              <a:rPr i="1" lang="en-US"/>
              <a:t>at</a:t>
            </a:r>
            <a:r>
              <a:rPr lang="en-US"/>
              <a:t> them.</a:t>
            </a:r>
            <a:endParaRPr/>
          </a:p>
          <a:p>
            <a:pPr indent="-298450" lvl="0" marL="457200" rtl="0" algn="l">
              <a:lnSpc>
                <a:spcPct val="100000"/>
              </a:lnSpc>
              <a:spcBef>
                <a:spcPts val="0"/>
              </a:spcBef>
              <a:spcAft>
                <a:spcPts val="0"/>
              </a:spcAft>
              <a:buSzPts val="1100"/>
              <a:buFont typeface="Calibri"/>
              <a:buChar char="•"/>
            </a:pPr>
            <a:r>
              <a:rPr b="0" i="0" lang="en-US" sz="1200" u="none" cap="none" strike="noStrike">
                <a:solidFill>
                  <a:schemeClr val="dk1"/>
                </a:solidFill>
                <a:latin typeface="Calibri"/>
                <a:ea typeface="Calibri"/>
                <a:cs typeface="Calibri"/>
                <a:sym typeface="Calibri"/>
              </a:rPr>
              <a:t>Study the slides in the reading tip section. Think through how you will model and guide practice</a:t>
            </a:r>
            <a:r>
              <a:rPr lang="en-US"/>
              <a:t>.</a:t>
            </a:r>
            <a:endParaRPr/>
          </a:p>
          <a:p>
            <a:pPr indent="-298450" lvl="1" marL="914400" rtl="0" algn="l">
              <a:lnSpc>
                <a:spcPct val="100000"/>
              </a:lnSpc>
              <a:spcBef>
                <a:spcPts val="0"/>
              </a:spcBef>
              <a:spcAft>
                <a:spcPts val="0"/>
              </a:spcAft>
              <a:buSzPts val="1100"/>
              <a:buFont typeface="Calibri"/>
              <a:buChar char="•"/>
            </a:pPr>
            <a:r>
              <a:rPr lang="en-US"/>
              <a:t>Choose a book with which you can model each of the steps.</a:t>
            </a:r>
            <a:endParaRPr/>
          </a:p>
          <a:p>
            <a:pPr indent="-298450" lvl="1" marL="914400" rtl="0" algn="l">
              <a:lnSpc>
                <a:spcPct val="100000"/>
              </a:lnSpc>
              <a:spcBef>
                <a:spcPts val="0"/>
              </a:spcBef>
              <a:spcAft>
                <a:spcPts val="0"/>
              </a:spcAft>
              <a:buSzPts val="1100"/>
              <a:buFont typeface="Calibri"/>
              <a:buChar char="•"/>
            </a:pPr>
            <a:r>
              <a:rPr lang="en-US"/>
              <a:t>Remember that families will only practice the first step in this workshop. In subsequent workshops, follow up and remind them to move to steps 2 and 3 as their child is ready.</a:t>
            </a:r>
            <a:endParaRPr/>
          </a:p>
          <a:p>
            <a:pPr indent="-317500" lvl="0" marL="457200" rtl="0" algn="l">
              <a:lnSpc>
                <a:spcPct val="100000"/>
              </a:lnSpc>
              <a:spcBef>
                <a:spcPts val="0"/>
              </a:spcBef>
              <a:spcAft>
                <a:spcPts val="0"/>
              </a:spcAft>
              <a:buSzPts val="1400"/>
              <a:buChar char="•"/>
            </a:pPr>
            <a:r>
              <a:rPr lang="en-US"/>
              <a:t>If this is the first Family Workshop, consider playing a video entitled “Introducing the Springboard Family Workshops” (available on Springboard’s Youtube channel).</a:t>
            </a:r>
            <a:endParaRPr/>
          </a:p>
          <a:p>
            <a:pPr indent="0" lvl="0" marL="45720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During workshop</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Keep pace so that families have time to practice the tip and also reflect. Being able to practice and reflect helps families internalize the strategy.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Circulate and check</a:t>
            </a:r>
            <a:r>
              <a:rPr lang="en-US"/>
              <a:t> </a:t>
            </a:r>
            <a:r>
              <a:rPr b="0" i="0" lang="en-US" sz="1200" u="none" cap="none" strike="noStrike">
                <a:solidFill>
                  <a:schemeClr val="dk1"/>
                </a:solidFill>
                <a:latin typeface="Calibri"/>
                <a:ea typeface="Calibri"/>
                <a:cs typeface="Calibri"/>
                <a:sym typeface="Calibri"/>
              </a:rPr>
              <a:t>in with families individually during practice time. See “Practice time” slide for more specific suggestions.</a:t>
            </a:r>
            <a:endParaRPr/>
          </a:p>
          <a:p>
            <a:pPr indent="-228600" lvl="0" marL="457200" marR="0" rtl="0" algn="l">
              <a:lnSpc>
                <a:spcPct val="100000"/>
              </a:lnSpc>
              <a:spcBef>
                <a:spcPts val="0"/>
              </a:spcBef>
              <a:spcAft>
                <a:spcPts val="0"/>
              </a:spcAft>
              <a:buSzPts val="1400"/>
              <a:buNone/>
            </a:pPr>
            <a:r>
              <a:t/>
            </a:r>
            <a:endParaRPr b="0" u="sng"/>
          </a:p>
          <a:p>
            <a:pPr indent="0" lvl="0" marL="0" marR="0" rtl="0" algn="l">
              <a:lnSpc>
                <a:spcPct val="100000"/>
              </a:lnSpc>
              <a:spcBef>
                <a:spcPts val="0"/>
              </a:spcBef>
              <a:spcAft>
                <a:spcPts val="0"/>
              </a:spcAft>
              <a:buSzPts val="1400"/>
              <a:buNone/>
            </a:pPr>
            <a:r>
              <a:rPr b="0" lang="en-US" u="sng"/>
              <a:t>Ideas to differentiate </a:t>
            </a:r>
            <a:endParaRPr/>
          </a:p>
          <a:p>
            <a:pPr indent="-298450" lvl="0" marL="457200" marR="0" rtl="0" algn="l">
              <a:lnSpc>
                <a:spcPct val="100000"/>
              </a:lnSpc>
              <a:spcBef>
                <a:spcPts val="0"/>
              </a:spcBef>
              <a:spcAft>
                <a:spcPts val="0"/>
              </a:spcAft>
              <a:buSzPts val="1100"/>
              <a:buFont typeface="Calibri"/>
              <a:buChar char="•"/>
            </a:pPr>
            <a:r>
              <a:rPr lang="en-US"/>
              <a:t>Preview “Check in on literacy terms” and adjust terms or definitions as needed.</a:t>
            </a:r>
            <a:endParaRPr/>
          </a:p>
          <a:p>
            <a:pPr indent="-298450" lvl="0" marL="457200" rtl="0" algn="l">
              <a:lnSpc>
                <a:spcPct val="100000"/>
              </a:lnSpc>
              <a:spcBef>
                <a:spcPts val="0"/>
              </a:spcBef>
              <a:spcAft>
                <a:spcPts val="0"/>
              </a:spcAft>
              <a:buSzPts val="1100"/>
              <a:buFont typeface="Calibri"/>
              <a:buChar char="•"/>
            </a:pPr>
            <a:r>
              <a:rPr lang="en-US"/>
              <a:t>If teaching this workshop to families with </a:t>
            </a:r>
            <a:r>
              <a:rPr b="1" lang="en-US"/>
              <a:t>older children</a:t>
            </a:r>
            <a:r>
              <a:rPr lang="en-US"/>
              <a:t>: Consider starting with Step 2 (or just do a quick review of Step 1).</a:t>
            </a:r>
            <a:endParaRPr/>
          </a:p>
          <a:p>
            <a:pPr indent="-298450" lvl="0" marL="457200" rtl="0" algn="l">
              <a:lnSpc>
                <a:spcPct val="100000"/>
              </a:lnSpc>
              <a:spcBef>
                <a:spcPts val="0"/>
              </a:spcBef>
              <a:spcAft>
                <a:spcPts val="0"/>
              </a:spcAft>
              <a:buSzPts val="1100"/>
              <a:buFont typeface="Calibri"/>
              <a:buChar char="•"/>
            </a:pPr>
            <a:r>
              <a:rPr lang="en-US"/>
              <a:t>If teaching this workshop to</a:t>
            </a:r>
            <a:r>
              <a:rPr b="1" lang="en-US"/>
              <a:t> Multilingual families</a:t>
            </a:r>
            <a:r>
              <a:rPr lang="en-US"/>
              <a:t>: Keep in mind that some languages do not follow the same concepts of print as English (e.g. Arabic sentences go from right to left instead of left to right). So some parents might need to get comfortable with the English concepts of print as well. Take extra time with this as needed.</a:t>
            </a:r>
            <a:r>
              <a:rPr b="1" lang="en-US"/>
              <a:t> </a:t>
            </a:r>
            <a:endParaRPr/>
          </a:p>
          <a:p>
            <a:pPr indent="-317500" lvl="0" marL="457200" rtl="0" algn="l">
              <a:lnSpc>
                <a:spcPct val="100000"/>
              </a:lnSpc>
              <a:spcBef>
                <a:spcPts val="0"/>
              </a:spcBef>
              <a:spcAft>
                <a:spcPts val="0"/>
              </a:spcAft>
              <a:buSzPts val="1400"/>
              <a:buFont typeface="Arial"/>
              <a:buChar char="•"/>
            </a:pPr>
            <a:r>
              <a:rPr lang="en-US"/>
              <a:t>If families are </a:t>
            </a:r>
            <a:r>
              <a:rPr b="1" lang="en-US"/>
              <a:t>familiar with this workshop</a:t>
            </a:r>
            <a:r>
              <a:rPr lang="en-US"/>
              <a:t>, consider how you might leverage their experience. </a:t>
            </a:r>
            <a:endParaRPr/>
          </a:p>
          <a:p>
            <a:pPr indent="-317500" lvl="1" marL="914400" rtl="0" algn="l">
              <a:lnSpc>
                <a:spcPct val="100000"/>
              </a:lnSpc>
              <a:spcBef>
                <a:spcPts val="0"/>
              </a:spcBef>
              <a:spcAft>
                <a:spcPts val="0"/>
              </a:spcAft>
              <a:buSzPts val="1400"/>
              <a:buFont typeface="Arial"/>
              <a:buChar char="•"/>
            </a:pPr>
            <a:r>
              <a:rPr lang="en-US"/>
              <a:t>Ask families to share how they helped their child internalize the steps.</a:t>
            </a:r>
            <a:endParaRPr/>
          </a:p>
          <a:p>
            <a:pPr indent="-317500" lvl="1" marL="914400" rtl="0" algn="l">
              <a:lnSpc>
                <a:spcPct val="100000"/>
              </a:lnSpc>
              <a:spcBef>
                <a:spcPts val="0"/>
              </a:spcBef>
              <a:spcAft>
                <a:spcPts val="0"/>
              </a:spcAft>
              <a:buSzPts val="1400"/>
              <a:buFont typeface="Arial"/>
              <a:buChar char="•"/>
            </a:pPr>
            <a:r>
              <a:rPr lang="en-US"/>
              <a:t>Encourage them to practice step 3 during practice time. They could also extend the learning by pretending to not know how a book works and asking their child to explain it to them.</a:t>
            </a:r>
            <a:endParaRPr/>
          </a:p>
          <a:p>
            <a:pPr indent="0" lvl="0" marL="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lang="en-US" u="sng"/>
              <a:t>Timing suggestion for a 35 min workshop* </a:t>
            </a:r>
            <a:endParaRPr u="sng"/>
          </a:p>
          <a:p>
            <a:pPr indent="0" lvl="0" marL="0" rtl="0" algn="l">
              <a:lnSpc>
                <a:spcPct val="115000"/>
              </a:lnSpc>
              <a:spcBef>
                <a:spcPts val="0"/>
              </a:spcBef>
              <a:spcAft>
                <a:spcPts val="0"/>
              </a:spcAft>
              <a:buSzPts val="1400"/>
              <a:buNone/>
            </a:pPr>
            <a:r>
              <a:rPr lang="en-US"/>
              <a:t>Welcome: 5 mins</a:t>
            </a:r>
            <a:endParaRPr/>
          </a:p>
          <a:p>
            <a:pPr indent="0" lvl="0" marL="0" rtl="0" algn="l">
              <a:lnSpc>
                <a:spcPct val="115000"/>
              </a:lnSpc>
              <a:spcBef>
                <a:spcPts val="0"/>
              </a:spcBef>
              <a:spcAft>
                <a:spcPts val="0"/>
              </a:spcAft>
              <a:buSzPts val="1400"/>
              <a:buNone/>
            </a:pPr>
            <a:r>
              <a:rPr lang="en-US"/>
              <a:t>Reading tip: 8-10 mins</a:t>
            </a:r>
            <a:endParaRPr/>
          </a:p>
          <a:p>
            <a:pPr indent="0" lvl="0" marL="0" rtl="0" algn="l">
              <a:lnSpc>
                <a:spcPct val="115000"/>
              </a:lnSpc>
              <a:spcBef>
                <a:spcPts val="0"/>
              </a:spcBef>
              <a:spcAft>
                <a:spcPts val="0"/>
              </a:spcAft>
              <a:buSzPts val="1400"/>
              <a:buNone/>
            </a:pPr>
            <a:r>
              <a:rPr lang="en-US"/>
              <a:t>Practice: 5-10 mins</a:t>
            </a:r>
            <a:endParaRPr/>
          </a:p>
          <a:p>
            <a:pPr indent="0" lvl="0" marL="0" rtl="0" algn="l">
              <a:lnSpc>
                <a:spcPct val="115000"/>
              </a:lnSpc>
              <a:spcBef>
                <a:spcPts val="0"/>
              </a:spcBef>
              <a:spcAft>
                <a:spcPts val="0"/>
              </a:spcAft>
              <a:buSzPts val="1400"/>
              <a:buNone/>
            </a:pPr>
            <a:r>
              <a:rPr lang="en-US"/>
              <a:t>Reflection and updates: 10 mins</a:t>
            </a:r>
            <a:endParaRPr/>
          </a:p>
          <a:p>
            <a:pPr indent="0" lvl="0" marL="0" rtl="0" algn="l">
              <a:lnSpc>
                <a:spcPct val="100000"/>
              </a:lnSpc>
              <a:spcBef>
                <a:spcPts val="0"/>
              </a:spcBef>
              <a:spcAft>
                <a:spcPts val="0"/>
              </a:spcAft>
              <a:buSzPts val="1400"/>
              <a:buNone/>
            </a:pPr>
            <a:r>
              <a:rPr lang="en-US"/>
              <a:t>*Springboard Collaborative Family Workshops generally run 60 minutes. Because this is a pre-reading workshop, we suggest a 30-40 minute workshop instead.</a:t>
            </a:r>
            <a:endParaRPr/>
          </a:p>
          <a:p>
            <a:pPr indent="-228600" lvl="0" marL="45720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lang="en-US"/>
              <a:t>After you use these materials, we want to hear your feedback! Fill out the Family Workshop Facilitator Feedback Form  at </a:t>
            </a:r>
            <a:r>
              <a:rPr lang="en-US" u="sng">
                <a:solidFill>
                  <a:schemeClr val="hlink"/>
                </a:solidFill>
                <a:hlinkClick r:id="rId2"/>
              </a:rPr>
              <a:t>https://bit.ly/SBCfeedbackform</a:t>
            </a:r>
            <a:r>
              <a:rPr lang="en-US"/>
              <a:t>. </a:t>
            </a:r>
            <a:endParaRPr/>
          </a:p>
          <a:p>
            <a:pPr indent="-228600" lvl="0" marL="45720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u="sng"/>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1417" name="Google Shape;1417;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p11:notes"/>
          <p:cNvSpPr/>
          <p:nvPr>
            <p:ph idx="2" type="sldImg"/>
          </p:nvPr>
        </p:nvSpPr>
        <p:spPr>
          <a:xfrm>
            <a:off x="3533775" y="82550"/>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0" name="Google Shape;1520;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2286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t>
            </a:r>
            <a:r>
              <a:rPr b="0" i="0" lang="en-US" sz="1200" u="none" cap="none" strike="noStrike">
                <a:solidFill>
                  <a:schemeClr val="dk1"/>
                </a:solidFill>
                <a:latin typeface="Calibri"/>
                <a:ea typeface="Calibri"/>
                <a:cs typeface="Calibri"/>
                <a:sym typeface="Calibri"/>
              </a:rPr>
              <a:t>to families that these steps build over time. At the end of a few weeks they should be doing all 3 steps when they read together. </a:t>
            </a:r>
            <a:endParaRPr/>
          </a:p>
          <a:p>
            <a:pPr indent="-1397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a:t>
            </a:r>
            <a:endParaRPr/>
          </a:p>
          <a:p>
            <a:pPr indent="0" lvl="0" marL="0" marR="0" rtl="0" algn="l">
              <a:lnSpc>
                <a:spcPct val="100000"/>
              </a:lnSpc>
              <a:spcBef>
                <a:spcPts val="0"/>
              </a:spcBef>
              <a:spcAft>
                <a:spcPts val="0"/>
              </a:spcAft>
              <a:buClr>
                <a:srgbClr val="000000"/>
              </a:buClr>
              <a:buSzPts val="1400"/>
              <a:buFont typeface="Arial"/>
              <a:buNone/>
            </a:pPr>
            <a:r>
              <a:rPr i="1" lang="en-US"/>
              <a:t>Unlike other reading tips that are usually done all at one time, you should take your time with each step of “Be my helper.”</a:t>
            </a:r>
            <a:endParaRPr/>
          </a:p>
          <a:p>
            <a:pPr indent="0" lvl="0" marL="0" marR="0" rtl="0" algn="l">
              <a:lnSpc>
                <a:spcPct val="100000"/>
              </a:lnSpc>
              <a:spcBef>
                <a:spcPts val="0"/>
              </a:spcBef>
              <a:spcAft>
                <a:spcPts val="0"/>
              </a:spcAft>
              <a:buClr>
                <a:srgbClr val="000000"/>
              </a:buClr>
              <a:buSzPts val="1400"/>
              <a:buFont typeface="Arial"/>
              <a:buNone/>
            </a:pPr>
            <a:r>
              <a:rPr i="1" lang="en-US"/>
              <a:t>For example, make sure your child is really comfortable with holding the book the right way and turning the pages before you ask them to start pointing to the words. This might take a couple of hours or it might take a couple of weeks, depending on the age and developmental stage of your child. </a:t>
            </a:r>
            <a:endParaRPr/>
          </a:p>
          <a:p>
            <a:pPr indent="-228600" lvl="0" marL="457200" marR="0" rtl="0" algn="l">
              <a:lnSpc>
                <a:spcPct val="100000"/>
              </a:lnSpc>
              <a:spcBef>
                <a:spcPts val="0"/>
              </a:spcBef>
              <a:spcAft>
                <a:spcPts val="0"/>
              </a:spcAft>
              <a:buClr>
                <a:srgbClr val="000000"/>
              </a:buClr>
              <a:buSzPts val="1400"/>
              <a:buFont typeface="Arial"/>
              <a:buNone/>
            </a:pPr>
            <a:r>
              <a:t/>
            </a:r>
            <a:endParaRPr i="1"/>
          </a:p>
          <a:p>
            <a:pPr indent="0" lvl="0" marL="0" marR="0" rtl="0" algn="l">
              <a:lnSpc>
                <a:spcPct val="100000"/>
              </a:lnSpc>
              <a:spcBef>
                <a:spcPts val="0"/>
              </a:spcBef>
              <a:spcAft>
                <a:spcPts val="0"/>
              </a:spcAft>
              <a:buClr>
                <a:srgbClr val="000000"/>
              </a:buClr>
              <a:buSzPts val="1400"/>
              <a:buFont typeface="Arial"/>
              <a:buNone/>
            </a:pPr>
            <a:r>
              <a:rPr i="0" lang="en-US" u="sng"/>
              <a:t>Sample script in Spanish</a:t>
            </a:r>
            <a:endParaRPr/>
          </a:p>
          <a:p>
            <a:pPr indent="0" lvl="0" marL="0" marR="0" rtl="0" algn="l">
              <a:lnSpc>
                <a:spcPct val="100000"/>
              </a:lnSpc>
              <a:spcBef>
                <a:spcPts val="0"/>
              </a:spcBef>
              <a:spcAft>
                <a:spcPts val="0"/>
              </a:spcAft>
              <a:buClr>
                <a:srgbClr val="000000"/>
              </a:buClr>
              <a:buSzPts val="1400"/>
              <a:buFont typeface="Arial"/>
              <a:buNone/>
            </a:pPr>
            <a:r>
              <a:rPr i="1" lang="en-US"/>
              <a:t>A diferencia de otros consejos de lectura, que se hacen todo de una vez, deben de tomar su tiempo con cada paso de “Sea mi ayudante.”</a:t>
            </a:r>
            <a:endParaRPr/>
          </a:p>
          <a:p>
            <a:pPr indent="0" lvl="0" marL="0" marR="0" rtl="0" algn="l">
              <a:lnSpc>
                <a:spcPct val="100000"/>
              </a:lnSpc>
              <a:spcBef>
                <a:spcPts val="0"/>
              </a:spcBef>
              <a:spcAft>
                <a:spcPts val="0"/>
              </a:spcAft>
              <a:buClr>
                <a:srgbClr val="000000"/>
              </a:buClr>
              <a:buSzPts val="1400"/>
              <a:buFont typeface="Arial"/>
              <a:buNone/>
            </a:pPr>
            <a:r>
              <a:rPr i="1" lang="en-US"/>
              <a:t>Por ejemplo, un niño debe de tener confianza asegurando un libro de la manera correcta y volteando las páginas antes de empezar a señalar las</a:t>
            </a:r>
            <a:r>
              <a:rPr lang="en-US"/>
              <a:t> </a:t>
            </a:r>
            <a:r>
              <a:rPr i="1" lang="en-US"/>
              <a:t>palabras. Aprender cada destreza puede requerir algunas horas o algunas semanas. Depende de la edad y el etapa de desarrollo del niño.</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12: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7" name="Google Shape;1527;p12: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Calibri"/>
              <a:buNone/>
            </a:pPr>
            <a:r>
              <a:t/>
            </a:r>
            <a:endParaRPr b="1"/>
          </a:p>
          <a:p>
            <a:pPr indent="-317500" lvl="0" marL="457200" rtl="0" algn="l">
              <a:lnSpc>
                <a:spcPct val="100000"/>
              </a:lnSpc>
              <a:spcBef>
                <a:spcPts val="0"/>
              </a:spcBef>
              <a:spcAft>
                <a:spcPts val="0"/>
              </a:spcAft>
              <a:buClr>
                <a:schemeClr val="dk1"/>
              </a:buClr>
              <a:buSzPts val="14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317500" lvl="0" marL="457200" rtl="0" algn="l">
              <a:lnSpc>
                <a:spcPct val="100000"/>
              </a:lnSpc>
              <a:spcBef>
                <a:spcPts val="0"/>
              </a:spcBef>
              <a:spcAft>
                <a:spcPts val="0"/>
              </a:spcAft>
              <a:buClr>
                <a:schemeClr val="dk1"/>
              </a:buClr>
              <a:buSzPts val="1400"/>
              <a:buChar char="•"/>
            </a:pPr>
            <a:r>
              <a:rPr b="1" lang="en-US"/>
              <a:t>Explain the tips on the slide</a:t>
            </a:r>
            <a:r>
              <a:rPr lang="en-US"/>
              <a:t>. If you need more detail, see “Ideas to differentiate” in the Workshop Guide.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p13:notes"/>
          <p:cNvSpPr/>
          <p:nvPr>
            <p:ph idx="2" type="sldImg"/>
          </p:nvPr>
        </p:nvSpPr>
        <p:spPr>
          <a:xfrm>
            <a:off x="130629" y="10556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4" name="Google Shape;1534;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The questions you learn today will help you ask questions before your child begins to read on their own so you can help them build important foundational skills.</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At Springboard, the most important thing we want you to leave with is: to ALWAYS ASK QUESTIONS. You want to ask your child questions to help them think about words and sounds, understand what you’re reading together, and enjoy books and stories. And remember—we can have these playful conversations even without a book! You can work them into your day whenever and wherever—at the grocery store, before bedtime, at bath time, etc. These questions will help your child practice speaking the language they will soon be reading!</a:t>
            </a:r>
            <a:endParaRPr/>
          </a:p>
          <a:p>
            <a:pPr indent="0" lvl="0" marL="2286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Today we’ve learned questions to help your child learn the concepts of print.</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a:p>
          <a:p>
            <a:pPr indent="0" lvl="0" marL="0" rtl="0" algn="l">
              <a:lnSpc>
                <a:spcPct val="100000"/>
              </a:lnSpc>
              <a:spcBef>
                <a:spcPts val="0"/>
              </a:spcBef>
              <a:spcAft>
                <a:spcPts val="0"/>
              </a:spcAft>
              <a:buSzPts val="1400"/>
              <a:buNone/>
            </a:pPr>
            <a:r>
              <a:rPr i="1" lang="en-US"/>
              <a:t>En Springboard, lo más importante con lo que queremos que se vaya es: QUE SIEMPRE HAGA PREGUNTAS.  Quiere hacerle preguntas a su hijo que le hagan pensar en palabras y sonidos, entender lo que están leyendo juntos, y disfrutar libros y cuentos. Y acuérdense – podemos tener estas conversaciones divertidas sin un libro. Puede tenerlas en cualquier momento, en donde sea – en el supermercado, antes de dormir, etc. ¡Las preguntas le ayudarán a su hijo practicar cómo hablar el idioma para poder leer en poco tiempo!</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Hoy hemos aprendido preguntas para ayudar a su hijo a aprender concepto básico de la lectura. </a:t>
            </a:r>
            <a:endParaRPr i="1"/>
          </a:p>
          <a:p>
            <a:pPr indent="0" lvl="0" marL="0" rtl="0" algn="l">
              <a:lnSpc>
                <a:spcPct val="115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14: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p14: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1:1 support and answer any questions).</a:t>
            </a:r>
            <a:endParaRPr/>
          </a:p>
          <a:p>
            <a:pPr indent="-317500" lvl="1" marL="914400" rtl="0" algn="l">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a:t>
            </a:r>
            <a:r>
              <a:rPr lang="en-US"/>
              <a:t>-</a:t>
            </a:r>
            <a:r>
              <a:rPr b="0" i="0" lang="en-US" sz="1200" u="none" cap="none" strike="noStrike">
                <a:solidFill>
                  <a:schemeClr val="dk1"/>
                </a:solidFill>
                <a:latin typeface="Calibri"/>
                <a:ea typeface="Calibri"/>
                <a:cs typeface="Calibri"/>
                <a:sym typeface="Calibri"/>
              </a:rPr>
              <a:t>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 (things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US"/>
              <a:t>Part 4: Reflection &amp; updates </a:t>
            </a:r>
            <a:endParaRPr/>
          </a:p>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a:t>Check in on the goal of Family Workshops.</a:t>
            </a:r>
            <a:r>
              <a:rPr lang="en-US"/>
              <a:t>​</a:t>
            </a:r>
            <a:endParaRPr/>
          </a:p>
          <a:p>
            <a:pPr indent="-304800" lvl="1" marL="914400" rtl="0" algn="l">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57" name="Google Shape;1557;p15: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304800" lvl="0" marL="4572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of the </a:t>
            </a:r>
            <a:r>
              <a:rPr b="1" i="0" lang="en-US" sz="1200" u="none" cap="none" strike="noStrike">
                <a:solidFill>
                  <a:schemeClr val="dk1"/>
                </a:solidFill>
                <a:latin typeface="Calibri"/>
                <a:ea typeface="Calibri"/>
                <a:cs typeface="Calibri"/>
                <a:sym typeface="Calibri"/>
              </a:rPr>
              <a:t>importance of play </a:t>
            </a:r>
            <a:r>
              <a:rPr b="0" i="0" lang="en-US" sz="1200" u="none" cap="none" strike="noStrike">
                <a:solidFill>
                  <a:schemeClr val="dk1"/>
                </a:solidFill>
                <a:latin typeface="Calibri"/>
                <a:ea typeface="Calibri"/>
                <a:cs typeface="Calibri"/>
                <a:sym typeface="Calibri"/>
              </a:rPr>
              <a:t>at this age and how playing with words, letters, sounds, books, etc. is the most effective way to build a foundation of reading.</a:t>
            </a:r>
            <a:endParaRPr/>
          </a:p>
          <a:p>
            <a:pPr indent="-304800" lvl="0" marL="457200" marR="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Explain how today’s reading tip will help readers develop the skills they need to read well</a:t>
            </a:r>
            <a:r>
              <a:rPr b="0" i="0" lang="en-US" sz="1200" u="none" cap="none" strike="noStrike">
                <a:solidFill>
                  <a:schemeClr val="dk1"/>
                </a:solidFill>
                <a:latin typeface="Calibri"/>
                <a:ea typeface="Calibri"/>
                <a:cs typeface="Calibri"/>
                <a:sym typeface="Calibri"/>
              </a:rPr>
              <a:t>.</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u="sng"/>
              <a:t>Sample script</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1" lang="en-US" sz="1200" u="none" cap="none" strike="noStrike">
                <a:solidFill>
                  <a:schemeClr val="dk1"/>
                </a:solidFill>
                <a:latin typeface="Calibri"/>
                <a:ea typeface="Calibri"/>
                <a:cs typeface="Calibri"/>
                <a:sym typeface="Calibri"/>
              </a:rPr>
              <a:t>Remember, our overall goal is to help your child build a foundation of reading. When your child starts to learn how to read, they will need to:</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 able to figure out the words they are reading. All the fun and playful things we do to help your child learn the sounds in words and to learn new words build toward this skill. Remember, you can do this without a book by just talking and listening to each other.</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 able to understand the story. All the reading and conversations you have will help your child be able to understand a story on their own. Encouraging their imaginations and ability to tell their own stories will help here, too!</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And of course, we are helping our child learn how to engage and enjoy in a story every time we tell stories or read books.</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Being able to sound like a storyteller is a skill your child will develop a little later.</a:t>
            </a:r>
            <a:endParaRPr/>
          </a:p>
          <a:p>
            <a:pPr indent="-279400" lvl="0" marL="457200" marR="0" rtl="0" algn="l">
              <a:lnSpc>
                <a:spcPct val="100000"/>
              </a:lnSpc>
              <a:spcBef>
                <a:spcPts val="0"/>
              </a:spcBef>
              <a:spcAft>
                <a:spcPts val="0"/>
              </a:spcAft>
              <a:buClr>
                <a:schemeClr val="dk1"/>
              </a:buClr>
              <a:buSzPts val="800"/>
              <a:buFont typeface="Calibri"/>
              <a:buChar char="●"/>
            </a:pPr>
            <a:r>
              <a:rPr b="0" i="1" lang="en-US" sz="1200" u="none" cap="none" strike="noStrike">
                <a:solidFill>
                  <a:schemeClr val="dk1"/>
                </a:solidFill>
                <a:latin typeface="Calibri"/>
                <a:ea typeface="Calibri"/>
                <a:cs typeface="Calibri"/>
                <a:sym typeface="Calibri"/>
              </a:rPr>
              <a:t>Today’s reading tip helps your child understand how a book works-–the first step to engaging with a book on their own!</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Font typeface="Calibri"/>
              <a:buNone/>
            </a:pPr>
            <a:r>
              <a:rPr lang="en-US" u="sng"/>
              <a:t>Sample script in Spanish</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i="1" lang="en-US"/>
              <a:t>Recuérdense, nuestra meta en general es ayudarles a sus hijos a construir una base para la lectura. Cuando sus hijos empiezan a leer, tienen que:</a:t>
            </a:r>
            <a:endParaRPr/>
          </a:p>
          <a:p>
            <a:pPr indent="-279400" lvl="0" marL="457200" rtl="0" algn="l">
              <a:lnSpc>
                <a:spcPct val="100000"/>
              </a:lnSpc>
              <a:spcBef>
                <a:spcPts val="0"/>
              </a:spcBef>
              <a:spcAft>
                <a:spcPts val="0"/>
              </a:spcAft>
              <a:buSzPts val="800"/>
              <a:buFont typeface="Calibri"/>
              <a:buChar char="●"/>
            </a:pPr>
            <a:r>
              <a:rPr i="1" lang="en-US"/>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indent="-279400" lvl="0" marL="457200" rtl="0" algn="l">
              <a:lnSpc>
                <a:spcPct val="100000"/>
              </a:lnSpc>
              <a:spcBef>
                <a:spcPts val="0"/>
              </a:spcBef>
              <a:spcAft>
                <a:spcPts val="0"/>
              </a:spcAft>
              <a:buSzPts val="800"/>
              <a:buFont typeface="Calibri"/>
              <a:buChar char="●"/>
            </a:pPr>
            <a:r>
              <a:rPr i="1" lang="en-US"/>
              <a:t>Comprender un cuento. Toda la lectura y las conversaciones que tienen ayudarán a sus hijos para entender el cuento independientemente. Animarlos a usar sus imaginaciones y contar sus propios cuentos les ayudarán con eso también.</a:t>
            </a:r>
            <a:endParaRPr/>
          </a:p>
          <a:p>
            <a:pPr indent="-279400" lvl="0" marL="457200" rtl="0" algn="l">
              <a:lnSpc>
                <a:spcPct val="100000"/>
              </a:lnSpc>
              <a:spcBef>
                <a:spcPts val="0"/>
              </a:spcBef>
              <a:spcAft>
                <a:spcPts val="0"/>
              </a:spcAft>
              <a:buSzPts val="800"/>
              <a:buFont typeface="Calibri"/>
              <a:buChar char="●"/>
            </a:pPr>
            <a:r>
              <a:rPr i="1" lang="en-US"/>
              <a:t>Y por supuesto, estamos ayudando a nuestros hijos a involucrarse con y disfrutar un cuento cada vez que contamos historias o leemos libros.</a:t>
            </a:r>
            <a:endParaRPr/>
          </a:p>
          <a:p>
            <a:pPr indent="-279400" lvl="0" marL="457200" rtl="0" algn="l">
              <a:lnSpc>
                <a:spcPct val="100000"/>
              </a:lnSpc>
              <a:spcBef>
                <a:spcPts val="0"/>
              </a:spcBef>
              <a:spcAft>
                <a:spcPts val="0"/>
              </a:spcAft>
              <a:buSzPts val="800"/>
              <a:buFont typeface="Calibri"/>
              <a:buChar char="●"/>
            </a:pPr>
            <a:r>
              <a:rPr i="1" lang="en-US"/>
              <a:t>La destreza de sonar como un cuentista es una habilidad que su hijos desarrollarán cuando sean más grandes.</a:t>
            </a:r>
            <a:endParaRPr/>
          </a:p>
          <a:p>
            <a:pPr indent="-279400" lvl="0" marL="457200" rtl="0" algn="l">
              <a:lnSpc>
                <a:spcPct val="100000"/>
              </a:lnSpc>
              <a:spcBef>
                <a:spcPts val="0"/>
              </a:spcBef>
              <a:spcAft>
                <a:spcPts val="0"/>
              </a:spcAft>
              <a:buSzPts val="800"/>
              <a:buFont typeface="Calibri"/>
              <a:buChar char="●"/>
            </a:pPr>
            <a:r>
              <a:rPr i="1" lang="en-US"/>
              <a:t>El consejo de lectura de hoy les ayudarán a sus hijos para entender como un libro funciona – el primer paso de involucrarse con un libro independientemente.  </a:t>
            </a:r>
            <a:endParaRPr sz="1100">
              <a:latin typeface="Arial"/>
              <a:ea typeface="Arial"/>
              <a:cs typeface="Arial"/>
              <a:sym typeface="Arial"/>
            </a:endParaRPr>
          </a:p>
          <a:p>
            <a:pPr indent="-228600" lvl="0" marL="457200" rtl="0" algn="l">
              <a:lnSpc>
                <a:spcPct val="100000"/>
              </a:lnSpc>
              <a:spcBef>
                <a:spcPts val="0"/>
              </a:spcBef>
              <a:spcAft>
                <a:spcPts val="0"/>
              </a:spcAft>
              <a:buSzPts val="1400"/>
              <a:buNone/>
            </a:pPr>
            <a:br>
              <a:rPr b="0" lang="en-US"/>
            </a:b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565" name="Google Shape;1565;p16:notes"/>
          <p:cNvSpPr/>
          <p:nvPr>
            <p:ph idx="2" type="sldImg"/>
          </p:nvPr>
        </p:nvSpPr>
        <p:spPr>
          <a:xfrm>
            <a:off x="3533775" y="13811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1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572" name="Google Shape;1572;p17: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317500" lvl="0" marL="457200" rtl="0" algn="l">
              <a:lnSpc>
                <a:spcPct val="100000"/>
              </a:lnSpc>
              <a:spcBef>
                <a:spcPts val="0"/>
              </a:spcBef>
              <a:spcAft>
                <a:spcPts val="0"/>
              </a:spcAft>
              <a:buSzPts val="1400"/>
              <a:buChar char="•"/>
            </a:pPr>
            <a:r>
              <a:rPr b="1" lang="en-US"/>
              <a:t>Formally welcome families </a:t>
            </a:r>
            <a:r>
              <a:rPr lang="en-US"/>
              <a:t>and tell them the title of today’s workshop. Do not go into specific steps of the reading tip at this point. </a:t>
            </a:r>
            <a:endParaRPr/>
          </a:p>
          <a:p>
            <a:pPr indent="-317500" lvl="0" marL="457200" rtl="0" algn="l">
              <a:lnSpc>
                <a:spcPct val="100000"/>
              </a:lnSpc>
              <a:spcBef>
                <a:spcPts val="0"/>
              </a:spcBef>
              <a:spcAft>
                <a:spcPts val="0"/>
              </a:spcAft>
              <a:buSzPts val="1400"/>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424" name="Google Shape;1424;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 </a:t>
            </a:r>
            <a:endParaRPr/>
          </a:p>
          <a:p>
            <a:pPr indent="-317500" lvl="0" marL="457200" rtl="0" algn="l">
              <a:lnSpc>
                <a:spcPct val="100000"/>
              </a:lnSpc>
              <a:spcBef>
                <a:spcPts val="0"/>
              </a:spcBef>
              <a:spcAft>
                <a:spcPts val="0"/>
              </a:spcAft>
              <a:buSzPts val="1400"/>
              <a:buChar char="•"/>
            </a:pPr>
            <a:r>
              <a:rPr b="1" lang="en-US"/>
              <a:t>Provide an overview of what families </a:t>
            </a:r>
            <a:r>
              <a:rPr lang="en-US"/>
              <a:t>will be doing today (and at every Family Workshop).</a:t>
            </a:r>
            <a:endParaRPr/>
          </a:p>
          <a:p>
            <a:pPr indent="-317500" lvl="1" marL="914400" rtl="0" algn="l">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429" name="Google Shape;1429;p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a:t>
            </a:r>
            <a:r>
              <a:rPr b="1" lang="en-US"/>
              <a:t>–</a:t>
            </a:r>
            <a:r>
              <a:rPr b="1" i="0" lang="en-US" sz="1200" u="none" cap="none" strike="noStrike">
                <a:solidFill>
                  <a:schemeClr val="dk1"/>
                </a:solidFill>
                <a:latin typeface="Calibri"/>
                <a:ea typeface="Calibri"/>
                <a:cs typeface="Calibri"/>
                <a:sym typeface="Calibri"/>
              </a:rPr>
              <a:t>including you, the facilitator</a:t>
            </a:r>
            <a:r>
              <a:rPr b="1" lang="en-US"/>
              <a:t>–</a:t>
            </a:r>
            <a:r>
              <a:rPr b="1" i="0" lang="en-US" sz="1200" u="none" cap="none" strike="noStrike">
                <a:solidFill>
                  <a:schemeClr val="dk1"/>
                </a:solidFill>
                <a:latin typeface="Calibri"/>
                <a:ea typeface="Calibri"/>
                <a:cs typeface="Calibri"/>
                <a:sym typeface="Calibri"/>
              </a:rPr>
              <a:t>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443" name="Google Shape;1443;p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0" lvl="0" marL="0" rtl="0" algn="l">
              <a:lnSpc>
                <a:spcPct val="100000"/>
              </a:lnSpc>
              <a:spcBef>
                <a:spcPts val="0"/>
              </a:spcBef>
              <a:spcAft>
                <a:spcPts val="0"/>
              </a:spcAft>
              <a:buClr>
                <a:schemeClr val="dk1"/>
              </a:buClr>
              <a:buSzPts val="1100"/>
              <a:buFont typeface="Arial"/>
              <a:buNone/>
            </a:pPr>
            <a:r>
              <a:t/>
            </a:r>
            <a:endParaRPr/>
          </a:p>
          <a:p>
            <a:pPr indent="-279400" lvl="0" marL="457200" rtl="0" algn="l">
              <a:lnSpc>
                <a:spcPct val="100000"/>
              </a:lnSpc>
              <a:spcBef>
                <a:spcPts val="0"/>
              </a:spcBef>
              <a:spcAft>
                <a:spcPts val="0"/>
              </a:spcAft>
              <a:buSzPts val="800"/>
              <a:buChar char="●"/>
            </a:pPr>
            <a:r>
              <a:rPr b="1" lang="en-US"/>
              <a:t>Introduce the 3 parts of the reading tip.</a:t>
            </a:r>
            <a:endParaRPr b="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u="sng"/>
          </a:p>
          <a:p>
            <a:pPr indent="0" lvl="0" marL="0" rtl="0" algn="l">
              <a:lnSpc>
                <a:spcPct val="100000"/>
              </a:lnSpc>
              <a:spcBef>
                <a:spcPts val="0"/>
              </a:spcBef>
              <a:spcAft>
                <a:spcPts val="0"/>
              </a:spcAft>
              <a:buClr>
                <a:schemeClr val="dk1"/>
              </a:buClr>
              <a:buSzPts val="1100"/>
              <a:buFont typeface="Arial"/>
              <a:buNone/>
            </a:pPr>
            <a:r>
              <a:rPr i="1" lang="en-US"/>
              <a:t>The reading tip will be a little different. I will explain all the parts of the reading tip but you will practice only the first step this week.</a:t>
            </a:r>
            <a:endParaRPr i="1"/>
          </a:p>
          <a:p>
            <a:pPr indent="-279400" lvl="0" marL="457200" rtl="0" algn="l">
              <a:lnSpc>
                <a:spcPct val="100000"/>
              </a:lnSpc>
              <a:spcBef>
                <a:spcPts val="0"/>
              </a:spcBef>
              <a:spcAft>
                <a:spcPts val="0"/>
              </a:spcAft>
              <a:buSzPts val="800"/>
              <a:buChar char="●"/>
            </a:pPr>
            <a:r>
              <a:rPr i="1" lang="en-US"/>
              <a:t>First, we will show your child how to help you hold a book the right way as you are reading together.    </a:t>
            </a:r>
            <a:endParaRPr i="1"/>
          </a:p>
          <a:p>
            <a:pPr indent="-279400" lvl="0" marL="457200" rtl="0" algn="l">
              <a:lnSpc>
                <a:spcPct val="100000"/>
              </a:lnSpc>
              <a:spcBef>
                <a:spcPts val="0"/>
              </a:spcBef>
              <a:spcAft>
                <a:spcPts val="0"/>
              </a:spcAft>
              <a:buSzPts val="800"/>
              <a:buChar char="●"/>
            </a:pPr>
            <a:r>
              <a:rPr i="1" lang="en-US"/>
              <a:t>Then your child will help you point to the words as you read them.</a:t>
            </a:r>
            <a:endParaRPr i="1"/>
          </a:p>
          <a:p>
            <a:pPr indent="-279400" lvl="0" marL="457200" rtl="0" algn="l">
              <a:lnSpc>
                <a:spcPct val="100000"/>
              </a:lnSpc>
              <a:spcBef>
                <a:spcPts val="0"/>
              </a:spcBef>
              <a:spcAft>
                <a:spcPts val="0"/>
              </a:spcAft>
              <a:buSzPts val="800"/>
              <a:buChar char="●"/>
            </a:pPr>
            <a:r>
              <a:rPr i="1" lang="en-US"/>
              <a:t>Finally, your child will learn the difference between a letter and a word and will point to each one in a book you are reading together. </a:t>
            </a:r>
            <a:endParaRPr i="1"/>
          </a:p>
          <a:p>
            <a:pPr indent="0" lvl="0" marL="0" rtl="0" algn="l">
              <a:lnSpc>
                <a:spcPct val="100000"/>
              </a:lnSpc>
              <a:spcBef>
                <a:spcPts val="0"/>
              </a:spcBef>
              <a:spcAft>
                <a:spcPts val="0"/>
              </a:spcAft>
              <a:buClr>
                <a:schemeClr val="dk1"/>
              </a:buClr>
              <a:buSzPts val="1100"/>
              <a:buFont typeface="Arial"/>
              <a:buNone/>
            </a:pPr>
            <a:r>
              <a:rPr i="1" lang="en-US"/>
              <a:t>Why is this reading tip important?</a:t>
            </a:r>
            <a:endParaRPr i="1"/>
          </a:p>
          <a:p>
            <a:pPr indent="-279400" lvl="0" marL="457200" rtl="0" algn="l">
              <a:lnSpc>
                <a:spcPct val="100000"/>
              </a:lnSpc>
              <a:spcBef>
                <a:spcPts val="0"/>
              </a:spcBef>
              <a:spcAft>
                <a:spcPts val="0"/>
              </a:spcAft>
              <a:buSzPts val="800"/>
              <a:buChar char="●"/>
            </a:pPr>
            <a:r>
              <a:rPr i="1" lang="en-US"/>
              <a:t>When your child is ready to start reading books on their own, they will need to know how to hold the book the right way, where to begin when reading a page of words, and how to follow the words on a page. We also want readers to understand how words work in a book–that they are made up of letters and that they have meaning. </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Este consejo de lectura será un poco diferente. Voy a explicar todos los pasos pero hoy van a practicar solamente el primer paso.</a:t>
            </a:r>
            <a:endParaRPr i="1"/>
          </a:p>
          <a:p>
            <a:pPr indent="-279400" lvl="0" marL="457200" rtl="0" algn="l">
              <a:lnSpc>
                <a:spcPct val="100000"/>
              </a:lnSpc>
              <a:spcBef>
                <a:spcPts val="0"/>
              </a:spcBef>
              <a:spcAft>
                <a:spcPts val="0"/>
              </a:spcAft>
              <a:buSzPts val="800"/>
              <a:buChar char="●"/>
            </a:pPr>
            <a:r>
              <a:rPr i="1" lang="en-US"/>
              <a:t>Primero, vamos a mostrarle a su hijo como sostener el libro de la manera correcta mientras lean juntos.</a:t>
            </a:r>
            <a:endParaRPr i="1"/>
          </a:p>
          <a:p>
            <a:pPr indent="-279400" lvl="0" marL="457200" rtl="0" algn="l">
              <a:lnSpc>
                <a:spcPct val="100000"/>
              </a:lnSpc>
              <a:spcBef>
                <a:spcPts val="0"/>
              </a:spcBef>
              <a:spcAft>
                <a:spcPts val="0"/>
              </a:spcAft>
              <a:buSzPts val="800"/>
              <a:buChar char="●"/>
            </a:pPr>
            <a:r>
              <a:rPr i="1" lang="en-US"/>
              <a:t>Luego, su hijo va a ayudarle por señalar las palabras mientras usted las lea.</a:t>
            </a:r>
            <a:endParaRPr i="1"/>
          </a:p>
          <a:p>
            <a:pPr indent="-279400" lvl="0" marL="457200" rtl="0" algn="l">
              <a:lnSpc>
                <a:spcPct val="100000"/>
              </a:lnSpc>
              <a:spcBef>
                <a:spcPts val="0"/>
              </a:spcBef>
              <a:spcAft>
                <a:spcPts val="0"/>
              </a:spcAft>
              <a:buSzPts val="800"/>
              <a:buChar char="●"/>
            </a:pPr>
            <a:r>
              <a:rPr i="1" lang="en-US"/>
              <a:t>Finalmente, su hijo va a aprender la diferencia entre una letra y una palabra. Va a mostrarle cada uno en un libro que están leyendo juntos.</a:t>
            </a:r>
            <a:endParaRPr i="1"/>
          </a:p>
          <a:p>
            <a:pPr indent="0" lvl="0" marL="0" rtl="0" algn="l">
              <a:lnSpc>
                <a:spcPct val="100000"/>
              </a:lnSpc>
              <a:spcBef>
                <a:spcPts val="0"/>
              </a:spcBef>
              <a:spcAft>
                <a:spcPts val="0"/>
              </a:spcAft>
              <a:buClr>
                <a:schemeClr val="dk1"/>
              </a:buClr>
              <a:buSzPts val="1100"/>
              <a:buFont typeface="Arial"/>
              <a:buNone/>
            </a:pPr>
            <a:r>
              <a:rPr i="1" lang="en-US"/>
              <a:t>¿Por qué este consejo de lectura es importante?</a:t>
            </a:r>
            <a:endParaRPr i="1"/>
          </a:p>
          <a:p>
            <a:pPr indent="-279400" lvl="0" marL="457200" rtl="0" algn="l">
              <a:lnSpc>
                <a:spcPct val="100000"/>
              </a:lnSpc>
              <a:spcBef>
                <a:spcPts val="0"/>
              </a:spcBef>
              <a:spcAft>
                <a:spcPts val="0"/>
              </a:spcAft>
              <a:buSzPts val="800"/>
              <a:buChar char="●"/>
            </a:pPr>
            <a:r>
              <a:rPr i="1" lang="en-US"/>
              <a:t>Cuando su hijo está listo para empezar a leer libros independientemente, van a necesitar saber cómo sostener el libro de la manera correcta, dónde empezar a leer una página de palabras y cómo seguir las palabras en la página. También queremos que los lectores entienden cómo las palabras funcionan en un libro – que están compuestas de letras y que tienen significado. </a:t>
            </a:r>
            <a:endParaRPr i="1"/>
          </a:p>
        </p:txBody>
      </p:sp>
      <p:sp>
        <p:nvSpPr>
          <p:cNvPr id="1460" name="Google Shape;1460;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7: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3" name="Google Shape;1473;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8: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6" name="Google Shape;1486;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i="0" sz="1200" u="none" cap="none" strike="noStrike">
              <a:solidFill>
                <a:schemeClr val="dk1"/>
              </a:solidFill>
            </a:endParaRPr>
          </a:p>
          <a:p>
            <a:pPr indent="-279400" lvl="0" marL="457200" rtl="0" algn="l">
              <a:lnSpc>
                <a:spcPct val="100000"/>
              </a:lnSpc>
              <a:spcBef>
                <a:spcPts val="0"/>
              </a:spcBef>
              <a:spcAft>
                <a:spcPts val="0"/>
              </a:spcAft>
              <a:buClr>
                <a:schemeClr val="dk1"/>
              </a:buClr>
              <a:buSzPts val="800"/>
              <a:buChar char="●"/>
            </a:pPr>
            <a:r>
              <a:rPr b="1" i="0" lang="en-US" sz="1200" u="none" cap="none" strike="noStrike">
                <a:solidFill>
                  <a:schemeClr val="dk1"/>
                </a:solidFill>
              </a:rPr>
              <a:t>Model and think aloud </a:t>
            </a:r>
            <a:r>
              <a:rPr i="0" lang="en-US" sz="1200" u="none" cap="none" strike="noStrike">
                <a:solidFill>
                  <a:schemeClr val="dk1"/>
                </a:solidFill>
              </a:rPr>
              <a:t>for families how to support their child in learning how a book works. </a:t>
            </a:r>
            <a:endParaRPr/>
          </a:p>
          <a:p>
            <a:pPr indent="-279400" lvl="0" marL="457200" rtl="0" algn="l">
              <a:lnSpc>
                <a:spcPct val="100000"/>
              </a:lnSpc>
              <a:spcBef>
                <a:spcPts val="0"/>
              </a:spcBef>
              <a:spcAft>
                <a:spcPts val="0"/>
              </a:spcAft>
              <a:buClr>
                <a:schemeClr val="dk1"/>
              </a:buClr>
              <a:buSzPts val="800"/>
              <a:buChar char="●"/>
            </a:pPr>
            <a:r>
              <a:rPr i="0" lang="en-US" sz="1200" u="none" cap="none" strike="noStrike">
                <a:solidFill>
                  <a:schemeClr val="dk1"/>
                </a:solidFill>
              </a:rPr>
              <a:t>Families will practice this during practice time so </a:t>
            </a:r>
            <a:r>
              <a:rPr b="1" i="0" lang="en-US" sz="1200" u="none" cap="none" strike="noStrike">
                <a:solidFill>
                  <a:schemeClr val="dk1"/>
                </a:solidFill>
              </a:rPr>
              <a:t>ask a volunteer to help you model it for the group.</a:t>
            </a:r>
            <a:endParaRPr/>
          </a:p>
          <a:p>
            <a:pPr indent="0" lvl="0" marL="0" rtl="0" algn="l">
              <a:lnSpc>
                <a:spcPct val="100000"/>
              </a:lnSpc>
              <a:spcBef>
                <a:spcPts val="0"/>
              </a:spcBef>
              <a:spcAft>
                <a:spcPts val="0"/>
              </a:spcAft>
              <a:buSzPts val="1400"/>
              <a:buFont typeface="Arial"/>
              <a:buNone/>
            </a:pPr>
            <a:r>
              <a:t/>
            </a:r>
            <a:endParaRPr b="1"/>
          </a:p>
          <a:p>
            <a:pPr indent="0" lvl="0" marL="0" rtl="0" algn="l">
              <a:lnSpc>
                <a:spcPct val="100000"/>
              </a:lnSpc>
              <a:spcBef>
                <a:spcPts val="0"/>
              </a:spcBef>
              <a:spcAft>
                <a:spcPts val="0"/>
              </a:spcAft>
              <a:buSzPts val="1400"/>
              <a:buFont typeface="Arial"/>
              <a:buNone/>
            </a:pPr>
            <a:r>
              <a:rPr lang="en-US" u="sng"/>
              <a:t>Sample script</a:t>
            </a:r>
            <a:endParaRPr i="0" sz="1200" u="sng"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Your child can be your helper when you read a book together. You can sit side-by-side or she can sit in your lap, holding the book up while you read the words and turning the pages as you finish each page.</a:t>
            </a:r>
            <a:endParaRPr/>
          </a:p>
          <a:p>
            <a:pPr indent="0" lvl="0" marL="0" rtl="0" algn="l">
              <a:lnSpc>
                <a:spcPct val="100000"/>
              </a:lnSpc>
              <a:spcBef>
                <a:spcPts val="0"/>
              </a:spcBef>
              <a:spcAft>
                <a:spcPts val="0"/>
              </a:spcAft>
              <a:buSzPts val="1400"/>
              <a:buFont typeface="Arial"/>
              <a:buNone/>
            </a:pPr>
            <a:r>
              <a:t/>
            </a:r>
            <a:endParaRPr i="1" sz="1200" u="none"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The most basic skill we will start with is holding the book correctly, with the front cover facing us. Then you turn the pages from the beginning of the book to the end like this </a:t>
            </a:r>
            <a:r>
              <a:rPr i="0" lang="en-US" sz="1200" u="none" cap="none" strike="noStrike">
                <a:solidFill>
                  <a:schemeClr val="dk1"/>
                </a:solidFill>
              </a:rPr>
              <a:t>[demonstrate]. </a:t>
            </a:r>
            <a:endParaRPr/>
          </a:p>
          <a:p>
            <a:pPr indent="0" lvl="0" marL="0" rtl="0" algn="l">
              <a:lnSpc>
                <a:spcPct val="100000"/>
              </a:lnSpc>
              <a:spcBef>
                <a:spcPts val="0"/>
              </a:spcBef>
              <a:spcAft>
                <a:spcPts val="0"/>
              </a:spcAft>
              <a:buSzPts val="1400"/>
              <a:buFont typeface="Arial"/>
              <a:buNone/>
            </a:pPr>
            <a:r>
              <a:t/>
            </a:r>
            <a:endParaRPr i="0" sz="1200" u="none"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Make sure that they are turning the pages from left to right and that the book is not upside down </a:t>
            </a:r>
            <a:r>
              <a:rPr i="0" lang="en-US" sz="1200" u="none" cap="none" strike="noStrike">
                <a:solidFill>
                  <a:schemeClr val="dk1"/>
                </a:solidFill>
              </a:rPr>
              <a:t>[demonstrate]. </a:t>
            </a:r>
            <a:br>
              <a:rPr i="1" lang="en-US"/>
            </a:br>
            <a:br>
              <a:rPr i="1" lang="en-US"/>
            </a:br>
            <a:r>
              <a:rPr i="1" lang="en-US" sz="1200" u="none" cap="none" strike="noStrike">
                <a:solidFill>
                  <a:schemeClr val="dk1"/>
                </a:solidFill>
              </a:rPr>
              <a:t>You will want to work on this skill for about 1-2 weeks. When your child seems very comfortable with it, you can add the next step to your reading time routine. </a:t>
            </a:r>
            <a:endParaRPr/>
          </a:p>
          <a:p>
            <a:pPr indent="0" lvl="0" marL="0" rtl="0" algn="l">
              <a:lnSpc>
                <a:spcPct val="100000"/>
              </a:lnSpc>
              <a:spcBef>
                <a:spcPts val="0"/>
              </a:spcBef>
              <a:spcAft>
                <a:spcPts val="0"/>
              </a:spcAft>
              <a:buSzPts val="1400"/>
              <a:buFont typeface="Arial"/>
              <a:buNone/>
            </a:pPr>
            <a:r>
              <a:t/>
            </a:r>
            <a:endParaRPr i="1" sz="1200" u="none" cap="none" strike="noStrike">
              <a:solidFill>
                <a:schemeClr val="dk1"/>
              </a:solidFill>
            </a:endParaRPr>
          </a:p>
          <a:p>
            <a:pPr indent="0" lvl="0" marL="0" rtl="0" algn="l">
              <a:lnSpc>
                <a:spcPct val="100000"/>
              </a:lnSpc>
              <a:spcBef>
                <a:spcPts val="0"/>
              </a:spcBef>
              <a:spcAft>
                <a:spcPts val="0"/>
              </a:spcAft>
              <a:buSzPts val="1400"/>
              <a:buFont typeface="Arial"/>
              <a:buNone/>
            </a:pPr>
            <a:r>
              <a:rPr i="1" lang="en-US" sz="1200" u="none" cap="none" strike="noStrike">
                <a:solidFill>
                  <a:schemeClr val="dk1"/>
                </a:solidFill>
              </a:rPr>
              <a:t>May I have a volunteer?</a:t>
            </a:r>
            <a:r>
              <a:rPr i="0" lang="en-US" sz="1200" u="none" cap="none" strike="noStrike">
                <a:solidFill>
                  <a:schemeClr val="dk1"/>
                </a:solidFill>
              </a:rPr>
              <a:t> [</a:t>
            </a:r>
            <a:r>
              <a:rPr lang="en-US"/>
              <a:t>I</a:t>
            </a:r>
            <a:r>
              <a:rPr i="0" lang="en-US" sz="1200" u="none" cap="none" strike="noStrike">
                <a:solidFill>
                  <a:schemeClr val="dk1"/>
                </a:solidFill>
              </a:rPr>
              <a:t>nvite volunteer to help you]. </a:t>
            </a:r>
            <a:endParaRPr i="1"/>
          </a:p>
          <a:p>
            <a:pPr indent="0" lvl="0" marL="0" marR="0" rtl="0" algn="l">
              <a:lnSpc>
                <a:spcPct val="100000"/>
              </a:lnSpc>
              <a:spcBef>
                <a:spcPts val="0"/>
              </a:spcBef>
              <a:spcAft>
                <a:spcPts val="0"/>
              </a:spcAft>
              <a:buClr>
                <a:srgbClr val="000000"/>
              </a:buClr>
              <a:buSzPts val="1400"/>
              <a:buFont typeface="Arial"/>
              <a:buNone/>
            </a:pPr>
            <a:r>
              <a:rPr i="1" lang="en-US"/>
              <a:t>First I hand my child the book. And then I can ask them a few questions. If they don’t know the answer—that’s fine. We can talk about it.</a:t>
            </a:r>
            <a:endParaRPr/>
          </a:p>
          <a:p>
            <a:pPr indent="-279400" lvl="0" marL="457200" rtl="0" algn="l">
              <a:lnSpc>
                <a:spcPct val="100000"/>
              </a:lnSpc>
              <a:spcBef>
                <a:spcPts val="0"/>
              </a:spcBef>
              <a:spcAft>
                <a:spcPts val="0"/>
              </a:spcAft>
              <a:buSzPts val="800"/>
              <a:buChar char="●"/>
            </a:pPr>
            <a:r>
              <a:rPr i="1" lang="en-US"/>
              <a:t>How do we hold books? </a:t>
            </a:r>
            <a:r>
              <a:rPr i="0" lang="en-US" sz="1200" u="none" cap="none" strike="noStrike">
                <a:solidFill>
                  <a:schemeClr val="dk1"/>
                </a:solidFill>
              </a:rPr>
              <a:t>[Correct or congratulate volunteer as needed]. </a:t>
            </a:r>
            <a:endParaRPr i="1"/>
          </a:p>
          <a:p>
            <a:pPr indent="-279400" lvl="0" marL="457200" rtl="0" algn="l">
              <a:lnSpc>
                <a:spcPct val="100000"/>
              </a:lnSpc>
              <a:spcBef>
                <a:spcPts val="0"/>
              </a:spcBef>
              <a:spcAft>
                <a:spcPts val="0"/>
              </a:spcAft>
              <a:buSzPts val="800"/>
              <a:buChar char="●"/>
            </a:pPr>
            <a:r>
              <a:rPr i="1" lang="en-US"/>
              <a:t>Where’s the front cover? </a:t>
            </a:r>
            <a:r>
              <a:rPr i="0" lang="en-US" sz="1200" u="none" cap="none" strike="noStrike">
                <a:solidFill>
                  <a:schemeClr val="dk1"/>
                </a:solidFill>
              </a:rPr>
              <a:t>[Correct or congratulate volunteer as needed]. </a:t>
            </a:r>
            <a:endParaRPr i="1"/>
          </a:p>
          <a:p>
            <a:pPr indent="-279400" lvl="0" marL="457200" rtl="0" algn="l">
              <a:lnSpc>
                <a:spcPct val="100000"/>
              </a:lnSpc>
              <a:spcBef>
                <a:spcPts val="0"/>
              </a:spcBef>
              <a:spcAft>
                <a:spcPts val="0"/>
              </a:spcAft>
              <a:buSzPts val="800"/>
              <a:buChar char="●"/>
            </a:pPr>
            <a:r>
              <a:rPr i="1" lang="en-US"/>
              <a:t>Where’s the back? </a:t>
            </a:r>
            <a:r>
              <a:rPr i="0" lang="en-US" sz="1200" u="none" cap="none" strike="noStrike">
                <a:solidFill>
                  <a:schemeClr val="dk1"/>
                </a:solidFill>
              </a:rPr>
              <a:t>[Correct or congratulate volunteer as needed]. </a:t>
            </a:r>
            <a:endParaRPr i="1"/>
          </a:p>
          <a:p>
            <a:pPr indent="-279400" lvl="0" marL="457200" rtl="0" algn="l">
              <a:lnSpc>
                <a:spcPct val="100000"/>
              </a:lnSpc>
              <a:spcBef>
                <a:spcPts val="0"/>
              </a:spcBef>
              <a:spcAft>
                <a:spcPts val="0"/>
              </a:spcAft>
              <a:buSzPts val="800"/>
              <a:buChar char="●"/>
            </a:pPr>
            <a:r>
              <a:rPr i="1" lang="en-US"/>
              <a:t>Can you turn the pages while I read?</a:t>
            </a:r>
            <a:r>
              <a:rPr i="0" lang="en-US" sz="1200" u="none" cap="none" strike="noStrike">
                <a:solidFill>
                  <a:schemeClr val="dk1"/>
                </a:solidFill>
              </a:rPr>
              <a:t> [Read two pages. Correct or congratulate volunteer as needed].</a:t>
            </a:r>
            <a:endParaRPr/>
          </a:p>
          <a:p>
            <a:pPr indent="0" lvl="0" marL="0" rtl="0" algn="l">
              <a:lnSpc>
                <a:spcPct val="100000"/>
              </a:lnSpc>
              <a:spcBef>
                <a:spcPts val="0"/>
              </a:spcBef>
              <a:spcAft>
                <a:spcPts val="0"/>
              </a:spcAft>
              <a:buSzPts val="1400"/>
              <a:buFont typeface="Calibri"/>
              <a:buNone/>
            </a:pPr>
            <a:r>
              <a:t/>
            </a:r>
            <a:endParaRPr i="1"/>
          </a:p>
          <a:p>
            <a:pPr indent="0" lvl="0" marL="0" rtl="0" algn="l">
              <a:lnSpc>
                <a:spcPct val="100000"/>
              </a:lnSpc>
              <a:spcBef>
                <a:spcPts val="0"/>
              </a:spcBef>
              <a:spcAft>
                <a:spcPts val="0"/>
              </a:spcAft>
              <a:buSzPts val="1400"/>
              <a:buFont typeface="Calibri"/>
              <a:buNone/>
            </a:pPr>
            <a:r>
              <a:rPr i="1" lang="en-US" sz="1200" u="none" cap="none" strike="noStrike">
                <a:solidFill>
                  <a:schemeClr val="dk1"/>
                </a:solidFill>
              </a:rPr>
              <a:t>Thanks [volunteer] for being my helper! </a:t>
            </a:r>
            <a:endParaRPr/>
          </a:p>
          <a:p>
            <a:pPr indent="0" lvl="0" marL="0" rtl="0" algn="l">
              <a:lnSpc>
                <a:spcPct val="100000"/>
              </a:lnSpc>
              <a:spcBef>
                <a:spcPts val="0"/>
              </a:spcBef>
              <a:spcAft>
                <a:spcPts val="0"/>
              </a:spcAft>
              <a:buSzPts val="1400"/>
              <a:buFont typeface="Calibri"/>
              <a:buNone/>
            </a:pPr>
            <a:r>
              <a:rPr i="1" lang="en-US" sz="1200" u="none" cap="none" strike="noStrike">
                <a:solidFill>
                  <a:schemeClr val="dk1"/>
                </a:solidFill>
              </a:rPr>
              <a:t>Remember, you’re going to do this for a while, maybe even 2 weeks. Just keep reading aloud to your child and helping your child see how books work. </a:t>
            </a:r>
            <a:endParaRPr b="1" u="sng"/>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Font typeface="Calibri"/>
              <a:buNone/>
            </a:pPr>
            <a:r>
              <a:rPr i="0" lang="en-US" sz="1200" u="sng" cap="none" strike="noStrike">
                <a:solidFill>
                  <a:schemeClr val="dk1"/>
                </a:solidFill>
              </a:rPr>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Su hijo puede ser su ayudante cuando leen un libro juntos. Pueden sentarse juntos o su hijo puede sentarse en su regazo, sosteniendo el libro y volteando las páginas mientras usted lea las palabras.</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La destreza más básica para empezar es sostener el libro de la manera correcta, viendo la portada. Luego hay que voltear las páginas desde el inicio del libro hasta el final, así </a:t>
            </a:r>
            <a:r>
              <a:rPr lang="en-US"/>
              <a:t>[demuéstralo].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i="1" lang="en-US"/>
              <a:t>Hay que voltear las páginas desde el lado izquierdo hasta el lado derecho y el libro no debe de estar boca abajo </a:t>
            </a:r>
            <a:r>
              <a:rPr lang="en-US"/>
              <a:t>[demuéstralo]. </a:t>
            </a:r>
            <a:br>
              <a:rPr i="1" lang="en-US"/>
            </a:br>
            <a:br>
              <a:rPr i="1" lang="en-US"/>
            </a:br>
            <a:r>
              <a:rPr i="1" lang="en-US"/>
              <a:t>Deben de trabajar en esta destreza por 7 a 14 días. Cuando su hijo lo haya dominado, se puede continuar con el próximo paso en su rutina.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¿Alguien quisiera modelarlo? </a:t>
            </a:r>
            <a:r>
              <a:rPr lang="en-US"/>
              <a:t> [Invitar un voluntario para ayudarle]. </a:t>
            </a:r>
            <a:endParaRPr i="1"/>
          </a:p>
          <a:p>
            <a:pPr indent="0" lvl="0" marL="0" rtl="0" algn="l">
              <a:lnSpc>
                <a:spcPct val="100000"/>
              </a:lnSpc>
              <a:spcBef>
                <a:spcPts val="0"/>
              </a:spcBef>
              <a:spcAft>
                <a:spcPts val="0"/>
              </a:spcAft>
              <a:buClr>
                <a:schemeClr val="dk1"/>
              </a:buClr>
              <a:buSzPts val="1400"/>
              <a:buFont typeface="Arial"/>
              <a:buNone/>
            </a:pPr>
            <a:r>
              <a:rPr i="1" lang="en-US"/>
              <a:t>Primero, paso el libro al niño. Luego le hago algunas preguntas. Si no responde - esta bien. Podemos platicarlo. </a:t>
            </a:r>
            <a:endParaRPr/>
          </a:p>
          <a:p>
            <a:pPr indent="-317500" lvl="0" marL="457200" rtl="0" algn="l">
              <a:lnSpc>
                <a:spcPct val="100000"/>
              </a:lnSpc>
              <a:spcBef>
                <a:spcPts val="0"/>
              </a:spcBef>
              <a:spcAft>
                <a:spcPts val="0"/>
              </a:spcAft>
              <a:buSzPts val="1400"/>
              <a:buChar char="•"/>
            </a:pPr>
            <a:r>
              <a:rPr i="1" lang="en-US"/>
              <a:t>¿Cómo sostenemos el libro? </a:t>
            </a:r>
            <a:r>
              <a:rPr lang="en-US"/>
              <a:t>[Corregir o felicitar el voluntario como sea relevante]. </a:t>
            </a:r>
            <a:endParaRPr i="1"/>
          </a:p>
          <a:p>
            <a:pPr indent="-317500" lvl="0" marL="457200" rtl="0" algn="l">
              <a:lnSpc>
                <a:spcPct val="100000"/>
              </a:lnSpc>
              <a:spcBef>
                <a:spcPts val="0"/>
              </a:spcBef>
              <a:spcAft>
                <a:spcPts val="0"/>
              </a:spcAft>
              <a:buSzPts val="1400"/>
              <a:buChar char="•"/>
            </a:pPr>
            <a:r>
              <a:rPr i="1" lang="en-US"/>
              <a:t>¿Dónde está la portada? </a:t>
            </a:r>
            <a:r>
              <a:rPr lang="en-US"/>
              <a:t>[Corregir o felicitar el voluntario como sea relevante]. </a:t>
            </a:r>
            <a:endParaRPr i="1"/>
          </a:p>
          <a:p>
            <a:pPr indent="-317500" lvl="0" marL="457200" rtl="0" algn="l">
              <a:lnSpc>
                <a:spcPct val="100000"/>
              </a:lnSpc>
              <a:spcBef>
                <a:spcPts val="0"/>
              </a:spcBef>
              <a:spcAft>
                <a:spcPts val="0"/>
              </a:spcAft>
              <a:buSzPts val="1400"/>
              <a:buChar char="•"/>
            </a:pPr>
            <a:r>
              <a:rPr i="1" lang="en-US"/>
              <a:t>¿Dónde está la contraportada? </a:t>
            </a:r>
            <a:r>
              <a:rPr lang="en-US"/>
              <a:t>[Corregir o felicitar el voluntario como sea relevante]. </a:t>
            </a:r>
            <a:endParaRPr i="1"/>
          </a:p>
          <a:p>
            <a:pPr indent="-317500" lvl="0" marL="457200" rtl="0" algn="l">
              <a:lnSpc>
                <a:spcPct val="100000"/>
              </a:lnSpc>
              <a:spcBef>
                <a:spcPts val="0"/>
              </a:spcBef>
              <a:spcAft>
                <a:spcPts val="0"/>
              </a:spcAft>
              <a:buSzPts val="1400"/>
              <a:buChar char="•"/>
            </a:pPr>
            <a:r>
              <a:rPr i="1" lang="en-US"/>
              <a:t>¿Puede voltear las páginas mientras yo leo?</a:t>
            </a:r>
            <a:r>
              <a:rPr lang="en-US"/>
              <a:t> [Leer dos páginas. Corregir o felicitar el voluntario como sea relevante].</a:t>
            </a:r>
            <a:endParaRPr/>
          </a:p>
          <a:p>
            <a:pPr indent="0" lvl="0" marL="0" rtl="0" algn="l">
              <a:lnSpc>
                <a:spcPct val="100000"/>
              </a:lnSpc>
              <a:spcBef>
                <a:spcPts val="0"/>
              </a:spcBef>
              <a:spcAft>
                <a:spcPts val="0"/>
              </a:spcAft>
              <a:buClr>
                <a:schemeClr val="dk1"/>
              </a:buClr>
              <a:buSzPts val="1400"/>
              <a:buFont typeface="Calibri"/>
              <a:buNone/>
            </a:pPr>
            <a:r>
              <a:t/>
            </a:r>
            <a:endParaRPr i="1"/>
          </a:p>
          <a:p>
            <a:pPr indent="0" lvl="0" marL="0" rtl="0" algn="l">
              <a:lnSpc>
                <a:spcPct val="100000"/>
              </a:lnSpc>
              <a:spcBef>
                <a:spcPts val="0"/>
              </a:spcBef>
              <a:spcAft>
                <a:spcPts val="0"/>
              </a:spcAft>
              <a:buClr>
                <a:schemeClr val="dk1"/>
              </a:buClr>
              <a:buSzPts val="1400"/>
              <a:buFont typeface="Calibri"/>
              <a:buNone/>
            </a:pPr>
            <a:r>
              <a:rPr i="1" lang="en-US"/>
              <a:t>¡Gracias [nombre del voluntario] por ayudarme! </a:t>
            </a:r>
            <a:endParaRPr/>
          </a:p>
          <a:p>
            <a:pPr indent="0" lvl="0" marL="0" rtl="0" algn="l">
              <a:lnSpc>
                <a:spcPct val="100000"/>
              </a:lnSpc>
              <a:spcBef>
                <a:spcPts val="0"/>
              </a:spcBef>
              <a:spcAft>
                <a:spcPts val="0"/>
              </a:spcAft>
              <a:buClr>
                <a:schemeClr val="dk1"/>
              </a:buClr>
              <a:buSzPts val="1400"/>
              <a:buFont typeface="Calibri"/>
              <a:buNone/>
            </a:pPr>
            <a:r>
              <a:rPr i="1" lang="en-US"/>
              <a:t>Acuérdese, van a hacer esta destreza por mucho tiempo, tal vez hasta 2 semanas. Sigue leyendo en voz alta con su hijo para que entienda como un libro funciona. </a:t>
            </a:r>
            <a:endParaRPr u="sng"/>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9: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6" name="Google Shape;1496;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and think aloud </a:t>
            </a:r>
            <a:r>
              <a:rPr b="0" i="0" lang="en-US" sz="1200" u="none" cap="none" strike="noStrike">
                <a:solidFill>
                  <a:schemeClr val="dk1"/>
                </a:solidFill>
                <a:latin typeface="Calibri"/>
                <a:ea typeface="Calibri"/>
                <a:cs typeface="Calibri"/>
                <a:sym typeface="Calibri"/>
              </a:rPr>
              <a:t>for families how to support their child learn specifics concepts of print—namely that words run left to right and top to bottom on a page.</a:t>
            </a:r>
            <a:endParaRPr/>
          </a:p>
          <a:p>
            <a:pPr indent="0" lvl="0" marL="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lang="en-US" u="sng"/>
              <a:t>Sample script </a:t>
            </a:r>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Once your child is comfortable with holding the book correctly and turning the pages, they will be ready to work on pointing to words on the page as you read them. </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At first, they might just point to the first word and slide their finger across the page from left to right and top to bottom like this </a:t>
            </a:r>
            <a:r>
              <a:rPr lang="en-US"/>
              <a:t>[</a:t>
            </a:r>
            <a:r>
              <a:rPr b="0" i="0" lang="en-US" sz="1200" u="none" cap="none" strike="noStrike">
                <a:solidFill>
                  <a:schemeClr val="dk1"/>
                </a:solidFill>
                <a:latin typeface="Calibri"/>
                <a:ea typeface="Calibri"/>
                <a:cs typeface="Calibri"/>
                <a:sym typeface="Calibri"/>
              </a:rPr>
              <a:t>demonstrate</a:t>
            </a:r>
            <a:r>
              <a:rPr lang="en-US"/>
              <a:t>]</a:t>
            </a:r>
            <a:r>
              <a:rPr b="0" i="0" lang="en-US" sz="1200" u="none" cap="none" strike="noStrike">
                <a:solidFill>
                  <a:schemeClr val="dk1"/>
                </a:solidFill>
                <a:latin typeface="Calibri"/>
                <a:ea typeface="Calibri"/>
                <a:cs typeface="Calibri"/>
                <a:sym typeface="Calibri"/>
              </a:rPr>
              <a:t>, </a:t>
            </a:r>
            <a:r>
              <a:rPr b="0" i="1" lang="en-US" sz="1200" u="none" cap="none" strike="noStrike">
                <a:solidFill>
                  <a:schemeClr val="dk1"/>
                </a:solidFill>
                <a:latin typeface="Calibri"/>
                <a:ea typeface="Calibri"/>
                <a:cs typeface="Calibri"/>
                <a:sym typeface="Calibri"/>
              </a:rPr>
              <a:t>not necessarily pointing to each word correctly as you read it. And that’s OK! What you want them to get out of this practice is the idea that words on the page go from left to right and top to bottom. </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If you have a book that they have memorized, then they might eventually be able to actually point to each individual word as you read it. </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1" lang="en-US" sz="1200" u="none" cap="none" strike="noStrike">
                <a:solidFill>
                  <a:schemeClr val="dk1"/>
                </a:solidFill>
                <a:latin typeface="Calibri"/>
                <a:ea typeface="Calibri"/>
                <a:cs typeface="Calibri"/>
                <a:sym typeface="Calibri"/>
              </a:rPr>
              <a:t>Like the first step, keep working on this one until your child is comfortable. Then you can add the last step (show me a letter, show me a word) to your routine.</a:t>
            </a:r>
            <a:endParaRPr/>
          </a:p>
          <a:p>
            <a:pPr indent="0" lvl="0" marL="0" rtl="0" algn="l">
              <a:lnSpc>
                <a:spcPct val="100000"/>
              </a:lnSpc>
              <a:spcBef>
                <a:spcPts val="0"/>
              </a:spcBef>
              <a:spcAft>
                <a:spcPts val="0"/>
              </a:spcAft>
              <a:buSzPts val="1400"/>
              <a:buFont typeface="Arial"/>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0" i="0" lang="en-US" sz="1200" u="sng" cap="none" strike="noStrike">
                <a:solidFill>
                  <a:schemeClr val="dk1"/>
                </a:solidFill>
                <a:latin typeface="Calibri"/>
                <a:ea typeface="Calibri"/>
                <a:cs typeface="Calibri"/>
                <a:sym typeface="Calibri"/>
              </a:rPr>
              <a:t>Sample script in Spanish</a:t>
            </a:r>
            <a:endParaRPr/>
          </a:p>
          <a:p>
            <a:pPr indent="0" lvl="0" marL="0" rtl="0" algn="l">
              <a:lnSpc>
                <a:spcPct val="100000"/>
              </a:lnSpc>
              <a:spcBef>
                <a:spcPts val="0"/>
              </a:spcBef>
              <a:spcAft>
                <a:spcPts val="0"/>
              </a:spcAft>
              <a:buClr>
                <a:schemeClr val="dk1"/>
              </a:buClr>
              <a:buSzPts val="1400"/>
              <a:buFont typeface="Arial"/>
              <a:buNone/>
            </a:pPr>
            <a:r>
              <a:rPr i="1" lang="en-US"/>
              <a:t>Ya que su hijo se siente bien con sostener el libro y voltear las páginas, va a estar listo para empezar a señalar las palabras en las páginas mientras usted las lea.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Al principio, es probable que su hijo señale la primera palabra y desliza el dedo por la página desde el lado izquierdo hasta el lado derecho y desde arriba hasta abajo </a:t>
            </a:r>
            <a:r>
              <a:rPr lang="en-US"/>
              <a:t>[puede mostrarlo con su dedo]</a:t>
            </a:r>
            <a:r>
              <a:rPr i="1" lang="en-US"/>
              <a:t>. Probablemente no va a señalar cada palabra correctamente mientras usted lea. Y está bien. Lo que usted quiere que aprenda de la práctica es la idea que las palabras en la página van del lado izquierdo al lado derecho, desde arriba hasta abajo.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Si tiene un libro que su hijo ha memorizado, entonces es más probable que, eventualmente, podrá señalar cada palabra mientras usted lee. </a:t>
            </a:r>
            <a:endParaRPr/>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i="1" lang="en-US"/>
              <a:t>Como en el primer paso, continúe trabajando en este paso hasta que su hijo se siente cómodo. Luego, puede añadir el último paso a su rutina (muéstrame una letra y una palabra). </a:t>
            </a:r>
            <a:endParaRPr/>
          </a:p>
          <a:p>
            <a:pPr indent="0" lvl="0" marL="0" rtl="0" algn="l">
              <a:lnSpc>
                <a:spcPct val="100000"/>
              </a:lnSpc>
              <a:spcBef>
                <a:spcPts val="0"/>
              </a:spcBef>
              <a:spcAft>
                <a:spcPts val="0"/>
              </a:spcAft>
              <a:buSzPts val="1400"/>
              <a:buFont typeface="Arial"/>
              <a:buNone/>
            </a:pPr>
            <a:r>
              <a:t/>
            </a:r>
            <a:endParaRPr b="0" i="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p10: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Clr>
                <a:schemeClr val="dk1"/>
              </a:buClr>
              <a:buSzPts val="800"/>
              <a:buFont typeface="Calibri"/>
              <a:buChar char="●"/>
            </a:pPr>
            <a:r>
              <a:rPr b="1" i="0" lang="en-US" sz="1200" u="none" cap="none" strike="noStrike">
                <a:solidFill>
                  <a:schemeClr val="dk1"/>
                </a:solidFill>
                <a:latin typeface="Calibri"/>
                <a:ea typeface="Calibri"/>
                <a:cs typeface="Calibri"/>
                <a:sym typeface="Calibri"/>
              </a:rPr>
              <a:t>Explain and think aloud </a:t>
            </a:r>
            <a:r>
              <a:rPr b="0" i="0" lang="en-US" sz="1200" u="none" cap="none" strike="noStrike">
                <a:solidFill>
                  <a:schemeClr val="dk1"/>
                </a:solidFill>
                <a:latin typeface="Calibri"/>
                <a:ea typeface="Calibri"/>
                <a:cs typeface="Calibri"/>
                <a:sym typeface="Calibri"/>
              </a:rPr>
              <a:t>for families how to support their child as they learn the difference between letters and words.</a:t>
            </a:r>
            <a:endParaRPr/>
          </a:p>
          <a:p>
            <a:pPr indent="-82550" lvl="0" marL="171450" rtl="0" algn="l">
              <a:lnSpc>
                <a:spcPct val="100000"/>
              </a:lnSpc>
              <a:spcBef>
                <a:spcPts val="0"/>
              </a:spcBef>
              <a:spcAft>
                <a:spcPts val="0"/>
              </a:spcAft>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Calibri"/>
              <a:buNone/>
            </a:pPr>
            <a:r>
              <a:rPr lang="en-US" u="sng"/>
              <a:t>Sample script</a:t>
            </a:r>
            <a:endParaRPr/>
          </a:p>
          <a:p>
            <a:pPr indent="0" lvl="0" marL="0" rtl="0" algn="l">
              <a:lnSpc>
                <a:spcPct val="100000"/>
              </a:lnSpc>
              <a:spcBef>
                <a:spcPts val="0"/>
              </a:spcBef>
              <a:spcAft>
                <a:spcPts val="0"/>
              </a:spcAft>
              <a:buSzPts val="1400"/>
              <a:buFont typeface="Calibri"/>
              <a:buNone/>
            </a:pPr>
            <a:r>
              <a:rPr b="0" i="1" lang="en-US" sz="1200" u="none" cap="none" strike="noStrike">
                <a:solidFill>
                  <a:schemeClr val="dk1"/>
                </a:solidFill>
                <a:latin typeface="Calibri"/>
                <a:ea typeface="Calibri"/>
                <a:cs typeface="Calibri"/>
                <a:sym typeface="Calibri"/>
              </a:rPr>
              <a:t>This last concept of print skill we’ll talk about is more complex than the first two: the ability to tell the difference between a word and a letter. </a:t>
            </a:r>
            <a:endParaRPr/>
          </a:p>
          <a:p>
            <a:pPr indent="0" lvl="0" marL="0" rtl="0" algn="l">
              <a:lnSpc>
                <a:spcPct val="100000"/>
              </a:lnSpc>
              <a:spcBef>
                <a:spcPts val="0"/>
              </a:spcBef>
              <a:spcAft>
                <a:spcPts val="0"/>
              </a:spcAft>
              <a:buSzPts val="1400"/>
              <a:buFont typeface="Calibri"/>
              <a:buNone/>
            </a:pPr>
            <a:r>
              <a:t/>
            </a:r>
            <a:endParaRPr b="0" i="1"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Calibri"/>
              <a:buNone/>
            </a:pPr>
            <a:r>
              <a:rPr b="0" i="1" lang="en-US" sz="1200" u="none" cap="none" strike="noStrike">
                <a:solidFill>
                  <a:schemeClr val="dk1"/>
                </a:solidFill>
                <a:latin typeface="Calibri"/>
                <a:ea typeface="Calibri"/>
                <a:cs typeface="Calibri"/>
                <a:sym typeface="Calibri"/>
              </a:rPr>
              <a:t>As you read a book, you can begin by asking your child to point to or circle with their finger a specific letter, possibly the first letter of their name or another familiar letter. If they are familiar with any letters, you can show them one in the book, name it, and then ask them to find more that look just like it</a:t>
            </a:r>
            <a:r>
              <a:rPr i="1" lang="en-US"/>
              <a:t> </a:t>
            </a:r>
            <a:r>
              <a:rPr b="0" i="0" lang="en-US" sz="1200" u="none" cap="none" strike="noStrike">
                <a:solidFill>
                  <a:schemeClr val="dk1"/>
                </a:solidFill>
                <a:latin typeface="Calibri"/>
                <a:ea typeface="Calibri"/>
                <a:cs typeface="Calibri"/>
                <a:sym typeface="Calibri"/>
              </a:rPr>
              <a:t>[demonstrate using the image on the slide].</a:t>
            </a:r>
            <a:endParaRPr/>
          </a:p>
          <a:p>
            <a:pPr indent="0" lvl="0" marL="0" rtl="0" algn="l">
              <a:lnSpc>
                <a:spcPct val="100000"/>
              </a:lnSpc>
              <a:spcBef>
                <a:spcPts val="0"/>
              </a:spcBef>
              <a:spcAft>
                <a:spcPts val="0"/>
              </a:spcAft>
              <a:buSzPts val="1400"/>
              <a:buFont typeface="Calibri"/>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Calibri"/>
              <a:buNone/>
            </a:pPr>
            <a:r>
              <a:rPr b="0" i="0" lang="en-US" sz="1200" u="sng" cap="none" strike="noStrike">
                <a:solidFill>
                  <a:schemeClr val="dk1"/>
                </a:solidFill>
                <a:latin typeface="Calibri"/>
                <a:ea typeface="Calibri"/>
                <a:cs typeface="Calibri"/>
                <a:sym typeface="Calibri"/>
              </a:rPr>
              <a:t>Sample script in Spanish</a:t>
            </a:r>
            <a:endParaRPr/>
          </a:p>
          <a:p>
            <a:pPr indent="0" lvl="0" marL="0" rtl="0" algn="l">
              <a:lnSpc>
                <a:spcPct val="100000"/>
              </a:lnSpc>
              <a:spcBef>
                <a:spcPts val="0"/>
              </a:spcBef>
              <a:spcAft>
                <a:spcPts val="0"/>
              </a:spcAft>
              <a:buClr>
                <a:schemeClr val="dk1"/>
              </a:buClr>
              <a:buSzPts val="1400"/>
              <a:buFont typeface="Calibri"/>
              <a:buNone/>
            </a:pPr>
            <a:r>
              <a:rPr i="1" lang="en-US"/>
              <a:t>El último concepto básico de la lectura que vamos a mencionar es más complejo que los primeros dos: la habilidad de diferenciar entre una palabra y una letra. </a:t>
            </a:r>
            <a:endParaRPr/>
          </a:p>
          <a:p>
            <a:pPr indent="0" lvl="0" marL="0" rtl="0" algn="l">
              <a:lnSpc>
                <a:spcPct val="100000"/>
              </a:lnSpc>
              <a:spcBef>
                <a:spcPts val="0"/>
              </a:spcBef>
              <a:spcAft>
                <a:spcPts val="0"/>
              </a:spcAft>
              <a:buClr>
                <a:schemeClr val="dk1"/>
              </a:buClr>
              <a:buSzPts val="1400"/>
              <a:buFont typeface="Calibri"/>
              <a:buNone/>
            </a:pPr>
            <a:r>
              <a:t/>
            </a:r>
            <a:endParaRPr i="1"/>
          </a:p>
          <a:p>
            <a:pPr indent="0" lvl="0" marL="0" rtl="0" algn="l">
              <a:lnSpc>
                <a:spcPct val="100000"/>
              </a:lnSpc>
              <a:spcBef>
                <a:spcPts val="0"/>
              </a:spcBef>
              <a:spcAft>
                <a:spcPts val="0"/>
              </a:spcAft>
              <a:buClr>
                <a:schemeClr val="dk1"/>
              </a:buClr>
              <a:buSzPts val="1400"/>
              <a:buFont typeface="Calibri"/>
              <a:buNone/>
            </a:pPr>
            <a:r>
              <a:rPr i="1" lang="en-US"/>
              <a:t>Mientras leen, pueden empezar por pedirles a sus hijos que les señalen, o hagan un círculo con el dedo, una letra específica, como la primera letra del nombre o alguna otra letra conocida. Si ya conocen algunas letras, pueden mostrarles una letra en un libro, nombrarlas, y luego pedirles que busquen más que parecen iguales </a:t>
            </a:r>
            <a:r>
              <a:rPr lang="en-US"/>
              <a:t>[pueden mostrarlo usando la imagen en la diapositiva].</a:t>
            </a:r>
            <a:endParaRPr/>
          </a:p>
          <a:p>
            <a:pPr indent="0" lvl="0" marL="0" rtl="0" algn="l">
              <a:lnSpc>
                <a:spcPct val="100000"/>
              </a:lnSpc>
              <a:spcBef>
                <a:spcPts val="0"/>
              </a:spcBef>
              <a:spcAft>
                <a:spcPts val="0"/>
              </a:spcAft>
              <a:buSzPts val="1400"/>
              <a:buFont typeface="Calibri"/>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31.jp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28.jp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5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jpg"/><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2.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4.jpg"/><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7.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7.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54.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9" name="Shape 129"/>
        <p:cNvGrpSpPr/>
        <p:nvPr/>
      </p:nvGrpSpPr>
      <p:grpSpPr>
        <a:xfrm>
          <a:off x="0" y="0"/>
          <a:ext cx="0" cy="0"/>
          <a:chOff x="0" y="0"/>
          <a:chExt cx="0" cy="0"/>
        </a:xfrm>
      </p:grpSpPr>
      <p:pic>
        <p:nvPicPr>
          <p:cNvPr id="130" name="Google Shape;130;p14"/>
          <p:cNvPicPr preferRelativeResize="0"/>
          <p:nvPr/>
        </p:nvPicPr>
        <p:blipFill rotWithShape="1">
          <a:blip r:embed="rId2">
            <a:alphaModFix/>
          </a:blip>
          <a:srcRect b="1768" l="0" r="3425" t="0"/>
          <a:stretch/>
        </p:blipFill>
        <p:spPr>
          <a:xfrm>
            <a:off x="6410030" y="1489638"/>
            <a:ext cx="5619569" cy="4136177"/>
          </a:xfrm>
          <a:prstGeom prst="rect">
            <a:avLst/>
          </a:prstGeom>
          <a:noFill/>
          <a:ln>
            <a:noFill/>
          </a:ln>
        </p:spPr>
      </p:pic>
      <p:sp>
        <p:nvSpPr>
          <p:cNvPr id="131" name="Google Shape;131;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2" name="Google Shape;132;p14"/>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133" name="Google Shape;133;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 name="Google Shape;134;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5" name="Google Shape;135;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7" name="Google Shape;137;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138" name="Google Shape;138;p14"/>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9" name="Google Shape;139;p1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41" name="Google Shape;141;p14"/>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42" name="Google Shape;142;p1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43" name="Google Shape;143;p14"/>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4" name="Google Shape;144;p14"/>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5" name="Google Shape;145;p1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6" name="Google Shape;146;p14"/>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14"/>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14"/>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49" name="Shape 149"/>
        <p:cNvGrpSpPr/>
        <p:nvPr/>
      </p:nvGrpSpPr>
      <p:grpSpPr>
        <a:xfrm>
          <a:off x="0" y="0"/>
          <a:ext cx="0" cy="0"/>
          <a:chOff x="0" y="0"/>
          <a:chExt cx="0" cy="0"/>
        </a:xfrm>
      </p:grpSpPr>
      <p:pic>
        <p:nvPicPr>
          <p:cNvPr id="150" name="Google Shape;150;p15"/>
          <p:cNvPicPr preferRelativeResize="0"/>
          <p:nvPr/>
        </p:nvPicPr>
        <p:blipFill rotWithShape="1">
          <a:blip r:embed="rId2">
            <a:alphaModFix/>
          </a:blip>
          <a:srcRect b="1768" l="0" r="3425" t="0"/>
          <a:stretch/>
        </p:blipFill>
        <p:spPr>
          <a:xfrm>
            <a:off x="100730" y="1690950"/>
            <a:ext cx="5619569" cy="4136177"/>
          </a:xfrm>
          <a:prstGeom prst="rect">
            <a:avLst/>
          </a:prstGeom>
          <a:noFill/>
          <a:ln>
            <a:noFill/>
          </a:ln>
        </p:spPr>
      </p:pic>
      <p:sp>
        <p:nvSpPr>
          <p:cNvPr id="151" name="Google Shape;151;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2" name="Google Shape;152;p15"/>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153" name="Google Shape;153;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4" name="Google Shape;154;p1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5" name="Google Shape;155;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6" name="Google Shape;156;p1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7" name="Google Shape;157;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8" name="Google Shape;158;p15"/>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159" name="Google Shape;159;p15"/>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160" name="Google Shape;160;p1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161" name="Google Shape;161;p15"/>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162" name="Google Shape;162;p1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 name="Google Shape;163;p1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 name="Google Shape;164;p1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5" name="Google Shape;165;p1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Google Shape;166;p1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67" name="Shape 167"/>
        <p:cNvGrpSpPr/>
        <p:nvPr/>
      </p:nvGrpSpPr>
      <p:grpSpPr>
        <a:xfrm>
          <a:off x="0" y="0"/>
          <a:ext cx="0" cy="0"/>
          <a:chOff x="0" y="0"/>
          <a:chExt cx="0" cy="0"/>
        </a:xfrm>
      </p:grpSpPr>
      <p:sp>
        <p:nvSpPr>
          <p:cNvPr id="168" name="Google Shape;168;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9" name="Google Shape;169;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16"/>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71" name="Google Shape;171;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72" name="Google Shape;172;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3" name="Google Shape;173;p1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74" name="Google Shape;174;p1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75" name="Google Shape;175;p1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6" name="Google Shape;176;p1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7" name="Google Shape;177;p1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78" name="Google Shape;178;p16"/>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79" name="Google Shape;179;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80" name="Shape 180"/>
        <p:cNvGrpSpPr/>
        <p:nvPr/>
      </p:nvGrpSpPr>
      <p:grpSpPr>
        <a:xfrm>
          <a:off x="0" y="0"/>
          <a:ext cx="0" cy="0"/>
          <a:chOff x="0" y="0"/>
          <a:chExt cx="0" cy="0"/>
        </a:xfrm>
      </p:grpSpPr>
      <p:pic>
        <p:nvPicPr>
          <p:cNvPr id="181" name="Google Shape;181;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2" name="Google Shape;182;p1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3" name="Google Shape;183;p1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4" name="Google Shape;184;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85" name="Google Shape;185;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86" name="Google Shape;186;p1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87" name="Google Shape;187;p1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88" name="Google Shape;188;p1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89" name="Google Shape;189;p1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90" name="Google Shape;190;p1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1" name="Google Shape;191;p17"/>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2" name="Google Shape;192;p17"/>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p17"/>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p17"/>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17"/>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17"/>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7" name="Google Shape;197;p17"/>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17"/>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7"/>
          <p:cNvSpPr/>
          <p:nvPr>
            <p:ph idx="9" type="pic"/>
          </p:nvPr>
        </p:nvSpPr>
        <p:spPr>
          <a:xfrm>
            <a:off x="7967502" y="1420398"/>
            <a:ext cx="3962100" cy="3122700"/>
          </a:xfrm>
          <a:prstGeom prst="rect">
            <a:avLst/>
          </a:prstGeom>
          <a:noFill/>
          <a:ln>
            <a:noFill/>
          </a:ln>
        </p:spPr>
      </p:sp>
      <p:sp>
        <p:nvSpPr>
          <p:cNvPr id="200" name="Google Shape;200;p17"/>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201" name="Shape 201"/>
        <p:cNvGrpSpPr/>
        <p:nvPr/>
      </p:nvGrpSpPr>
      <p:grpSpPr>
        <a:xfrm>
          <a:off x="0" y="0"/>
          <a:ext cx="0" cy="0"/>
          <a:chOff x="0" y="0"/>
          <a:chExt cx="0" cy="0"/>
        </a:xfrm>
      </p:grpSpPr>
      <p:pic>
        <p:nvPicPr>
          <p:cNvPr id="202" name="Google Shape;202;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3" name="Google Shape;203;p1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4" name="Google Shape;204;p1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5" name="Google Shape;205;p1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06" name="Google Shape;206;p1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207" name="Google Shape;207;p1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8" name="Google Shape;208;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9" name="Google Shape;209;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0" name="Google Shape;210;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211" name="Google Shape;211;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2" name="Google Shape;212;p18"/>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18"/>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14" name="Shape 214"/>
        <p:cNvGrpSpPr/>
        <p:nvPr/>
      </p:nvGrpSpPr>
      <p:grpSpPr>
        <a:xfrm>
          <a:off x="0" y="0"/>
          <a:ext cx="0" cy="0"/>
          <a:chOff x="0" y="0"/>
          <a:chExt cx="0" cy="0"/>
        </a:xfrm>
      </p:grpSpPr>
      <p:sp>
        <p:nvSpPr>
          <p:cNvPr id="215" name="Google Shape;215;p19"/>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Google Shape;216;p19"/>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19"/>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9" name="Google Shape;219;p19"/>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0" name="Google Shape;220;p19"/>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1" name="Google Shape;221;p19"/>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2" name="Google Shape;222;p19"/>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3" name="Google Shape;223;p1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4" name="Google Shape;224;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5" name="Google Shape;225;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6" name="Google Shape;226;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7" name="Google Shape;227;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8" name="Google Shape;228;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9" name="Google Shape;229;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30" name="Google Shape;230;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31" name="Google Shape;231;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32" name="Google Shape;232;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233" name="Shape 233"/>
        <p:cNvGrpSpPr/>
        <p:nvPr/>
      </p:nvGrpSpPr>
      <p:grpSpPr>
        <a:xfrm>
          <a:off x="0" y="0"/>
          <a:ext cx="0" cy="0"/>
          <a:chOff x="0" y="0"/>
          <a:chExt cx="0" cy="0"/>
        </a:xfrm>
      </p:grpSpPr>
      <p:sp>
        <p:nvSpPr>
          <p:cNvPr id="234" name="Google Shape;234;p20"/>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35" name="Google Shape;235;p2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8" name="Google Shape;238;p20"/>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39" name="Google Shape;239;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0" name="Google Shape;240;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1" name="Google Shape;241;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2" name="Google Shape;242;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3" name="Google Shape;243;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4" name="Google Shape;244;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5" name="Google Shape;245;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6" name="Google Shape;246;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47" name="Google Shape;247;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48" name="Google Shape;248;p2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49" name="Google Shape;249;p2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50" name="Google Shape;250;p2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51" name="Shape 251"/>
        <p:cNvGrpSpPr/>
        <p:nvPr/>
      </p:nvGrpSpPr>
      <p:grpSpPr>
        <a:xfrm>
          <a:off x="0" y="0"/>
          <a:ext cx="0" cy="0"/>
          <a:chOff x="0" y="0"/>
          <a:chExt cx="0" cy="0"/>
        </a:xfrm>
      </p:grpSpPr>
      <p:sp>
        <p:nvSpPr>
          <p:cNvPr id="252" name="Google Shape;252;p21"/>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53" name="Google Shape;253;p2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4" name="Google Shape;254;p21"/>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5" name="Google Shape;255;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6" name="Google Shape;256;p21"/>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57" name="Google Shape;257;p2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58" name="Google Shape;258;p2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9" name="Google Shape;259;p2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60" name="Google Shape;260;p2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61" name="Google Shape;261;p2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62" name="Google Shape;262;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63" name="Google Shape;263;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64" name="Google Shape;264;p2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65" name="Google Shape;265;p2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66" name="Google Shape;266;p2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67" name="Google Shape;267;p2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68" name="Google Shape;268;p2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69" name="Shape 269"/>
        <p:cNvGrpSpPr/>
        <p:nvPr/>
      </p:nvGrpSpPr>
      <p:grpSpPr>
        <a:xfrm>
          <a:off x="0" y="0"/>
          <a:ext cx="0" cy="0"/>
          <a:chOff x="0" y="0"/>
          <a:chExt cx="0" cy="0"/>
        </a:xfrm>
      </p:grpSpPr>
      <p:sp>
        <p:nvSpPr>
          <p:cNvPr id="270" name="Google Shape;270;p2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1" name="Google Shape;271;p2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2" name="Google Shape;272;p22"/>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3" name="Google Shape;273;p2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4" name="Google Shape;274;p22"/>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5" name="Google Shape;275;p22"/>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6" name="Google Shape;276;p22"/>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2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2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79" name="Google Shape;279;p2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80" name="Google Shape;280;p2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81" name="Google Shape;281;p2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82" name="Google Shape;282;p2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83" name="Google Shape;283;p2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84" name="Google Shape;284;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85" name="Google Shape;285;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86" name="Google Shape;286;p2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87" name="Google Shape;287;p2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88" name="Shape 288"/>
        <p:cNvGrpSpPr/>
        <p:nvPr/>
      </p:nvGrpSpPr>
      <p:grpSpPr>
        <a:xfrm>
          <a:off x="0" y="0"/>
          <a:ext cx="0" cy="0"/>
          <a:chOff x="0" y="0"/>
          <a:chExt cx="0" cy="0"/>
        </a:xfrm>
      </p:grpSpPr>
      <p:pic>
        <p:nvPicPr>
          <p:cNvPr id="289" name="Google Shape;289;p2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90" name="Google Shape;290;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1" name="Google Shape;291;p23"/>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2" name="Google Shape;292;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93" name="Google Shape;293;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94" name="Google Shape;294;p2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95" name="Google Shape;295;p23"/>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6" name="Google Shape;296;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97" name="Google Shape;297;p2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98" name="Google Shape;298;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9" name="Google Shape;299;p23"/>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0" name="Google Shape;300;p23"/>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1" name="Google Shape;301;p23"/>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2" name="Google Shape;302;p23"/>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23"/>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4" name="Google Shape;304;p23"/>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5" name="Google Shape;305;p23"/>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6" name="Google Shape;306;p23"/>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307" name="Google Shape;307;p23"/>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308" name="Shape 308"/>
        <p:cNvGrpSpPr/>
        <p:nvPr/>
      </p:nvGrpSpPr>
      <p:grpSpPr>
        <a:xfrm>
          <a:off x="0" y="0"/>
          <a:ext cx="0" cy="0"/>
          <a:chOff x="0" y="0"/>
          <a:chExt cx="0" cy="0"/>
        </a:xfrm>
      </p:grpSpPr>
      <p:pic>
        <p:nvPicPr>
          <p:cNvPr id="309" name="Google Shape;309;p2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10" name="Google Shape;310;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1" name="Google Shape;311;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2" name="Google Shape;312;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3" name="Google Shape;313;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4" name="Google Shape;314;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5" name="Google Shape;315;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7" name="Google Shape;317;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8" name="Google Shape;318;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9" name="Google Shape;319;p24"/>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24"/>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1" name="Google Shape;321;p24"/>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2" name="Google Shape;322;p24"/>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3" name="Google Shape;323;p24"/>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4" name="Google Shape;324;p24"/>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5" name="Google Shape;325;p24"/>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6" name="Google Shape;326;p24"/>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24"/>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328" name="Google Shape;328;p24"/>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329" name="Google Shape;329;p24"/>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0" name="Google Shape;330;p24"/>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24"/>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32" name="Shape 332"/>
        <p:cNvGrpSpPr/>
        <p:nvPr/>
      </p:nvGrpSpPr>
      <p:grpSpPr>
        <a:xfrm>
          <a:off x="0" y="0"/>
          <a:ext cx="0" cy="0"/>
          <a:chOff x="0" y="0"/>
          <a:chExt cx="0" cy="0"/>
        </a:xfrm>
      </p:grpSpPr>
      <p:pic>
        <p:nvPicPr>
          <p:cNvPr id="333" name="Google Shape;333;p2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34" name="Google Shape;334;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5" name="Google Shape;335;p2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36" name="Google Shape;336;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37" name="Google Shape;337;p2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38" name="Google Shape;338;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39" name="Google Shape;339;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40" name="Google Shape;340;p2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41" name="Google Shape;341;p2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2" name="Google Shape;342;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3" name="Google Shape;343;p25"/>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4" name="Google Shape;344;p25"/>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45" name="Shape 345"/>
        <p:cNvGrpSpPr/>
        <p:nvPr/>
      </p:nvGrpSpPr>
      <p:grpSpPr>
        <a:xfrm>
          <a:off x="0" y="0"/>
          <a:ext cx="0" cy="0"/>
          <a:chOff x="0" y="0"/>
          <a:chExt cx="0" cy="0"/>
        </a:xfrm>
      </p:grpSpPr>
      <p:pic>
        <p:nvPicPr>
          <p:cNvPr id="346" name="Google Shape;346;p2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47" name="Google Shape;347;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8" name="Google Shape;348;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9" name="Google Shape;349;p2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0" name="Google Shape;350;p2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51" name="Google Shape;351;p2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52" name="Google Shape;352;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3" name="Google Shape;353;p2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4" name="Google Shape;354;p2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55" name="Google Shape;355;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6" name="Google Shape;356;p26"/>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7" name="Google Shape;357;p26"/>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58" name="Shape 358"/>
        <p:cNvGrpSpPr/>
        <p:nvPr/>
      </p:nvGrpSpPr>
      <p:grpSpPr>
        <a:xfrm>
          <a:off x="0" y="0"/>
          <a:ext cx="0" cy="0"/>
          <a:chOff x="0" y="0"/>
          <a:chExt cx="0" cy="0"/>
        </a:xfrm>
      </p:grpSpPr>
      <p:pic>
        <p:nvPicPr>
          <p:cNvPr id="359" name="Google Shape;359;p2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60" name="Google Shape;360;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61" name="Google Shape;361;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62" name="Google Shape;362;p2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63" name="Google Shape;363;p2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64" name="Google Shape;364;p2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65" name="Google Shape;365;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66" name="Google Shape;366;p2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67" name="Google Shape;367;p2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68" name="Google Shape;368;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9" name="Google Shape;369;p27"/>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0" name="Google Shape;370;p27"/>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1" name="Google Shape;371;p27"/>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2" name="Google Shape;372;p27"/>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27"/>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27"/>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27"/>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76" name="Shape 376"/>
        <p:cNvGrpSpPr/>
        <p:nvPr/>
      </p:nvGrpSpPr>
      <p:grpSpPr>
        <a:xfrm>
          <a:off x="0" y="0"/>
          <a:ext cx="0" cy="0"/>
          <a:chOff x="0" y="0"/>
          <a:chExt cx="0" cy="0"/>
        </a:xfrm>
      </p:grpSpPr>
      <p:pic>
        <p:nvPicPr>
          <p:cNvPr id="377" name="Google Shape;377;p2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78" name="Google Shape;378;p2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79" name="Google Shape;379;p2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0" name="Google Shape;380;p28"/>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81" name="Google Shape;381;p2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82" name="Google Shape;382;p2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3" name="Google Shape;383;p2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4" name="Google Shape;384;p2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85" name="Google Shape;385;p2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86" name="Google Shape;386;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7" name="Google Shape;387;p28"/>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88" name="Shape 388"/>
        <p:cNvGrpSpPr/>
        <p:nvPr/>
      </p:nvGrpSpPr>
      <p:grpSpPr>
        <a:xfrm>
          <a:off x="0" y="0"/>
          <a:ext cx="0" cy="0"/>
          <a:chOff x="0" y="0"/>
          <a:chExt cx="0" cy="0"/>
        </a:xfrm>
      </p:grpSpPr>
      <p:pic>
        <p:nvPicPr>
          <p:cNvPr id="389" name="Google Shape;389;p2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0" name="Google Shape;390;p2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1" name="Google Shape;391;p2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2" name="Google Shape;392;p29"/>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93" name="Google Shape;393;p2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94" name="Google Shape;394;p2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5" name="Google Shape;395;p2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6" name="Google Shape;396;p2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7" name="Google Shape;397;p2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98" name="Google Shape;398;p2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9" name="Google Shape;399;p29"/>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0" name="Google Shape;400;p29"/>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401" name="Shape 401"/>
        <p:cNvGrpSpPr/>
        <p:nvPr/>
      </p:nvGrpSpPr>
      <p:grpSpPr>
        <a:xfrm>
          <a:off x="0" y="0"/>
          <a:ext cx="0" cy="0"/>
          <a:chOff x="0" y="0"/>
          <a:chExt cx="0" cy="0"/>
        </a:xfrm>
      </p:grpSpPr>
      <p:sp>
        <p:nvSpPr>
          <p:cNvPr id="402" name="Google Shape;402;p30"/>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403" name="Google Shape;403;p30"/>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4" name="Google Shape;404;p3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09" name="Shape 409"/>
        <p:cNvGrpSpPr/>
        <p:nvPr/>
      </p:nvGrpSpPr>
      <p:grpSpPr>
        <a:xfrm>
          <a:off x="0" y="0"/>
          <a:ext cx="0" cy="0"/>
          <a:chOff x="0" y="0"/>
          <a:chExt cx="0" cy="0"/>
        </a:xfrm>
      </p:grpSpPr>
      <p:sp>
        <p:nvSpPr>
          <p:cNvPr id="410" name="Google Shape;410;p3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1" name="Google Shape;411;p3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32"/>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3" name="Google Shape;413;p32"/>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4" name="Google Shape;414;p32"/>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5" name="Google Shape;415;p32"/>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6" name="Google Shape;416;p32"/>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7" name="Google Shape;417;p32"/>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8" name="Google Shape;418;p3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19" name="Google Shape;419;p3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20" name="Google Shape;420;p3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21" name="Google Shape;421;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22" name="Google Shape;422;p3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3" name="Google Shape;423;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24" name="Google Shape;424;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25" name="Google Shape;425;p3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26" name="Google Shape;426;p3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27" name="Google Shape;427;p3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428" name="Shape 428"/>
        <p:cNvGrpSpPr/>
        <p:nvPr/>
      </p:nvGrpSpPr>
      <p:grpSpPr>
        <a:xfrm>
          <a:off x="0" y="0"/>
          <a:ext cx="0" cy="0"/>
          <a:chOff x="0" y="0"/>
          <a:chExt cx="0" cy="0"/>
        </a:xfrm>
      </p:grpSpPr>
      <p:sp>
        <p:nvSpPr>
          <p:cNvPr id="429" name="Google Shape;429;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0" name="Google Shape;430;p3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31" name="Google Shape;431;p3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2" name="Google Shape;432;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3" name="Google Shape;433;p3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4" name="Google Shape;434;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6" name="Google Shape;436;p3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37" name="Google Shape;437;p3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38" name="Google Shape;438;p3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39" name="Google Shape;439;p3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0" name="Google Shape;440;p3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1" name="Google Shape;441;p3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2" name="Google Shape;442;p3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3" name="Google Shape;443;p3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4" name="Google Shape;444;p3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5" name="Google Shape;445;p3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46" name="Google Shape;446;p3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7" name="Shape 447"/>
        <p:cNvGrpSpPr/>
        <p:nvPr/>
      </p:nvGrpSpPr>
      <p:grpSpPr>
        <a:xfrm>
          <a:off x="0" y="0"/>
          <a:ext cx="0" cy="0"/>
          <a:chOff x="0" y="0"/>
          <a:chExt cx="0" cy="0"/>
        </a:xfrm>
      </p:grpSpPr>
      <p:sp>
        <p:nvSpPr>
          <p:cNvPr id="448" name="Google Shape;448;p3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49" name="Google Shape;449;p3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0" name="Google Shape;450;p3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1" name="Google Shape;451;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2" name="Google Shape;452;p3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3" name="Google Shape;453;p3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54" name="Google Shape;454;p3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5" name="Google Shape;455;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3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7" name="Google Shape;457;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8" name="Google Shape;458;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59" name="Google Shape;459;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60" name="Google Shape;460;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1" name="Google Shape;461;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62" name="Google Shape;462;p3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63" name="Google Shape;463;p3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64" name="Google Shape;464;p3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65" name="Shape 465"/>
        <p:cNvGrpSpPr/>
        <p:nvPr/>
      </p:nvGrpSpPr>
      <p:grpSpPr>
        <a:xfrm>
          <a:off x="0" y="0"/>
          <a:ext cx="0" cy="0"/>
          <a:chOff x="0" y="0"/>
          <a:chExt cx="0" cy="0"/>
        </a:xfrm>
      </p:grpSpPr>
      <p:sp>
        <p:nvSpPr>
          <p:cNvPr id="466" name="Google Shape;466;p3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7" name="Google Shape;467;p35"/>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9" name="Google Shape;469;p35"/>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70" name="Google Shape;470;p3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71" name="Google Shape;471;p3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2" name="Google Shape;472;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3" name="Google Shape;473;p3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4" name="Google Shape;474;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5" name="Google Shape;475;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6" name="Google Shape;476;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7" name="Google Shape;477;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78" name="Google Shape;478;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79" name="Google Shape;479;p3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80" name="Google Shape;480;p3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81" name="Google Shape;481;p3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82" name="Google Shape;482;p35"/>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83" name="Shape 483"/>
        <p:cNvGrpSpPr/>
        <p:nvPr/>
      </p:nvGrpSpPr>
      <p:grpSpPr>
        <a:xfrm>
          <a:off x="0" y="0"/>
          <a:ext cx="0" cy="0"/>
          <a:chOff x="0" y="0"/>
          <a:chExt cx="0" cy="0"/>
        </a:xfrm>
      </p:grpSpPr>
      <p:sp>
        <p:nvSpPr>
          <p:cNvPr id="484" name="Google Shape;484;p3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85" name="Google Shape;485;p3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486" name="Google Shape;486;p36"/>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87" name="Google Shape;487;p3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88" name="Google Shape;488;p3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89" name="Google Shape;489;p3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90" name="Google Shape;490;p3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91" name="Google Shape;491;p3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92" name="Google Shape;492;p36"/>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93" name="Google Shape;493;p36"/>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94" name="Google Shape;494;p36"/>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95" name="Google Shape;495;p36"/>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96" name="Google Shape;496;p36"/>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97" name="Google Shape;497;p36"/>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p36"/>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p36"/>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0" name="Google Shape;500;p36"/>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1" name="Google Shape;501;p36"/>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2" name="Google Shape;502;p36"/>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503" name="Shape 503"/>
        <p:cNvGrpSpPr/>
        <p:nvPr/>
      </p:nvGrpSpPr>
      <p:grpSpPr>
        <a:xfrm>
          <a:off x="0" y="0"/>
          <a:ext cx="0" cy="0"/>
          <a:chOff x="0" y="0"/>
          <a:chExt cx="0" cy="0"/>
        </a:xfrm>
      </p:grpSpPr>
      <p:pic>
        <p:nvPicPr>
          <p:cNvPr id="504" name="Google Shape;504;p37"/>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505" name="Google Shape;505;p3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06" name="Google Shape;506;p37"/>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507" name="Google Shape;507;p3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08" name="Google Shape;508;p3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09" name="Google Shape;509;p3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10" name="Google Shape;510;p3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11" name="Google Shape;511;p3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12" name="Google Shape;512;p37"/>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513" name="Google Shape;513;p37"/>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514" name="Google Shape;514;p37"/>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515" name="Google Shape;515;p37"/>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516" name="Google Shape;516;p37"/>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7" name="Google Shape;517;p37"/>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8" name="Google Shape;518;p37"/>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9" name="Google Shape;519;p37"/>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0" name="Google Shape;520;p37"/>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21" name="Shape 521"/>
        <p:cNvGrpSpPr/>
        <p:nvPr/>
      </p:nvGrpSpPr>
      <p:grpSpPr>
        <a:xfrm>
          <a:off x="0" y="0"/>
          <a:ext cx="0" cy="0"/>
          <a:chOff x="0" y="0"/>
          <a:chExt cx="0" cy="0"/>
        </a:xfrm>
      </p:grpSpPr>
      <p:sp>
        <p:nvSpPr>
          <p:cNvPr id="522" name="Google Shape;522;p38"/>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3" name="Google Shape;523;p38"/>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4" name="Google Shape;524;p38"/>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25" name="Google Shape;525;p38"/>
          <p:cNvGrpSpPr/>
          <p:nvPr/>
        </p:nvGrpSpPr>
        <p:grpSpPr>
          <a:xfrm>
            <a:off x="1" y="5607273"/>
            <a:ext cx="12196128" cy="83414"/>
            <a:chOff x="-33239" y="5603791"/>
            <a:chExt cx="9147325" cy="83414"/>
          </a:xfrm>
        </p:grpSpPr>
        <p:cxnSp>
          <p:nvCxnSpPr>
            <p:cNvPr id="526" name="Google Shape;526;p38"/>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27" name="Google Shape;527;p38"/>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533" name="Shape 533"/>
        <p:cNvGrpSpPr/>
        <p:nvPr/>
      </p:nvGrpSpPr>
      <p:grpSpPr>
        <a:xfrm>
          <a:off x="0" y="0"/>
          <a:ext cx="0" cy="0"/>
          <a:chOff x="0" y="0"/>
          <a:chExt cx="0" cy="0"/>
        </a:xfrm>
      </p:grpSpPr>
      <p:sp>
        <p:nvSpPr>
          <p:cNvPr id="534" name="Google Shape;534;p4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35" name="Google Shape;535;p4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36" name="Google Shape;536;p4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7" name="Google Shape;537;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8" name="Google Shape;538;p4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39" name="Google Shape;539;p4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0" name="Google Shape;540;p4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1" name="Google Shape;541;p4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42" name="Google Shape;542;p40"/>
          <p:cNvSpPr/>
          <p:nvPr>
            <p:ph idx="2" type="pic"/>
          </p:nvPr>
        </p:nvSpPr>
        <p:spPr>
          <a:xfrm>
            <a:off x="9282749" y="1283634"/>
            <a:ext cx="2377500" cy="3173100"/>
          </a:xfrm>
          <a:prstGeom prst="rect">
            <a:avLst/>
          </a:prstGeom>
          <a:noFill/>
          <a:ln>
            <a:noFill/>
          </a:ln>
        </p:spPr>
      </p:sp>
      <p:sp>
        <p:nvSpPr>
          <p:cNvPr id="543" name="Google Shape;543;p40"/>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4" name="Google Shape;544;p40"/>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p40"/>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40"/>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40"/>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48" name="Google Shape;548;p40"/>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49" name="Google Shape;549;p40"/>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50" name="Google Shape;550;p40"/>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51" name="Google Shape;551;p40"/>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page">
  <p:cSld name="3_Reading tip with page">
    <p:spTree>
      <p:nvGrpSpPr>
        <p:cNvPr id="552" name="Shape 552"/>
        <p:cNvGrpSpPr/>
        <p:nvPr/>
      </p:nvGrpSpPr>
      <p:grpSpPr>
        <a:xfrm>
          <a:off x="0" y="0"/>
          <a:ext cx="0" cy="0"/>
          <a:chOff x="0" y="0"/>
          <a:chExt cx="0" cy="0"/>
        </a:xfrm>
      </p:grpSpPr>
      <p:sp>
        <p:nvSpPr>
          <p:cNvPr id="553" name="Google Shape;553;p4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4" name="Google Shape;554;p41"/>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55" name="Google Shape;555;p41"/>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56" name="Google Shape;556;p4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57" name="Google Shape;557;p41"/>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58" name="Google Shape;558;p4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59" name="Google Shape;559;p41"/>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60" name="Google Shape;560;p41"/>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61" name="Google Shape;561;p41"/>
          <p:cNvSpPr/>
          <p:nvPr>
            <p:ph idx="2" type="pic"/>
          </p:nvPr>
        </p:nvSpPr>
        <p:spPr>
          <a:xfrm>
            <a:off x="9406805" y="1251284"/>
            <a:ext cx="2129400" cy="2504700"/>
          </a:xfrm>
          <a:prstGeom prst="rect">
            <a:avLst/>
          </a:prstGeom>
          <a:noFill/>
          <a:ln>
            <a:noFill/>
          </a:ln>
        </p:spPr>
      </p:sp>
      <p:sp>
        <p:nvSpPr>
          <p:cNvPr id="562" name="Google Shape;562;p41"/>
          <p:cNvSpPr txBox="1"/>
          <p:nvPr>
            <p:ph idx="1" type="body"/>
          </p:nvPr>
        </p:nvSpPr>
        <p:spPr>
          <a:xfrm>
            <a:off x="8694963" y="3885884"/>
            <a:ext cx="3306900" cy="26799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3" name="Google Shape;563;p41"/>
          <p:cNvSpPr txBox="1"/>
          <p:nvPr>
            <p:ph idx="3" type="body"/>
          </p:nvPr>
        </p:nvSpPr>
        <p:spPr>
          <a:xfrm>
            <a:off x="266260" y="1302589"/>
            <a:ext cx="4083900" cy="47289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4" name="Google Shape;564;p41"/>
          <p:cNvSpPr/>
          <p:nvPr>
            <p:ph idx="4" type="pic"/>
          </p:nvPr>
        </p:nvSpPr>
        <p:spPr>
          <a:xfrm>
            <a:off x="4599910" y="1926645"/>
            <a:ext cx="3747900" cy="34707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65" name="Shape 565"/>
        <p:cNvGrpSpPr/>
        <p:nvPr/>
      </p:nvGrpSpPr>
      <p:grpSpPr>
        <a:xfrm>
          <a:off x="0" y="0"/>
          <a:ext cx="0" cy="0"/>
          <a:chOff x="0" y="0"/>
          <a:chExt cx="0" cy="0"/>
        </a:xfrm>
      </p:grpSpPr>
      <p:sp>
        <p:nvSpPr>
          <p:cNvPr id="566" name="Google Shape;566;p4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67" name="Google Shape;567;p42"/>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568" name="Google Shape;568;p42"/>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69" name="Google Shape;569;p4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70" name="Google Shape;570;p4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71" name="Google Shape;571;p42"/>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72" name="Google Shape;572;p42"/>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3" name="Google Shape;573;p42"/>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74" name="Google Shape;574;p42"/>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5" name="Google Shape;575;p42"/>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6" name="Google Shape;576;p42"/>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7" name="Google Shape;577;p42"/>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8" name="Google Shape;578;p42"/>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79" name="Shape 579"/>
        <p:cNvGrpSpPr/>
        <p:nvPr/>
      </p:nvGrpSpPr>
      <p:grpSpPr>
        <a:xfrm>
          <a:off x="0" y="0"/>
          <a:ext cx="0" cy="0"/>
          <a:chOff x="0" y="0"/>
          <a:chExt cx="0" cy="0"/>
        </a:xfrm>
      </p:grpSpPr>
      <p:sp>
        <p:nvSpPr>
          <p:cNvPr id="580" name="Google Shape;580;p4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81" name="Google Shape;581;p4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82" name="Google Shape;582;p4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83" name="Google Shape;583;p4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84" name="Google Shape;584;p4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85" name="Google Shape;585;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86" name="Google Shape;586;p4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87" name="Google Shape;587;p43"/>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588" name="Google Shape;588;p43"/>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9" name="Google Shape;589;p43"/>
          <p:cNvSpPr/>
          <p:nvPr>
            <p:ph idx="2" type="pic"/>
          </p:nvPr>
        </p:nvSpPr>
        <p:spPr>
          <a:xfrm>
            <a:off x="8832388" y="1251284"/>
            <a:ext cx="3251700" cy="2499000"/>
          </a:xfrm>
          <a:prstGeom prst="rect">
            <a:avLst/>
          </a:prstGeom>
          <a:noFill/>
          <a:ln>
            <a:noFill/>
          </a:ln>
        </p:spPr>
      </p:sp>
      <p:sp>
        <p:nvSpPr>
          <p:cNvPr id="590" name="Google Shape;590;p43"/>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91" name="Shape 591"/>
        <p:cNvGrpSpPr/>
        <p:nvPr/>
      </p:nvGrpSpPr>
      <p:grpSpPr>
        <a:xfrm>
          <a:off x="0" y="0"/>
          <a:ext cx="0" cy="0"/>
          <a:chOff x="0" y="0"/>
          <a:chExt cx="0" cy="0"/>
        </a:xfrm>
      </p:grpSpPr>
      <p:sp>
        <p:nvSpPr>
          <p:cNvPr id="592" name="Google Shape;592;p44"/>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93" name="Google Shape;593;p4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94" name="Google Shape;594;p4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95" name="Google Shape;595;p4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596" name="Google Shape;596;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7" name="Google Shape;597;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8" name="Google Shape;598;p4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599" name="Google Shape;599;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00" name="Google Shape;600;p44"/>
          <p:cNvSpPr/>
          <p:nvPr>
            <p:ph idx="2" type="pic"/>
          </p:nvPr>
        </p:nvSpPr>
        <p:spPr>
          <a:xfrm>
            <a:off x="9093038" y="1058781"/>
            <a:ext cx="2715900" cy="2715900"/>
          </a:xfrm>
          <a:prstGeom prst="rect">
            <a:avLst/>
          </a:prstGeom>
          <a:noFill/>
          <a:ln>
            <a:noFill/>
          </a:ln>
        </p:spPr>
      </p:sp>
      <p:sp>
        <p:nvSpPr>
          <p:cNvPr id="601" name="Google Shape;601;p44"/>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2" name="Google Shape;602;p44"/>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3" name="Google Shape;603;p44"/>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4" name="Google Shape;604;p44"/>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5" name="Google Shape;605;p44"/>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6" name="Google Shape;606;p44"/>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44"/>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608" name="Shape 608"/>
        <p:cNvGrpSpPr/>
        <p:nvPr/>
      </p:nvGrpSpPr>
      <p:grpSpPr>
        <a:xfrm>
          <a:off x="0" y="0"/>
          <a:ext cx="0" cy="0"/>
          <a:chOff x="0" y="0"/>
          <a:chExt cx="0" cy="0"/>
        </a:xfrm>
      </p:grpSpPr>
      <p:sp>
        <p:nvSpPr>
          <p:cNvPr id="609" name="Google Shape;609;p4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0" name="Google Shape;610;p45"/>
          <p:cNvSpPr/>
          <p:nvPr>
            <p:ph idx="2" type="pic"/>
          </p:nvPr>
        </p:nvSpPr>
        <p:spPr>
          <a:xfrm>
            <a:off x="8953152" y="1444919"/>
            <a:ext cx="2916900" cy="2596800"/>
          </a:xfrm>
          <a:prstGeom prst="rect">
            <a:avLst/>
          </a:prstGeom>
          <a:noFill/>
          <a:ln>
            <a:noFill/>
          </a:ln>
        </p:spPr>
      </p:sp>
      <p:sp>
        <p:nvSpPr>
          <p:cNvPr id="611" name="Google Shape;611;p45"/>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612" name="Google Shape;612;p4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13" name="Google Shape;613;p4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14" name="Google Shape;614;p4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15" name="Google Shape;615;p4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16" name="Google Shape;616;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7" name="Google Shape;617;p45"/>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18" name="Google Shape;618;p4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19" name="Google Shape;619;p45"/>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620" name="Shape 620"/>
        <p:cNvGrpSpPr/>
        <p:nvPr/>
      </p:nvGrpSpPr>
      <p:grpSpPr>
        <a:xfrm>
          <a:off x="0" y="0"/>
          <a:ext cx="0" cy="0"/>
          <a:chOff x="0" y="0"/>
          <a:chExt cx="0" cy="0"/>
        </a:xfrm>
      </p:grpSpPr>
      <p:sp>
        <p:nvSpPr>
          <p:cNvPr id="621" name="Google Shape;621;p46"/>
          <p:cNvSpPr/>
          <p:nvPr>
            <p:ph idx="2" type="pic"/>
          </p:nvPr>
        </p:nvSpPr>
        <p:spPr>
          <a:xfrm>
            <a:off x="9810967" y="1562916"/>
            <a:ext cx="1152000" cy="1143000"/>
          </a:xfrm>
          <a:prstGeom prst="rect">
            <a:avLst/>
          </a:prstGeom>
          <a:noFill/>
          <a:ln>
            <a:noFill/>
          </a:ln>
        </p:spPr>
      </p:sp>
      <p:sp>
        <p:nvSpPr>
          <p:cNvPr id="622" name="Google Shape;622;p46"/>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3" name="Google Shape;623;p46"/>
          <p:cNvSpPr/>
          <p:nvPr>
            <p:ph idx="3" type="pic"/>
          </p:nvPr>
        </p:nvSpPr>
        <p:spPr>
          <a:xfrm>
            <a:off x="9757009" y="3260706"/>
            <a:ext cx="1216200" cy="987600"/>
          </a:xfrm>
          <a:prstGeom prst="rect">
            <a:avLst/>
          </a:prstGeom>
          <a:noFill/>
          <a:ln>
            <a:noFill/>
          </a:ln>
        </p:spPr>
      </p:sp>
      <p:sp>
        <p:nvSpPr>
          <p:cNvPr id="624" name="Google Shape;624;p46"/>
          <p:cNvSpPr/>
          <p:nvPr>
            <p:ph idx="4" type="pic"/>
          </p:nvPr>
        </p:nvSpPr>
        <p:spPr>
          <a:xfrm>
            <a:off x="9810967" y="4777725"/>
            <a:ext cx="1143000" cy="1143000"/>
          </a:xfrm>
          <a:prstGeom prst="rect">
            <a:avLst/>
          </a:prstGeom>
          <a:noFill/>
          <a:ln>
            <a:noFill/>
          </a:ln>
        </p:spPr>
      </p:sp>
      <p:cxnSp>
        <p:nvCxnSpPr>
          <p:cNvPr id="625" name="Google Shape;625;p4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26" name="Google Shape;626;p4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27" name="Google Shape;627;p4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28" name="Google Shape;628;p4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29" name="Google Shape;629;p4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0" name="Google Shape;630;p46"/>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31" name="Google Shape;631;p4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32" name="Google Shape;632;p4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633" name="Shape 633"/>
        <p:cNvGrpSpPr/>
        <p:nvPr/>
      </p:nvGrpSpPr>
      <p:grpSpPr>
        <a:xfrm>
          <a:off x="0" y="0"/>
          <a:ext cx="0" cy="0"/>
          <a:chOff x="0" y="0"/>
          <a:chExt cx="0" cy="0"/>
        </a:xfrm>
      </p:grpSpPr>
      <p:sp>
        <p:nvSpPr>
          <p:cNvPr id="634" name="Google Shape;634;p4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5" name="Google Shape;635;p4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36" name="Google Shape;636;p4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37" name="Google Shape;637;p4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38" name="Google Shape;638;p4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39" name="Google Shape;639;p4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40" name="Google Shape;640;p4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41" name="Google Shape;641;p47"/>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42" name="Google Shape;642;p47"/>
          <p:cNvSpPr/>
          <p:nvPr>
            <p:ph idx="2" type="pic"/>
          </p:nvPr>
        </p:nvSpPr>
        <p:spPr>
          <a:xfrm>
            <a:off x="9209369" y="1251283"/>
            <a:ext cx="2404500" cy="2949900"/>
          </a:xfrm>
          <a:prstGeom prst="rect">
            <a:avLst/>
          </a:prstGeom>
          <a:noFill/>
          <a:ln>
            <a:noFill/>
          </a:ln>
        </p:spPr>
      </p:sp>
      <p:sp>
        <p:nvSpPr>
          <p:cNvPr id="643" name="Google Shape;643;p47"/>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47"/>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5" name="Google Shape;645;p47"/>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46" name="Shape 646"/>
        <p:cNvGrpSpPr/>
        <p:nvPr/>
      </p:nvGrpSpPr>
      <p:grpSpPr>
        <a:xfrm>
          <a:off x="0" y="0"/>
          <a:ext cx="0" cy="0"/>
          <a:chOff x="0" y="0"/>
          <a:chExt cx="0" cy="0"/>
        </a:xfrm>
      </p:grpSpPr>
      <p:sp>
        <p:nvSpPr>
          <p:cNvPr id="647" name="Google Shape;647;p4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8" name="Google Shape;648;p48"/>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9" name="Google Shape;649;p48"/>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0" name="Google Shape;650;p48"/>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1" name="Google Shape;651;p48"/>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52" name="Shape 652"/>
        <p:cNvGrpSpPr/>
        <p:nvPr/>
      </p:nvGrpSpPr>
      <p:grpSpPr>
        <a:xfrm>
          <a:off x="0" y="0"/>
          <a:ext cx="0" cy="0"/>
          <a:chOff x="0" y="0"/>
          <a:chExt cx="0" cy="0"/>
        </a:xfrm>
      </p:grpSpPr>
      <p:sp>
        <p:nvSpPr>
          <p:cNvPr id="653" name="Google Shape;653;p4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54" name="Shape 654"/>
        <p:cNvGrpSpPr/>
        <p:nvPr/>
      </p:nvGrpSpPr>
      <p:grpSpPr>
        <a:xfrm>
          <a:off x="0" y="0"/>
          <a:ext cx="0" cy="0"/>
          <a:chOff x="0" y="0"/>
          <a:chExt cx="0" cy="0"/>
        </a:xfrm>
      </p:grpSpPr>
      <p:sp>
        <p:nvSpPr>
          <p:cNvPr id="655" name="Google Shape;655;p5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56" name="Google Shape;656;p5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57" name="Google Shape;657;p5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58" name="Google Shape;658;p5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59" name="Google Shape;659;p5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60" name="Google Shape;660;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61" name="Google Shape;661;p5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62" name="Google Shape;662;p5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663" name="Google Shape;663;p50"/>
          <p:cNvSpPr/>
          <p:nvPr>
            <p:ph idx="2" type="pic"/>
          </p:nvPr>
        </p:nvSpPr>
        <p:spPr>
          <a:xfrm>
            <a:off x="8916576" y="1661249"/>
            <a:ext cx="2990100" cy="2715900"/>
          </a:xfrm>
          <a:prstGeom prst="rect">
            <a:avLst/>
          </a:prstGeom>
          <a:noFill/>
          <a:ln>
            <a:noFill/>
          </a:ln>
        </p:spPr>
      </p:sp>
      <p:sp>
        <p:nvSpPr>
          <p:cNvPr id="664" name="Google Shape;664;p50"/>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5" name="Google Shape;665;p50"/>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6" name="Google Shape;666;p50"/>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7" name="Google Shape;667;p50"/>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68" name="Shape 668"/>
        <p:cNvGrpSpPr/>
        <p:nvPr/>
      </p:nvGrpSpPr>
      <p:grpSpPr>
        <a:xfrm>
          <a:off x="0" y="0"/>
          <a:ext cx="0" cy="0"/>
          <a:chOff x="0" y="0"/>
          <a:chExt cx="0" cy="0"/>
        </a:xfrm>
      </p:grpSpPr>
      <p:sp>
        <p:nvSpPr>
          <p:cNvPr id="669" name="Google Shape;669;p5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70" name="Google Shape;670;p5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71" name="Google Shape;671;p5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72" name="Google Shape;672;p5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73" name="Google Shape;673;p5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74" name="Google Shape;674;p5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75" name="Google Shape;675;p51"/>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76" name="Google Shape;676;p5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77" name="Google Shape;677;p51"/>
          <p:cNvSpPr/>
          <p:nvPr>
            <p:ph idx="2" type="pic"/>
          </p:nvPr>
        </p:nvSpPr>
        <p:spPr>
          <a:xfrm>
            <a:off x="9093038" y="1058781"/>
            <a:ext cx="2715900" cy="2715900"/>
          </a:xfrm>
          <a:prstGeom prst="rect">
            <a:avLst/>
          </a:prstGeom>
          <a:noFill/>
          <a:ln>
            <a:noFill/>
          </a:ln>
        </p:spPr>
      </p:sp>
      <p:sp>
        <p:nvSpPr>
          <p:cNvPr id="678" name="Google Shape;678;p51"/>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9" name="Google Shape;679;p51"/>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0" name="Google Shape;680;p51"/>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1" name="Google Shape;681;p51"/>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2" name="Google Shape;682;p51"/>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3" name="Google Shape;683;p51"/>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4" name="Google Shape;684;p51"/>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85" name="Shape 685"/>
        <p:cNvGrpSpPr/>
        <p:nvPr/>
      </p:nvGrpSpPr>
      <p:grpSpPr>
        <a:xfrm>
          <a:off x="0" y="0"/>
          <a:ext cx="0" cy="0"/>
          <a:chOff x="0" y="0"/>
          <a:chExt cx="0" cy="0"/>
        </a:xfrm>
      </p:grpSpPr>
      <p:sp>
        <p:nvSpPr>
          <p:cNvPr id="686" name="Google Shape;686;p5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7" name="Google Shape;687;p52"/>
          <p:cNvSpPr/>
          <p:nvPr>
            <p:ph idx="2" type="pic"/>
          </p:nvPr>
        </p:nvSpPr>
        <p:spPr>
          <a:xfrm>
            <a:off x="9510134" y="1431036"/>
            <a:ext cx="1965900" cy="3996000"/>
          </a:xfrm>
          <a:prstGeom prst="rect">
            <a:avLst/>
          </a:prstGeom>
          <a:noFill/>
          <a:ln>
            <a:noFill/>
          </a:ln>
        </p:spPr>
      </p:sp>
      <p:cxnSp>
        <p:nvCxnSpPr>
          <p:cNvPr id="688" name="Google Shape;688;p5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89" name="Google Shape;689;p5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90" name="Google Shape;690;p5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691" name="Google Shape;691;p5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92" name="Google Shape;692;p5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93" name="Google Shape;693;p5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694" name="Google Shape;694;p5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95" name="Google Shape;695;p52"/>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6" name="Google Shape;696;p52"/>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7" name="Google Shape;697;p52"/>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8" name="Google Shape;698;p52"/>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9" name="Google Shape;699;p52"/>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0" name="Google Shape;700;p52"/>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1" name="Google Shape;701;p52"/>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2" name="Google Shape;702;p52"/>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3_Title Slide">
    <p:spTree>
      <p:nvGrpSpPr>
        <p:cNvPr id="708" name="Shape 708"/>
        <p:cNvGrpSpPr/>
        <p:nvPr/>
      </p:nvGrpSpPr>
      <p:grpSpPr>
        <a:xfrm>
          <a:off x="0" y="0"/>
          <a:ext cx="0" cy="0"/>
          <a:chOff x="0" y="0"/>
          <a:chExt cx="0" cy="0"/>
        </a:xfrm>
      </p:grpSpPr>
      <p:sp>
        <p:nvSpPr>
          <p:cNvPr id="709" name="Google Shape;709;p5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0" name="Google Shape;710;p54"/>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1" name="Google Shape;711;p54"/>
          <p:cNvSpPr txBox="1"/>
          <p:nvPr>
            <p:ph idx="2" type="body"/>
          </p:nvPr>
        </p:nvSpPr>
        <p:spPr>
          <a:xfrm>
            <a:off x="260350" y="1577975"/>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2" name="Google Shape;712;p54"/>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3" name="Google Shape;713;p54"/>
          <p:cNvSpPr txBox="1"/>
          <p:nvPr>
            <p:ph idx="4" type="body"/>
          </p:nvPr>
        </p:nvSpPr>
        <p:spPr>
          <a:xfrm>
            <a:off x="3810542" y="1891965"/>
            <a:ext cx="41997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14" name="Google Shape;714;p5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5" name="Google Shape;715;p5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16" name="Google Shape;716;p5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17" name="Google Shape;717;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18" name="Google Shape;718;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19" name="Google Shape;719;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20" name="Google Shape;720;p5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21" name="Google Shape;721;p54"/>
          <p:cNvSpPr/>
          <p:nvPr>
            <p:ph idx="5" type="pic"/>
          </p:nvPr>
        </p:nvSpPr>
        <p:spPr>
          <a:xfrm>
            <a:off x="8149632" y="1920052"/>
            <a:ext cx="3826800" cy="40623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22" name="Shape 722"/>
        <p:cNvGrpSpPr/>
        <p:nvPr/>
      </p:nvGrpSpPr>
      <p:grpSpPr>
        <a:xfrm>
          <a:off x="0" y="0"/>
          <a:ext cx="0" cy="0"/>
          <a:chOff x="0" y="0"/>
          <a:chExt cx="0" cy="0"/>
        </a:xfrm>
      </p:grpSpPr>
      <p:sp>
        <p:nvSpPr>
          <p:cNvPr id="723" name="Google Shape;723;p5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4" name="Google Shape;724;p55"/>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5" name="Google Shape;725;p55"/>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26" name="Google Shape;726;p5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7" name="Google Shape;727;p5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28" name="Google Shape;728;p5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29" name="Google Shape;729;p5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30" name="Google Shape;730;p5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31" name="Google Shape;731;p5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32" name="Google Shape;732;p5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733" name="Google Shape;733;p55"/>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734" name="Google Shape;734;p55"/>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5" name="Google Shape;735;p55"/>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6" name="Google Shape;736;p55"/>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7" name="Google Shape;737;p55"/>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8" name="Google Shape;738;p55"/>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39" name="Shape 739"/>
        <p:cNvGrpSpPr/>
        <p:nvPr/>
      </p:nvGrpSpPr>
      <p:grpSpPr>
        <a:xfrm>
          <a:off x="0" y="0"/>
          <a:ext cx="0" cy="0"/>
          <a:chOff x="0" y="0"/>
          <a:chExt cx="0" cy="0"/>
        </a:xfrm>
      </p:grpSpPr>
      <p:sp>
        <p:nvSpPr>
          <p:cNvPr id="740" name="Google Shape;740;p5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1" name="Google Shape;741;p56"/>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2" name="Google Shape;742;p56"/>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3" name="Google Shape;743;p56"/>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44" name="Google Shape;744;p5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5" name="Google Shape;745;p5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46" name="Google Shape;746;p5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47" name="Google Shape;747;p5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48" name="Google Shape;748;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49" name="Google Shape;749;p5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50" name="Google Shape;750;p5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751" name="Google Shape;751;p56"/>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2" name="Google Shape;752;p56"/>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3" name="Google Shape;753;p56"/>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4" name="Google Shape;754;p56"/>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55" name="Shape 755"/>
        <p:cNvGrpSpPr/>
        <p:nvPr/>
      </p:nvGrpSpPr>
      <p:grpSpPr>
        <a:xfrm>
          <a:off x="0" y="0"/>
          <a:ext cx="0" cy="0"/>
          <a:chOff x="0" y="0"/>
          <a:chExt cx="0" cy="0"/>
        </a:xfrm>
      </p:grpSpPr>
      <p:sp>
        <p:nvSpPr>
          <p:cNvPr id="756" name="Google Shape;756;p57"/>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57" name="Google Shape;757;p57"/>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58" name="Google Shape;758;p57"/>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759" name="Google Shape;759;p57"/>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60" name="Google Shape;760;p5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61" name="Google Shape;761;p57"/>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762" name="Google Shape;762;p57"/>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763" name="Google Shape;763;p57"/>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64" name="Google Shape;764;p57"/>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5" name="Google Shape;765;p57"/>
          <p:cNvSpPr/>
          <p:nvPr>
            <p:ph idx="2" type="pic"/>
          </p:nvPr>
        </p:nvSpPr>
        <p:spPr>
          <a:xfrm>
            <a:off x="457146" y="524736"/>
            <a:ext cx="2514600" cy="2935200"/>
          </a:xfrm>
          <a:prstGeom prst="rect">
            <a:avLst/>
          </a:prstGeom>
          <a:noFill/>
          <a:ln>
            <a:noFill/>
          </a:ln>
        </p:spPr>
      </p:sp>
      <p:sp>
        <p:nvSpPr>
          <p:cNvPr id="766" name="Google Shape;766;p57"/>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67" name="Shape 767"/>
        <p:cNvGrpSpPr/>
        <p:nvPr/>
      </p:nvGrpSpPr>
      <p:grpSpPr>
        <a:xfrm>
          <a:off x="0" y="0"/>
          <a:ext cx="0" cy="0"/>
          <a:chOff x="0" y="0"/>
          <a:chExt cx="0" cy="0"/>
        </a:xfrm>
      </p:grpSpPr>
      <p:sp>
        <p:nvSpPr>
          <p:cNvPr id="768" name="Google Shape;768;p5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9" name="Google Shape;769;p58"/>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0" name="Google Shape;770;p58"/>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1" name="Google Shape;771;p58"/>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2" name="Google Shape;772;p58"/>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73" name="Google Shape;773;p5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74" name="Google Shape;774;p5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75" name="Google Shape;775;p5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76" name="Google Shape;776;p5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77" name="Google Shape;777;p5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78" name="Google Shape;778;p5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79" name="Google Shape;779;p5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80" name="Shape 780"/>
        <p:cNvGrpSpPr/>
        <p:nvPr/>
      </p:nvGrpSpPr>
      <p:grpSpPr>
        <a:xfrm>
          <a:off x="0" y="0"/>
          <a:ext cx="0" cy="0"/>
          <a:chOff x="0" y="0"/>
          <a:chExt cx="0" cy="0"/>
        </a:xfrm>
      </p:grpSpPr>
      <p:sp>
        <p:nvSpPr>
          <p:cNvPr id="781" name="Google Shape;781;p5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82" name="Google Shape;782;p59"/>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783" name="Google Shape;783;p5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4" name="Google Shape;784;p5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85" name="Google Shape;785;p5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86" name="Google Shape;786;p59"/>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87" name="Google Shape;787;p59"/>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88" name="Google Shape;788;p59"/>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89" name="Shape 789"/>
        <p:cNvGrpSpPr/>
        <p:nvPr/>
      </p:nvGrpSpPr>
      <p:grpSpPr>
        <a:xfrm>
          <a:off x="0" y="0"/>
          <a:ext cx="0" cy="0"/>
          <a:chOff x="0" y="0"/>
          <a:chExt cx="0" cy="0"/>
        </a:xfrm>
      </p:grpSpPr>
      <p:sp>
        <p:nvSpPr>
          <p:cNvPr id="790" name="Google Shape;790;p6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91" name="Google Shape;791;p6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2" name="Google Shape;792;p6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793" name="Google Shape;793;p6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94" name="Google Shape;794;p6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95" name="Google Shape;795;p6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96" name="Google Shape;796;p6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97" name="Google Shape;797;p6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98" name="Shape 798"/>
        <p:cNvGrpSpPr/>
        <p:nvPr/>
      </p:nvGrpSpPr>
      <p:grpSpPr>
        <a:xfrm>
          <a:off x="0" y="0"/>
          <a:ext cx="0" cy="0"/>
          <a:chOff x="0" y="0"/>
          <a:chExt cx="0" cy="0"/>
        </a:xfrm>
      </p:grpSpPr>
      <p:sp>
        <p:nvSpPr>
          <p:cNvPr id="799" name="Google Shape;799;p6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00" name="Google Shape;800;p6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01" name="Google Shape;801;p61"/>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02" name="Google Shape;802;p6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803" name="Google Shape;803;p61"/>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804" name="Google Shape;804;p61"/>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05" name="Google Shape;805;p61"/>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06" name="Google Shape;806;p61"/>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807" name="Shape 807"/>
        <p:cNvGrpSpPr/>
        <p:nvPr/>
      </p:nvGrpSpPr>
      <p:grpSpPr>
        <a:xfrm>
          <a:off x="0" y="0"/>
          <a:ext cx="0" cy="0"/>
          <a:chOff x="0" y="0"/>
          <a:chExt cx="0" cy="0"/>
        </a:xfrm>
      </p:grpSpPr>
      <p:sp>
        <p:nvSpPr>
          <p:cNvPr id="808" name="Google Shape;808;p6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09" name="Google Shape;809;p62"/>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0" name="Google Shape;810;p6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11" name="Google Shape;811;p62"/>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12" name="Google Shape;812;p6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13" name="Google Shape;813;p6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14" name="Google Shape;814;p62"/>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15" name="Google Shape;815;p62"/>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16" name="Google Shape;816;p6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7" name="Google Shape;817;p62"/>
          <p:cNvSpPr/>
          <p:nvPr>
            <p:ph idx="2" type="pic"/>
          </p:nvPr>
        </p:nvSpPr>
        <p:spPr>
          <a:xfrm>
            <a:off x="457146" y="524736"/>
            <a:ext cx="2514600" cy="2935200"/>
          </a:xfrm>
          <a:prstGeom prst="rect">
            <a:avLst/>
          </a:prstGeom>
          <a:noFill/>
          <a:ln>
            <a:noFill/>
          </a:ln>
        </p:spPr>
      </p:sp>
      <p:sp>
        <p:nvSpPr>
          <p:cNvPr id="818" name="Google Shape;818;p6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24" name="Shape 824"/>
        <p:cNvGrpSpPr/>
        <p:nvPr/>
      </p:nvGrpSpPr>
      <p:grpSpPr>
        <a:xfrm>
          <a:off x="0" y="0"/>
          <a:ext cx="0" cy="0"/>
          <a:chOff x="0" y="0"/>
          <a:chExt cx="0" cy="0"/>
        </a:xfrm>
      </p:grpSpPr>
      <p:pic>
        <p:nvPicPr>
          <p:cNvPr id="825" name="Google Shape;825;p6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26" name="Google Shape;826;p6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27" name="Google Shape;827;p6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8" name="Google Shape;828;p6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9" name="Google Shape;829;p6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30" name="Google Shape;830;p6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31" name="Google Shape;831;p6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2" name="Google Shape;832;p6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833" name="Google Shape;833;p6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34" name="Google Shape;834;p6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5" name="Google Shape;835;p64"/>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6" name="Google Shape;836;p64"/>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37" name="Shape 837"/>
        <p:cNvGrpSpPr/>
        <p:nvPr/>
      </p:nvGrpSpPr>
      <p:grpSpPr>
        <a:xfrm>
          <a:off x="0" y="0"/>
          <a:ext cx="0" cy="0"/>
          <a:chOff x="0" y="0"/>
          <a:chExt cx="0" cy="0"/>
        </a:xfrm>
      </p:grpSpPr>
      <p:pic>
        <p:nvPicPr>
          <p:cNvPr id="838" name="Google Shape;838;p65"/>
          <p:cNvPicPr preferRelativeResize="0"/>
          <p:nvPr/>
        </p:nvPicPr>
        <p:blipFill rotWithShape="1">
          <a:blip r:embed="rId2">
            <a:alphaModFix/>
          </a:blip>
          <a:srcRect b="1768" l="0" r="3425" t="0"/>
          <a:stretch/>
        </p:blipFill>
        <p:spPr>
          <a:xfrm>
            <a:off x="100730" y="1690950"/>
            <a:ext cx="5619569" cy="4136177"/>
          </a:xfrm>
          <a:prstGeom prst="rect">
            <a:avLst/>
          </a:prstGeom>
          <a:noFill/>
          <a:ln>
            <a:noFill/>
          </a:ln>
        </p:spPr>
      </p:pic>
      <p:sp>
        <p:nvSpPr>
          <p:cNvPr id="839" name="Google Shape;839;p6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40" name="Google Shape;840;p65"/>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841" name="Google Shape;841;p6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42" name="Google Shape;842;p6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3" name="Google Shape;843;p6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4" name="Google Shape;844;p6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45" name="Google Shape;845;p6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46" name="Google Shape;846;p65"/>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847" name="Google Shape;847;p65"/>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848" name="Google Shape;848;p6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849" name="Google Shape;849;p65"/>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850" name="Google Shape;850;p6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1" name="Google Shape;851;p6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52" name="Google Shape;852;p6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3" name="Google Shape;853;p6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4" name="Google Shape;854;p6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55" name="Shape 855"/>
        <p:cNvGrpSpPr/>
        <p:nvPr/>
      </p:nvGrpSpPr>
      <p:grpSpPr>
        <a:xfrm>
          <a:off x="0" y="0"/>
          <a:ext cx="0" cy="0"/>
          <a:chOff x="0" y="0"/>
          <a:chExt cx="0" cy="0"/>
        </a:xfrm>
      </p:grpSpPr>
      <p:pic>
        <p:nvPicPr>
          <p:cNvPr id="856" name="Google Shape;856;p6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57" name="Google Shape;857;p6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8" name="Google Shape;858;p6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9" name="Google Shape;859;p6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60" name="Google Shape;860;p6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61" name="Google Shape;861;p6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62" name="Google Shape;862;p6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63" name="Google Shape;863;p6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864" name="Google Shape;864;p6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65" name="Google Shape;865;p6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6" name="Google Shape;866;p66"/>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7" name="Google Shape;867;p66"/>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8" name="Google Shape;868;p66"/>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9" name="Google Shape;869;p66"/>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0" name="Google Shape;870;p66"/>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1" name="Google Shape;871;p66"/>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2" name="Google Shape;872;p66"/>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3" name="Google Shape;873;p66"/>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4" name="Google Shape;874;p66"/>
          <p:cNvSpPr/>
          <p:nvPr>
            <p:ph idx="9" type="pic"/>
          </p:nvPr>
        </p:nvSpPr>
        <p:spPr>
          <a:xfrm>
            <a:off x="7967502" y="1420398"/>
            <a:ext cx="3962100" cy="3122700"/>
          </a:xfrm>
          <a:prstGeom prst="rect">
            <a:avLst/>
          </a:prstGeom>
          <a:noFill/>
          <a:ln>
            <a:noFill/>
          </a:ln>
        </p:spPr>
      </p:sp>
      <p:sp>
        <p:nvSpPr>
          <p:cNvPr id="875" name="Google Shape;875;p66"/>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876" name="Shape 876"/>
        <p:cNvGrpSpPr/>
        <p:nvPr/>
      </p:nvGrpSpPr>
      <p:grpSpPr>
        <a:xfrm>
          <a:off x="0" y="0"/>
          <a:ext cx="0" cy="0"/>
          <a:chOff x="0" y="0"/>
          <a:chExt cx="0" cy="0"/>
        </a:xfrm>
      </p:grpSpPr>
      <p:pic>
        <p:nvPicPr>
          <p:cNvPr id="877" name="Google Shape;877;p6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78" name="Google Shape;878;p6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79" name="Google Shape;879;p6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80" name="Google Shape;880;p6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881" name="Google Shape;881;p6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882" name="Google Shape;882;p6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83" name="Google Shape;883;p6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84" name="Google Shape;884;p6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85" name="Google Shape;885;p6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86" name="Google Shape;886;p6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7" name="Google Shape;887;p6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8" name="Google Shape;888;p67"/>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889" name="Shape 889"/>
        <p:cNvGrpSpPr/>
        <p:nvPr/>
      </p:nvGrpSpPr>
      <p:grpSpPr>
        <a:xfrm>
          <a:off x="0" y="0"/>
          <a:ext cx="0" cy="0"/>
          <a:chOff x="0" y="0"/>
          <a:chExt cx="0" cy="0"/>
        </a:xfrm>
      </p:grpSpPr>
      <p:sp>
        <p:nvSpPr>
          <p:cNvPr id="890" name="Google Shape;890;p68"/>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891" name="Google Shape;891;p6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2" name="Google Shape;892;p68"/>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3" name="Google Shape;893;p68"/>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4" name="Google Shape;894;p6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5" name="Google Shape;895;p68"/>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96" name="Google Shape;896;p6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97" name="Google Shape;897;p6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98" name="Google Shape;898;p6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99" name="Google Shape;899;p6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00" name="Google Shape;900;p6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01" name="Google Shape;901;p6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02" name="Google Shape;902;p6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03" name="Google Shape;903;p6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04" name="Google Shape;904;p6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05" name="Google Shape;905;p68"/>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6" name="Google Shape;906;p68"/>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7" name="Google Shape;907;p68"/>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8" name="Google Shape;908;p68"/>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09" name="Shape 909"/>
        <p:cNvGrpSpPr/>
        <p:nvPr/>
      </p:nvGrpSpPr>
      <p:grpSpPr>
        <a:xfrm>
          <a:off x="0" y="0"/>
          <a:ext cx="0" cy="0"/>
          <a:chOff x="0" y="0"/>
          <a:chExt cx="0" cy="0"/>
        </a:xfrm>
      </p:grpSpPr>
      <p:sp>
        <p:nvSpPr>
          <p:cNvPr id="910" name="Google Shape;910;p69"/>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1" name="Google Shape;911;p69"/>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2" name="Google Shape;912;p69"/>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3" name="Google Shape;913;p6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14" name="Google Shape;914;p6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15" name="Google Shape;915;p6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16" name="Google Shape;916;p6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17" name="Google Shape;917;p6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8" name="Google Shape;918;p6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9" name="Google Shape;919;p6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20" name="Google Shape;920;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21" name="Google Shape;921;p6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22" name="Google Shape;922;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23" name="Google Shape;923;p69"/>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4" name="Google Shape;924;p69"/>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25" name="Google Shape;925;p69"/>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926" name="Shape 926"/>
        <p:cNvGrpSpPr/>
        <p:nvPr/>
      </p:nvGrpSpPr>
      <p:grpSpPr>
        <a:xfrm>
          <a:off x="0" y="0"/>
          <a:ext cx="0" cy="0"/>
          <a:chOff x="0" y="0"/>
          <a:chExt cx="0" cy="0"/>
        </a:xfrm>
      </p:grpSpPr>
      <p:sp>
        <p:nvSpPr>
          <p:cNvPr id="927" name="Google Shape;927;p7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28" name="Google Shape;928;p7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29" name="Google Shape;929;p70"/>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0" name="Google Shape;930;p7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31" name="Google Shape;931;p7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32" name="Google Shape;932;p7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33" name="Google Shape;933;p7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34" name="Google Shape;934;p7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35" name="Google Shape;935;p7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6" name="Google Shape;936;p7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937" name="Google Shape;937;p70"/>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8" name="Google Shape;938;p70"/>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939" name="Google Shape;939;p70"/>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40" name="Shape 940"/>
        <p:cNvGrpSpPr/>
        <p:nvPr/>
      </p:nvGrpSpPr>
      <p:grpSpPr>
        <a:xfrm>
          <a:off x="0" y="0"/>
          <a:ext cx="0" cy="0"/>
          <a:chOff x="0" y="0"/>
          <a:chExt cx="0" cy="0"/>
        </a:xfrm>
      </p:grpSpPr>
      <p:pic>
        <p:nvPicPr>
          <p:cNvPr id="941" name="Google Shape;941;p71"/>
          <p:cNvPicPr preferRelativeResize="0"/>
          <p:nvPr/>
        </p:nvPicPr>
        <p:blipFill rotWithShape="1">
          <a:blip r:embed="rId2">
            <a:alphaModFix/>
          </a:blip>
          <a:srcRect b="1768" l="0" r="3425" t="0"/>
          <a:stretch/>
        </p:blipFill>
        <p:spPr>
          <a:xfrm>
            <a:off x="6410030" y="1489638"/>
            <a:ext cx="5619569" cy="4136177"/>
          </a:xfrm>
          <a:prstGeom prst="rect">
            <a:avLst/>
          </a:prstGeom>
          <a:noFill/>
          <a:ln>
            <a:noFill/>
          </a:ln>
        </p:spPr>
      </p:pic>
      <p:sp>
        <p:nvSpPr>
          <p:cNvPr id="942" name="Google Shape;942;p7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43" name="Google Shape;943;p71"/>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944" name="Google Shape;944;p7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5" name="Google Shape;945;p7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6" name="Google Shape;946;p7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47" name="Google Shape;947;p7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8" name="Google Shape;948;p7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949" name="Google Shape;949;p71"/>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50" name="Google Shape;950;p71"/>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951" name="Google Shape;951;p71"/>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952" name="Google Shape;952;p71"/>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953" name="Google Shape;953;p71"/>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954" name="Google Shape;954;p71"/>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5" name="Google Shape;955;p71"/>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6" name="Google Shape;956;p71"/>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7" name="Google Shape;957;p71"/>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8" name="Google Shape;958;p71"/>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9" name="Google Shape;959;p71"/>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960" name="Shape 960"/>
        <p:cNvGrpSpPr/>
        <p:nvPr/>
      </p:nvGrpSpPr>
      <p:grpSpPr>
        <a:xfrm>
          <a:off x="0" y="0"/>
          <a:ext cx="0" cy="0"/>
          <a:chOff x="0" y="0"/>
          <a:chExt cx="0" cy="0"/>
        </a:xfrm>
      </p:grpSpPr>
      <p:sp>
        <p:nvSpPr>
          <p:cNvPr id="961" name="Google Shape;961;p7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2" name="Google Shape;962;p72"/>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3" name="Google Shape;963;p72"/>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64" name="Google Shape;964;p7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65" name="Google Shape;965;p7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6" name="Google Shape;966;p7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7" name="Google Shape;967;p7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8" name="Google Shape;968;p7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69" name="Google Shape;969;p7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70" name="Google Shape;970;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71" name="Google Shape;971;p72"/>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972" name="Google Shape;972;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973" name="Shape 973"/>
        <p:cNvGrpSpPr/>
        <p:nvPr/>
      </p:nvGrpSpPr>
      <p:grpSpPr>
        <a:xfrm>
          <a:off x="0" y="0"/>
          <a:ext cx="0" cy="0"/>
          <a:chOff x="0" y="0"/>
          <a:chExt cx="0" cy="0"/>
        </a:xfrm>
      </p:grpSpPr>
      <p:sp>
        <p:nvSpPr>
          <p:cNvPr id="974" name="Google Shape;974;p73"/>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5" name="Google Shape;975;p73"/>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6" name="Google Shape;976;p73"/>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7" name="Google Shape;977;p73"/>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8" name="Google Shape;978;p73"/>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9" name="Google Shape;979;p73"/>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0" name="Google Shape;980;p73"/>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1" name="Google Shape;981;p73"/>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2" name="Google Shape;982;p73"/>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83" name="Google Shape;983;p7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84" name="Google Shape;984;p73"/>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85" name="Google Shape;985;p7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86" name="Google Shape;986;p7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7" name="Google Shape;987;p7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88" name="Google Shape;988;p7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89" name="Google Shape;989;p7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90" name="Google Shape;990;p7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91" name="Google Shape;991;p7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992" name="Shape 992"/>
        <p:cNvGrpSpPr/>
        <p:nvPr/>
      </p:nvGrpSpPr>
      <p:grpSpPr>
        <a:xfrm>
          <a:off x="0" y="0"/>
          <a:ext cx="0" cy="0"/>
          <a:chOff x="0" y="0"/>
          <a:chExt cx="0" cy="0"/>
        </a:xfrm>
      </p:grpSpPr>
      <p:sp>
        <p:nvSpPr>
          <p:cNvPr id="993" name="Google Shape;993;p7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994" name="Google Shape;994;p7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5" name="Google Shape;995;p7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6" name="Google Shape;996;p7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97" name="Google Shape;997;p7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98" name="Google Shape;998;p7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999" name="Google Shape;999;p7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00" name="Google Shape;1000;p7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01" name="Google Shape;1001;p7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02" name="Google Shape;1002;p7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03" name="Google Shape;1003;p7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04" name="Google Shape;1004;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05" name="Google Shape;1005;p7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06" name="Google Shape;1006;p7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07" name="Google Shape;1007;p7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1008" name="Google Shape;1008;p7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1009" name="Google Shape;1009;p7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1010" name="Shape 1010"/>
        <p:cNvGrpSpPr/>
        <p:nvPr/>
      </p:nvGrpSpPr>
      <p:grpSpPr>
        <a:xfrm>
          <a:off x="0" y="0"/>
          <a:ext cx="0" cy="0"/>
          <a:chOff x="0" y="0"/>
          <a:chExt cx="0" cy="0"/>
        </a:xfrm>
      </p:grpSpPr>
      <p:sp>
        <p:nvSpPr>
          <p:cNvPr id="1011" name="Google Shape;1011;p75"/>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012" name="Google Shape;1012;p7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3" name="Google Shape;1013;p75"/>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4" name="Google Shape;1014;p7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5" name="Google Shape;1015;p75"/>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16" name="Google Shape;1016;p7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17" name="Google Shape;1017;p7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18" name="Google Shape;1018;p7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19" name="Google Shape;1019;p7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20" name="Google Shape;1020;p7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21" name="Google Shape;1021;p7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22" name="Google Shape;1022;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23" name="Google Shape;1023;p7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24" name="Google Shape;1024;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025" name="Google Shape;1025;p7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026" name="Google Shape;1026;p7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027" name="Google Shape;1027;p7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028" name="Shape 1028"/>
        <p:cNvGrpSpPr/>
        <p:nvPr/>
      </p:nvGrpSpPr>
      <p:grpSpPr>
        <a:xfrm>
          <a:off x="0" y="0"/>
          <a:ext cx="0" cy="0"/>
          <a:chOff x="0" y="0"/>
          <a:chExt cx="0" cy="0"/>
        </a:xfrm>
      </p:grpSpPr>
      <p:sp>
        <p:nvSpPr>
          <p:cNvPr id="1029" name="Google Shape;1029;p7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0" name="Google Shape;1030;p7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1" name="Google Shape;1031;p76"/>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2" name="Google Shape;1032;p76"/>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3" name="Google Shape;1033;p76"/>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4" name="Google Shape;1034;p76"/>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5" name="Google Shape;1035;p76"/>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6" name="Google Shape;1036;p76"/>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7" name="Google Shape;1037;p7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8" name="Google Shape;1038;p7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39" name="Google Shape;1039;p7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0" name="Google Shape;1040;p7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41" name="Google Shape;1041;p7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2" name="Google Shape;1042;p7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43" name="Google Shape;1043;p7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44" name="Google Shape;1044;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45" name="Google Shape;1045;p7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46" name="Google Shape;1046;p7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047" name="Shape 1047"/>
        <p:cNvGrpSpPr/>
        <p:nvPr/>
      </p:nvGrpSpPr>
      <p:grpSpPr>
        <a:xfrm>
          <a:off x="0" y="0"/>
          <a:ext cx="0" cy="0"/>
          <a:chOff x="0" y="0"/>
          <a:chExt cx="0" cy="0"/>
        </a:xfrm>
      </p:grpSpPr>
      <p:pic>
        <p:nvPicPr>
          <p:cNvPr id="1048" name="Google Shape;1048;p7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9" name="Google Shape;1049;p7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50" name="Google Shape;1050;p7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1" name="Google Shape;1051;p7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52" name="Google Shape;1052;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53" name="Google Shape;1053;p7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54" name="Google Shape;1054;p7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55" name="Google Shape;1055;p77"/>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56" name="Google Shape;1056;p7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57" name="Google Shape;1057;p7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8" name="Google Shape;1058;p77"/>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9" name="Google Shape;1059;p77"/>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0" name="Google Shape;1060;p77"/>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1" name="Google Shape;1061;p77"/>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2" name="Google Shape;1062;p77"/>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3" name="Google Shape;1063;p77"/>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4" name="Google Shape;1064;p77"/>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5" name="Google Shape;1065;p77"/>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66" name="Google Shape;1066;p77"/>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067" name="Shape 1067"/>
        <p:cNvGrpSpPr/>
        <p:nvPr/>
      </p:nvGrpSpPr>
      <p:grpSpPr>
        <a:xfrm>
          <a:off x="0" y="0"/>
          <a:ext cx="0" cy="0"/>
          <a:chOff x="0" y="0"/>
          <a:chExt cx="0" cy="0"/>
        </a:xfrm>
      </p:grpSpPr>
      <p:pic>
        <p:nvPicPr>
          <p:cNvPr id="1068" name="Google Shape;1068;p7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69" name="Google Shape;1069;p78"/>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0" name="Google Shape;1070;p78"/>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1" name="Google Shape;1071;p7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72" name="Google Shape;1072;p7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73" name="Google Shape;1073;p78"/>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74" name="Google Shape;1074;p78"/>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5" name="Google Shape;1075;p78"/>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076" name="Google Shape;1076;p78"/>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77" name="Google Shape;1077;p7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8" name="Google Shape;1078;p78"/>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9" name="Google Shape;1079;p78"/>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0" name="Google Shape;1080;p78"/>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1" name="Google Shape;1081;p78"/>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2" name="Google Shape;1082;p78"/>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3" name="Google Shape;1083;p78"/>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4" name="Google Shape;1084;p78"/>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5" name="Google Shape;1085;p78"/>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6" name="Google Shape;1086;p78"/>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87" name="Google Shape;1087;p78"/>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1088" name="Google Shape;1088;p78"/>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9" name="Google Shape;1089;p78"/>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0" name="Google Shape;1090;p78"/>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091" name="Shape 1091"/>
        <p:cNvGrpSpPr/>
        <p:nvPr/>
      </p:nvGrpSpPr>
      <p:grpSpPr>
        <a:xfrm>
          <a:off x="0" y="0"/>
          <a:ext cx="0" cy="0"/>
          <a:chOff x="0" y="0"/>
          <a:chExt cx="0" cy="0"/>
        </a:xfrm>
      </p:grpSpPr>
      <p:pic>
        <p:nvPicPr>
          <p:cNvPr id="1092" name="Google Shape;1092;p7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93" name="Google Shape;1093;p7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4" name="Google Shape;1094;p79"/>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95" name="Google Shape;1095;p7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6" name="Google Shape;1096;p7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97" name="Google Shape;1097;p79"/>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98" name="Google Shape;1098;p79"/>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9" name="Google Shape;1099;p7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00" name="Google Shape;1100;p79"/>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01" name="Google Shape;1101;p7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2" name="Google Shape;1102;p79"/>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3" name="Google Shape;1103;p79"/>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104" name="Shape 1104"/>
        <p:cNvGrpSpPr/>
        <p:nvPr/>
      </p:nvGrpSpPr>
      <p:grpSpPr>
        <a:xfrm>
          <a:off x="0" y="0"/>
          <a:ext cx="0" cy="0"/>
          <a:chOff x="0" y="0"/>
          <a:chExt cx="0" cy="0"/>
        </a:xfrm>
      </p:grpSpPr>
      <p:pic>
        <p:nvPicPr>
          <p:cNvPr id="1105" name="Google Shape;1105;p8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06" name="Google Shape;1106;p80"/>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07" name="Google Shape;1107;p80"/>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08" name="Google Shape;1108;p8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09" name="Google Shape;1109;p8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10" name="Google Shape;1110;p8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111" name="Google Shape;1111;p80"/>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12" name="Google Shape;1112;p80"/>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13" name="Google Shape;1113;p8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114" name="Google Shape;1114;p8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15" name="Google Shape;1115;p80"/>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6" name="Google Shape;1116;p80"/>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7" name="Google Shape;1117;p80"/>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8" name="Google Shape;1118;p80"/>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9" name="Google Shape;1119;p80"/>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0" name="Google Shape;1120;p80"/>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1" name="Google Shape;1121;p80"/>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22" name="Shape 1122"/>
        <p:cNvGrpSpPr/>
        <p:nvPr/>
      </p:nvGrpSpPr>
      <p:grpSpPr>
        <a:xfrm>
          <a:off x="0" y="0"/>
          <a:ext cx="0" cy="0"/>
          <a:chOff x="0" y="0"/>
          <a:chExt cx="0" cy="0"/>
        </a:xfrm>
      </p:grpSpPr>
      <p:pic>
        <p:nvPicPr>
          <p:cNvPr id="1123" name="Google Shape;1123;p8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24" name="Google Shape;1124;p8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25" name="Google Shape;1125;p8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26" name="Google Shape;1126;p81"/>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27" name="Google Shape;1127;p81"/>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28" name="Google Shape;1128;p8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29" name="Google Shape;1129;p8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30" name="Google Shape;1130;p8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31" name="Google Shape;1131;p8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32" name="Google Shape;1132;p8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3" name="Google Shape;1133;p81"/>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34" name="Shape 1134"/>
        <p:cNvGrpSpPr/>
        <p:nvPr/>
      </p:nvGrpSpPr>
      <p:grpSpPr>
        <a:xfrm>
          <a:off x="0" y="0"/>
          <a:ext cx="0" cy="0"/>
          <a:chOff x="0" y="0"/>
          <a:chExt cx="0" cy="0"/>
        </a:xfrm>
      </p:grpSpPr>
      <p:pic>
        <p:nvPicPr>
          <p:cNvPr id="1135" name="Google Shape;1135;p8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36" name="Google Shape;1136;p8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37" name="Google Shape;1137;p8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8" name="Google Shape;1138;p82"/>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139" name="Google Shape;1139;p82"/>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40" name="Google Shape;1140;p8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41" name="Google Shape;1141;p8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42" name="Google Shape;1142;p8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43" name="Google Shape;1143;p8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44" name="Google Shape;1144;p8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5" name="Google Shape;1145;p82"/>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82"/>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147" name="Shape 1147"/>
        <p:cNvGrpSpPr/>
        <p:nvPr/>
      </p:nvGrpSpPr>
      <p:grpSpPr>
        <a:xfrm>
          <a:off x="0" y="0"/>
          <a:ext cx="0" cy="0"/>
          <a:chOff x="0" y="0"/>
          <a:chExt cx="0" cy="0"/>
        </a:xfrm>
      </p:grpSpPr>
      <p:sp>
        <p:nvSpPr>
          <p:cNvPr id="1148" name="Google Shape;1148;p83"/>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1149" name="Google Shape;1149;p83"/>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0" name="Google Shape;1150;p8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156" name="Shape 1156"/>
        <p:cNvGrpSpPr/>
        <p:nvPr/>
      </p:nvGrpSpPr>
      <p:grpSpPr>
        <a:xfrm>
          <a:off x="0" y="0"/>
          <a:ext cx="0" cy="0"/>
          <a:chOff x="0" y="0"/>
          <a:chExt cx="0" cy="0"/>
        </a:xfrm>
      </p:grpSpPr>
      <p:sp>
        <p:nvSpPr>
          <p:cNvPr id="1157" name="Google Shape;1157;p85"/>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58" name="Google Shape;1158;p85"/>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59" name="Google Shape;1159;p85"/>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60" name="Google Shape;1160;p85"/>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61" name="Google Shape;1161;p8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62" name="Google Shape;1162;p85"/>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63" name="Google Shape;1163;p85"/>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164" name="Google Shape;1164;p85"/>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65" name="Google Shape;1165;p85"/>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6" name="Google Shape;1166;p85"/>
          <p:cNvSpPr/>
          <p:nvPr>
            <p:ph idx="2" type="pic"/>
          </p:nvPr>
        </p:nvSpPr>
        <p:spPr>
          <a:xfrm>
            <a:off x="457146" y="524736"/>
            <a:ext cx="2514600" cy="2935200"/>
          </a:xfrm>
          <a:prstGeom prst="rect">
            <a:avLst/>
          </a:prstGeom>
          <a:noFill/>
          <a:ln>
            <a:noFill/>
          </a:ln>
        </p:spPr>
      </p:sp>
      <p:sp>
        <p:nvSpPr>
          <p:cNvPr id="1167" name="Google Shape;1167;p85"/>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168" name="Shape 1168"/>
        <p:cNvGrpSpPr/>
        <p:nvPr/>
      </p:nvGrpSpPr>
      <p:grpSpPr>
        <a:xfrm>
          <a:off x="0" y="0"/>
          <a:ext cx="0" cy="0"/>
          <a:chOff x="0" y="0"/>
          <a:chExt cx="0" cy="0"/>
        </a:xfrm>
      </p:grpSpPr>
      <p:sp>
        <p:nvSpPr>
          <p:cNvPr id="1169" name="Google Shape;1169;p8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0" name="Google Shape;1170;p86"/>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1" name="Google Shape;1171;p86"/>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72" name="Google Shape;1172;p8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73" name="Google Shape;1173;p8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74" name="Google Shape;1174;p8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75" name="Google Shape;1175;p8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76" name="Google Shape;1176;p8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77" name="Google Shape;1177;p86"/>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78" name="Google Shape;1178;p86"/>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1179" name="Google Shape;1179;p86"/>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180" name="Google Shape;1180;p86"/>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1" name="Google Shape;1181;p86"/>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82" name="Google Shape;1182;p86"/>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3" name="Google Shape;1183;p86"/>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4" name="Google Shape;1184;p86"/>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185" name="Shape 1185"/>
        <p:cNvGrpSpPr/>
        <p:nvPr/>
      </p:nvGrpSpPr>
      <p:grpSpPr>
        <a:xfrm>
          <a:off x="0" y="0"/>
          <a:ext cx="0" cy="0"/>
          <a:chOff x="0" y="0"/>
          <a:chExt cx="0" cy="0"/>
        </a:xfrm>
      </p:grpSpPr>
      <p:sp>
        <p:nvSpPr>
          <p:cNvPr id="1186" name="Google Shape;1186;p8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7" name="Google Shape;1187;p87"/>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8" name="Google Shape;1188;p87"/>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9" name="Google Shape;1189;p87"/>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90" name="Google Shape;1190;p8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1" name="Google Shape;1191;p8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92" name="Google Shape;1192;p8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93" name="Google Shape;1193;p8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94" name="Google Shape;1194;p8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95" name="Google Shape;1195;p8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96" name="Google Shape;1196;p8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1197" name="Google Shape;1197;p87"/>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8" name="Google Shape;1198;p87"/>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9" name="Google Shape;1199;p87"/>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0" name="Google Shape;1200;p87"/>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867"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95" name="Google Shape;95;p11"/>
          <p:cNvSpPr txBox="1"/>
          <p:nvPr>
            <p:ph type="title"/>
          </p:nvPr>
        </p:nvSpPr>
        <p:spPr>
          <a:xfrm>
            <a:off x="0" y="-1"/>
            <a:ext cx="9160000" cy="1251200"/>
          </a:xfrm>
          <a:prstGeom prst="rect">
            <a:avLst/>
          </a:prstGeom>
          <a:noFill/>
          <a:ln>
            <a:noFill/>
          </a:ln>
        </p:spPr>
        <p:txBody>
          <a:bodyPr anchorCtr="0" anchor="ctr" bIns="34275" lIns="205725" spcFirstLastPara="1" rIns="68575" wrap="square" tIns="34275">
            <a:normAutofit/>
          </a:bodyPr>
          <a:lstStyle>
            <a:lvl1pPr lvl="0" marR="0" rtl="0" algn="l">
              <a:lnSpc>
                <a:spcPct val="90000"/>
              </a:lnSpc>
              <a:spcBef>
                <a:spcPts val="0"/>
              </a:spcBef>
              <a:spcAft>
                <a:spcPts val="0"/>
              </a:spcAft>
              <a:buClr>
                <a:srgbClr val="0771BA"/>
              </a:buClr>
              <a:buSzPts val="3800"/>
              <a:buFont typeface="Calibri"/>
              <a:buNone/>
              <a:defRPr b="1" i="0" sz="5067"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600"/>
          </a:xfrm>
          <a:prstGeom prst="rect">
            <a:avLst/>
          </a:prstGeom>
          <a:noFill/>
          <a:ln>
            <a:noFill/>
          </a:ln>
        </p:spPr>
        <p:txBody>
          <a:bodyPr anchorCtr="1" anchor="ctr" bIns="34275" lIns="68575" spcFirstLastPara="1" rIns="68575" wrap="square" tIns="34275">
            <a:noAutofit/>
          </a:bodyPr>
          <a:lstStyle>
            <a:lvl1pPr indent="-228600" lvl="0" marL="457200" marR="0" rtl="0" algn="ctr">
              <a:lnSpc>
                <a:spcPct val="90000"/>
              </a:lnSpc>
              <a:spcBef>
                <a:spcPts val="1067"/>
              </a:spcBef>
              <a:spcAft>
                <a:spcPts val="0"/>
              </a:spcAft>
              <a:buClr>
                <a:srgbClr val="0771BA"/>
              </a:buClr>
              <a:buSzPts val="3300"/>
              <a:buFont typeface="Arial"/>
              <a:buNone/>
              <a:defRPr b="1" i="0" sz="4400" u="none" cap="none" strike="noStrike">
                <a:solidFill>
                  <a:srgbClr val="0771BA"/>
                </a:solidFill>
                <a:latin typeface="Calibri"/>
                <a:ea typeface="Calibri"/>
                <a:cs typeface="Calibri"/>
                <a:sym typeface="Calibri"/>
              </a:defRPr>
            </a:lvl1pPr>
            <a:lvl2pPr indent="-342900" lvl="1" marL="914400" marR="0" rtl="0" algn="l">
              <a:lnSpc>
                <a:spcPct val="90000"/>
              </a:lnSpc>
              <a:spcBef>
                <a:spcPts val="533"/>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33"/>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4pPr>
            <a:lvl5pPr indent="-317500" lvl="4" marL="22860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1"/>
            <a:ext cx="12192000" cy="3524000"/>
          </a:xfrm>
          <a:prstGeom prst="rect">
            <a:avLst/>
          </a:prstGeom>
          <a:noFill/>
          <a:ln>
            <a:noFill/>
          </a:ln>
        </p:spPr>
        <p:txBody>
          <a:bodyPr anchorCtr="0" anchor="t" bIns="34275" lIns="342900" spcFirstLastPara="1" rIns="68575" wrap="square" tIns="34275">
            <a:noAutofit/>
          </a:bodyPr>
          <a:lstStyle>
            <a:lvl1pPr indent="-400050" lvl="0" marL="457200" marR="0" rtl="0" algn="l">
              <a:lnSpc>
                <a:spcPct val="100000"/>
              </a:lnSpc>
              <a:spcBef>
                <a:spcPts val="1067"/>
              </a:spcBef>
              <a:spcAft>
                <a:spcPts val="0"/>
              </a:spcAft>
              <a:buClr>
                <a:srgbClr val="0771BA"/>
              </a:buClr>
              <a:buSzPts val="2700"/>
              <a:buFont typeface="Arial"/>
              <a:buChar char="•"/>
              <a:defRPr b="0" i="0" sz="3600" u="none" cap="none" strike="noStrike">
                <a:solidFill>
                  <a:srgbClr val="0771BA"/>
                </a:solidFill>
                <a:latin typeface="Calibri"/>
                <a:ea typeface="Calibri"/>
                <a:cs typeface="Calibri"/>
                <a:sym typeface="Calibri"/>
              </a:defRPr>
            </a:lvl1pPr>
            <a:lvl2pPr indent="-381000" lvl="1" marL="914400" marR="0" rtl="0" algn="l">
              <a:lnSpc>
                <a:spcPct val="100000"/>
              </a:lnSpc>
              <a:spcBef>
                <a:spcPts val="533"/>
              </a:spcBef>
              <a:spcAft>
                <a:spcPts val="0"/>
              </a:spcAft>
              <a:buClr>
                <a:srgbClr val="0771BA"/>
              </a:buClr>
              <a:buSzPts val="2400"/>
              <a:buFont typeface="Arial"/>
              <a:buChar char="•"/>
              <a:defRPr b="0" i="0" sz="3200" u="none" cap="none" strike="noStrike">
                <a:solidFill>
                  <a:srgbClr val="0771BA"/>
                </a:solidFill>
                <a:latin typeface="Calibri"/>
                <a:ea typeface="Calibri"/>
                <a:cs typeface="Calibri"/>
                <a:sym typeface="Calibri"/>
              </a:defRPr>
            </a:lvl2pPr>
            <a:lvl3pPr indent="-361950" lvl="2" marL="1371600" marR="0" rtl="0" algn="l">
              <a:lnSpc>
                <a:spcPct val="100000"/>
              </a:lnSpc>
              <a:spcBef>
                <a:spcPts val="533"/>
              </a:spcBef>
              <a:spcAft>
                <a:spcPts val="0"/>
              </a:spcAft>
              <a:buClr>
                <a:srgbClr val="0771BA"/>
              </a:buClr>
              <a:buSzPts val="2100"/>
              <a:buFont typeface="Arial"/>
              <a:buChar char="•"/>
              <a:defRPr b="0" i="0" sz="2800" u="none" cap="none" strike="noStrike">
                <a:solidFill>
                  <a:srgbClr val="0771BA"/>
                </a:solidFill>
                <a:latin typeface="Calibri"/>
                <a:ea typeface="Calibri"/>
                <a:cs typeface="Calibri"/>
                <a:sym typeface="Calibri"/>
              </a:defRPr>
            </a:lvl3pPr>
            <a:lvl4pPr indent="-342900" lvl="3" marL="18288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4pPr>
            <a:lvl5pPr indent="-342900" lvl="4" marL="2286000" marR="0" rtl="0" algn="l">
              <a:lnSpc>
                <a:spcPct val="100000"/>
              </a:lnSpc>
              <a:spcBef>
                <a:spcPts val="533"/>
              </a:spcBef>
              <a:spcAft>
                <a:spcPts val="0"/>
              </a:spcAft>
              <a:buClr>
                <a:srgbClr val="0771BA"/>
              </a:buClr>
              <a:buSzPts val="1800"/>
              <a:buFont typeface="Arial"/>
              <a:buChar char="•"/>
              <a:defRPr b="0" i="0" sz="2400" u="none" cap="none" strike="noStrike">
                <a:solidFill>
                  <a:srgbClr val="0771BA"/>
                </a:solidFill>
                <a:latin typeface="Calibri"/>
                <a:ea typeface="Calibri"/>
                <a:cs typeface="Calibri"/>
                <a:sym typeface="Calibri"/>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01" name="Shape 1201"/>
        <p:cNvGrpSpPr/>
        <p:nvPr/>
      </p:nvGrpSpPr>
      <p:grpSpPr>
        <a:xfrm>
          <a:off x="0" y="0"/>
          <a:ext cx="0" cy="0"/>
          <a:chOff x="0" y="0"/>
          <a:chExt cx="0" cy="0"/>
        </a:xfrm>
      </p:grpSpPr>
      <p:sp>
        <p:nvSpPr>
          <p:cNvPr id="1202" name="Google Shape;1202;p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3" name="Google Shape;1203;p88"/>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4" name="Google Shape;1204;p88"/>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5" name="Google Shape;1205;p88"/>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6" name="Google Shape;1206;p88"/>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07" name="Google Shape;1207;p88"/>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8" name="Google Shape;1208;p8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09" name="Google Shape;1209;p88"/>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10" name="Google Shape;1210;p8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211" name="Google Shape;1211;p8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212" name="Google Shape;1212;p88"/>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213" name="Google Shape;1213;p88"/>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14" name="Shape 1214"/>
        <p:cNvGrpSpPr/>
        <p:nvPr/>
      </p:nvGrpSpPr>
      <p:grpSpPr>
        <a:xfrm>
          <a:off x="0" y="0"/>
          <a:ext cx="0" cy="0"/>
          <a:chOff x="0" y="0"/>
          <a:chExt cx="0" cy="0"/>
        </a:xfrm>
      </p:grpSpPr>
      <p:sp>
        <p:nvSpPr>
          <p:cNvPr id="1215" name="Google Shape;1215;p8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16" name="Google Shape;1216;p89"/>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217" name="Google Shape;1217;p89"/>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18" name="Google Shape;1218;p8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9" name="Google Shape;1219;p89"/>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20" name="Google Shape;1220;p89"/>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221" name="Google Shape;1221;p89"/>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222" name="Google Shape;1222;p89"/>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223" name="Shape 1223"/>
        <p:cNvGrpSpPr/>
        <p:nvPr/>
      </p:nvGrpSpPr>
      <p:grpSpPr>
        <a:xfrm>
          <a:off x="0" y="0"/>
          <a:ext cx="0" cy="0"/>
          <a:chOff x="0" y="0"/>
          <a:chExt cx="0" cy="0"/>
        </a:xfrm>
      </p:grpSpPr>
      <p:sp>
        <p:nvSpPr>
          <p:cNvPr id="1224" name="Google Shape;1224;p9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25" name="Google Shape;1225;p9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26" name="Google Shape;1226;p9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27" name="Google Shape;1227;p9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28" name="Google Shape;1228;p9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229" name="Google Shape;1229;p9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230" name="Google Shape;1230;p9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231" name="Google Shape;1231;p9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232" name="Shape 1232"/>
        <p:cNvGrpSpPr/>
        <p:nvPr/>
      </p:nvGrpSpPr>
      <p:grpSpPr>
        <a:xfrm>
          <a:off x="0" y="0"/>
          <a:ext cx="0" cy="0"/>
          <a:chOff x="0" y="0"/>
          <a:chExt cx="0" cy="0"/>
        </a:xfrm>
      </p:grpSpPr>
      <p:sp>
        <p:nvSpPr>
          <p:cNvPr id="1233" name="Google Shape;1233;p9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34" name="Google Shape;1234;p9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35" name="Google Shape;1235;p91"/>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36" name="Google Shape;1236;p9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237" name="Google Shape;1237;p91"/>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238" name="Google Shape;1238;p91"/>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39" name="Google Shape;1239;p91"/>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240" name="Google Shape;1240;p91"/>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241" name="Shape 1241"/>
        <p:cNvGrpSpPr/>
        <p:nvPr/>
      </p:nvGrpSpPr>
      <p:grpSpPr>
        <a:xfrm>
          <a:off x="0" y="0"/>
          <a:ext cx="0" cy="0"/>
          <a:chOff x="0" y="0"/>
          <a:chExt cx="0" cy="0"/>
        </a:xfrm>
      </p:grpSpPr>
      <p:sp>
        <p:nvSpPr>
          <p:cNvPr id="1242" name="Google Shape;1242;p9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3" name="Google Shape;1243;p92"/>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44" name="Google Shape;1244;p9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45" name="Google Shape;1245;p92"/>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246" name="Google Shape;1246;p9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247" name="Google Shape;1247;p9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248" name="Google Shape;1248;p92"/>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249" name="Google Shape;1249;p92"/>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250" name="Google Shape;1250;p9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1" name="Google Shape;1251;p92"/>
          <p:cNvSpPr/>
          <p:nvPr>
            <p:ph idx="2" type="pic"/>
          </p:nvPr>
        </p:nvSpPr>
        <p:spPr>
          <a:xfrm>
            <a:off x="457146" y="524736"/>
            <a:ext cx="2514600" cy="2935200"/>
          </a:xfrm>
          <a:prstGeom prst="rect">
            <a:avLst/>
          </a:prstGeom>
          <a:noFill/>
          <a:ln>
            <a:noFill/>
          </a:ln>
        </p:spPr>
      </p:sp>
      <p:sp>
        <p:nvSpPr>
          <p:cNvPr id="1252" name="Google Shape;1252;p9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258" name="Shape 1258"/>
        <p:cNvGrpSpPr/>
        <p:nvPr/>
      </p:nvGrpSpPr>
      <p:grpSpPr>
        <a:xfrm>
          <a:off x="0" y="0"/>
          <a:ext cx="0" cy="0"/>
          <a:chOff x="0" y="0"/>
          <a:chExt cx="0" cy="0"/>
        </a:xfrm>
      </p:grpSpPr>
      <p:sp>
        <p:nvSpPr>
          <p:cNvPr id="1259" name="Google Shape;1259;p9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0" name="Google Shape;1260;p94"/>
          <p:cNvSpPr/>
          <p:nvPr>
            <p:ph idx="2" type="pic"/>
          </p:nvPr>
        </p:nvSpPr>
        <p:spPr>
          <a:xfrm>
            <a:off x="8953152" y="1444919"/>
            <a:ext cx="2916900" cy="2596800"/>
          </a:xfrm>
          <a:prstGeom prst="rect">
            <a:avLst/>
          </a:prstGeom>
          <a:noFill/>
          <a:ln>
            <a:noFill/>
          </a:ln>
        </p:spPr>
      </p:sp>
      <p:sp>
        <p:nvSpPr>
          <p:cNvPr id="1261" name="Google Shape;1261;p94"/>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62" name="Google Shape;1262;p9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3" name="Google Shape;1263;p9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64" name="Google Shape;1264;p9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65" name="Google Shape;1265;p9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66" name="Google Shape;1266;p9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67" name="Google Shape;1267;p9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268" name="Google Shape;1268;p9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69" name="Google Shape;1269;p94"/>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270" name="Shape 1270"/>
        <p:cNvGrpSpPr/>
        <p:nvPr/>
      </p:nvGrpSpPr>
      <p:grpSpPr>
        <a:xfrm>
          <a:off x="0" y="0"/>
          <a:ext cx="0" cy="0"/>
          <a:chOff x="0" y="0"/>
          <a:chExt cx="0" cy="0"/>
        </a:xfrm>
      </p:grpSpPr>
      <p:sp>
        <p:nvSpPr>
          <p:cNvPr id="1271" name="Google Shape;1271;p9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72" name="Google Shape;1272;p95"/>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273" name="Google Shape;1273;p95"/>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74" name="Google Shape;1274;p9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5" name="Google Shape;1275;p95"/>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76" name="Google Shape;1276;p95"/>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277" name="Google Shape;1277;p95"/>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78" name="Google Shape;1278;p95"/>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279" name="Google Shape;1279;p95"/>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0" name="Google Shape;1280;p95"/>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1" name="Google Shape;1281;p95"/>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2" name="Google Shape;1282;p95"/>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3" name="Google Shape;1283;p95"/>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284" name="Shape 1284"/>
        <p:cNvGrpSpPr/>
        <p:nvPr/>
      </p:nvGrpSpPr>
      <p:grpSpPr>
        <a:xfrm>
          <a:off x="0" y="0"/>
          <a:ext cx="0" cy="0"/>
          <a:chOff x="0" y="0"/>
          <a:chExt cx="0" cy="0"/>
        </a:xfrm>
      </p:grpSpPr>
      <p:sp>
        <p:nvSpPr>
          <p:cNvPr id="1285" name="Google Shape;1285;p9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86" name="Google Shape;1286;p96"/>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87" name="Google Shape;1287;p96"/>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88" name="Google Shape;1288;p96"/>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89" name="Google Shape;1289;p96"/>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90" name="Google Shape;1290;p9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91" name="Google Shape;1291;p96"/>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92" name="Google Shape;1292;p96"/>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293" name="Google Shape;1293;p96"/>
          <p:cNvSpPr/>
          <p:nvPr>
            <p:ph idx="2" type="pic"/>
          </p:nvPr>
        </p:nvSpPr>
        <p:spPr>
          <a:xfrm>
            <a:off x="9282749" y="1283634"/>
            <a:ext cx="2377500" cy="3173100"/>
          </a:xfrm>
          <a:prstGeom prst="rect">
            <a:avLst/>
          </a:prstGeom>
          <a:noFill/>
          <a:ln>
            <a:noFill/>
          </a:ln>
        </p:spPr>
      </p:sp>
      <p:sp>
        <p:nvSpPr>
          <p:cNvPr id="1294" name="Google Shape;1294;p96"/>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5" name="Google Shape;1295;p96"/>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6" name="Google Shape;1296;p96"/>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7" name="Google Shape;1297;p96"/>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8" name="Google Shape;1298;p96"/>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99" name="Google Shape;1299;p96"/>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00" name="Google Shape;1300;p96"/>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01" name="Google Shape;1301;p96"/>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302" name="Google Shape;1302;p96"/>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303" name="Shape 1303"/>
        <p:cNvGrpSpPr/>
        <p:nvPr/>
      </p:nvGrpSpPr>
      <p:grpSpPr>
        <a:xfrm>
          <a:off x="0" y="0"/>
          <a:ext cx="0" cy="0"/>
          <a:chOff x="0" y="0"/>
          <a:chExt cx="0" cy="0"/>
        </a:xfrm>
      </p:grpSpPr>
      <p:sp>
        <p:nvSpPr>
          <p:cNvPr id="1304" name="Google Shape;1304;p9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05" name="Google Shape;1305;p9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6" name="Google Shape;1306;p9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07" name="Google Shape;1307;p9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08" name="Google Shape;1308;p9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09" name="Google Shape;1309;p9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10" name="Google Shape;1310;p9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11" name="Google Shape;1311;p97"/>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12" name="Google Shape;1312;p97"/>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3" name="Google Shape;1313;p97"/>
          <p:cNvSpPr/>
          <p:nvPr>
            <p:ph idx="2" type="pic"/>
          </p:nvPr>
        </p:nvSpPr>
        <p:spPr>
          <a:xfrm>
            <a:off x="8832388" y="1251284"/>
            <a:ext cx="3251700" cy="2499000"/>
          </a:xfrm>
          <a:prstGeom prst="rect">
            <a:avLst/>
          </a:prstGeom>
          <a:noFill/>
          <a:ln>
            <a:noFill/>
          </a:ln>
        </p:spPr>
      </p:sp>
      <p:sp>
        <p:nvSpPr>
          <p:cNvPr id="1314" name="Google Shape;1314;p97"/>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315" name="Shape 1315"/>
        <p:cNvGrpSpPr/>
        <p:nvPr/>
      </p:nvGrpSpPr>
      <p:grpSpPr>
        <a:xfrm>
          <a:off x="0" y="0"/>
          <a:ext cx="0" cy="0"/>
          <a:chOff x="0" y="0"/>
          <a:chExt cx="0" cy="0"/>
        </a:xfrm>
      </p:grpSpPr>
      <p:sp>
        <p:nvSpPr>
          <p:cNvPr id="1316" name="Google Shape;1316;p9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17" name="Google Shape;1317;p98"/>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18" name="Google Shape;1318;p98"/>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19" name="Google Shape;1319;p98"/>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20" name="Google Shape;1320;p9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21" name="Google Shape;1321;p9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22" name="Google Shape;1322;p98"/>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23" name="Google Shape;1323;p9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24" name="Google Shape;1324;p98"/>
          <p:cNvSpPr/>
          <p:nvPr>
            <p:ph idx="2" type="pic"/>
          </p:nvPr>
        </p:nvSpPr>
        <p:spPr>
          <a:xfrm>
            <a:off x="9093038" y="1058781"/>
            <a:ext cx="2715900" cy="2715900"/>
          </a:xfrm>
          <a:prstGeom prst="rect">
            <a:avLst/>
          </a:prstGeom>
          <a:noFill/>
          <a:ln>
            <a:noFill/>
          </a:ln>
        </p:spPr>
      </p:sp>
      <p:sp>
        <p:nvSpPr>
          <p:cNvPr id="1325" name="Google Shape;1325;p98"/>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6" name="Google Shape;1326;p98"/>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7" name="Google Shape;1327;p98"/>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8" name="Google Shape;1328;p98"/>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9" name="Google Shape;1329;p98"/>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0" name="Google Shape;1330;p98"/>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1" name="Google Shape;1331;p98"/>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332" name="Shape 1332"/>
        <p:cNvGrpSpPr/>
        <p:nvPr/>
      </p:nvGrpSpPr>
      <p:grpSpPr>
        <a:xfrm>
          <a:off x="0" y="0"/>
          <a:ext cx="0" cy="0"/>
          <a:chOff x="0" y="0"/>
          <a:chExt cx="0" cy="0"/>
        </a:xfrm>
      </p:grpSpPr>
      <p:sp>
        <p:nvSpPr>
          <p:cNvPr id="1333" name="Google Shape;1333;p99"/>
          <p:cNvSpPr/>
          <p:nvPr>
            <p:ph idx="2" type="pic"/>
          </p:nvPr>
        </p:nvSpPr>
        <p:spPr>
          <a:xfrm>
            <a:off x="9810967" y="1562916"/>
            <a:ext cx="1152000" cy="1143000"/>
          </a:xfrm>
          <a:prstGeom prst="rect">
            <a:avLst/>
          </a:prstGeom>
          <a:noFill/>
          <a:ln>
            <a:noFill/>
          </a:ln>
        </p:spPr>
      </p:sp>
      <p:sp>
        <p:nvSpPr>
          <p:cNvPr id="1334" name="Google Shape;1334;p99"/>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5" name="Google Shape;1335;p99"/>
          <p:cNvSpPr/>
          <p:nvPr>
            <p:ph idx="3" type="pic"/>
          </p:nvPr>
        </p:nvSpPr>
        <p:spPr>
          <a:xfrm>
            <a:off x="9757009" y="3260706"/>
            <a:ext cx="1216200" cy="987600"/>
          </a:xfrm>
          <a:prstGeom prst="rect">
            <a:avLst/>
          </a:prstGeom>
          <a:noFill/>
          <a:ln>
            <a:noFill/>
          </a:ln>
        </p:spPr>
      </p:sp>
      <p:sp>
        <p:nvSpPr>
          <p:cNvPr id="1336" name="Google Shape;1336;p99"/>
          <p:cNvSpPr/>
          <p:nvPr>
            <p:ph idx="4" type="pic"/>
          </p:nvPr>
        </p:nvSpPr>
        <p:spPr>
          <a:xfrm>
            <a:off x="9810967" y="4777725"/>
            <a:ext cx="1143000" cy="1143000"/>
          </a:xfrm>
          <a:prstGeom prst="rect">
            <a:avLst/>
          </a:prstGeom>
          <a:noFill/>
          <a:ln>
            <a:noFill/>
          </a:ln>
        </p:spPr>
      </p:sp>
      <p:cxnSp>
        <p:nvCxnSpPr>
          <p:cNvPr id="1337" name="Google Shape;1337;p99"/>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38" name="Google Shape;1338;p9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39" name="Google Shape;1339;p99"/>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40" name="Google Shape;1340;p9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41" name="Google Shape;1341;p9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42" name="Google Shape;1342;p99"/>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43" name="Google Shape;1343;p9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44" name="Google Shape;1344;p9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345" name="Shape 1345"/>
        <p:cNvGrpSpPr/>
        <p:nvPr/>
      </p:nvGrpSpPr>
      <p:grpSpPr>
        <a:xfrm>
          <a:off x="0" y="0"/>
          <a:ext cx="0" cy="0"/>
          <a:chOff x="0" y="0"/>
          <a:chExt cx="0" cy="0"/>
        </a:xfrm>
      </p:grpSpPr>
      <p:sp>
        <p:nvSpPr>
          <p:cNvPr id="1346" name="Google Shape;1346;p10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47" name="Google Shape;1347;p10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48" name="Google Shape;1348;p10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49" name="Google Shape;1349;p10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50" name="Google Shape;1350;p10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51" name="Google Shape;1351;p10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52" name="Google Shape;1352;p10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53" name="Google Shape;1353;p10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54" name="Google Shape;1354;p100"/>
          <p:cNvSpPr/>
          <p:nvPr>
            <p:ph idx="2" type="pic"/>
          </p:nvPr>
        </p:nvSpPr>
        <p:spPr>
          <a:xfrm>
            <a:off x="9209369" y="1251283"/>
            <a:ext cx="2404500" cy="2949900"/>
          </a:xfrm>
          <a:prstGeom prst="rect">
            <a:avLst/>
          </a:prstGeom>
          <a:noFill/>
          <a:ln>
            <a:noFill/>
          </a:ln>
        </p:spPr>
      </p:sp>
      <p:sp>
        <p:nvSpPr>
          <p:cNvPr id="1355" name="Google Shape;1355;p100"/>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6" name="Google Shape;1356;p100"/>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7" name="Google Shape;1357;p100"/>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58" name="Shape 1358"/>
        <p:cNvGrpSpPr/>
        <p:nvPr/>
      </p:nvGrpSpPr>
      <p:grpSpPr>
        <a:xfrm>
          <a:off x="0" y="0"/>
          <a:ext cx="0" cy="0"/>
          <a:chOff x="0" y="0"/>
          <a:chExt cx="0" cy="0"/>
        </a:xfrm>
      </p:grpSpPr>
      <p:sp>
        <p:nvSpPr>
          <p:cNvPr id="1359" name="Google Shape;1359;p10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0" name="Google Shape;1360;p101"/>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1" name="Google Shape;1361;p101"/>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2" name="Google Shape;1362;p101"/>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3" name="Google Shape;1363;p101"/>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64" name="Shape 1364"/>
        <p:cNvGrpSpPr/>
        <p:nvPr/>
      </p:nvGrpSpPr>
      <p:grpSpPr>
        <a:xfrm>
          <a:off x="0" y="0"/>
          <a:ext cx="0" cy="0"/>
          <a:chOff x="0" y="0"/>
          <a:chExt cx="0" cy="0"/>
        </a:xfrm>
      </p:grpSpPr>
      <p:sp>
        <p:nvSpPr>
          <p:cNvPr id="1365" name="Google Shape;1365;p10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66" name="Shape 1366"/>
        <p:cNvGrpSpPr/>
        <p:nvPr/>
      </p:nvGrpSpPr>
      <p:grpSpPr>
        <a:xfrm>
          <a:off x="0" y="0"/>
          <a:ext cx="0" cy="0"/>
          <a:chOff x="0" y="0"/>
          <a:chExt cx="0" cy="0"/>
        </a:xfrm>
      </p:grpSpPr>
      <p:sp>
        <p:nvSpPr>
          <p:cNvPr id="1367" name="Google Shape;1367;p10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68" name="Google Shape;1368;p10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9" name="Google Shape;1369;p10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70" name="Google Shape;1370;p10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71" name="Google Shape;1371;p10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72" name="Google Shape;1372;p10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73" name="Google Shape;1373;p10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74" name="Google Shape;1374;p103"/>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375" name="Google Shape;1375;p103"/>
          <p:cNvSpPr/>
          <p:nvPr>
            <p:ph idx="2" type="pic"/>
          </p:nvPr>
        </p:nvSpPr>
        <p:spPr>
          <a:xfrm>
            <a:off x="8916576" y="1661249"/>
            <a:ext cx="2990100" cy="2715900"/>
          </a:xfrm>
          <a:prstGeom prst="rect">
            <a:avLst/>
          </a:prstGeom>
          <a:noFill/>
          <a:ln>
            <a:noFill/>
          </a:ln>
        </p:spPr>
      </p:sp>
      <p:sp>
        <p:nvSpPr>
          <p:cNvPr id="1376" name="Google Shape;1376;p103"/>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7" name="Google Shape;1377;p103"/>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8" name="Google Shape;1378;p103"/>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9" name="Google Shape;1379;p103"/>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380" name="Shape 1380"/>
        <p:cNvGrpSpPr/>
        <p:nvPr/>
      </p:nvGrpSpPr>
      <p:grpSpPr>
        <a:xfrm>
          <a:off x="0" y="0"/>
          <a:ext cx="0" cy="0"/>
          <a:chOff x="0" y="0"/>
          <a:chExt cx="0" cy="0"/>
        </a:xfrm>
      </p:grpSpPr>
      <p:sp>
        <p:nvSpPr>
          <p:cNvPr id="1381" name="Google Shape;1381;p104"/>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82" name="Google Shape;1382;p104"/>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3" name="Google Shape;1383;p104"/>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4" name="Google Shape;1384;p104"/>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85" name="Google Shape;1385;p10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86" name="Google Shape;1386;p10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87" name="Google Shape;1387;p104"/>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388" name="Google Shape;1388;p10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89" name="Google Shape;1389;p104"/>
          <p:cNvSpPr/>
          <p:nvPr>
            <p:ph idx="2" type="pic"/>
          </p:nvPr>
        </p:nvSpPr>
        <p:spPr>
          <a:xfrm>
            <a:off x="9093038" y="1058781"/>
            <a:ext cx="2715900" cy="2715900"/>
          </a:xfrm>
          <a:prstGeom prst="rect">
            <a:avLst/>
          </a:prstGeom>
          <a:noFill/>
          <a:ln>
            <a:noFill/>
          </a:ln>
        </p:spPr>
      </p:sp>
      <p:sp>
        <p:nvSpPr>
          <p:cNvPr id="1390" name="Google Shape;1390;p104"/>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1" name="Google Shape;1391;p104"/>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2" name="Google Shape;1392;p104"/>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3" name="Google Shape;1393;p104"/>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4" name="Google Shape;1394;p104"/>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5" name="Google Shape;1395;p104"/>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6" name="Google Shape;1396;p104"/>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397" name="Shape 1397"/>
        <p:cNvGrpSpPr/>
        <p:nvPr/>
      </p:nvGrpSpPr>
      <p:grpSpPr>
        <a:xfrm>
          <a:off x="0" y="0"/>
          <a:ext cx="0" cy="0"/>
          <a:chOff x="0" y="0"/>
          <a:chExt cx="0" cy="0"/>
        </a:xfrm>
      </p:grpSpPr>
      <p:sp>
        <p:nvSpPr>
          <p:cNvPr id="1398" name="Google Shape;1398;p10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9" name="Google Shape;1399;p105"/>
          <p:cNvSpPr/>
          <p:nvPr>
            <p:ph idx="2" type="pic"/>
          </p:nvPr>
        </p:nvSpPr>
        <p:spPr>
          <a:xfrm>
            <a:off x="9510134" y="1431036"/>
            <a:ext cx="1965900" cy="3996000"/>
          </a:xfrm>
          <a:prstGeom prst="rect">
            <a:avLst/>
          </a:prstGeom>
          <a:noFill/>
          <a:ln>
            <a:noFill/>
          </a:ln>
        </p:spPr>
      </p:sp>
      <p:cxnSp>
        <p:nvCxnSpPr>
          <p:cNvPr id="1400" name="Google Shape;1400;p10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1" name="Google Shape;1401;p10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2" name="Google Shape;1402;p10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03" name="Google Shape;1403;p10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04" name="Google Shape;1404;p10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05" name="Google Shape;1405;p105"/>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406" name="Google Shape;1406;p10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07" name="Google Shape;1407;p105"/>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8" name="Google Shape;1408;p105"/>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9" name="Google Shape;1409;p105"/>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0" name="Google Shape;1410;p105"/>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1" name="Google Shape;1411;p105"/>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2" name="Google Shape;1412;p105"/>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3" name="Google Shape;1413;p105"/>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4" name="Google Shape;1414;p105"/>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22" Type="http://schemas.openxmlformats.org/officeDocument/2006/relationships/slideLayout" Target="../slideLayouts/slideLayout27.xml"/><Relationship Id="rId10" Type="http://schemas.openxmlformats.org/officeDocument/2006/relationships/slideLayout" Target="../slideLayouts/slideLayout15.xml"/><Relationship Id="rId21" Type="http://schemas.openxmlformats.org/officeDocument/2006/relationships/slideLayout" Target="../slideLayouts/slideLayout26.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23" Type="http://schemas.openxmlformats.org/officeDocument/2006/relationships/theme" Target="../theme/theme2.xml"/><Relationship Id="rId1" Type="http://schemas.openxmlformats.org/officeDocument/2006/relationships/image" Target="../media/image1.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theme" Target="../theme/theme6.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1.png"/><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5" Type="http://schemas.openxmlformats.org/officeDocument/2006/relationships/theme" Target="../theme/theme3.xml"/><Relationship Id="rId14" Type="http://schemas.openxmlformats.org/officeDocument/2006/relationships/slideLayout" Target="../slideLayouts/slideLayout4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9.xml"/><Relationship Id="rId10" Type="http://schemas.openxmlformats.org/officeDocument/2006/relationships/slideLayout" Target="../slideLayouts/slideLayout56.xml"/><Relationship Id="rId1" Type="http://schemas.openxmlformats.org/officeDocument/2006/relationships/image" Target="../media/image1.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75.xml"/><Relationship Id="rId11" Type="http://schemas.openxmlformats.org/officeDocument/2006/relationships/slideLayout" Target="../slideLayouts/slideLayout66.xml"/><Relationship Id="rId22" Type="http://schemas.openxmlformats.org/officeDocument/2006/relationships/theme" Target="../theme/theme1.xml"/><Relationship Id="rId10" Type="http://schemas.openxmlformats.org/officeDocument/2006/relationships/slideLayout" Target="../slideLayouts/slideLayout65.xml"/><Relationship Id="rId21" Type="http://schemas.openxmlformats.org/officeDocument/2006/relationships/slideLayout" Target="../slideLayouts/slideLayout76.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 Type="http://schemas.openxmlformats.org/officeDocument/2006/relationships/image" Target="../media/image1.png"/><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5" Type="http://schemas.openxmlformats.org/officeDocument/2006/relationships/slideLayout" Target="../slideLayouts/slideLayout60.xml"/><Relationship Id="rId19" Type="http://schemas.openxmlformats.org/officeDocument/2006/relationships/slideLayout" Target="../slideLayouts/slideLayout74.xml"/><Relationship Id="rId6" Type="http://schemas.openxmlformats.org/officeDocument/2006/relationships/slideLayout" Target="../slideLayouts/slideLayout61.xml"/><Relationship Id="rId18" Type="http://schemas.openxmlformats.org/officeDocument/2006/relationships/slideLayout" Target="../slideLayouts/slideLayout73.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1.png"/><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 Type="http://schemas.openxmlformats.org/officeDocument/2006/relationships/image" Target="../media/image1.png"/><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0.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5" name="Shape 405"/>
        <p:cNvGrpSpPr/>
        <p:nvPr/>
      </p:nvGrpSpPr>
      <p:grpSpPr>
        <a:xfrm>
          <a:off x="0" y="0"/>
          <a:ext cx="0" cy="0"/>
          <a:chOff x="0" y="0"/>
          <a:chExt cx="0" cy="0"/>
        </a:xfrm>
      </p:grpSpPr>
      <p:sp>
        <p:nvSpPr>
          <p:cNvPr id="406" name="Google Shape;406;p31"/>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07" name="Google Shape;407;p31"/>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408" name="Google Shape;408;p31"/>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sp>
        <p:nvSpPr>
          <p:cNvPr id="529" name="Google Shape;529;p39"/>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30" name="Google Shape;530;p39"/>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531" name="Google Shape;531;p3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2" name="Google Shape;532;p39"/>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3" name="Shape 703"/>
        <p:cNvGrpSpPr/>
        <p:nvPr/>
      </p:nvGrpSpPr>
      <p:grpSpPr>
        <a:xfrm>
          <a:off x="0" y="0"/>
          <a:ext cx="0" cy="0"/>
          <a:chOff x="0" y="0"/>
          <a:chExt cx="0" cy="0"/>
        </a:xfrm>
      </p:grpSpPr>
      <p:sp>
        <p:nvSpPr>
          <p:cNvPr id="704" name="Google Shape;704;p53"/>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705" name="Google Shape;705;p53"/>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706" name="Google Shape;706;p53"/>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707" name="Google Shape;707;p5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9" name="Shape 819"/>
        <p:cNvGrpSpPr/>
        <p:nvPr/>
      </p:nvGrpSpPr>
      <p:grpSpPr>
        <a:xfrm>
          <a:off x="0" y="0"/>
          <a:ext cx="0" cy="0"/>
          <a:chOff x="0" y="0"/>
          <a:chExt cx="0" cy="0"/>
        </a:xfrm>
      </p:grpSpPr>
      <p:sp>
        <p:nvSpPr>
          <p:cNvPr id="820" name="Google Shape;820;p63"/>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821" name="Google Shape;821;p63"/>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822" name="Google Shape;822;p63"/>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823" name="Google Shape;823;p63"/>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1" name="Shape 1151"/>
        <p:cNvGrpSpPr/>
        <p:nvPr/>
      </p:nvGrpSpPr>
      <p:grpSpPr>
        <a:xfrm>
          <a:off x="0" y="0"/>
          <a:ext cx="0" cy="0"/>
          <a:chOff x="0" y="0"/>
          <a:chExt cx="0" cy="0"/>
        </a:xfrm>
      </p:grpSpPr>
      <p:sp>
        <p:nvSpPr>
          <p:cNvPr id="1152" name="Google Shape;1152;p84"/>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53" name="Google Shape;1153;p84"/>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154" name="Google Shape;1154;p84"/>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155" name="Google Shape;1155;p8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3" name="Shape 1253"/>
        <p:cNvGrpSpPr/>
        <p:nvPr/>
      </p:nvGrpSpPr>
      <p:grpSpPr>
        <a:xfrm>
          <a:off x="0" y="0"/>
          <a:ext cx="0" cy="0"/>
          <a:chOff x="0" y="0"/>
          <a:chExt cx="0" cy="0"/>
        </a:xfrm>
      </p:grpSpPr>
      <p:sp>
        <p:nvSpPr>
          <p:cNvPr id="1254" name="Google Shape;1254;p93"/>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255" name="Google Shape;1255;p93"/>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256" name="Google Shape;1256;p93"/>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57" name="Google Shape;1257;p93"/>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 Id="rId3" Type="http://schemas.openxmlformats.org/officeDocument/2006/relationships/image" Target="../media/image6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3.xml"/><Relationship Id="rId3" Type="http://schemas.openxmlformats.org/officeDocument/2006/relationships/image" Target="../media/image4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1.jpg"/><Relationship Id="rId4" Type="http://schemas.openxmlformats.org/officeDocument/2006/relationships/image" Target="../media/image57.jpg"/><Relationship Id="rId5" Type="http://schemas.openxmlformats.org/officeDocument/2006/relationships/image" Target="../media/image63.jpg"/><Relationship Id="rId6" Type="http://schemas.openxmlformats.org/officeDocument/2006/relationships/image" Target="../media/image43.jpg"/><Relationship Id="rId7"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62.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 Id="rId3" Type="http://schemas.openxmlformats.org/officeDocument/2006/relationships/image" Target="../media/image56.jpg"/><Relationship Id="rId4" Type="http://schemas.openxmlformats.org/officeDocument/2006/relationships/image" Target="../media/image47.png"/><Relationship Id="rId5"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55.png"/><Relationship Id="rId5" Type="http://schemas.openxmlformats.org/officeDocument/2006/relationships/image" Target="../media/image59.png"/><Relationship Id="rId6"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06"/>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420" name="Google Shape;1420;p10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Be My Helper</a:t>
            </a:r>
            <a:endParaRPr/>
          </a:p>
        </p:txBody>
      </p:sp>
      <p:sp>
        <p:nvSpPr>
          <p:cNvPr id="1421" name="Google Shape;1421;p106"/>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One step at a time</a:t>
            </a:r>
            <a:endParaRPr/>
          </a:p>
        </p:txBody>
      </p:sp>
      <p:sp>
        <p:nvSpPr>
          <p:cNvPr id="1523" name="Google Shape;1523;p115"/>
          <p:cNvSpPr txBox="1"/>
          <p:nvPr>
            <p:ph idx="2" type="body"/>
          </p:nvPr>
        </p:nvSpPr>
        <p:spPr>
          <a:xfrm>
            <a:off x="6889738" y="1811338"/>
            <a:ext cx="4443600" cy="36402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rgbClr val="006FB6"/>
              </a:buClr>
              <a:buSzPts val="2800"/>
              <a:buFont typeface="Arial"/>
              <a:buChar char="•"/>
            </a:pPr>
            <a:r>
              <a:rPr lang="en-US" sz="3200"/>
              <a:t>Take as much time with each step as your child needs before moving on to the next step. </a:t>
            </a:r>
            <a:endParaRPr/>
          </a:p>
          <a:p>
            <a:pPr indent="-228600" lvl="0" marL="457200" marR="0" rtl="0" algn="l">
              <a:lnSpc>
                <a:spcPct val="90000"/>
              </a:lnSpc>
              <a:spcBef>
                <a:spcPts val="1000"/>
              </a:spcBef>
              <a:spcAft>
                <a:spcPts val="0"/>
              </a:spcAft>
              <a:buClr>
                <a:srgbClr val="006FB6"/>
              </a:buClr>
              <a:buSzPts val="2800"/>
              <a:buFont typeface="Arial"/>
              <a:buNone/>
            </a:pPr>
            <a:r>
              <a:t/>
            </a:r>
            <a:endParaRPr/>
          </a:p>
        </p:txBody>
      </p:sp>
      <p:pic>
        <p:nvPicPr>
          <p:cNvPr descr="A picture containing person, indoor, table, child&#10;&#10;Description automatically generated" id="1524" name="Google Shape;1524;p115"/>
          <p:cNvPicPr preferRelativeResize="0"/>
          <p:nvPr>
            <p:ph idx="2" type="pic"/>
          </p:nvPr>
        </p:nvPicPr>
        <p:blipFill rotWithShape="1">
          <a:blip r:embed="rId3">
            <a:alphaModFix/>
          </a:blip>
          <a:srcRect b="0" l="13954" r="11817" t="13606"/>
          <a:stretch/>
        </p:blipFill>
        <p:spPr>
          <a:xfrm rot="10800000">
            <a:off x="1353310" y="1811337"/>
            <a:ext cx="4297681" cy="3751308"/>
          </a:xfrm>
          <a:prstGeom prst="rect">
            <a:avLst/>
          </a:prstGeom>
          <a:noFill/>
          <a:ln cap="flat" cmpd="sng" w="22225">
            <a:solidFill>
              <a:srgbClr val="6666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Multilingual families</a:t>
            </a:r>
            <a:endParaRPr/>
          </a:p>
        </p:txBody>
      </p:sp>
      <p:sp>
        <p:nvSpPr>
          <p:cNvPr id="1530" name="Google Shape;1530;p116"/>
          <p:cNvSpPr txBox="1"/>
          <p:nvPr/>
        </p:nvSpPr>
        <p:spPr>
          <a:xfrm>
            <a:off x="4060300" y="1754625"/>
            <a:ext cx="7660200" cy="14028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1000"/>
              </a:spcBef>
              <a:spcAft>
                <a:spcPts val="0"/>
              </a:spcAft>
              <a:buClr>
                <a:srgbClr val="000000"/>
              </a:buClr>
              <a:buSzPts val="3200"/>
              <a:buFont typeface="Arial"/>
              <a:buNone/>
            </a:pPr>
            <a:r>
              <a:rPr b="0" i="0" lang="en-US" sz="3200" u="none" cap="none" strike="noStrike">
                <a:solidFill>
                  <a:srgbClr val="006FB6"/>
                </a:solidFill>
                <a:latin typeface="Calibri"/>
                <a:ea typeface="Calibri"/>
                <a:cs typeface="Calibri"/>
                <a:sym typeface="Calibri"/>
              </a:rPr>
              <a:t>Compare and make connections between your home language and English. </a:t>
            </a:r>
            <a:endParaRPr b="0" i="0" sz="3200" u="none" cap="none" strike="noStrike">
              <a:solidFill>
                <a:srgbClr val="006FB6"/>
              </a:solidFill>
              <a:latin typeface="Calibri"/>
              <a:ea typeface="Calibri"/>
              <a:cs typeface="Calibri"/>
              <a:sym typeface="Calibri"/>
            </a:endParaRPr>
          </a:p>
        </p:txBody>
      </p:sp>
      <p:pic>
        <p:nvPicPr>
          <p:cNvPr id="1531" name="Google Shape;1531;p116"/>
          <p:cNvPicPr preferRelativeResize="0"/>
          <p:nvPr/>
        </p:nvPicPr>
        <p:blipFill rotWithShape="1">
          <a:blip r:embed="rId3">
            <a:alphaModFix/>
          </a:blip>
          <a:srcRect b="0" l="0" r="0" t="0"/>
          <a:stretch/>
        </p:blipFill>
        <p:spPr>
          <a:xfrm>
            <a:off x="2004775" y="2032400"/>
            <a:ext cx="847250" cy="84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117"/>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800"/>
              <a:buNone/>
            </a:pPr>
            <a:r>
              <a:rPr lang="en-US">
                <a:solidFill>
                  <a:srgbClr val="006FB6"/>
                </a:solidFill>
              </a:rPr>
              <a:t>Can you follow along with your finger?</a:t>
            </a:r>
            <a:endParaRPr/>
          </a:p>
        </p:txBody>
      </p:sp>
      <p:sp>
        <p:nvSpPr>
          <p:cNvPr id="1537" name="Google Shape;1537;p117"/>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800"/>
              <a:buNone/>
            </a:pPr>
            <a:r>
              <a:rPr lang="en-US">
                <a:solidFill>
                  <a:srgbClr val="006FB6"/>
                </a:solidFill>
              </a:rPr>
              <a:t>When I end this line, where do my eyes go next?</a:t>
            </a:r>
            <a:endParaRPr>
              <a:solidFill>
                <a:srgbClr val="006FB6"/>
              </a:solidFill>
            </a:endParaRPr>
          </a:p>
        </p:txBody>
      </p:sp>
      <p:sp>
        <p:nvSpPr>
          <p:cNvPr id="1538" name="Google Shape;1538;p117"/>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SzPts val="2800"/>
              <a:buNone/>
            </a:pPr>
            <a:r>
              <a:rPr lang="en-US">
                <a:solidFill>
                  <a:srgbClr val="006FB6"/>
                </a:solidFill>
              </a:rPr>
              <a:t>Do you see this letter? It’s the letter “t.” Can you find another “t” on the page?</a:t>
            </a:r>
            <a:endParaRPr/>
          </a:p>
        </p:txBody>
      </p:sp>
      <p:sp>
        <p:nvSpPr>
          <p:cNvPr id="1539" name="Google Shape;1539;p117"/>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a:t>
            </a:r>
            <a:endParaRPr/>
          </a:p>
        </p:txBody>
      </p:sp>
      <p:pic>
        <p:nvPicPr>
          <p:cNvPr id="1540" name="Google Shape;1540;p117"/>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1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Practice time</a:t>
            </a:r>
            <a:endParaRPr/>
          </a:p>
        </p:txBody>
      </p:sp>
      <p:sp>
        <p:nvSpPr>
          <p:cNvPr id="1546" name="Google Shape;1546;p118"/>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800"/>
              <a:buNone/>
            </a:pPr>
            <a:r>
              <a:rPr lang="en-US" sz="3200"/>
              <a:t>Hand your child a book.</a:t>
            </a:r>
            <a:endParaRPr/>
          </a:p>
        </p:txBody>
      </p:sp>
      <p:sp>
        <p:nvSpPr>
          <p:cNvPr id="1547" name="Google Shape;1547;p118"/>
          <p:cNvSpPr txBox="1"/>
          <p:nvPr>
            <p:ph idx="2" type="body"/>
          </p:nvPr>
        </p:nvSpPr>
        <p:spPr>
          <a:xfrm>
            <a:off x="1628000" y="2592250"/>
            <a:ext cx="4189200" cy="24351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34375"/>
              <a:buFont typeface="Arial"/>
              <a:buNone/>
            </a:pPr>
            <a:r>
              <a:rPr lang="en-US" sz="3200"/>
              <a:t>Ask them:</a:t>
            </a:r>
            <a:endParaRPr sz="3200"/>
          </a:p>
          <a:p>
            <a:pPr indent="-379730" lvl="0" marL="457200" rtl="0" algn="l">
              <a:lnSpc>
                <a:spcPct val="90000"/>
              </a:lnSpc>
              <a:spcBef>
                <a:spcPts val="0"/>
              </a:spcBef>
              <a:spcAft>
                <a:spcPts val="0"/>
              </a:spcAft>
              <a:buSzPct val="87500"/>
              <a:buChar char="●"/>
            </a:pPr>
            <a:r>
              <a:rPr lang="en-US" sz="3200"/>
              <a:t>How do we hold books?</a:t>
            </a:r>
            <a:endParaRPr sz="3200"/>
          </a:p>
          <a:p>
            <a:pPr indent="-379730" lvl="0" marL="457200" rtl="0" algn="l">
              <a:lnSpc>
                <a:spcPct val="90000"/>
              </a:lnSpc>
              <a:spcBef>
                <a:spcPts val="0"/>
              </a:spcBef>
              <a:spcAft>
                <a:spcPts val="0"/>
              </a:spcAft>
              <a:buSzPct val="87500"/>
              <a:buChar char="●"/>
            </a:pPr>
            <a:r>
              <a:rPr lang="en-US" sz="3200"/>
              <a:t>Where’s the front cover?</a:t>
            </a:r>
            <a:endParaRPr sz="3200"/>
          </a:p>
          <a:p>
            <a:pPr indent="-379730" lvl="0" marL="457200" rtl="0" algn="l">
              <a:lnSpc>
                <a:spcPct val="90000"/>
              </a:lnSpc>
              <a:spcBef>
                <a:spcPts val="0"/>
              </a:spcBef>
              <a:spcAft>
                <a:spcPts val="0"/>
              </a:spcAft>
              <a:buSzPct val="87500"/>
              <a:buChar char="●"/>
            </a:pPr>
            <a:r>
              <a:rPr lang="en-US" sz="3200"/>
              <a:t>Where’s the back?</a:t>
            </a:r>
            <a:endParaRPr sz="3200"/>
          </a:p>
          <a:p>
            <a:pPr indent="-379730" lvl="0" marL="457200" rtl="0" algn="l">
              <a:lnSpc>
                <a:spcPct val="90000"/>
              </a:lnSpc>
              <a:spcBef>
                <a:spcPts val="0"/>
              </a:spcBef>
              <a:spcAft>
                <a:spcPts val="0"/>
              </a:spcAft>
              <a:buSzPct val="87500"/>
              <a:buChar char="●"/>
            </a:pPr>
            <a:r>
              <a:rPr lang="en-US" sz="3200"/>
              <a:t>Can you turn the pages while I read?</a:t>
            </a:r>
            <a:endParaRPr sz="3200"/>
          </a:p>
        </p:txBody>
      </p:sp>
      <p:sp>
        <p:nvSpPr>
          <p:cNvPr id="1548" name="Google Shape;1548;p118"/>
          <p:cNvSpPr txBox="1"/>
          <p:nvPr>
            <p:ph idx="3" type="body"/>
          </p:nvPr>
        </p:nvSpPr>
        <p:spPr>
          <a:xfrm>
            <a:off x="1655384" y="5046378"/>
            <a:ext cx="3393900" cy="1055700"/>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90000"/>
              </a:lnSpc>
              <a:spcBef>
                <a:spcPts val="0"/>
              </a:spcBef>
              <a:spcAft>
                <a:spcPts val="0"/>
              </a:spcAft>
              <a:buSzPct val="87500"/>
              <a:buNone/>
            </a:pPr>
            <a:r>
              <a:rPr lang="en-US" sz="3200"/>
              <a:t>Thank your child for being your helper!</a:t>
            </a:r>
            <a:endParaRPr/>
          </a:p>
        </p:txBody>
      </p:sp>
      <p:sp>
        <p:nvSpPr>
          <p:cNvPr id="1549" name="Google Shape;1549;p118"/>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1</a:t>
            </a:r>
            <a:endParaRPr/>
          </a:p>
        </p:txBody>
      </p:sp>
      <p:sp>
        <p:nvSpPr>
          <p:cNvPr id="1550" name="Google Shape;1550;p118"/>
          <p:cNvSpPr txBox="1"/>
          <p:nvPr>
            <p:ph idx="5" type="body"/>
          </p:nvPr>
        </p:nvSpPr>
        <p:spPr>
          <a:xfrm>
            <a:off x="698497" y="5046378"/>
            <a:ext cx="847200" cy="10557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3</a:t>
            </a:r>
            <a:endParaRPr/>
          </a:p>
        </p:txBody>
      </p:sp>
      <p:sp>
        <p:nvSpPr>
          <p:cNvPr id="1551" name="Google Shape;1551;p118"/>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2</a:t>
            </a:r>
            <a:endParaRPr/>
          </a:p>
        </p:txBody>
      </p:sp>
      <p:sp>
        <p:nvSpPr>
          <p:cNvPr id="1552" name="Google Shape;1552;p118"/>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p>
            <a:pPr indent="-12700" lvl="0" marL="241300" rtl="0" algn="l">
              <a:lnSpc>
                <a:spcPct val="100000"/>
              </a:lnSpc>
              <a:spcBef>
                <a:spcPts val="0"/>
              </a:spcBef>
              <a:spcAft>
                <a:spcPts val="0"/>
              </a:spcAft>
              <a:buSzPts val="3400"/>
              <a:buNone/>
            </a:pPr>
            <a:r>
              <a:rPr lang="en-US" sz="3000"/>
              <a:t>Call me over when you have a question!</a:t>
            </a:r>
            <a:endParaRPr/>
          </a:p>
        </p:txBody>
      </p:sp>
      <p:sp>
        <p:nvSpPr>
          <p:cNvPr id="1553" name="Google Shape;1553;p118"/>
          <p:cNvSpPr/>
          <p:nvPr>
            <p:ph idx="9" type="pic"/>
          </p:nvPr>
        </p:nvSpPr>
        <p:spPr>
          <a:xfrm>
            <a:off x="7967502" y="1420398"/>
            <a:ext cx="3962100" cy="3122700"/>
          </a:xfrm>
          <a:prstGeom prst="rect">
            <a:avLst/>
          </a:prstGeom>
          <a:noFill/>
          <a:ln>
            <a:noFill/>
          </a:ln>
        </p:spPr>
      </p:sp>
      <p:pic>
        <p:nvPicPr>
          <p:cNvPr id="1554" name="Google Shape;1554;p118"/>
          <p:cNvPicPr preferRelativeResize="0"/>
          <p:nvPr/>
        </p:nvPicPr>
        <p:blipFill rotWithShape="1">
          <a:blip r:embed="rId3">
            <a:alphaModFix/>
          </a:blip>
          <a:srcRect b="0" l="7548" r="7536" t="0"/>
          <a:stretch/>
        </p:blipFill>
        <p:spPr>
          <a:xfrm>
            <a:off x="7967502" y="1420398"/>
            <a:ext cx="3962194" cy="31227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1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Reflect </a:t>
            </a:r>
            <a:endParaRPr/>
          </a:p>
        </p:txBody>
      </p:sp>
      <p:sp>
        <p:nvSpPr>
          <p:cNvPr id="1560" name="Google Shape;1560;p11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Any questions about the reading tip?</a:t>
            </a:r>
            <a:endParaRPr/>
          </a:p>
          <a:p>
            <a:pPr indent="-444500" lvl="0" marL="457200" rtl="0" algn="l">
              <a:lnSpc>
                <a:spcPct val="100000"/>
              </a:lnSpc>
              <a:spcBef>
                <a:spcPts val="2400"/>
              </a:spcBef>
              <a:spcAft>
                <a:spcPts val="0"/>
              </a:spcAft>
              <a:buSzPts val="3400"/>
              <a:buChar char="•"/>
            </a:pPr>
            <a:r>
              <a:rPr lang="en-US"/>
              <a:t>Turn and talk with your child: Do we feel ready to try this reading tip at home?</a:t>
            </a:r>
            <a:endParaRPr/>
          </a:p>
          <a:p>
            <a:pPr indent="-444500" lvl="0" marL="457200" rtl="0" algn="l">
              <a:lnSpc>
                <a:spcPct val="100000"/>
              </a:lnSpc>
              <a:spcBef>
                <a:spcPts val="2400"/>
              </a:spcBef>
              <a:spcAft>
                <a:spcPts val="0"/>
              </a:spcAft>
              <a:buSzPts val="3400"/>
              <a:buChar char="•"/>
            </a:pPr>
            <a:r>
              <a:rPr lang="en-US"/>
              <a:t>Please share how you might use this at home.</a:t>
            </a:r>
            <a:endParaRPr/>
          </a:p>
        </p:txBody>
      </p:sp>
      <p:sp>
        <p:nvSpPr>
          <p:cNvPr id="1561" name="Google Shape;1561;p11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descr="A close up of a logo&#10;&#10;Description automatically generated" id="1562" name="Google Shape;1562;p119"/>
          <p:cNvPicPr preferRelativeResize="0"/>
          <p:nvPr>
            <p:ph idx="2" type="pic"/>
          </p:nvPr>
        </p:nvPicPr>
        <p:blipFill rotWithShape="1">
          <a:blip r:embed="rId3">
            <a:alphaModFix/>
          </a:blip>
          <a:srcRect b="0" l="6932" r="6932" t="0"/>
          <a:stretch/>
        </p:blipFill>
        <p:spPr>
          <a:xfrm>
            <a:off x="457146" y="524736"/>
            <a:ext cx="2514599" cy="293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6" name="Shape 1566"/>
        <p:cNvGrpSpPr/>
        <p:nvPr/>
      </p:nvGrpSpPr>
      <p:grpSpPr>
        <a:xfrm>
          <a:off x="0" y="0"/>
          <a:ext cx="0" cy="0"/>
          <a:chOff x="0" y="0"/>
          <a:chExt cx="0" cy="0"/>
        </a:xfrm>
      </p:grpSpPr>
      <p:sp>
        <p:nvSpPr>
          <p:cNvPr id="1567" name="Google Shape;1567;p12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Purposeful play -&gt; learning</a:t>
            </a:r>
            <a:endParaRPr/>
          </a:p>
        </p:txBody>
      </p:sp>
      <p:pic>
        <p:nvPicPr>
          <p:cNvPr id="1568" name="Google Shape;1568;p120"/>
          <p:cNvPicPr preferRelativeResize="0"/>
          <p:nvPr>
            <p:ph idx="1" type="body"/>
          </p:nvPr>
        </p:nvPicPr>
        <p:blipFill rotWithShape="1">
          <a:blip r:embed="rId3">
            <a:alphaModFix/>
          </a:blip>
          <a:srcRect b="0" l="0" r="0" t="0"/>
          <a:stretch/>
        </p:blipFill>
        <p:spPr>
          <a:xfrm>
            <a:off x="1314974" y="1692275"/>
            <a:ext cx="4569300" cy="4067100"/>
          </a:xfrm>
          <a:prstGeom prst="rect">
            <a:avLst/>
          </a:prstGeom>
          <a:noFill/>
          <a:ln>
            <a:noFill/>
          </a:ln>
        </p:spPr>
      </p:pic>
      <p:sp>
        <p:nvSpPr>
          <p:cNvPr id="1569" name="Google Shape;1569;p120"/>
          <p:cNvSpPr txBox="1"/>
          <p:nvPr>
            <p:ph idx="2" type="body"/>
          </p:nvPr>
        </p:nvSpPr>
        <p:spPr>
          <a:xfrm>
            <a:off x="5884338" y="1692275"/>
            <a:ext cx="5122500" cy="410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3600"/>
              <a:buNone/>
            </a:pPr>
            <a:r>
              <a:rPr b="1" lang="en-US"/>
              <a:t>Questions</a:t>
            </a:r>
            <a:r>
              <a:rPr lang="en-US"/>
              <a:t> and </a:t>
            </a:r>
            <a:r>
              <a:rPr b="1" lang="en-US"/>
              <a:t>meaningful conversations </a:t>
            </a:r>
            <a:r>
              <a:rPr lang="en-US"/>
              <a:t>build the foundation of reading!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12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Feedback, please</a:t>
            </a:r>
            <a:endParaRPr/>
          </a:p>
        </p:txBody>
      </p:sp>
      <p:pic>
        <p:nvPicPr>
          <p:cNvPr id="1575" name="Google Shape;1575;p121"/>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576" name="Google Shape;1576;p121"/>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Your input improves our time together!</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577" name="Google Shape;1577;p121"/>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07"/>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5000"/>
              <a:t>Be My Helper</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08"/>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Welcome</a:t>
            </a:r>
            <a:endParaRPr/>
          </a:p>
        </p:txBody>
      </p:sp>
      <p:sp>
        <p:nvSpPr>
          <p:cNvPr id="1432" name="Google Shape;1432;p108"/>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Reading tip</a:t>
            </a:r>
            <a:endParaRPr/>
          </a:p>
        </p:txBody>
      </p:sp>
      <p:sp>
        <p:nvSpPr>
          <p:cNvPr id="1433" name="Google Shape;1433;p108"/>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Practice time</a:t>
            </a:r>
            <a:endParaRPr/>
          </a:p>
        </p:txBody>
      </p:sp>
      <p:sp>
        <p:nvSpPr>
          <p:cNvPr id="1434" name="Google Shape;1434;p10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435" name="Google Shape;1435;p108"/>
          <p:cNvSpPr txBox="1"/>
          <p:nvPr>
            <p:ph idx="5" type="body"/>
          </p:nvPr>
        </p:nvSpPr>
        <p:spPr>
          <a:xfrm>
            <a:off x="1660583" y="4992079"/>
            <a:ext cx="36426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Reflection &amp; updates</a:t>
            </a:r>
            <a:endParaRPr/>
          </a:p>
        </p:txBody>
      </p:sp>
      <p:pic>
        <p:nvPicPr>
          <p:cNvPr id="1436" name="Google Shape;1436;p108"/>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437" name="Google Shape;1437;p108"/>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438" name="Google Shape;1438;p108"/>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439" name="Google Shape;1439;p108"/>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440" name="Google Shape;1440;p108"/>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109"/>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46" name="Google Shape;1446;p109"/>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47" name="Google Shape;1447;p109"/>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48" name="Google Shape;1448;p109"/>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449" name="Google Shape;1449;p109"/>
          <p:cNvSpPr txBox="1"/>
          <p:nvPr>
            <p:ph idx="5" type="body"/>
          </p:nvPr>
        </p:nvSpPr>
        <p:spPr>
          <a:xfrm>
            <a:off x="1044438"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prepared.</a:t>
            </a:r>
            <a:endParaRPr/>
          </a:p>
        </p:txBody>
      </p:sp>
      <p:sp>
        <p:nvSpPr>
          <p:cNvPr id="1450" name="Google Shape;1450;p109"/>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present.</a:t>
            </a:r>
            <a:endParaRPr/>
          </a:p>
        </p:txBody>
      </p:sp>
      <p:sp>
        <p:nvSpPr>
          <p:cNvPr id="1451" name="Google Shape;1451;p109"/>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courteous.</a:t>
            </a:r>
            <a:endParaRPr/>
          </a:p>
        </p:txBody>
      </p:sp>
      <p:sp>
        <p:nvSpPr>
          <p:cNvPr id="1452" name="Google Shape;1452;p109"/>
          <p:cNvSpPr txBox="1"/>
          <p:nvPr>
            <p:ph idx="8" type="body"/>
          </p:nvPr>
        </p:nvSpPr>
        <p:spPr>
          <a:xfrm>
            <a:off x="1044438"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Ask questions.</a:t>
            </a:r>
            <a:endParaRPr/>
          </a:p>
        </p:txBody>
      </p:sp>
      <p:sp>
        <p:nvSpPr>
          <p:cNvPr id="1453" name="Google Shape;1453;p109"/>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Workshop guidelines</a:t>
            </a:r>
            <a:endParaRPr/>
          </a:p>
        </p:txBody>
      </p:sp>
      <p:pic>
        <p:nvPicPr>
          <p:cNvPr descr="Icon&#10;&#10;Description automatically generated" id="1454" name="Google Shape;1454;p109"/>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455" name="Google Shape;1455;p109"/>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456" name="Google Shape;1456;p109"/>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457" name="Google Shape;1457;p109"/>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10"/>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Be my helper</a:t>
            </a:r>
            <a:endParaRPr/>
          </a:p>
        </p:txBody>
      </p:sp>
      <p:sp>
        <p:nvSpPr>
          <p:cNvPr id="1463" name="Google Shape;1463;p110"/>
          <p:cNvSpPr txBox="1"/>
          <p:nvPr>
            <p:ph idx="1" type="body"/>
          </p:nvPr>
        </p:nvSpPr>
        <p:spPr>
          <a:xfrm>
            <a:off x="9374725" y="4159475"/>
            <a:ext cx="2481000" cy="2908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Pre-readers need to understand how books (and words in a book) work.</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64" name="Google Shape;1464;p110"/>
          <p:cNvPicPr preferRelativeResize="0"/>
          <p:nvPr>
            <p:ph idx="2" type="pic"/>
          </p:nvPr>
        </p:nvPicPr>
        <p:blipFill rotWithShape="1">
          <a:blip r:embed="rId3">
            <a:alphaModFix/>
          </a:blip>
          <a:srcRect b="0" l="0" r="0" t="0"/>
          <a:stretch/>
        </p:blipFill>
        <p:spPr>
          <a:xfrm>
            <a:off x="9494150" y="1251276"/>
            <a:ext cx="1954695" cy="2908200"/>
          </a:xfrm>
          <a:prstGeom prst="rect">
            <a:avLst/>
          </a:prstGeom>
          <a:noFill/>
          <a:ln>
            <a:noFill/>
          </a:ln>
        </p:spPr>
      </p:pic>
      <p:sp>
        <p:nvSpPr>
          <p:cNvPr id="1465" name="Google Shape;1465;p110"/>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466" name="Google Shape;1466;p110"/>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467" name="Google Shape;1467;p110"/>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Hold the book for me.</a:t>
            </a:r>
            <a:endParaRPr/>
          </a:p>
        </p:txBody>
      </p:sp>
      <p:sp>
        <p:nvSpPr>
          <p:cNvPr id="1468" name="Google Shape;1468;p110"/>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Help me point to the word. </a:t>
            </a:r>
            <a:endParaRPr/>
          </a:p>
        </p:txBody>
      </p:sp>
      <p:sp>
        <p:nvSpPr>
          <p:cNvPr id="1469" name="Google Shape;1469;p110"/>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Show me a letter and show me a word. </a:t>
            </a:r>
            <a:endParaRPr/>
          </a:p>
        </p:txBody>
      </p:sp>
      <p:sp>
        <p:nvSpPr>
          <p:cNvPr id="1470" name="Google Shape;1470;p110"/>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1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sz="3000"/>
              <a:t>an understanding of how written words and books “work” or what rules they follow</a:t>
            </a:r>
            <a:endParaRPr/>
          </a:p>
        </p:txBody>
      </p:sp>
      <p:sp>
        <p:nvSpPr>
          <p:cNvPr id="1476" name="Google Shape;1476;p11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77" name="Google Shape;1477;p11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78" name="Google Shape;1478;p11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79" name="Google Shape;1479;p11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Concepts of print</a:t>
            </a:r>
            <a:endParaRPr/>
          </a:p>
        </p:txBody>
      </p:sp>
      <p:sp>
        <p:nvSpPr>
          <p:cNvPr id="1480" name="Google Shape;1480;p11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81" name="Google Shape;1481;p11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82" name="Google Shape;1482;p11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83" name="Google Shape;1483;p11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11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1800"/>
              <a:buFont typeface="Calibri"/>
              <a:buNone/>
            </a:pPr>
            <a:r>
              <a:rPr lang="en-US"/>
              <a:t>Hold the book for me</a:t>
            </a:r>
            <a:endParaRPr/>
          </a:p>
        </p:txBody>
      </p:sp>
      <p:sp>
        <p:nvSpPr>
          <p:cNvPr id="1489" name="Google Shape;1489;p112"/>
          <p:cNvSpPr txBox="1"/>
          <p:nvPr>
            <p:ph idx="1" type="body"/>
          </p:nvPr>
        </p:nvSpPr>
        <p:spPr>
          <a:xfrm>
            <a:off x="8798200" y="4081327"/>
            <a:ext cx="3306900" cy="21456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1000"/>
              </a:spcBef>
              <a:spcAft>
                <a:spcPts val="0"/>
              </a:spcAft>
              <a:buSzPts val="2400"/>
              <a:buFont typeface="Calibri"/>
              <a:buChar char="•"/>
            </a:pPr>
            <a:r>
              <a:rPr lang="en-US"/>
              <a:t>Keep working on this skill until your child can do it on their own.</a:t>
            </a:r>
            <a:endParaRPr/>
          </a:p>
        </p:txBody>
      </p:sp>
      <p:sp>
        <p:nvSpPr>
          <p:cNvPr id="1490" name="Google Shape;1490;p112"/>
          <p:cNvSpPr txBox="1"/>
          <p:nvPr>
            <p:ph idx="3" type="body"/>
          </p:nvPr>
        </p:nvSpPr>
        <p:spPr>
          <a:xfrm>
            <a:off x="266260" y="1302589"/>
            <a:ext cx="4083900" cy="4728900"/>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1000"/>
              </a:spcBef>
              <a:spcAft>
                <a:spcPts val="0"/>
              </a:spcAft>
              <a:buSzPts val="2400"/>
              <a:buChar char="•"/>
            </a:pPr>
            <a:r>
              <a:rPr b="1" lang="en-US" sz="3200"/>
              <a:t>Adult</a:t>
            </a:r>
            <a:r>
              <a:rPr lang="en-US" sz="3200"/>
              <a:t>: “Hold the book so we both see the pictures and the words.”</a:t>
            </a:r>
            <a:endParaRPr/>
          </a:p>
          <a:p>
            <a:pPr indent="-304800" lvl="0" marL="457200" rtl="0" algn="l">
              <a:lnSpc>
                <a:spcPct val="90000"/>
              </a:lnSpc>
              <a:spcBef>
                <a:spcPts val="1000"/>
              </a:spcBef>
              <a:spcAft>
                <a:spcPts val="0"/>
              </a:spcAft>
              <a:buSzPts val="2400"/>
              <a:buNone/>
            </a:pPr>
            <a:r>
              <a:t/>
            </a:r>
            <a:endParaRPr sz="3200"/>
          </a:p>
          <a:p>
            <a:pPr indent="-457200" lvl="0" marL="457200" rtl="0" algn="l">
              <a:lnSpc>
                <a:spcPct val="90000"/>
              </a:lnSpc>
              <a:spcBef>
                <a:spcPts val="1000"/>
              </a:spcBef>
              <a:spcAft>
                <a:spcPts val="0"/>
              </a:spcAft>
              <a:buSzPts val="2400"/>
              <a:buFont typeface="Calibri"/>
              <a:buChar char="•"/>
            </a:pPr>
            <a:r>
              <a:rPr lang="en-US" sz="3200"/>
              <a:t>Help your child turn the pages from right to left. </a:t>
            </a:r>
            <a:endParaRPr/>
          </a:p>
        </p:txBody>
      </p:sp>
      <p:pic>
        <p:nvPicPr>
          <p:cNvPr descr="A picture containing child, person, indoor, table&#10;&#10;Description automatically generated" id="1491" name="Google Shape;1491;p112"/>
          <p:cNvPicPr preferRelativeResize="0"/>
          <p:nvPr>
            <p:ph idx="4" type="pic"/>
          </p:nvPr>
        </p:nvPicPr>
        <p:blipFill rotWithShape="1">
          <a:blip r:embed="rId3">
            <a:alphaModFix/>
          </a:blip>
          <a:srcRect b="0" l="2051" r="2051" t="0"/>
          <a:stretch/>
        </p:blipFill>
        <p:spPr>
          <a:xfrm>
            <a:off x="4599910" y="1926645"/>
            <a:ext cx="3747813" cy="3470579"/>
          </a:xfrm>
          <a:prstGeom prst="rect">
            <a:avLst/>
          </a:prstGeom>
          <a:noFill/>
          <a:ln cap="flat" cmpd="sng" w="22225">
            <a:solidFill>
              <a:srgbClr val="666666"/>
            </a:solidFill>
            <a:prstDash val="solid"/>
            <a:round/>
            <a:headEnd len="sm" w="sm" type="none"/>
            <a:tailEnd len="sm" w="sm" type="none"/>
          </a:ln>
        </p:spPr>
      </p:pic>
      <p:pic>
        <p:nvPicPr>
          <p:cNvPr descr="Open book" id="1492" name="Google Shape;1492;p112"/>
          <p:cNvPicPr preferRelativeResize="0"/>
          <p:nvPr>
            <p:ph idx="2" type="pic"/>
          </p:nvPr>
        </p:nvPicPr>
        <p:blipFill rotWithShape="1">
          <a:blip r:embed="rId4">
            <a:alphaModFix/>
          </a:blip>
          <a:srcRect b="0" l="7512" r="7503" t="0"/>
          <a:stretch/>
        </p:blipFill>
        <p:spPr>
          <a:xfrm>
            <a:off x="9406805" y="1251284"/>
            <a:ext cx="2129327" cy="2504710"/>
          </a:xfrm>
          <a:prstGeom prst="rect">
            <a:avLst/>
          </a:prstGeom>
          <a:noFill/>
          <a:ln>
            <a:noFill/>
          </a:ln>
        </p:spPr>
      </p:pic>
      <p:sp>
        <p:nvSpPr>
          <p:cNvPr id="1493" name="Google Shape;1493;p112"/>
          <p:cNvSpPr/>
          <p:nvPr/>
        </p:nvSpPr>
        <p:spPr>
          <a:xfrm>
            <a:off x="9893800" y="3519425"/>
            <a:ext cx="1115700" cy="561900"/>
          </a:xfrm>
          <a:prstGeom prst="leftArrow">
            <a:avLst>
              <a:gd fmla="val 16658" name="adj1"/>
              <a:gd fmla="val 127068" name="adj2"/>
            </a:avLst>
          </a:prstGeom>
          <a:solidFill>
            <a:srgbClr val="006F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1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Help me point to the words</a:t>
            </a:r>
            <a:endParaRPr/>
          </a:p>
        </p:txBody>
      </p:sp>
      <p:sp>
        <p:nvSpPr>
          <p:cNvPr id="1499" name="Google Shape;1499;p113"/>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rgbClr val="0771BA"/>
              </a:buClr>
              <a:buSzPts val="2800"/>
              <a:buFont typeface="Arial"/>
              <a:buNone/>
            </a:pPr>
            <a:r>
              <a:rPr lang="en-US" sz="3200"/>
              <a:t>Tips and tricks</a:t>
            </a:r>
            <a:endParaRPr/>
          </a:p>
        </p:txBody>
      </p:sp>
      <p:sp>
        <p:nvSpPr>
          <p:cNvPr id="1500" name="Google Shape;1500;p113"/>
          <p:cNvSpPr txBox="1"/>
          <p:nvPr>
            <p:ph idx="3" type="body"/>
          </p:nvPr>
        </p:nvSpPr>
        <p:spPr>
          <a:xfrm>
            <a:off x="257516" y="3992563"/>
            <a:ext cx="3088500" cy="22623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Char char="•"/>
            </a:pPr>
            <a:r>
              <a:rPr lang="en-US"/>
              <a:t>Help your child slide their finger across the page or point to each word as you read it.</a:t>
            </a:r>
            <a:endParaRPr/>
          </a:p>
        </p:txBody>
      </p:sp>
      <p:sp>
        <p:nvSpPr>
          <p:cNvPr id="1501" name="Google Shape;1501;p113"/>
          <p:cNvSpPr txBox="1"/>
          <p:nvPr>
            <p:ph idx="4" type="body"/>
          </p:nvPr>
        </p:nvSpPr>
        <p:spPr>
          <a:xfrm>
            <a:off x="3810542" y="1891965"/>
            <a:ext cx="4199700" cy="4154400"/>
          </a:xfrm>
          <a:prstGeom prst="rect">
            <a:avLst/>
          </a:prstGeom>
          <a:noFill/>
          <a:ln>
            <a:noFill/>
          </a:ln>
        </p:spPr>
        <p:txBody>
          <a:bodyPr anchorCtr="0" anchor="t" bIns="45700" lIns="91425" spcFirstLastPara="1" rIns="91425" wrap="square" tIns="45700">
            <a:noAutofit/>
          </a:bodyPr>
          <a:lstStyle/>
          <a:p>
            <a:pPr indent="-457200" lvl="0" marL="635000" rtl="0" algn="l">
              <a:lnSpc>
                <a:spcPct val="90000"/>
              </a:lnSpc>
              <a:spcBef>
                <a:spcPts val="0"/>
              </a:spcBef>
              <a:spcAft>
                <a:spcPts val="0"/>
              </a:spcAft>
              <a:buSzPts val="2800"/>
              <a:buChar char="•"/>
            </a:pPr>
            <a:r>
              <a:rPr b="1" lang="en-US"/>
              <a:t>Adult: </a:t>
            </a:r>
            <a:r>
              <a:rPr lang="en-US"/>
              <a:t>“Where do our eyes start on the page?” </a:t>
            </a:r>
            <a:endParaRPr/>
          </a:p>
          <a:p>
            <a:pPr indent="-279400" lvl="0" marL="635000" rtl="0" algn="l">
              <a:lnSpc>
                <a:spcPct val="90000"/>
              </a:lnSpc>
              <a:spcBef>
                <a:spcPts val="0"/>
              </a:spcBef>
              <a:spcAft>
                <a:spcPts val="0"/>
              </a:spcAft>
              <a:buSzPts val="2800"/>
              <a:buNone/>
            </a:pPr>
            <a:r>
              <a:t/>
            </a:r>
            <a:endParaRPr/>
          </a:p>
          <a:p>
            <a:pPr indent="-457200" lvl="0" marL="635000" rtl="0" algn="l">
              <a:lnSpc>
                <a:spcPct val="90000"/>
              </a:lnSpc>
              <a:spcBef>
                <a:spcPts val="0"/>
              </a:spcBef>
              <a:spcAft>
                <a:spcPts val="0"/>
              </a:spcAft>
              <a:buSzPts val="2800"/>
              <a:buChar char="•"/>
            </a:pPr>
            <a:r>
              <a:rPr lang="en-US"/>
              <a:t>Help your child start at the </a:t>
            </a:r>
            <a:r>
              <a:rPr b="1" lang="en-US"/>
              <a:t>top left portion </a:t>
            </a:r>
            <a:r>
              <a:rPr lang="en-US"/>
              <a:t>of the page. Then </a:t>
            </a:r>
            <a:r>
              <a:rPr b="1" lang="en-US"/>
              <a:t>move their finger </a:t>
            </a:r>
            <a:r>
              <a:rPr lang="en-US"/>
              <a:t>from left to right, and from up to down. </a:t>
            </a:r>
            <a:endParaRPr/>
          </a:p>
        </p:txBody>
      </p:sp>
      <p:pic>
        <p:nvPicPr>
          <p:cNvPr descr="A picture containing person, indoor, table, computer&#10;&#10;Description automatically generated" id="1502" name="Google Shape;1502;p113"/>
          <p:cNvPicPr preferRelativeResize="0"/>
          <p:nvPr>
            <p:ph idx="5" type="pic"/>
          </p:nvPr>
        </p:nvPicPr>
        <p:blipFill rotWithShape="1">
          <a:blip r:embed="rId3">
            <a:alphaModFix/>
          </a:blip>
          <a:srcRect b="14619" l="0" r="0" t="14619"/>
          <a:stretch/>
        </p:blipFill>
        <p:spPr>
          <a:xfrm>
            <a:off x="8149632" y="1920052"/>
            <a:ext cx="3826869" cy="4062400"/>
          </a:xfrm>
          <a:prstGeom prst="rect">
            <a:avLst/>
          </a:prstGeom>
          <a:noFill/>
          <a:ln cap="flat" cmpd="sng" w="22225">
            <a:solidFill>
              <a:srgbClr val="666666"/>
            </a:solidFill>
            <a:prstDash val="solid"/>
            <a:round/>
            <a:headEnd len="sm" w="sm" type="none"/>
            <a:tailEnd len="sm" w="sm" type="none"/>
          </a:ln>
        </p:spPr>
      </p:pic>
      <p:pic>
        <p:nvPicPr>
          <p:cNvPr descr="Open book" id="1503" name="Google Shape;1503;p113"/>
          <p:cNvPicPr preferRelativeResize="0"/>
          <p:nvPr/>
        </p:nvPicPr>
        <p:blipFill rotWithShape="1">
          <a:blip r:embed="rId4">
            <a:alphaModFix/>
          </a:blip>
          <a:srcRect b="0" l="7512" r="7503" t="0"/>
          <a:stretch/>
        </p:blipFill>
        <p:spPr>
          <a:xfrm>
            <a:off x="737098" y="1446540"/>
            <a:ext cx="2129327" cy="2504710"/>
          </a:xfrm>
          <a:prstGeom prst="rect">
            <a:avLst/>
          </a:prstGeom>
          <a:noFill/>
          <a:ln>
            <a:noFill/>
          </a:ln>
        </p:spPr>
      </p:pic>
      <p:cxnSp>
        <p:nvCxnSpPr>
          <p:cNvPr id="1504" name="Google Shape;1504;p113"/>
          <p:cNvCxnSpPr/>
          <p:nvPr/>
        </p:nvCxnSpPr>
        <p:spPr>
          <a:xfrm rot="10800000">
            <a:off x="1976198" y="2377500"/>
            <a:ext cx="548700" cy="1051500"/>
          </a:xfrm>
          <a:prstGeom prst="straightConnector1">
            <a:avLst/>
          </a:prstGeom>
          <a:noFill/>
          <a:ln cap="flat" cmpd="sng" w="123825">
            <a:solidFill>
              <a:srgbClr val="006FB6"/>
            </a:solidFill>
            <a:prstDash val="solid"/>
            <a:round/>
            <a:headEnd len="sm" w="sm" type="none"/>
            <a:tailEnd len="med" w="med" type="triangle"/>
          </a:ln>
        </p:spPr>
      </p:cxnSp>
      <p:pic>
        <p:nvPicPr>
          <p:cNvPr id="1505" name="Google Shape;1505;p113"/>
          <p:cNvPicPr preferRelativeResize="0"/>
          <p:nvPr/>
        </p:nvPicPr>
        <p:blipFill rotWithShape="1">
          <a:blip r:embed="rId5">
            <a:alphaModFix/>
          </a:blip>
          <a:srcRect b="0" l="0" r="0" t="-1666"/>
          <a:stretch/>
        </p:blipFill>
        <p:spPr>
          <a:xfrm>
            <a:off x="1462538" y="776800"/>
            <a:ext cx="678450" cy="100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11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fontScale="90000"/>
          </a:bodyPr>
          <a:lstStyle/>
          <a:p>
            <a:pPr indent="0" lvl="0" marL="0" rtl="0" algn="l">
              <a:lnSpc>
                <a:spcPct val="90000"/>
              </a:lnSpc>
              <a:spcBef>
                <a:spcPts val="0"/>
              </a:spcBef>
              <a:spcAft>
                <a:spcPts val="0"/>
              </a:spcAft>
              <a:buClr>
                <a:srgbClr val="0771BA"/>
              </a:buClr>
              <a:buSzPct val="44444"/>
              <a:buFont typeface="Calibri"/>
              <a:buNone/>
            </a:pPr>
            <a:r>
              <a:rPr lang="en-US" sz="4500"/>
              <a:t>Show me a letter and show me a word</a:t>
            </a:r>
            <a:endParaRPr/>
          </a:p>
        </p:txBody>
      </p:sp>
      <p:sp>
        <p:nvSpPr>
          <p:cNvPr id="1511" name="Google Shape;1511;p114"/>
          <p:cNvSpPr txBox="1"/>
          <p:nvPr>
            <p:ph idx="1" type="body"/>
          </p:nvPr>
        </p:nvSpPr>
        <p:spPr>
          <a:xfrm>
            <a:off x="8818038" y="3862234"/>
            <a:ext cx="3306900" cy="26799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06FB6"/>
              </a:buClr>
              <a:buSzPts val="2400"/>
              <a:buChar char="•"/>
            </a:pPr>
            <a:r>
              <a:rPr lang="en-US"/>
              <a:t>Explain to your child that letters work together to make words. </a:t>
            </a:r>
            <a:endParaRPr/>
          </a:p>
        </p:txBody>
      </p:sp>
      <p:sp>
        <p:nvSpPr>
          <p:cNvPr id="1512" name="Google Shape;1512;p114"/>
          <p:cNvSpPr txBox="1"/>
          <p:nvPr>
            <p:ph idx="3" type="body"/>
          </p:nvPr>
        </p:nvSpPr>
        <p:spPr>
          <a:xfrm>
            <a:off x="266260" y="1302589"/>
            <a:ext cx="4083900" cy="4728900"/>
          </a:xfrm>
          <a:prstGeom prst="rect">
            <a:avLst/>
          </a:prstGeom>
          <a:noFill/>
          <a:ln>
            <a:noFill/>
          </a:ln>
        </p:spPr>
        <p:txBody>
          <a:bodyPr anchorCtr="0" anchor="ctr" bIns="45700" lIns="91425" spcFirstLastPara="1" rIns="91425" wrap="square" tIns="45700">
            <a:noAutofit/>
          </a:bodyPr>
          <a:lstStyle/>
          <a:p>
            <a:pPr indent="-355600" lvl="0" marL="457200" rtl="0" algn="l">
              <a:lnSpc>
                <a:spcPct val="90000"/>
              </a:lnSpc>
              <a:spcBef>
                <a:spcPts val="1000"/>
              </a:spcBef>
              <a:spcAft>
                <a:spcPts val="0"/>
              </a:spcAft>
              <a:buClr>
                <a:srgbClr val="006FB6"/>
              </a:buClr>
              <a:buSzPts val="3600"/>
              <a:buChar char="•"/>
            </a:pPr>
            <a:r>
              <a:rPr b="1" lang="en-US"/>
              <a:t>Adult: </a:t>
            </a:r>
            <a:r>
              <a:rPr lang="en-US"/>
              <a:t>“Can you use your finger to circle or underline a </a:t>
            </a:r>
            <a:r>
              <a:rPr b="1" lang="en-US"/>
              <a:t>letter</a:t>
            </a:r>
            <a:r>
              <a:rPr lang="en-US"/>
              <a:t> in the book?” </a:t>
            </a:r>
            <a:endParaRPr/>
          </a:p>
          <a:p>
            <a:pPr indent="-127000" lvl="0" marL="457200" rtl="0" algn="l">
              <a:lnSpc>
                <a:spcPct val="90000"/>
              </a:lnSpc>
              <a:spcBef>
                <a:spcPts val="1000"/>
              </a:spcBef>
              <a:spcAft>
                <a:spcPts val="0"/>
              </a:spcAft>
              <a:buClr>
                <a:srgbClr val="006FB6"/>
              </a:buClr>
              <a:buSzPts val="4000"/>
              <a:buNone/>
            </a:pPr>
            <a:r>
              <a:t/>
            </a:r>
            <a:endParaRPr/>
          </a:p>
          <a:p>
            <a:pPr indent="-355600" lvl="0" marL="457200" rtl="0" algn="l">
              <a:lnSpc>
                <a:spcPct val="90000"/>
              </a:lnSpc>
              <a:spcBef>
                <a:spcPts val="1000"/>
              </a:spcBef>
              <a:spcAft>
                <a:spcPts val="0"/>
              </a:spcAft>
              <a:buClr>
                <a:srgbClr val="006FB6"/>
              </a:buClr>
              <a:buSzPts val="3600"/>
              <a:buChar char="•"/>
            </a:pPr>
            <a:r>
              <a:rPr b="1" lang="en-US"/>
              <a:t>Adult</a:t>
            </a:r>
            <a:r>
              <a:rPr lang="en-US"/>
              <a:t>: “Now use your finger to circle or underline a </a:t>
            </a:r>
            <a:r>
              <a:rPr b="1" lang="en-US"/>
              <a:t>word</a:t>
            </a:r>
            <a:r>
              <a:rPr lang="en-US"/>
              <a:t> in a book.” </a:t>
            </a:r>
            <a:endParaRPr/>
          </a:p>
        </p:txBody>
      </p:sp>
      <p:pic>
        <p:nvPicPr>
          <p:cNvPr descr="Open book" id="1513" name="Google Shape;1513;p114"/>
          <p:cNvPicPr preferRelativeResize="0"/>
          <p:nvPr>
            <p:ph idx="2" type="pic"/>
          </p:nvPr>
        </p:nvPicPr>
        <p:blipFill rotWithShape="1">
          <a:blip r:embed="rId3">
            <a:alphaModFix/>
          </a:blip>
          <a:srcRect b="0" l="7512" r="7503" t="0"/>
          <a:stretch/>
        </p:blipFill>
        <p:spPr>
          <a:xfrm>
            <a:off x="9406805" y="1251284"/>
            <a:ext cx="2129400" cy="2504700"/>
          </a:xfrm>
          <a:prstGeom prst="rect">
            <a:avLst/>
          </a:prstGeom>
          <a:noFill/>
          <a:ln>
            <a:noFill/>
          </a:ln>
        </p:spPr>
      </p:pic>
      <p:cxnSp>
        <p:nvCxnSpPr>
          <p:cNvPr id="1514" name="Google Shape;1514;p114"/>
          <p:cNvCxnSpPr/>
          <p:nvPr/>
        </p:nvCxnSpPr>
        <p:spPr>
          <a:xfrm rot="10800000">
            <a:off x="10771632" y="2446224"/>
            <a:ext cx="0" cy="1174800"/>
          </a:xfrm>
          <a:prstGeom prst="straightConnector1">
            <a:avLst/>
          </a:prstGeom>
          <a:noFill/>
          <a:ln cap="flat" cmpd="sng" w="123825">
            <a:solidFill>
              <a:srgbClr val="006FB6"/>
            </a:solidFill>
            <a:prstDash val="solid"/>
            <a:round/>
            <a:headEnd len="sm" w="sm" type="none"/>
            <a:tailEnd len="med" w="med" type="triangle"/>
          </a:ln>
        </p:spPr>
      </p:cxnSp>
      <p:pic>
        <p:nvPicPr>
          <p:cNvPr descr="A zebra standing on top of each other&#10;&#10;Description automatically generated" id="1515" name="Google Shape;1515;p114"/>
          <p:cNvPicPr preferRelativeResize="0"/>
          <p:nvPr>
            <p:ph idx="4" type="pic"/>
          </p:nvPr>
        </p:nvPicPr>
        <p:blipFill rotWithShape="1">
          <a:blip r:embed="rId4">
            <a:alphaModFix/>
          </a:blip>
          <a:srcRect b="0" l="5236" r="5237" t="0"/>
          <a:stretch/>
        </p:blipFill>
        <p:spPr>
          <a:xfrm>
            <a:off x="4599910" y="1926645"/>
            <a:ext cx="3747900" cy="3470701"/>
          </a:xfrm>
          <a:prstGeom prst="rect">
            <a:avLst/>
          </a:prstGeom>
          <a:noFill/>
          <a:ln cap="flat" cmpd="sng" w="22225">
            <a:solidFill>
              <a:srgbClr val="666666"/>
            </a:solidFill>
            <a:prstDash val="solid"/>
            <a:round/>
            <a:headEnd len="sm" w="sm" type="none"/>
            <a:tailEnd len="sm" w="sm" type="none"/>
          </a:ln>
        </p:spPr>
      </p:pic>
      <p:pic>
        <p:nvPicPr>
          <p:cNvPr descr="Right pointing backhand index" id="1516" name="Google Shape;1516;p114"/>
          <p:cNvPicPr preferRelativeResize="0"/>
          <p:nvPr/>
        </p:nvPicPr>
        <p:blipFill rotWithShape="1">
          <a:blip r:embed="rId5">
            <a:alphaModFix/>
          </a:blip>
          <a:srcRect b="0" l="0" r="0" t="0"/>
          <a:stretch/>
        </p:blipFill>
        <p:spPr>
          <a:xfrm rot="-5400000">
            <a:off x="4697447" y="4940023"/>
            <a:ext cx="1091597" cy="1091597"/>
          </a:xfrm>
          <a:prstGeom prst="rect">
            <a:avLst/>
          </a:prstGeom>
          <a:noFill/>
          <a:ln>
            <a:noFill/>
          </a:ln>
        </p:spPr>
      </p:pic>
      <p:pic>
        <p:nvPicPr>
          <p:cNvPr id="1517" name="Google Shape;1517;p114"/>
          <p:cNvPicPr preferRelativeResize="0"/>
          <p:nvPr/>
        </p:nvPicPr>
        <p:blipFill rotWithShape="1">
          <a:blip r:embed="rId6">
            <a:alphaModFix/>
          </a:blip>
          <a:srcRect b="0" l="0" r="0" t="-1666"/>
          <a:stretch/>
        </p:blipFill>
        <p:spPr>
          <a:xfrm>
            <a:off x="10103175" y="5687650"/>
            <a:ext cx="487225" cy="7212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