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760" r:id="rId4"/>
    <p:sldMasterId id="2147483761" r:id="rId5"/>
    <p:sldMasterId id="2147483762" r:id="rId6"/>
    <p:sldMasterId id="2147483763" r:id="rId7"/>
    <p:sldMasterId id="2147483764" r:id="rId8"/>
    <p:sldMasterId id="2147483765" r:id="rId9"/>
    <p:sldMasterId id="2147483766" r:id="rId10"/>
    <p:sldMasterId id="2147483767" r:id="rId11"/>
    <p:sldMasterId id="2147483768" r:id="rId12"/>
    <p:sldMasterId id="2147483769" r:id="rId13"/>
  </p:sldMasterIdLst>
  <p:notesMasterIdLst>
    <p:notesMasterId r:id="rId14"/>
  </p:notesMasterIdLst>
  <p:sldIdLst>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Lst>
  <p:sldSz cy="6858000" cx="12192000"/>
  <p:notesSz cx="9144000" cy="6858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6.xml"/><Relationship Id="rId22" Type="http://schemas.openxmlformats.org/officeDocument/2006/relationships/slide" Target="slides/slide8.xml"/><Relationship Id="rId21" Type="http://schemas.openxmlformats.org/officeDocument/2006/relationships/slide" Target="slides/slide7.xml"/><Relationship Id="rId24" Type="http://schemas.openxmlformats.org/officeDocument/2006/relationships/slide" Target="slides/slide10.xml"/><Relationship Id="rId23" Type="http://schemas.openxmlformats.org/officeDocument/2006/relationships/slide" Target="slides/slide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2.xml"/><Relationship Id="rId25" Type="http://schemas.openxmlformats.org/officeDocument/2006/relationships/slide" Target="slides/slide11.xml"/><Relationship Id="rId28" Type="http://schemas.openxmlformats.org/officeDocument/2006/relationships/slide" Target="slides/slide14.xml"/><Relationship Id="rId27" Type="http://schemas.openxmlformats.org/officeDocument/2006/relationships/slide" Target="slides/slide13.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15.xml"/><Relationship Id="rId7" Type="http://schemas.openxmlformats.org/officeDocument/2006/relationships/slideMaster" Target="slideMasters/slideMaster4.xml"/><Relationship Id="rId8" Type="http://schemas.openxmlformats.org/officeDocument/2006/relationships/slideMaster" Target="slideMasters/slideMaster5.xml"/><Relationship Id="rId30" Type="http://schemas.openxmlformats.org/officeDocument/2006/relationships/slide" Target="slides/slide16.xml"/><Relationship Id="rId11" Type="http://schemas.openxmlformats.org/officeDocument/2006/relationships/slideMaster" Target="slideMasters/slideMaster8.xml"/><Relationship Id="rId10" Type="http://schemas.openxmlformats.org/officeDocument/2006/relationships/slideMaster" Target="slideMasters/slideMaster7.xml"/><Relationship Id="rId13" Type="http://schemas.openxmlformats.org/officeDocument/2006/relationships/slideMaster" Target="slideMasters/slideMaster10.xml"/><Relationship Id="rId12" Type="http://schemas.openxmlformats.org/officeDocument/2006/relationships/slideMaster" Target="slideMasters/slideMaster9.xml"/><Relationship Id="rId15" Type="http://schemas.openxmlformats.org/officeDocument/2006/relationships/slide" Target="slides/slide1.xml"/><Relationship Id="rId14" Type="http://schemas.openxmlformats.org/officeDocument/2006/relationships/notesMaster" Target="notesMasters/notesMaster1.xml"/><Relationship Id="rId17" Type="http://schemas.openxmlformats.org/officeDocument/2006/relationships/slide" Target="slides/slide3.xml"/><Relationship Id="rId16" Type="http://schemas.openxmlformats.org/officeDocument/2006/relationships/slide" Target="slides/slide2.xml"/><Relationship Id="rId19" Type="http://schemas.openxmlformats.org/officeDocument/2006/relationships/slide" Target="slides/slide5.xml"/><Relationship Id="rId1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30629" y="10556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 name="Google Shape;4;n"/>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it.ly/SBCfeedbackform"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3" name="Shape 1673"/>
        <p:cNvGrpSpPr/>
        <p:nvPr/>
      </p:nvGrpSpPr>
      <p:grpSpPr>
        <a:xfrm>
          <a:off x="0" y="0"/>
          <a:ext cx="0" cy="0"/>
          <a:chOff x="0" y="0"/>
          <a:chExt cx="0" cy="0"/>
        </a:xfrm>
      </p:grpSpPr>
      <p:sp>
        <p:nvSpPr>
          <p:cNvPr id="1674" name="Google Shape;1674;p1: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400"/>
              <a:buFont typeface="Arial"/>
              <a:buNone/>
            </a:pPr>
            <a:r>
              <a:rPr lang="en-US"/>
              <a:t>Copyright 2022 Springboard Collaborative, all rights reserved.</a:t>
            </a:r>
            <a:endParaRPr/>
          </a:p>
          <a:p>
            <a:pPr indent="-228600" lvl="0" marL="457200" rtl="0" algn="l">
              <a:lnSpc>
                <a:spcPct val="100000"/>
              </a:lnSpc>
              <a:spcBef>
                <a:spcPts val="0"/>
              </a:spcBef>
              <a:spcAft>
                <a:spcPts val="0"/>
              </a:spcAft>
              <a:buClr>
                <a:schemeClr val="dk1"/>
              </a:buClr>
              <a:buSzPts val="1400"/>
              <a:buFont typeface="Arial"/>
              <a:buNone/>
            </a:pPr>
            <a:r>
              <a:t/>
            </a:r>
            <a:endParaRPr b="1"/>
          </a:p>
          <a:p>
            <a:pPr indent="0" lvl="0" marL="0" rtl="0" algn="l">
              <a:lnSpc>
                <a:spcPct val="100000"/>
              </a:lnSpc>
              <a:spcBef>
                <a:spcPts val="0"/>
              </a:spcBef>
              <a:spcAft>
                <a:spcPts val="0"/>
              </a:spcAft>
              <a:buClr>
                <a:schemeClr val="dk1"/>
              </a:buClr>
              <a:buSzPts val="1400"/>
              <a:buFont typeface="Arial"/>
              <a:buNone/>
            </a:pPr>
            <a:r>
              <a:rPr b="1" lang="en-US"/>
              <a:t>Overview and rationale</a:t>
            </a:r>
            <a:endParaRPr/>
          </a:p>
          <a:p>
            <a:pPr indent="0" lvl="0" marL="0" rtl="0" algn="l">
              <a:lnSpc>
                <a:spcPct val="100000"/>
              </a:lnSpc>
              <a:spcBef>
                <a:spcPts val="0"/>
              </a:spcBef>
              <a:spcAft>
                <a:spcPts val="0"/>
              </a:spcAft>
              <a:buClr>
                <a:schemeClr val="dk1"/>
              </a:buClr>
              <a:buSzPts val="1100"/>
              <a:buFont typeface="Arial"/>
              <a:buNone/>
            </a:pPr>
            <a:r>
              <a:rPr lang="en-US"/>
              <a:t>This pre-reading workshop focuses on </a:t>
            </a:r>
            <a:r>
              <a:rPr b="1" lang="en-US"/>
              <a:t>concept of print</a:t>
            </a:r>
            <a:r>
              <a:rPr lang="en-US"/>
              <a:t>. This workshop gives families shared language around the term concepts of print and ideas for how they can engage pre-readers in book handling and concepts of print as they read together. Parents might be accustomed to practicing all of the steps at once during a workshop. For this workshop, we will walk through each step, but only practice the first one. Families should begin with the first step at home and continue for 1-2 weeks until their child is ready for the next step.</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b="1" lang="en-US"/>
              <a:t>Materials</a:t>
            </a:r>
            <a:r>
              <a:rPr lang="en-US"/>
              <a:t> </a:t>
            </a:r>
            <a:endParaRPr/>
          </a:p>
          <a:p>
            <a:pPr indent="-279400" lvl="0" marL="457200" rtl="0" algn="l">
              <a:lnSpc>
                <a:spcPct val="100000"/>
              </a:lnSpc>
              <a:spcBef>
                <a:spcPts val="0"/>
              </a:spcBef>
              <a:spcAft>
                <a:spcPts val="0"/>
              </a:spcAft>
              <a:buClr>
                <a:schemeClr val="dk1"/>
              </a:buClr>
              <a:buSzPts val="800"/>
              <a:buFont typeface="Calibri"/>
              <a:buChar char="●"/>
            </a:pPr>
            <a:r>
              <a:rPr lang="en-US"/>
              <a:t>Corresponding Reading Tip Sheet (in the languages the families need)</a:t>
            </a:r>
            <a:endParaRPr/>
          </a:p>
          <a:p>
            <a:pPr indent="-279400" lvl="0" marL="457200" rtl="0" algn="l">
              <a:lnSpc>
                <a:spcPct val="100000"/>
              </a:lnSpc>
              <a:spcBef>
                <a:spcPts val="0"/>
              </a:spcBef>
              <a:spcAft>
                <a:spcPts val="0"/>
              </a:spcAft>
              <a:buClr>
                <a:schemeClr val="dk1"/>
              </a:buClr>
              <a:buSzPts val="800"/>
              <a:buFont typeface="Calibri"/>
              <a:buChar char="●"/>
            </a:pPr>
            <a:r>
              <a:rPr lang="en-US"/>
              <a:t>Family Workshop Feedback Form (paper or digital form)</a:t>
            </a:r>
            <a:endParaRPr/>
          </a:p>
          <a:p>
            <a:pPr indent="-279400" lvl="0" marL="457200" rtl="0" algn="l">
              <a:lnSpc>
                <a:spcPct val="100000"/>
              </a:lnSpc>
              <a:spcBef>
                <a:spcPts val="0"/>
              </a:spcBef>
              <a:spcAft>
                <a:spcPts val="0"/>
              </a:spcAft>
              <a:buClr>
                <a:schemeClr val="dk1"/>
              </a:buClr>
              <a:buSzPts val="800"/>
              <a:buFont typeface="Calibri"/>
              <a:buChar char="●"/>
            </a:pPr>
            <a:r>
              <a:rPr lang="en-US"/>
              <a:t>Books for families to use during the reading tip explanation and practice time. This strategy works with both fiction and nonfiction texts.</a:t>
            </a:r>
            <a:endParaRPr/>
          </a:p>
          <a:p>
            <a:pPr indent="-279400" lvl="0" marL="457200" rtl="0" algn="l">
              <a:lnSpc>
                <a:spcPct val="100000"/>
              </a:lnSpc>
              <a:spcBef>
                <a:spcPts val="0"/>
              </a:spcBef>
              <a:spcAft>
                <a:spcPts val="0"/>
              </a:spcAft>
              <a:buClr>
                <a:schemeClr val="dk1"/>
              </a:buClr>
              <a:buSzPts val="800"/>
              <a:buFont typeface="Calibri"/>
              <a:buChar char="●"/>
            </a:pPr>
            <a:r>
              <a:rPr lang="en-US"/>
              <a:t>Consider using a big book and a colorful pointer for modeling.</a:t>
            </a:r>
            <a:endParaRPr/>
          </a:p>
          <a:p>
            <a:pPr indent="-279400" lvl="0" marL="457200" rtl="0" algn="l">
              <a:lnSpc>
                <a:spcPct val="100000"/>
              </a:lnSpc>
              <a:spcBef>
                <a:spcPts val="0"/>
              </a:spcBef>
              <a:spcAft>
                <a:spcPts val="0"/>
              </a:spcAft>
              <a:buClr>
                <a:schemeClr val="dk1"/>
              </a:buClr>
              <a:buSzPts val="800"/>
              <a:buFont typeface="Calibri"/>
              <a:buChar char="●"/>
            </a:pPr>
            <a:r>
              <a:rPr lang="en-US"/>
              <a:t>Projector to display slides</a:t>
            </a:r>
            <a:endParaRPr/>
          </a:p>
          <a:p>
            <a:pPr indent="-279400" lvl="0" marL="457200" rtl="0" algn="l">
              <a:lnSpc>
                <a:spcPct val="100000"/>
              </a:lnSpc>
              <a:spcBef>
                <a:spcPts val="0"/>
              </a:spcBef>
              <a:spcAft>
                <a:spcPts val="0"/>
              </a:spcAft>
              <a:buClr>
                <a:schemeClr val="dk1"/>
              </a:buClr>
              <a:buSzPts val="800"/>
              <a:buFont typeface="Calibri"/>
              <a:buChar char="●"/>
            </a:pPr>
            <a:r>
              <a:rPr lang="en-US"/>
              <a:t>Empty envelope for families to put feedback form in (optional but highly recommended)</a:t>
            </a:r>
            <a:endParaRPr/>
          </a:p>
          <a:p>
            <a:pPr indent="-279400" lvl="0" marL="457200" rtl="0" algn="l">
              <a:lnSpc>
                <a:spcPct val="100000"/>
              </a:lnSpc>
              <a:spcBef>
                <a:spcPts val="0"/>
              </a:spcBef>
              <a:spcAft>
                <a:spcPts val="0"/>
              </a:spcAft>
              <a:buClr>
                <a:schemeClr val="dk1"/>
              </a:buClr>
              <a:buSzPts val="800"/>
              <a:buFont typeface="Calibri"/>
              <a:buChar char="●"/>
            </a:pPr>
            <a:r>
              <a:rPr lang="en-US"/>
              <a:t>Name tags (optional but highly recommended)</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b="1" lang="en-US"/>
              <a:t>Facilitation notes</a:t>
            </a:r>
            <a:endParaRPr/>
          </a:p>
          <a:p>
            <a:pPr indent="0" lvl="0" marL="0" rtl="0" algn="l">
              <a:lnSpc>
                <a:spcPct val="100000"/>
              </a:lnSpc>
              <a:spcBef>
                <a:spcPts val="0"/>
              </a:spcBef>
              <a:spcAft>
                <a:spcPts val="0"/>
              </a:spcAft>
              <a:buClr>
                <a:schemeClr val="dk1"/>
              </a:buClr>
              <a:buSzPts val="1400"/>
              <a:buFont typeface="Arial"/>
              <a:buNone/>
            </a:pPr>
            <a:r>
              <a:rPr lang="en-US" u="sng"/>
              <a:t>To prepare</a:t>
            </a:r>
            <a:endParaRPr/>
          </a:p>
          <a:p>
            <a:pPr indent="-298450" lvl="0" marL="457200" rtl="0" algn="l">
              <a:lnSpc>
                <a:spcPct val="100000"/>
              </a:lnSpc>
              <a:spcBef>
                <a:spcPts val="0"/>
              </a:spcBef>
              <a:spcAft>
                <a:spcPts val="0"/>
              </a:spcAft>
              <a:buClr>
                <a:schemeClr val="dk1"/>
              </a:buClr>
              <a:buSzPts val="1100"/>
              <a:buFont typeface="Calibri"/>
              <a:buChar char="•"/>
            </a:pPr>
            <a:r>
              <a:rPr lang="en-US"/>
              <a:t>In this workshop, you will model how to help a child learn the concepts of print.</a:t>
            </a:r>
            <a:endParaRPr/>
          </a:p>
          <a:p>
            <a:pPr indent="-298450" lvl="0" marL="457200" rtl="0" algn="l">
              <a:lnSpc>
                <a:spcPct val="100000"/>
              </a:lnSpc>
              <a:spcBef>
                <a:spcPts val="0"/>
              </a:spcBef>
              <a:spcAft>
                <a:spcPts val="0"/>
              </a:spcAft>
              <a:buClr>
                <a:schemeClr val="dk1"/>
              </a:buClr>
              <a:buSzPts val="1100"/>
              <a:buFont typeface="Calibri"/>
              <a:buChar char="•"/>
            </a:pPr>
            <a:r>
              <a:rPr lang="en-US"/>
              <a:t>Preview the light blue slides and choose the ones that are appropriate for your context.</a:t>
            </a:r>
            <a:endParaRPr/>
          </a:p>
          <a:p>
            <a:pPr indent="-298450" lvl="0" marL="457200" rtl="0" algn="l">
              <a:lnSpc>
                <a:spcPct val="100000"/>
              </a:lnSpc>
              <a:spcBef>
                <a:spcPts val="0"/>
              </a:spcBef>
              <a:spcAft>
                <a:spcPts val="0"/>
              </a:spcAft>
              <a:buClr>
                <a:schemeClr val="dk1"/>
              </a:buClr>
              <a:buSzPts val="1100"/>
              <a:buFont typeface="Calibri"/>
              <a:buChar char="•"/>
            </a:pPr>
            <a:r>
              <a:rPr lang="en-US"/>
              <a:t>Be sure to familiarize yourself with the content of the presentation so you can talk </a:t>
            </a:r>
            <a:r>
              <a:rPr i="1" lang="en-US"/>
              <a:t>with </a:t>
            </a:r>
            <a:r>
              <a:rPr lang="en-US"/>
              <a:t>families, not </a:t>
            </a:r>
            <a:r>
              <a:rPr i="1" lang="en-US"/>
              <a:t>at</a:t>
            </a:r>
            <a:r>
              <a:rPr lang="en-US"/>
              <a:t> them.</a:t>
            </a:r>
            <a:endParaRPr/>
          </a:p>
          <a:p>
            <a:pPr indent="-298450" lvl="0" marL="457200" rtl="0" algn="l">
              <a:lnSpc>
                <a:spcPct val="100000"/>
              </a:lnSpc>
              <a:spcBef>
                <a:spcPts val="0"/>
              </a:spcBef>
              <a:spcAft>
                <a:spcPts val="0"/>
              </a:spcAft>
              <a:buClr>
                <a:schemeClr val="dk1"/>
              </a:buClr>
              <a:buSzPts val="1100"/>
              <a:buFont typeface="Calibri"/>
              <a:buChar char="•"/>
            </a:pPr>
            <a:r>
              <a:rPr lang="en-US"/>
              <a:t>Study the slides in the reading tip section. Think through how you will model and guide practice.</a:t>
            </a:r>
            <a:endParaRPr/>
          </a:p>
          <a:p>
            <a:pPr indent="-298450" lvl="1" marL="914400" rtl="0" algn="l">
              <a:lnSpc>
                <a:spcPct val="100000"/>
              </a:lnSpc>
              <a:spcBef>
                <a:spcPts val="0"/>
              </a:spcBef>
              <a:spcAft>
                <a:spcPts val="0"/>
              </a:spcAft>
              <a:buClr>
                <a:schemeClr val="dk1"/>
              </a:buClr>
              <a:buSzPts val="1100"/>
              <a:buFont typeface="Calibri"/>
              <a:buChar char="•"/>
            </a:pPr>
            <a:r>
              <a:rPr lang="en-US"/>
              <a:t>Choose a book with which you can model each of the steps.</a:t>
            </a:r>
            <a:endParaRPr/>
          </a:p>
          <a:p>
            <a:pPr indent="-298450" lvl="1" marL="914400" rtl="0" algn="l">
              <a:lnSpc>
                <a:spcPct val="100000"/>
              </a:lnSpc>
              <a:spcBef>
                <a:spcPts val="0"/>
              </a:spcBef>
              <a:spcAft>
                <a:spcPts val="0"/>
              </a:spcAft>
              <a:buClr>
                <a:schemeClr val="dk1"/>
              </a:buClr>
              <a:buSzPts val="1100"/>
              <a:buFont typeface="Calibri"/>
              <a:buChar char="•"/>
            </a:pPr>
            <a:r>
              <a:rPr lang="en-US"/>
              <a:t>Remember that families will only practice the first step in this workshop. In subsequent workshops, follow up and remind them to move to steps 2 and 3 as their child is ready.</a:t>
            </a:r>
            <a:endParaRPr/>
          </a:p>
          <a:p>
            <a:pPr indent="-317500" lvl="0" marL="457200" rtl="0" algn="l">
              <a:lnSpc>
                <a:spcPct val="100000"/>
              </a:lnSpc>
              <a:spcBef>
                <a:spcPts val="0"/>
              </a:spcBef>
              <a:spcAft>
                <a:spcPts val="0"/>
              </a:spcAft>
              <a:buClr>
                <a:schemeClr val="dk1"/>
              </a:buClr>
              <a:buSzPts val="1400"/>
              <a:buChar char="•"/>
            </a:pPr>
            <a:r>
              <a:rPr lang="en-US"/>
              <a:t>If this is the first Family Workshop, consider playing a video entitled “Introducing the Springboard Family Workshops” (available on Springboard’s Youtube channel).</a:t>
            </a:r>
            <a:endParaRPr/>
          </a:p>
          <a:p>
            <a:pPr indent="0" lvl="0" marL="45720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u="sng"/>
              <a:t>During workshop</a:t>
            </a:r>
            <a:endParaRPr/>
          </a:p>
          <a:p>
            <a:pPr indent="-298450" lvl="0" marL="457200" rtl="0" algn="l">
              <a:lnSpc>
                <a:spcPct val="100000"/>
              </a:lnSpc>
              <a:spcBef>
                <a:spcPts val="0"/>
              </a:spcBef>
              <a:spcAft>
                <a:spcPts val="0"/>
              </a:spcAft>
              <a:buClr>
                <a:schemeClr val="dk1"/>
              </a:buClr>
              <a:buSzPts val="1100"/>
              <a:buFont typeface="Calibri"/>
              <a:buChar char="•"/>
            </a:pPr>
            <a:r>
              <a:rPr lang="en-US"/>
              <a:t>Take time to build rapport as a group and individually with families. Little things like learning family members’ names and greeting them at the door go a long way.</a:t>
            </a:r>
            <a:endParaRPr/>
          </a:p>
          <a:p>
            <a:pPr indent="-298450" lvl="0" marL="457200" rtl="0" algn="l">
              <a:lnSpc>
                <a:spcPct val="100000"/>
              </a:lnSpc>
              <a:spcBef>
                <a:spcPts val="0"/>
              </a:spcBef>
              <a:spcAft>
                <a:spcPts val="0"/>
              </a:spcAft>
              <a:buClr>
                <a:schemeClr val="dk1"/>
              </a:buClr>
              <a:buSzPts val="1100"/>
              <a:buFont typeface="Calibri"/>
              <a:buChar char="•"/>
            </a:pPr>
            <a:r>
              <a:rPr lang="en-US"/>
              <a:t>Keep pace so that families have time to practice the tip and also reflect. Being able to practice and reflect helps families internalize the strategy.</a:t>
            </a:r>
            <a:endParaRPr/>
          </a:p>
          <a:p>
            <a:pPr indent="-298450" lvl="0" marL="457200" rtl="0" algn="l">
              <a:lnSpc>
                <a:spcPct val="100000"/>
              </a:lnSpc>
              <a:spcBef>
                <a:spcPts val="0"/>
              </a:spcBef>
              <a:spcAft>
                <a:spcPts val="0"/>
              </a:spcAft>
              <a:buClr>
                <a:schemeClr val="dk1"/>
              </a:buClr>
              <a:buSzPts val="1100"/>
              <a:buFont typeface="Calibri"/>
              <a:buChar char="•"/>
            </a:pPr>
            <a:r>
              <a:rPr lang="en-US"/>
              <a:t>Circulate and check in with families individually during practice time. See “Practice time” slide for more specific suggestions.</a:t>
            </a:r>
            <a:endParaRPr/>
          </a:p>
          <a:p>
            <a:pPr indent="-228600" lvl="0" marL="457200" rtl="0" algn="l">
              <a:lnSpc>
                <a:spcPct val="100000"/>
              </a:lnSpc>
              <a:spcBef>
                <a:spcPts val="0"/>
              </a:spcBef>
              <a:spcAft>
                <a:spcPts val="0"/>
              </a:spcAft>
              <a:buClr>
                <a:schemeClr val="dk1"/>
              </a:buClr>
              <a:buSzPts val="1400"/>
              <a:buFont typeface="Arial"/>
              <a:buNone/>
            </a:pPr>
            <a:r>
              <a:t/>
            </a:r>
            <a:endParaRPr u="sng"/>
          </a:p>
          <a:p>
            <a:pPr indent="0" lvl="0" marL="0" rtl="0" algn="l">
              <a:lnSpc>
                <a:spcPct val="100000"/>
              </a:lnSpc>
              <a:spcBef>
                <a:spcPts val="0"/>
              </a:spcBef>
              <a:spcAft>
                <a:spcPts val="0"/>
              </a:spcAft>
              <a:buClr>
                <a:schemeClr val="dk1"/>
              </a:buClr>
              <a:buSzPts val="1400"/>
              <a:buFont typeface="Arial"/>
              <a:buNone/>
            </a:pPr>
            <a:r>
              <a:rPr lang="en-US" u="sng"/>
              <a:t>Ideas to differentiate </a:t>
            </a:r>
            <a:endParaRPr/>
          </a:p>
          <a:p>
            <a:pPr indent="-298450" lvl="0" marL="457200" rtl="0" algn="l">
              <a:lnSpc>
                <a:spcPct val="100000"/>
              </a:lnSpc>
              <a:spcBef>
                <a:spcPts val="0"/>
              </a:spcBef>
              <a:spcAft>
                <a:spcPts val="0"/>
              </a:spcAft>
              <a:buClr>
                <a:schemeClr val="dk1"/>
              </a:buClr>
              <a:buSzPts val="1100"/>
              <a:buFont typeface="Calibri"/>
              <a:buChar char="•"/>
            </a:pPr>
            <a:r>
              <a:rPr lang="en-US"/>
              <a:t>Preview “Check in on literacy terms” and adjust terms or definitions as needed.</a:t>
            </a:r>
            <a:endParaRPr/>
          </a:p>
          <a:p>
            <a:pPr indent="-298450" lvl="0" marL="457200" rtl="0" algn="l">
              <a:lnSpc>
                <a:spcPct val="100000"/>
              </a:lnSpc>
              <a:spcBef>
                <a:spcPts val="0"/>
              </a:spcBef>
              <a:spcAft>
                <a:spcPts val="0"/>
              </a:spcAft>
              <a:buClr>
                <a:schemeClr val="dk1"/>
              </a:buClr>
              <a:buSzPts val="1100"/>
              <a:buFont typeface="Calibri"/>
              <a:buChar char="•"/>
            </a:pPr>
            <a:r>
              <a:rPr lang="en-US"/>
              <a:t>If teaching this workshop to families with </a:t>
            </a:r>
            <a:r>
              <a:rPr b="1" lang="en-US"/>
              <a:t>older children</a:t>
            </a:r>
            <a:r>
              <a:rPr lang="en-US"/>
              <a:t>: Consider starting with Step 2 (or just do a quick review of Step 1).</a:t>
            </a:r>
            <a:endParaRPr/>
          </a:p>
          <a:p>
            <a:pPr indent="-298450" lvl="0" marL="457200" rtl="0" algn="l">
              <a:lnSpc>
                <a:spcPct val="100000"/>
              </a:lnSpc>
              <a:spcBef>
                <a:spcPts val="0"/>
              </a:spcBef>
              <a:spcAft>
                <a:spcPts val="0"/>
              </a:spcAft>
              <a:buClr>
                <a:schemeClr val="dk1"/>
              </a:buClr>
              <a:buSzPts val="1100"/>
              <a:buFont typeface="Calibri"/>
              <a:buChar char="•"/>
            </a:pPr>
            <a:r>
              <a:rPr lang="en-US"/>
              <a:t>If teaching this workshop to</a:t>
            </a:r>
            <a:r>
              <a:rPr b="1" lang="en-US"/>
              <a:t> Multilingual families</a:t>
            </a:r>
            <a:r>
              <a:rPr lang="en-US"/>
              <a:t>: Keep in mind that some languages do not follow the same concepts of print as English (e.g. Arabic sentences go from right to left instead of left to right). So some parents might need to get comfortable with the English concepts of print as well. Take extra time with this as needed.</a:t>
            </a:r>
            <a:r>
              <a:rPr b="1" lang="en-US"/>
              <a:t> </a:t>
            </a:r>
            <a:endParaRPr/>
          </a:p>
          <a:p>
            <a:pPr indent="-317500" lvl="0" marL="457200" rtl="0" algn="l">
              <a:lnSpc>
                <a:spcPct val="100000"/>
              </a:lnSpc>
              <a:spcBef>
                <a:spcPts val="0"/>
              </a:spcBef>
              <a:spcAft>
                <a:spcPts val="0"/>
              </a:spcAft>
              <a:buClr>
                <a:schemeClr val="dk1"/>
              </a:buClr>
              <a:buSzPts val="1400"/>
              <a:buChar char="•"/>
            </a:pPr>
            <a:r>
              <a:rPr lang="en-US"/>
              <a:t>If families are </a:t>
            </a:r>
            <a:r>
              <a:rPr b="1" lang="en-US"/>
              <a:t>familiar with this workshop</a:t>
            </a:r>
            <a:r>
              <a:rPr lang="en-US"/>
              <a:t>, consider how you might leverage their experience. </a:t>
            </a:r>
            <a:endParaRPr/>
          </a:p>
          <a:p>
            <a:pPr indent="-317500" lvl="1" marL="914400" rtl="0" algn="l">
              <a:lnSpc>
                <a:spcPct val="100000"/>
              </a:lnSpc>
              <a:spcBef>
                <a:spcPts val="0"/>
              </a:spcBef>
              <a:spcAft>
                <a:spcPts val="0"/>
              </a:spcAft>
              <a:buClr>
                <a:schemeClr val="dk1"/>
              </a:buClr>
              <a:buSzPts val="1400"/>
              <a:buChar char="•"/>
            </a:pPr>
            <a:r>
              <a:rPr lang="en-US"/>
              <a:t>Ask families to share how they helped their child internalize the steps.</a:t>
            </a:r>
            <a:endParaRPr/>
          </a:p>
          <a:p>
            <a:pPr indent="-317500" lvl="1" marL="914400" rtl="0" algn="l">
              <a:lnSpc>
                <a:spcPct val="100000"/>
              </a:lnSpc>
              <a:spcBef>
                <a:spcPts val="0"/>
              </a:spcBef>
              <a:spcAft>
                <a:spcPts val="0"/>
              </a:spcAft>
              <a:buClr>
                <a:schemeClr val="dk1"/>
              </a:buClr>
              <a:buSzPts val="1400"/>
              <a:buChar char="•"/>
            </a:pPr>
            <a:r>
              <a:rPr lang="en-US"/>
              <a:t>Encourage them to practice step 3 during practice time. They could also extend the learning by pretending to not know how a book works and asking their child to explain it to them.</a:t>
            </a:r>
            <a:endParaRPr/>
          </a:p>
          <a:p>
            <a:pPr indent="0" lvl="0" marL="0" rtl="0" algn="l">
              <a:lnSpc>
                <a:spcPct val="100000"/>
              </a:lnSpc>
              <a:spcBef>
                <a:spcPts val="0"/>
              </a:spcBef>
              <a:spcAft>
                <a:spcPts val="0"/>
              </a:spcAft>
              <a:buClr>
                <a:schemeClr val="dk1"/>
              </a:buClr>
              <a:buSzPts val="1100"/>
              <a:buFont typeface="Arial"/>
              <a:buNone/>
            </a:pPr>
            <a:r>
              <a:t/>
            </a:r>
            <a:endParaRPr u="sng"/>
          </a:p>
          <a:p>
            <a:pPr indent="0" lvl="0" marL="0" rtl="0" algn="l">
              <a:lnSpc>
                <a:spcPct val="100000"/>
              </a:lnSpc>
              <a:spcBef>
                <a:spcPts val="0"/>
              </a:spcBef>
              <a:spcAft>
                <a:spcPts val="0"/>
              </a:spcAft>
              <a:buClr>
                <a:schemeClr val="dk1"/>
              </a:buClr>
              <a:buSzPts val="1100"/>
              <a:buFont typeface="Arial"/>
              <a:buNone/>
            </a:pPr>
            <a:r>
              <a:rPr lang="en-US" u="sng"/>
              <a:t>Timing suggestion for a 35 min workshop* </a:t>
            </a:r>
            <a:endParaRPr u="sng"/>
          </a:p>
          <a:p>
            <a:pPr indent="0" lvl="0" marL="0" rtl="0" algn="l">
              <a:lnSpc>
                <a:spcPct val="115000"/>
              </a:lnSpc>
              <a:spcBef>
                <a:spcPts val="0"/>
              </a:spcBef>
              <a:spcAft>
                <a:spcPts val="0"/>
              </a:spcAft>
              <a:buClr>
                <a:schemeClr val="dk1"/>
              </a:buClr>
              <a:buSzPts val="1100"/>
              <a:buFont typeface="Arial"/>
              <a:buNone/>
            </a:pPr>
            <a:r>
              <a:rPr lang="en-US"/>
              <a:t>Welcome: 5 mins</a:t>
            </a:r>
            <a:endParaRPr/>
          </a:p>
          <a:p>
            <a:pPr indent="0" lvl="0" marL="0" rtl="0" algn="l">
              <a:lnSpc>
                <a:spcPct val="115000"/>
              </a:lnSpc>
              <a:spcBef>
                <a:spcPts val="0"/>
              </a:spcBef>
              <a:spcAft>
                <a:spcPts val="0"/>
              </a:spcAft>
              <a:buClr>
                <a:schemeClr val="dk1"/>
              </a:buClr>
              <a:buSzPts val="1100"/>
              <a:buFont typeface="Arial"/>
              <a:buNone/>
            </a:pPr>
            <a:r>
              <a:rPr lang="en-US"/>
              <a:t>Reading tip: 8-10 mins</a:t>
            </a:r>
            <a:endParaRPr/>
          </a:p>
          <a:p>
            <a:pPr indent="0" lvl="0" marL="0" rtl="0" algn="l">
              <a:lnSpc>
                <a:spcPct val="115000"/>
              </a:lnSpc>
              <a:spcBef>
                <a:spcPts val="0"/>
              </a:spcBef>
              <a:spcAft>
                <a:spcPts val="0"/>
              </a:spcAft>
              <a:buClr>
                <a:schemeClr val="dk1"/>
              </a:buClr>
              <a:buSzPts val="1100"/>
              <a:buFont typeface="Arial"/>
              <a:buNone/>
            </a:pPr>
            <a:r>
              <a:rPr lang="en-US"/>
              <a:t>Practice: 5-10 mins</a:t>
            </a:r>
            <a:endParaRPr/>
          </a:p>
          <a:p>
            <a:pPr indent="0" lvl="0" marL="0" rtl="0" algn="l">
              <a:lnSpc>
                <a:spcPct val="115000"/>
              </a:lnSpc>
              <a:spcBef>
                <a:spcPts val="0"/>
              </a:spcBef>
              <a:spcAft>
                <a:spcPts val="0"/>
              </a:spcAft>
              <a:buClr>
                <a:schemeClr val="dk1"/>
              </a:buClr>
              <a:buSzPts val="1100"/>
              <a:buFont typeface="Arial"/>
              <a:buNone/>
            </a:pPr>
            <a:r>
              <a:rPr lang="en-US"/>
              <a:t>Reflection and updates: 10 mins</a:t>
            </a:r>
            <a:endParaRPr/>
          </a:p>
          <a:p>
            <a:pPr indent="0" lvl="0" marL="0" rtl="0" algn="l">
              <a:lnSpc>
                <a:spcPct val="100000"/>
              </a:lnSpc>
              <a:spcBef>
                <a:spcPts val="0"/>
              </a:spcBef>
              <a:spcAft>
                <a:spcPts val="0"/>
              </a:spcAft>
              <a:buClr>
                <a:schemeClr val="dk1"/>
              </a:buClr>
              <a:buSzPts val="1100"/>
              <a:buFont typeface="Arial"/>
              <a:buNone/>
            </a:pPr>
            <a:r>
              <a:rPr lang="en-US"/>
              <a:t>*Springboard Collaborative Family Workshops generally run 60 minutes. Because this is a pre-reading workshop, we suggest a 30-40 minute workshop instead.</a:t>
            </a:r>
            <a:endParaRPr/>
          </a:p>
          <a:p>
            <a:pPr indent="-228600" lvl="0" marL="457200" rtl="0" algn="l">
              <a:lnSpc>
                <a:spcPct val="100000"/>
              </a:lnSpc>
              <a:spcBef>
                <a:spcPts val="0"/>
              </a:spcBef>
              <a:spcAft>
                <a:spcPts val="0"/>
              </a:spcAft>
              <a:buClr>
                <a:schemeClr val="dk1"/>
              </a:buClr>
              <a:buSzPts val="1100"/>
              <a:buFont typeface="Arial"/>
              <a:buNone/>
            </a:pPr>
            <a:r>
              <a:t/>
            </a:r>
            <a:endParaRPr u="sng"/>
          </a:p>
          <a:p>
            <a:pPr indent="0" lvl="0" marL="0" rtl="0" algn="l">
              <a:lnSpc>
                <a:spcPct val="100000"/>
              </a:lnSpc>
              <a:spcBef>
                <a:spcPts val="0"/>
              </a:spcBef>
              <a:spcAft>
                <a:spcPts val="0"/>
              </a:spcAft>
              <a:buClr>
                <a:schemeClr val="dk1"/>
              </a:buClr>
              <a:buSzPts val="1100"/>
              <a:buFont typeface="Arial"/>
              <a:buNone/>
            </a:pPr>
            <a:r>
              <a:rPr lang="en-US"/>
              <a:t>After you use these materials, we want to hear your feedback! Fill out the Family Workshop Facilitator Feedback Form  at </a:t>
            </a:r>
            <a:r>
              <a:rPr lang="en-US" u="sng">
                <a:solidFill>
                  <a:schemeClr val="hlink"/>
                </a:solidFill>
                <a:hlinkClick r:id="rId2"/>
              </a:rPr>
              <a:t>https://bit.ly/SBCfeedbackform</a:t>
            </a:r>
            <a:r>
              <a:rPr lang="en-US"/>
              <a:t>. </a:t>
            </a:r>
            <a:endParaRPr/>
          </a:p>
          <a:p>
            <a:pPr indent="-228600" lvl="0" marL="457200" rtl="0" algn="l">
              <a:lnSpc>
                <a:spcPct val="100000"/>
              </a:lnSpc>
              <a:spcBef>
                <a:spcPts val="0"/>
              </a:spcBef>
              <a:spcAft>
                <a:spcPts val="0"/>
              </a:spcAft>
              <a:buClr>
                <a:schemeClr val="dk1"/>
              </a:buClr>
              <a:buSzPts val="1100"/>
              <a:buFont typeface="Arial"/>
              <a:buNone/>
            </a:pPr>
            <a:r>
              <a:t/>
            </a:r>
            <a:endParaRPr u="sng"/>
          </a:p>
          <a:p>
            <a:pPr indent="0" lvl="0" marL="0" rtl="0" algn="l">
              <a:lnSpc>
                <a:spcPct val="100000"/>
              </a:lnSpc>
              <a:spcBef>
                <a:spcPts val="0"/>
              </a:spcBef>
              <a:spcAft>
                <a:spcPts val="0"/>
              </a:spcAft>
              <a:buClr>
                <a:schemeClr val="dk1"/>
              </a:buClr>
              <a:buSzPts val="1100"/>
              <a:buFont typeface="Arial"/>
              <a:buNone/>
            </a:pPr>
            <a:r>
              <a:t/>
            </a:r>
            <a:endParaRPr/>
          </a:p>
          <a:p>
            <a:pPr indent="-228600" lvl="0" marL="457200" rtl="0" algn="l">
              <a:lnSpc>
                <a:spcPct val="100000"/>
              </a:lnSpc>
              <a:spcBef>
                <a:spcPts val="0"/>
              </a:spcBef>
              <a:spcAft>
                <a:spcPts val="0"/>
              </a:spcAft>
              <a:buClr>
                <a:schemeClr val="dk1"/>
              </a:buClr>
              <a:buSzPts val="1400"/>
              <a:buFont typeface="Arial"/>
              <a:buNone/>
            </a:pPr>
            <a:r>
              <a:t/>
            </a:r>
            <a:endParaRPr u="sng"/>
          </a:p>
          <a:p>
            <a:pPr indent="-228600" lvl="0" marL="457200" rtl="0" algn="l">
              <a:lnSpc>
                <a:spcPct val="100000"/>
              </a:lnSpc>
              <a:spcBef>
                <a:spcPts val="0"/>
              </a:spcBef>
              <a:spcAft>
                <a:spcPts val="0"/>
              </a:spcAft>
              <a:buClr>
                <a:schemeClr val="dk1"/>
              </a:buClr>
              <a:buSzPts val="1400"/>
              <a:buFont typeface="Arial"/>
              <a:buNone/>
            </a:pPr>
            <a:r>
              <a:t/>
            </a:r>
            <a:endParaRPr/>
          </a:p>
          <a:p>
            <a:pPr indent="-228600" lvl="0" marL="457200" rtl="0" algn="l">
              <a:lnSpc>
                <a:spcPct val="100000"/>
              </a:lnSpc>
              <a:spcBef>
                <a:spcPts val="0"/>
              </a:spcBef>
              <a:spcAft>
                <a:spcPts val="0"/>
              </a:spcAft>
              <a:buClr>
                <a:schemeClr val="dk1"/>
              </a:buClr>
              <a:buSzPts val="1400"/>
              <a:buFont typeface="Arial"/>
              <a:buNone/>
            </a:pPr>
            <a:r>
              <a:t/>
            </a:r>
            <a:endParaRPr/>
          </a:p>
          <a:p>
            <a:pPr indent="-228600" lvl="0" marL="457200" marR="0" rtl="0" algn="l">
              <a:lnSpc>
                <a:spcPct val="100000"/>
              </a:lnSpc>
              <a:spcBef>
                <a:spcPts val="0"/>
              </a:spcBef>
              <a:spcAft>
                <a:spcPts val="0"/>
              </a:spcAft>
              <a:buSzPts val="1400"/>
              <a:buNone/>
            </a:pPr>
            <a:r>
              <a:t/>
            </a:r>
            <a:endParaRPr/>
          </a:p>
        </p:txBody>
      </p:sp>
      <p:sp>
        <p:nvSpPr>
          <p:cNvPr id="1675" name="Google Shape;1675;p1: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6" name="Shape 1776"/>
        <p:cNvGrpSpPr/>
        <p:nvPr/>
      </p:nvGrpSpPr>
      <p:grpSpPr>
        <a:xfrm>
          <a:off x="0" y="0"/>
          <a:ext cx="0" cy="0"/>
          <a:chOff x="0" y="0"/>
          <a:chExt cx="0" cy="0"/>
        </a:xfrm>
      </p:grpSpPr>
      <p:sp>
        <p:nvSpPr>
          <p:cNvPr id="1777" name="Google Shape;1777;p11:notes"/>
          <p:cNvSpPr/>
          <p:nvPr>
            <p:ph idx="2" type="sldImg"/>
          </p:nvPr>
        </p:nvSpPr>
        <p:spPr>
          <a:xfrm>
            <a:off x="3533775" y="82550"/>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8" name="Google Shape;1778;p11: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228600" lvl="0" marL="45720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279400" lvl="0" marL="457200" marR="0" rtl="0" algn="l">
              <a:lnSpc>
                <a:spcPct val="100000"/>
              </a:lnSpc>
              <a:spcBef>
                <a:spcPts val="0"/>
              </a:spcBef>
              <a:spcAft>
                <a:spcPts val="0"/>
              </a:spcAft>
              <a:buClr>
                <a:schemeClr val="dk1"/>
              </a:buClr>
              <a:buSzPts val="800"/>
              <a:buFont typeface="Calibri"/>
              <a:buChar char="●"/>
            </a:pPr>
            <a:r>
              <a:rPr b="1" i="0" lang="en-US" sz="1200" u="none" cap="none" strike="noStrike">
                <a:solidFill>
                  <a:schemeClr val="dk1"/>
                </a:solidFill>
                <a:latin typeface="Calibri"/>
                <a:ea typeface="Calibri"/>
                <a:cs typeface="Calibri"/>
                <a:sym typeface="Calibri"/>
              </a:rPr>
              <a:t>Explain </a:t>
            </a:r>
            <a:r>
              <a:rPr b="0" i="0" lang="en-US" sz="1200" u="none" cap="none" strike="noStrike">
                <a:solidFill>
                  <a:schemeClr val="dk1"/>
                </a:solidFill>
                <a:latin typeface="Calibri"/>
                <a:ea typeface="Calibri"/>
                <a:cs typeface="Calibri"/>
                <a:sym typeface="Calibri"/>
              </a:rPr>
              <a:t>to families that these steps build over time. At the end of a few weeks they should be doing all 3 steps when they read together. </a:t>
            </a:r>
            <a:endParaRPr/>
          </a:p>
          <a:p>
            <a:pPr indent="-139700" lvl="0" marL="45720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n-US" u="sng"/>
              <a:t>Sample script: </a:t>
            </a:r>
            <a:endParaRPr/>
          </a:p>
          <a:p>
            <a:pPr indent="0" lvl="0" marL="0" marR="0" rtl="0" algn="l">
              <a:lnSpc>
                <a:spcPct val="100000"/>
              </a:lnSpc>
              <a:spcBef>
                <a:spcPts val="0"/>
              </a:spcBef>
              <a:spcAft>
                <a:spcPts val="0"/>
              </a:spcAft>
              <a:buClr>
                <a:srgbClr val="000000"/>
              </a:buClr>
              <a:buSzPts val="1400"/>
              <a:buFont typeface="Arial"/>
              <a:buNone/>
            </a:pPr>
            <a:r>
              <a:rPr i="1" lang="en-US"/>
              <a:t>Unlike other reading tips that are usually done all at one time, you should take your time with each step of “Be my helper.”</a:t>
            </a:r>
            <a:endParaRPr/>
          </a:p>
          <a:p>
            <a:pPr indent="0" lvl="0" marL="0" marR="0" rtl="0" algn="l">
              <a:lnSpc>
                <a:spcPct val="100000"/>
              </a:lnSpc>
              <a:spcBef>
                <a:spcPts val="0"/>
              </a:spcBef>
              <a:spcAft>
                <a:spcPts val="0"/>
              </a:spcAft>
              <a:buClr>
                <a:srgbClr val="000000"/>
              </a:buClr>
              <a:buSzPts val="1400"/>
              <a:buFont typeface="Arial"/>
              <a:buNone/>
            </a:pPr>
            <a:r>
              <a:rPr i="1" lang="en-US"/>
              <a:t>For example, make sure your child is really comfortable with holding the book the right way and turning the pages before you ask them to start pointing to the words. This might take a couple hours or it might take a couple of weeks, depending on the age and developmental stage of your child. </a:t>
            </a:r>
            <a:endParaRPr/>
          </a:p>
          <a:p>
            <a:pPr indent="-228600" lvl="0" marL="457200" marR="0" rtl="0" algn="l">
              <a:lnSpc>
                <a:spcPct val="100000"/>
              </a:lnSpc>
              <a:spcBef>
                <a:spcPts val="0"/>
              </a:spcBef>
              <a:spcAft>
                <a:spcPts val="0"/>
              </a:spcAft>
              <a:buClr>
                <a:srgbClr val="000000"/>
              </a:buClr>
              <a:buSzPts val="1400"/>
              <a:buFont typeface="Arial"/>
              <a:buNone/>
            </a:pPr>
            <a:r>
              <a:t/>
            </a:r>
            <a:endParaRPr i="1"/>
          </a:p>
          <a:p>
            <a:pPr indent="0" lvl="0" marL="0" marR="0" rtl="0" algn="l">
              <a:lnSpc>
                <a:spcPct val="100000"/>
              </a:lnSpc>
              <a:spcBef>
                <a:spcPts val="0"/>
              </a:spcBef>
              <a:spcAft>
                <a:spcPts val="0"/>
              </a:spcAft>
              <a:buClr>
                <a:srgbClr val="000000"/>
              </a:buClr>
              <a:buSzPts val="1400"/>
              <a:buFont typeface="Arial"/>
              <a:buNone/>
            </a:pPr>
            <a:r>
              <a:rPr i="0" lang="en-US" u="sng"/>
              <a:t>Sample script in Spanish</a:t>
            </a:r>
            <a:endParaRPr/>
          </a:p>
          <a:p>
            <a:pPr indent="0" lvl="0" marL="0" marR="0" rtl="0" algn="l">
              <a:lnSpc>
                <a:spcPct val="100000"/>
              </a:lnSpc>
              <a:spcBef>
                <a:spcPts val="0"/>
              </a:spcBef>
              <a:spcAft>
                <a:spcPts val="0"/>
              </a:spcAft>
              <a:buClr>
                <a:srgbClr val="000000"/>
              </a:buClr>
              <a:buSzPts val="1400"/>
              <a:buFont typeface="Arial"/>
              <a:buNone/>
            </a:pPr>
            <a:r>
              <a:rPr i="1" lang="en-US"/>
              <a:t>A diferencia de otros consejos de lectura, que se hacen todo de una vez, deben de tomar su tiempo con cada paso de “Sea mi ayudante.”</a:t>
            </a:r>
            <a:endParaRPr/>
          </a:p>
          <a:p>
            <a:pPr indent="0" lvl="0" marL="0" marR="0" rtl="0" algn="l">
              <a:lnSpc>
                <a:spcPct val="100000"/>
              </a:lnSpc>
              <a:spcBef>
                <a:spcPts val="0"/>
              </a:spcBef>
              <a:spcAft>
                <a:spcPts val="0"/>
              </a:spcAft>
              <a:buClr>
                <a:srgbClr val="000000"/>
              </a:buClr>
              <a:buSzPts val="1400"/>
              <a:buFont typeface="Arial"/>
              <a:buNone/>
            </a:pPr>
            <a:r>
              <a:rPr i="1" lang="en-US"/>
              <a:t>Por ejemplo, un niño debe de tener confianza asegurando un libro de la manera correcta y volteando las páginas antes de empezar a señalar las</a:t>
            </a:r>
            <a:r>
              <a:rPr lang="en-US"/>
              <a:t> </a:t>
            </a:r>
            <a:r>
              <a:rPr i="1" lang="en-US"/>
              <a:t>palabras. Aprender cada destreza puede requerir algunas horas o algunas semanas. Depende de la edad y el etapa de desarrollo del niño.</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3" name="Shape 1783"/>
        <p:cNvGrpSpPr/>
        <p:nvPr/>
      </p:nvGrpSpPr>
      <p:grpSpPr>
        <a:xfrm>
          <a:off x="0" y="0"/>
          <a:ext cx="0" cy="0"/>
          <a:chOff x="0" y="0"/>
          <a:chExt cx="0" cy="0"/>
        </a:xfrm>
      </p:grpSpPr>
      <p:sp>
        <p:nvSpPr>
          <p:cNvPr id="1784" name="Google Shape;1784;p12:notes"/>
          <p:cNvSpPr/>
          <p:nvPr>
            <p:ph idx="2" type="sldImg"/>
          </p:nvPr>
        </p:nvSpPr>
        <p:spPr>
          <a:xfrm>
            <a:off x="130629" y="105565"/>
            <a:ext cx="20763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5" name="Google Shape;1785;p12: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400"/>
              <a:buFont typeface="Arial"/>
              <a:buNone/>
            </a:pPr>
            <a:r>
              <a:t/>
            </a:r>
            <a:endParaRPr b="1"/>
          </a:p>
          <a:p>
            <a:pPr indent="-317500" lvl="0" marL="457200" rtl="0" algn="l">
              <a:lnSpc>
                <a:spcPct val="100000"/>
              </a:lnSpc>
              <a:spcBef>
                <a:spcPts val="0"/>
              </a:spcBef>
              <a:spcAft>
                <a:spcPts val="0"/>
              </a:spcAft>
              <a:buClr>
                <a:schemeClr val="dk1"/>
              </a:buClr>
              <a:buSzPts val="1400"/>
              <a:buChar char="•"/>
            </a:pPr>
            <a:r>
              <a:rPr b="1" lang="en-US"/>
              <a:t>Use this slide if families’ primary language is not English or they may have specific questions. </a:t>
            </a:r>
            <a:r>
              <a:rPr lang="en-US"/>
              <a:t>Alternatively, if you have talked about accommodations throughout the reading tip explanation you may skip this slide or use it to briefly sum up. </a:t>
            </a:r>
            <a:endParaRPr/>
          </a:p>
          <a:p>
            <a:pPr indent="-317500" lvl="0" marL="457200" rtl="0" algn="l">
              <a:lnSpc>
                <a:spcPct val="100000"/>
              </a:lnSpc>
              <a:spcBef>
                <a:spcPts val="0"/>
              </a:spcBef>
              <a:spcAft>
                <a:spcPts val="0"/>
              </a:spcAft>
              <a:buClr>
                <a:schemeClr val="dk1"/>
              </a:buClr>
              <a:buSzPts val="1400"/>
              <a:buChar char="•"/>
            </a:pPr>
            <a:r>
              <a:rPr b="1" lang="en-US"/>
              <a:t>Explain the tips on the slide</a:t>
            </a:r>
            <a:r>
              <a:rPr lang="en-US"/>
              <a:t>. If you need more detail, see “Ideas to differentiate” in the Workshop Guide.</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0" name="Shape 1790"/>
        <p:cNvGrpSpPr/>
        <p:nvPr/>
      </p:nvGrpSpPr>
      <p:grpSpPr>
        <a:xfrm>
          <a:off x="0" y="0"/>
          <a:ext cx="0" cy="0"/>
          <a:chOff x="0" y="0"/>
          <a:chExt cx="0" cy="0"/>
        </a:xfrm>
      </p:grpSpPr>
      <p:sp>
        <p:nvSpPr>
          <p:cNvPr id="1791" name="Google Shape;1791;p13:notes"/>
          <p:cNvSpPr/>
          <p:nvPr>
            <p:ph idx="2" type="sldImg"/>
          </p:nvPr>
        </p:nvSpPr>
        <p:spPr>
          <a:xfrm>
            <a:off x="130629" y="105565"/>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2" name="Google Shape;1792;p13: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t/>
            </a:r>
            <a:endParaRPr/>
          </a:p>
          <a:p>
            <a:pPr indent="-304800" lvl="0" marL="457200" rtl="0" algn="l">
              <a:lnSpc>
                <a:spcPct val="100000"/>
              </a:lnSpc>
              <a:spcBef>
                <a:spcPts val="0"/>
              </a:spcBef>
              <a:spcAft>
                <a:spcPts val="0"/>
              </a:spcAft>
              <a:buClr>
                <a:schemeClr val="dk1"/>
              </a:buClr>
              <a:buSzPts val="1200"/>
              <a:buFont typeface="Calibri"/>
              <a:buChar char="•"/>
            </a:pPr>
            <a:r>
              <a:rPr lang="en-US"/>
              <a:t>Remind families that the </a:t>
            </a:r>
            <a:r>
              <a:rPr b="1" lang="en-US"/>
              <a:t>at-home reading coach always asks questions! </a:t>
            </a:r>
            <a:endParaRPr/>
          </a:p>
          <a:p>
            <a:pPr indent="-304800" lvl="1" marL="914400" rtl="0" algn="l">
              <a:lnSpc>
                <a:spcPct val="100000"/>
              </a:lnSpc>
              <a:spcBef>
                <a:spcPts val="0"/>
              </a:spcBef>
              <a:spcAft>
                <a:spcPts val="0"/>
              </a:spcAft>
              <a:buClr>
                <a:schemeClr val="dk1"/>
              </a:buClr>
              <a:buSzPts val="1200"/>
              <a:buFont typeface="Calibri"/>
              <a:buChar char="•"/>
            </a:pPr>
            <a:r>
              <a:rPr lang="en-US"/>
              <a:t>The questions you learn today will help you ask questions before your child begins to read on their own so you can help them build important foundational skills.</a:t>
            </a:r>
            <a:endParaRPr/>
          </a:p>
          <a:p>
            <a:pPr indent="-304800" lvl="1" marL="914400" rtl="0" algn="l">
              <a:lnSpc>
                <a:spcPct val="100000"/>
              </a:lnSpc>
              <a:spcBef>
                <a:spcPts val="0"/>
              </a:spcBef>
              <a:spcAft>
                <a:spcPts val="0"/>
              </a:spcAft>
              <a:buClr>
                <a:schemeClr val="dk1"/>
              </a:buClr>
              <a:buSzPts val="1200"/>
              <a:buFont typeface="Calibri"/>
              <a:buChar char="•"/>
            </a:pPr>
            <a:r>
              <a:rPr lang="en-US"/>
              <a:t>► </a:t>
            </a:r>
            <a:r>
              <a:rPr i="1" lang="en-US"/>
              <a:t>For Multilingual families specifically:</a:t>
            </a:r>
            <a:r>
              <a:rPr lang="en-US"/>
              <a:t> Some families may come from a culture where asking questions and “coaching” their child may be an unfamiliar practice. Instead, they may be more used to being directive and having the answers​.</a:t>
            </a:r>
            <a:endParaRPr/>
          </a:p>
          <a:p>
            <a:pPr indent="-304800" lvl="2" marL="1371600" rtl="0" algn="l">
              <a:lnSpc>
                <a:spcPct val="100000"/>
              </a:lnSpc>
              <a:spcBef>
                <a:spcPts val="0"/>
              </a:spcBef>
              <a:spcAft>
                <a:spcPts val="0"/>
              </a:spcAft>
              <a:buClr>
                <a:schemeClr val="dk1"/>
              </a:buClr>
              <a:buSzPts val="1200"/>
              <a:buFont typeface="Calibri"/>
              <a:buChar char="•"/>
            </a:pPr>
            <a:r>
              <a:rPr lang="en-US"/>
              <a:t>Encourage families to keep trying this coaching technique and assure them that the more they do it, the more comfortable it will become. ​</a:t>
            </a:r>
            <a:endParaRPr/>
          </a:p>
          <a:p>
            <a:pPr indent="-304800" lvl="2" marL="1371600" rtl="0" algn="l">
              <a:lnSpc>
                <a:spcPct val="100000"/>
              </a:lnSpc>
              <a:spcBef>
                <a:spcPts val="0"/>
              </a:spcBef>
              <a:spcAft>
                <a:spcPts val="0"/>
              </a:spcAft>
              <a:buClr>
                <a:schemeClr val="dk1"/>
              </a:buClr>
              <a:buSzPts val="1200"/>
              <a:buFont typeface="Calibri"/>
              <a:buChar char="•"/>
            </a:pPr>
            <a:r>
              <a:rPr lang="en-US"/>
              <a:t>Although “parent as expert” and “parent as coach” are equally valid positions, asking questions and encouraging children to find the answer out for themselves instead of telling them an answer can help children internalize the learning in a different way.  </a:t>
            </a:r>
            <a:endParaRPr/>
          </a:p>
          <a:p>
            <a:pPr indent="-304800" lvl="2" marL="1371600" rtl="0" algn="l">
              <a:lnSpc>
                <a:spcPct val="100000"/>
              </a:lnSpc>
              <a:spcBef>
                <a:spcPts val="0"/>
              </a:spcBef>
              <a:spcAft>
                <a:spcPts val="0"/>
              </a:spcAft>
              <a:buClr>
                <a:schemeClr val="dk1"/>
              </a:buClr>
              <a:buSzPts val="1200"/>
              <a:buFont typeface="Calibri"/>
              <a:buChar char="•"/>
            </a:pPr>
            <a:r>
              <a:rPr lang="en-US"/>
              <a:t>This is a good time to remind parents that even though asking questions may not at present be a regular practice for them, this is an opportunity for them to acquire and practice new skills that will help their children. Cultural shifts are usually most effective when they're explicit.​</a:t>
            </a:r>
            <a:endParaRPr/>
          </a:p>
          <a:p>
            <a:pPr indent="-317500" lvl="0" marL="457200" rtl="0" algn="l">
              <a:lnSpc>
                <a:spcPct val="100000"/>
              </a:lnSpc>
              <a:spcBef>
                <a:spcPts val="0"/>
              </a:spcBef>
              <a:spcAft>
                <a:spcPts val="0"/>
              </a:spcAft>
              <a:buClr>
                <a:schemeClr val="dk1"/>
              </a:buClr>
              <a:buSzPts val="1400"/>
              <a:buChar char="•"/>
            </a:pPr>
            <a:r>
              <a:rPr b="1" lang="en-US"/>
              <a:t>Use this slide to ensure that families have some questions they can ask during practice time.</a:t>
            </a:r>
            <a:endParaRPr b="1"/>
          </a:p>
          <a:p>
            <a:pPr indent="-317500" lvl="1" marL="914400" rtl="0" algn="l">
              <a:lnSpc>
                <a:spcPct val="100000"/>
              </a:lnSpc>
              <a:spcBef>
                <a:spcPts val="0"/>
              </a:spcBef>
              <a:spcAft>
                <a:spcPts val="0"/>
              </a:spcAft>
              <a:buClr>
                <a:schemeClr val="dk1"/>
              </a:buClr>
              <a:buSzPts val="1400"/>
              <a:buChar char="•"/>
            </a:pPr>
            <a:r>
              <a:rPr lang="en-US"/>
              <a:t>Ask families to hold up the number of questions they already have written down or are prepared to use. If it looks like the room is prepared, you may skip this slide or ask families to share other questions they have written down throughout the workshop.</a:t>
            </a:r>
            <a:endParaRPr/>
          </a:p>
          <a:p>
            <a:pPr indent="-317500" lvl="1" marL="914400" rtl="0" algn="l">
              <a:lnSpc>
                <a:spcPct val="100000"/>
              </a:lnSpc>
              <a:spcBef>
                <a:spcPts val="0"/>
              </a:spcBef>
              <a:spcAft>
                <a:spcPts val="0"/>
              </a:spcAft>
              <a:buClr>
                <a:schemeClr val="dk1"/>
              </a:buClr>
              <a:buSzPts val="1400"/>
              <a:buChar char="•"/>
            </a:pPr>
            <a:r>
              <a:rPr lang="en-US"/>
              <a:t>Share with families that there are also sample questions on the Reading Tip Sheet.</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u="sng"/>
              <a:t>Sample script</a:t>
            </a:r>
            <a:endParaRPr/>
          </a:p>
          <a:p>
            <a:pPr indent="0" lvl="0" marL="0" rtl="0" algn="l">
              <a:lnSpc>
                <a:spcPct val="100000"/>
              </a:lnSpc>
              <a:spcBef>
                <a:spcPts val="0"/>
              </a:spcBef>
              <a:spcAft>
                <a:spcPts val="0"/>
              </a:spcAft>
              <a:buClr>
                <a:schemeClr val="dk1"/>
              </a:buClr>
              <a:buSzPts val="1100"/>
              <a:buFont typeface="Arial"/>
              <a:buNone/>
            </a:pPr>
            <a:r>
              <a:rPr i="1" lang="en-US"/>
              <a:t>At Springboard, the most important thing we want you to leave with is: to ALWAYS ASK QUESTIONS. You want to ask your child questions to help them think about words and sounds, understand what you’re reading together, and enjoy books and stories. And remember—we can have these playful conversations even without a book! You can work them into your day whenever and wherever—at the grocery store, before bedtime, at bath time, etc.. These questions will help your child practice speaking the language they will soon be reading!</a:t>
            </a:r>
            <a:endParaRPr/>
          </a:p>
          <a:p>
            <a:pPr indent="0" lvl="0" marL="228600" rtl="0" algn="l">
              <a:lnSpc>
                <a:spcPct val="100000"/>
              </a:lnSpc>
              <a:spcBef>
                <a:spcPts val="0"/>
              </a:spcBef>
              <a:spcAft>
                <a:spcPts val="0"/>
              </a:spcAft>
              <a:buClr>
                <a:schemeClr val="dk1"/>
              </a:buClr>
              <a:buSzPts val="1100"/>
              <a:buFont typeface="Arial"/>
              <a:buNone/>
            </a:pPr>
            <a:r>
              <a:t/>
            </a:r>
            <a:endParaRPr i="1"/>
          </a:p>
          <a:p>
            <a:pPr indent="0" lvl="0" marL="0" rtl="0" algn="l">
              <a:lnSpc>
                <a:spcPct val="100000"/>
              </a:lnSpc>
              <a:spcBef>
                <a:spcPts val="0"/>
              </a:spcBef>
              <a:spcAft>
                <a:spcPts val="0"/>
              </a:spcAft>
              <a:buClr>
                <a:schemeClr val="dk1"/>
              </a:buClr>
              <a:buSzPts val="1100"/>
              <a:buFont typeface="Arial"/>
              <a:buNone/>
            </a:pPr>
            <a:r>
              <a:rPr i="1" lang="en-US"/>
              <a:t>Today we’ve learned questions to help your child learn the concepts of print.</a:t>
            </a:r>
            <a:endParaRPr i="1"/>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u="sng"/>
              <a:t>Sample script in Spanish</a:t>
            </a:r>
            <a:endParaRPr/>
          </a:p>
          <a:p>
            <a:pPr indent="0" lvl="0" marL="0" rtl="0" algn="l">
              <a:lnSpc>
                <a:spcPct val="100000"/>
              </a:lnSpc>
              <a:spcBef>
                <a:spcPts val="0"/>
              </a:spcBef>
              <a:spcAft>
                <a:spcPts val="0"/>
              </a:spcAft>
              <a:buClr>
                <a:schemeClr val="dk1"/>
              </a:buClr>
              <a:buSzPts val="1100"/>
              <a:buFont typeface="Arial"/>
              <a:buNone/>
            </a:pPr>
            <a:r>
              <a:rPr i="1" lang="en-US"/>
              <a:t>En Springboard, lo más importante con lo que queremos que se vaya es: QUE SIEMPRE HAGA PREGUNTAS. Quiere hacerle preguntas a su hijo que le hagan pensar en palabras y sonidos, entender lo que están leyendo juntos, y disfrutar libros y cuentos. Y acuérdense – podemos tener estas conversaciones divertidas sin un libro. Puede tenerlas en cualquier momento, en donde sea – en el supermercado, antes de dormir, etc. ¡Las preguntas le ayudarán a su hijo practicar cómo hablar el idioma para poder leer en poco tiempo!</a:t>
            </a:r>
            <a:endParaRPr i="1"/>
          </a:p>
          <a:p>
            <a:pPr indent="0" lvl="0" marL="0" rtl="0" algn="l">
              <a:lnSpc>
                <a:spcPct val="100000"/>
              </a:lnSpc>
              <a:spcBef>
                <a:spcPts val="0"/>
              </a:spcBef>
              <a:spcAft>
                <a:spcPts val="0"/>
              </a:spcAft>
              <a:buClr>
                <a:schemeClr val="dk1"/>
              </a:buClr>
              <a:buSzPts val="1100"/>
              <a:buFont typeface="Arial"/>
              <a:buNone/>
            </a:pPr>
            <a:r>
              <a:t/>
            </a:r>
            <a:endParaRPr i="1"/>
          </a:p>
          <a:p>
            <a:pPr indent="0" lvl="0" marL="0" rtl="0" algn="l">
              <a:lnSpc>
                <a:spcPct val="100000"/>
              </a:lnSpc>
              <a:spcBef>
                <a:spcPts val="0"/>
              </a:spcBef>
              <a:spcAft>
                <a:spcPts val="0"/>
              </a:spcAft>
              <a:buSzPts val="1400"/>
              <a:buNone/>
            </a:pPr>
            <a:r>
              <a:rPr i="1" lang="en-US"/>
              <a:t>Hoy hemos aprendido preguntas para ayudar a su hijo a aprender concepto básico de la lectura. </a:t>
            </a:r>
            <a:endParaRPr/>
          </a:p>
          <a:p>
            <a:pPr indent="0" lvl="0" marL="0" rtl="0" algn="l">
              <a:lnSpc>
                <a:spcPct val="115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i="1"/>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9" name="Shape 1799"/>
        <p:cNvGrpSpPr/>
        <p:nvPr/>
      </p:nvGrpSpPr>
      <p:grpSpPr>
        <a:xfrm>
          <a:off x="0" y="0"/>
          <a:ext cx="0" cy="0"/>
          <a:chOff x="0" y="0"/>
          <a:chExt cx="0" cy="0"/>
        </a:xfrm>
      </p:grpSpPr>
      <p:sp>
        <p:nvSpPr>
          <p:cNvPr id="1800" name="Google Shape;1800;p14: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1" name="Google Shape;1801;p14: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Part 3: Practice time</a:t>
            </a:r>
            <a:endParaRPr b="1"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317500" lvl="0" marL="457200" rtl="0" algn="l">
              <a:lnSpc>
                <a:spcPct val="100000"/>
              </a:lnSpc>
              <a:spcBef>
                <a:spcPts val="0"/>
              </a:spcBef>
              <a:spcAft>
                <a:spcPts val="0"/>
              </a:spcAft>
              <a:buSzPts val="1400"/>
              <a:buChar char="•"/>
            </a:pPr>
            <a:r>
              <a:rPr lang="en-US"/>
              <a:t>Note: Practice time should be most of the remaining time. Leave 10 minutes or so at the end for reflection.</a:t>
            </a:r>
            <a:endParaRPr/>
          </a:p>
          <a:p>
            <a:pPr indent="-317500" lvl="0" marL="457200" rtl="0" algn="l">
              <a:lnSpc>
                <a:spcPct val="100000"/>
              </a:lnSpc>
              <a:spcBef>
                <a:spcPts val="0"/>
              </a:spcBef>
              <a:spcAft>
                <a:spcPts val="0"/>
              </a:spcAft>
              <a:buSzPts val="1400"/>
              <a:buChar char="•"/>
            </a:pPr>
            <a:r>
              <a:rPr b="1" i="0" lang="en-US" sz="1200" u="none" cap="none" strike="noStrike">
                <a:solidFill>
                  <a:schemeClr val="dk1"/>
                </a:solidFill>
                <a:latin typeface="Calibri"/>
                <a:ea typeface="Calibri"/>
                <a:cs typeface="Calibri"/>
                <a:sym typeface="Calibri"/>
              </a:rPr>
              <a:t>Summarize the tip, </a:t>
            </a:r>
            <a:r>
              <a:rPr b="0" i="0" lang="en-US" sz="1200" u="none" cap="none" strike="noStrike">
                <a:solidFill>
                  <a:schemeClr val="dk1"/>
                </a:solidFill>
                <a:latin typeface="Calibri"/>
                <a:ea typeface="Calibri"/>
                <a:cs typeface="Calibri"/>
                <a:sym typeface="Calibri"/>
              </a:rPr>
              <a:t>and remind families to repeat these steps during practice time.</a:t>
            </a:r>
            <a:endParaRPr b="0" i="0" sz="1200" u="none" cap="none" strike="noStrike">
              <a:solidFill>
                <a:schemeClr val="dk1"/>
              </a:solidFill>
              <a:latin typeface="Calibri"/>
              <a:ea typeface="Calibri"/>
              <a:cs typeface="Calibri"/>
              <a:sym typeface="Calibri"/>
            </a:endParaRPr>
          </a:p>
          <a:p>
            <a:pPr indent="-317500" lvl="0" marL="457200" rtl="0" algn="l">
              <a:lnSpc>
                <a:spcPct val="100000"/>
              </a:lnSpc>
              <a:spcBef>
                <a:spcPts val="0"/>
              </a:spcBef>
              <a:spcAft>
                <a:spcPts val="0"/>
              </a:spcAft>
              <a:buClr>
                <a:schemeClr val="dk1"/>
              </a:buClr>
              <a:buSzPts val="1400"/>
              <a:buChar char="•"/>
            </a:pPr>
            <a:r>
              <a:rPr b="1" lang="en-US"/>
              <a:t>Take a moment to explain that you’ll be circulating </a:t>
            </a:r>
            <a:r>
              <a:rPr lang="en-US"/>
              <a:t>around while they practice (to provide 1:1 support and answer any questions).</a:t>
            </a:r>
            <a:endParaRPr/>
          </a:p>
          <a:p>
            <a:pPr indent="-317500" lvl="1" marL="914400" rtl="0" algn="l">
              <a:lnSpc>
                <a:spcPct val="100000"/>
              </a:lnSpc>
              <a:spcBef>
                <a:spcPts val="0"/>
              </a:spcBef>
              <a:spcAft>
                <a:spcPts val="0"/>
              </a:spcAft>
              <a:buSzPts val="1400"/>
              <a:buChar char="•"/>
            </a:pPr>
            <a:r>
              <a:rPr lang="en-US"/>
              <a:t>►Multilingual parents in particular often come with feelings of self-consciousness that can be overcome when they know why they're being observed.</a:t>
            </a:r>
            <a:r>
              <a:rPr b="0" i="0" lang="en-US" sz="1200" u="none" cap="none" strike="noStrike">
                <a:solidFill>
                  <a:schemeClr val="dk1"/>
                </a:solidFill>
                <a:latin typeface="Calibri"/>
                <a:ea typeface="Calibri"/>
                <a:cs typeface="Calibri"/>
                <a:sym typeface="Calibri"/>
              </a:rPr>
              <a:t> </a:t>
            </a:r>
            <a:endParaRPr/>
          </a:p>
          <a:p>
            <a:pPr indent="-317500" lvl="0" marL="457200" rtl="0" algn="l">
              <a:lnSpc>
                <a:spcPct val="100000"/>
              </a:lnSpc>
              <a:spcBef>
                <a:spcPts val="0"/>
              </a:spcBef>
              <a:spcAft>
                <a:spcPts val="0"/>
              </a:spcAft>
              <a:buSzPts val="1400"/>
              <a:buChar char="•"/>
            </a:pPr>
            <a:r>
              <a:rPr b="0" i="0" lang="en-US" sz="1200" u="none" cap="none" strike="noStrike">
                <a:solidFill>
                  <a:schemeClr val="dk1"/>
                </a:solidFill>
                <a:latin typeface="Calibri"/>
                <a:ea typeface="Calibri"/>
                <a:cs typeface="Calibri"/>
                <a:sym typeface="Calibri"/>
              </a:rPr>
              <a:t>Remind families to ask questions as they use the tip.</a:t>
            </a:r>
            <a:endParaRPr/>
          </a:p>
          <a:p>
            <a:pPr indent="-317500" lvl="1" marL="914400" rtl="0" algn="l">
              <a:lnSpc>
                <a:spcPct val="100000"/>
              </a:lnSpc>
              <a:spcBef>
                <a:spcPts val="0"/>
              </a:spcBef>
              <a:spcAft>
                <a:spcPts val="0"/>
              </a:spcAft>
              <a:buSzPts val="1400"/>
              <a:buChar char="•"/>
            </a:pPr>
            <a:r>
              <a:rPr b="0" i="0" lang="en-US" sz="1200" u="none" cap="none" strike="noStrike">
                <a:solidFill>
                  <a:schemeClr val="dk1"/>
                </a:solidFill>
                <a:latin typeface="Calibri"/>
                <a:ea typeface="Calibri"/>
                <a:cs typeface="Calibri"/>
                <a:sym typeface="Calibri"/>
              </a:rPr>
              <a:t>There are also sample questions on the </a:t>
            </a:r>
            <a:r>
              <a:rPr lang="en-US"/>
              <a:t>Reading Tip Sheet</a:t>
            </a:r>
            <a:r>
              <a:rPr b="0" i="0" lang="en-US" sz="1200" u="none" cap="none" strike="noStrike">
                <a:solidFill>
                  <a:schemeClr val="dk1"/>
                </a:solidFill>
                <a:latin typeface="Calibri"/>
                <a:ea typeface="Calibri"/>
                <a:cs typeface="Calibri"/>
                <a:sym typeface="Calibri"/>
              </a:rPr>
              <a:t>.</a:t>
            </a:r>
            <a:endParaRPr/>
          </a:p>
          <a:p>
            <a:pPr indent="-317500" lvl="1" marL="914400" rtl="0" algn="l">
              <a:lnSpc>
                <a:spcPct val="100000"/>
              </a:lnSpc>
              <a:spcBef>
                <a:spcPts val="0"/>
              </a:spcBef>
              <a:spcAft>
                <a:spcPts val="0"/>
              </a:spcAft>
              <a:buSzPts val="1400"/>
              <a:buChar char="•"/>
            </a:pPr>
            <a:r>
              <a:rPr b="0" i="0" lang="en-US" sz="1200" u="none" cap="none" strike="noStrike">
                <a:solidFill>
                  <a:schemeClr val="dk1"/>
                </a:solidFill>
                <a:latin typeface="Calibri"/>
                <a:ea typeface="Calibri"/>
                <a:cs typeface="Calibri"/>
                <a:sym typeface="Calibri"/>
              </a:rPr>
              <a:t>To support families, consider underlining two high leverage questions on the </a:t>
            </a:r>
            <a:r>
              <a:rPr lang="en-US"/>
              <a:t>Reading Tip Sheet</a:t>
            </a:r>
            <a:r>
              <a:rPr b="0" i="0" lang="en-US" sz="1200" u="none" cap="none" strike="noStrike">
                <a:solidFill>
                  <a:schemeClr val="dk1"/>
                </a:solidFill>
                <a:latin typeface="Calibri"/>
                <a:ea typeface="Calibri"/>
                <a:cs typeface="Calibri"/>
                <a:sym typeface="Calibri"/>
              </a:rPr>
              <a:t> a</a:t>
            </a:r>
            <a:r>
              <a:rPr lang="en-US"/>
              <a:t>s you circulate</a:t>
            </a:r>
            <a:r>
              <a:rPr b="0" i="0" lang="en-US" sz="1200" u="none" cap="none" strike="noStrike">
                <a:solidFill>
                  <a:schemeClr val="dk1"/>
                </a:solidFill>
                <a:latin typeface="Calibri"/>
                <a:ea typeface="Calibri"/>
                <a:cs typeface="Calibri"/>
                <a:sym typeface="Calibri"/>
              </a:rPr>
              <a:t>. </a:t>
            </a:r>
            <a:endParaRPr/>
          </a:p>
          <a:p>
            <a:pPr indent="-317500" lvl="0" marL="457200" rtl="0" algn="l">
              <a:lnSpc>
                <a:spcPct val="100000"/>
              </a:lnSpc>
              <a:spcBef>
                <a:spcPts val="0"/>
              </a:spcBef>
              <a:spcAft>
                <a:spcPts val="0"/>
              </a:spcAft>
              <a:buSzPts val="1400"/>
              <a:buChar char="•"/>
            </a:pPr>
            <a:r>
              <a:rPr lang="en-US"/>
              <a:t>Remind families they can always work on their action plan or other strategies during practice time, especially if they have questions or want some help with it.</a:t>
            </a:r>
            <a:endParaRPr/>
          </a:p>
          <a:p>
            <a:pPr indent="-317500" lvl="0" marL="457200" rtl="0" algn="l">
              <a:lnSpc>
                <a:spcPct val="100000"/>
              </a:lnSpc>
              <a:spcBef>
                <a:spcPts val="0"/>
              </a:spcBef>
              <a:spcAft>
                <a:spcPts val="0"/>
              </a:spcAft>
              <a:buSzPts val="1400"/>
              <a:buChar char="•"/>
            </a:pPr>
            <a:r>
              <a:rPr b="1" lang="en-US"/>
              <a:t>Circulate and work with families. </a:t>
            </a:r>
            <a:r>
              <a:rPr lang="en-US"/>
              <a:t>Here are some suggestions:</a:t>
            </a:r>
            <a:endParaRPr/>
          </a:p>
          <a:p>
            <a:pPr indent="-317500" lvl="1" marL="914400" rtl="0" algn="l">
              <a:lnSpc>
                <a:spcPct val="100000"/>
              </a:lnSpc>
              <a:spcBef>
                <a:spcPts val="0"/>
              </a:spcBef>
              <a:spcAft>
                <a:spcPts val="0"/>
              </a:spcAft>
              <a:buSzPts val="1400"/>
              <a:buChar char="•"/>
            </a:pPr>
            <a:r>
              <a:rPr lang="en-US"/>
              <a:t>Walk over to a family. Ask, “Do you have any questions about the reading tip?”</a:t>
            </a:r>
            <a:endParaRPr/>
          </a:p>
          <a:p>
            <a:pPr indent="-317500" lvl="2" marL="1371600" rtl="0" algn="l">
              <a:lnSpc>
                <a:spcPct val="100000"/>
              </a:lnSpc>
              <a:spcBef>
                <a:spcPts val="0"/>
              </a:spcBef>
              <a:spcAft>
                <a:spcPts val="0"/>
              </a:spcAft>
              <a:buSzPts val="1400"/>
              <a:buChar char="•"/>
            </a:pPr>
            <a:r>
              <a:rPr lang="en-US"/>
              <a:t>If yes, answer question.</a:t>
            </a:r>
            <a:endParaRPr/>
          </a:p>
          <a:p>
            <a:pPr indent="-317500" lvl="2" marL="1371600" rtl="0" algn="l">
              <a:lnSpc>
                <a:spcPct val="100000"/>
              </a:lnSpc>
              <a:spcBef>
                <a:spcPts val="0"/>
              </a:spcBef>
              <a:spcAft>
                <a:spcPts val="0"/>
              </a:spcAft>
              <a:buSzPts val="1400"/>
              <a:buChar char="•"/>
            </a:pPr>
            <a:r>
              <a:rPr lang="en-US"/>
              <a:t>If no, say, “May I listen in for a moment?</a:t>
            </a:r>
            <a:endParaRPr/>
          </a:p>
          <a:p>
            <a:pPr indent="-279400" lvl="3" marL="1828800" rtl="0" algn="l">
              <a:lnSpc>
                <a:spcPct val="100000"/>
              </a:lnSpc>
              <a:spcBef>
                <a:spcPts val="0"/>
              </a:spcBef>
              <a:spcAft>
                <a:spcPts val="0"/>
              </a:spcAft>
              <a:buSzPts val="800"/>
              <a:buChar char="●"/>
            </a:pPr>
            <a:r>
              <a:rPr lang="en-US"/>
              <a:t>Listen for a full minute.</a:t>
            </a:r>
            <a:endParaRPr/>
          </a:p>
          <a:p>
            <a:pPr indent="-279400" lvl="3" marL="1828800" rtl="0" algn="l">
              <a:lnSpc>
                <a:spcPct val="100000"/>
              </a:lnSpc>
              <a:spcBef>
                <a:spcPts val="0"/>
              </a:spcBef>
              <a:spcAft>
                <a:spcPts val="0"/>
              </a:spcAft>
              <a:buSzPts val="800"/>
              <a:buChar char="●"/>
            </a:pPr>
            <a:r>
              <a:rPr lang="en-US"/>
              <a:t>Compliment the family on something they did well and then leave them with one suggestion (if needed)</a:t>
            </a:r>
            <a:endParaRPr/>
          </a:p>
          <a:p>
            <a:pPr indent="-317500" lvl="1" marL="914400" rtl="0" algn="l">
              <a:lnSpc>
                <a:spcPct val="100000"/>
              </a:lnSpc>
              <a:spcBef>
                <a:spcPts val="0"/>
              </a:spcBef>
              <a:spcAft>
                <a:spcPts val="0"/>
              </a:spcAft>
              <a:buSzPts val="1400"/>
              <a:buChar char="•"/>
            </a:pPr>
            <a:r>
              <a:rPr lang="en-US"/>
              <a:t>Walk over to a family and ask, “Can I try this reading tip with your child?”</a:t>
            </a:r>
            <a:endParaRPr/>
          </a:p>
          <a:p>
            <a:pPr indent="-317500" lvl="2" marL="1371600" rtl="0" algn="l">
              <a:lnSpc>
                <a:spcPct val="100000"/>
              </a:lnSpc>
              <a:spcBef>
                <a:spcPts val="0"/>
              </a:spcBef>
              <a:spcAft>
                <a:spcPts val="0"/>
              </a:spcAft>
              <a:buSzPts val="1400"/>
              <a:buChar char="•"/>
            </a:pPr>
            <a:r>
              <a:rPr lang="en-US"/>
              <a:t>After you’ve modelled it, ask the adult, “What did you notice me doing?” or say “Did you notice that I…”</a:t>
            </a:r>
            <a:endParaRPr/>
          </a:p>
          <a:p>
            <a:pPr indent="-317500" lvl="1" marL="914400" rtl="0" algn="l">
              <a:lnSpc>
                <a:spcPct val="100000"/>
              </a:lnSpc>
              <a:spcBef>
                <a:spcPts val="0"/>
              </a:spcBef>
              <a:spcAft>
                <a:spcPts val="0"/>
              </a:spcAft>
              <a:buSzPts val="1400"/>
              <a:buChar char="•"/>
            </a:pPr>
            <a:r>
              <a:rPr lang="en-US"/>
              <a:t>Gather “glows”(things that families did that you want to lift up to the group) and “grows” (things families do that you want to stop and correct/clarify for the whole group).</a:t>
            </a:r>
            <a:endParaRPr/>
          </a:p>
          <a:p>
            <a:pPr indent="-317500" lvl="2" marL="1371600" rtl="0" algn="l">
              <a:lnSpc>
                <a:spcPct val="100000"/>
              </a:lnSpc>
              <a:spcBef>
                <a:spcPts val="0"/>
              </a:spcBef>
              <a:spcAft>
                <a:spcPts val="0"/>
              </a:spcAft>
              <a:buSzPts val="1400"/>
              <a:buChar char="•"/>
            </a:pPr>
            <a:r>
              <a:rPr lang="en-US"/>
              <a:t>Share the “glows” and “grows” at 10 mins into practice time or wait until the end.</a:t>
            </a:r>
            <a:endParaRPr/>
          </a:p>
          <a:p>
            <a:pPr indent="-317500" lvl="2" marL="1371600" rtl="0" algn="l">
              <a:lnSpc>
                <a:spcPct val="100000"/>
              </a:lnSpc>
              <a:spcBef>
                <a:spcPts val="0"/>
              </a:spcBef>
              <a:spcAft>
                <a:spcPts val="0"/>
              </a:spcAft>
              <a:buSzPts val="1400"/>
              <a:buChar char="•"/>
            </a:pPr>
            <a:r>
              <a:rPr lang="en-US"/>
              <a:t>Keeps “grows” anonymous, but congratulate specific families on “glows.” </a:t>
            </a:r>
            <a:endParaRPr/>
          </a:p>
          <a:p>
            <a:pPr indent="0" lvl="0" marL="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3" name="Shape 1813"/>
        <p:cNvGrpSpPr/>
        <p:nvPr/>
      </p:nvGrpSpPr>
      <p:grpSpPr>
        <a:xfrm>
          <a:off x="0" y="0"/>
          <a:ext cx="0" cy="0"/>
          <a:chOff x="0" y="0"/>
          <a:chExt cx="0" cy="0"/>
        </a:xfrm>
      </p:grpSpPr>
      <p:sp>
        <p:nvSpPr>
          <p:cNvPr id="1814" name="Google Shape;1814;p15: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Part 4: Reflection &amp; updates </a:t>
            </a:r>
            <a:endParaRPr/>
          </a:p>
          <a:p>
            <a:pPr indent="0" lvl="0" marL="0" rtl="0" algn="l">
              <a:lnSpc>
                <a:spcPct val="100000"/>
              </a:lnSpc>
              <a:spcBef>
                <a:spcPts val="0"/>
              </a:spcBef>
              <a:spcAft>
                <a:spcPts val="0"/>
              </a:spcAft>
              <a:buClr>
                <a:schemeClr val="dk1"/>
              </a:buClr>
              <a:buSzPts val="1400"/>
              <a:buFont typeface="Arial"/>
              <a:buNone/>
            </a:pPr>
            <a:r>
              <a:t/>
            </a:r>
            <a:endParaRPr/>
          </a:p>
          <a:p>
            <a:pPr indent="-304800" lvl="0" marL="457200" rtl="0" algn="l">
              <a:lnSpc>
                <a:spcPct val="100000"/>
              </a:lnSpc>
              <a:spcBef>
                <a:spcPts val="0"/>
              </a:spcBef>
              <a:spcAft>
                <a:spcPts val="0"/>
              </a:spcAft>
              <a:buClr>
                <a:schemeClr val="dk1"/>
              </a:buClr>
              <a:buSzPts val="1200"/>
              <a:buFont typeface="Calibri"/>
              <a:buChar char="•"/>
            </a:pPr>
            <a:r>
              <a:rPr b="1" lang="en-US" sz="1200">
                <a:solidFill>
                  <a:schemeClr val="dk1"/>
                </a:solidFill>
                <a:latin typeface="Calibri"/>
                <a:ea typeface="Calibri"/>
                <a:cs typeface="Calibri"/>
                <a:sym typeface="Calibri"/>
              </a:rPr>
              <a:t>Invite participants to ask questions.</a:t>
            </a:r>
            <a:endParaRPr/>
          </a:p>
          <a:p>
            <a:pPr indent="-304800" lvl="1" marL="9144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Give ample wait time for each question. ​</a:t>
            </a:r>
            <a:endParaRPr/>
          </a:p>
          <a:p>
            <a:pPr indent="-304800" lvl="1" marL="9144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Remind families that when parents talk they make it safe for more hesitant parents to share. It builds community in the classroom. ​</a:t>
            </a:r>
            <a:endParaRPr/>
          </a:p>
          <a:p>
            <a:pPr indent="-304800" lvl="1" marL="9144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Encourage other voices to share.</a:t>
            </a:r>
            <a:endParaRPr/>
          </a:p>
          <a:p>
            <a:pPr indent="-304800" lvl="1" marL="9144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In addition, you could share some “glows” and “grows” you noticed while walking around and supporting families during practice time.</a:t>
            </a:r>
            <a:endParaRPr/>
          </a:p>
          <a:p>
            <a:pPr indent="-304800" lvl="0" marL="457200" rtl="0" algn="l">
              <a:lnSpc>
                <a:spcPct val="100000"/>
              </a:lnSpc>
              <a:spcBef>
                <a:spcPts val="0"/>
              </a:spcBef>
              <a:spcAft>
                <a:spcPts val="0"/>
              </a:spcAft>
              <a:buClr>
                <a:schemeClr val="dk1"/>
              </a:buClr>
              <a:buSzPts val="1200"/>
              <a:buFont typeface="Calibri"/>
              <a:buChar char="•"/>
            </a:pPr>
            <a:r>
              <a:rPr b="1" lang="en-US" sz="1200">
                <a:solidFill>
                  <a:schemeClr val="dk1"/>
                </a:solidFill>
                <a:latin typeface="Calibri"/>
                <a:ea typeface="Calibri"/>
                <a:cs typeface="Calibri"/>
                <a:sym typeface="Calibri"/>
              </a:rPr>
              <a:t>Check in on the goal of </a:t>
            </a:r>
            <a:r>
              <a:rPr b="1" lang="en-US"/>
              <a:t>Family Workshop</a:t>
            </a:r>
            <a:r>
              <a:rPr b="1" lang="en-US" sz="1200">
                <a:solidFill>
                  <a:schemeClr val="dk1"/>
                </a:solidFill>
                <a:latin typeface="Calibri"/>
                <a:ea typeface="Calibri"/>
                <a:cs typeface="Calibri"/>
                <a:sym typeface="Calibri"/>
              </a:rPr>
              <a:t>s.</a:t>
            </a:r>
            <a:r>
              <a:rPr lang="en-US" sz="1200">
                <a:solidFill>
                  <a:schemeClr val="dk1"/>
                </a:solidFill>
                <a:latin typeface="Calibri"/>
                <a:ea typeface="Calibri"/>
                <a:cs typeface="Calibri"/>
                <a:sym typeface="Calibri"/>
              </a:rPr>
              <a:t>​</a:t>
            </a:r>
            <a:endParaRPr/>
          </a:p>
          <a:p>
            <a:pPr indent="-304800" lvl="1" marL="9144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Read “Do you feel ready</a:t>
            </a:r>
            <a:r>
              <a:rPr lang="en-US"/>
              <a:t>…</a:t>
            </a:r>
            <a:r>
              <a:rPr lang="en-US" sz="1200">
                <a:solidFill>
                  <a:schemeClr val="dk1"/>
                </a:solidFill>
                <a:latin typeface="Calibri"/>
                <a:ea typeface="Calibri"/>
                <a:cs typeface="Calibri"/>
                <a:sym typeface="Calibri"/>
              </a:rPr>
              <a:t>”? and wait. Let this question hang and give ample wait time.​</a:t>
            </a:r>
            <a:endParaRPr/>
          </a:p>
          <a:p>
            <a:pPr indent="-304800" lvl="1" marL="914400" rtl="0" algn="l">
              <a:lnSpc>
                <a:spcPct val="100000"/>
              </a:lnSpc>
              <a:spcBef>
                <a:spcPts val="0"/>
              </a:spcBef>
              <a:spcAft>
                <a:spcPts val="0"/>
              </a:spcAft>
              <a:buClr>
                <a:schemeClr val="dk1"/>
              </a:buClr>
              <a:buSzPts val="1200"/>
              <a:buFont typeface="Calibri"/>
              <a:buChar char="•"/>
            </a:pPr>
            <a:r>
              <a:rPr lang="en-US"/>
              <a:t>Invite families who don’t yet feel equipped to do the reading tip on their own to raise their hand (or indicate in a more private way) so you can check in with them personally before they leave the workshop.</a:t>
            </a:r>
            <a:endParaRPr/>
          </a:p>
          <a:p>
            <a:pPr indent="-304800" lvl="1" marL="914400" rtl="0" algn="l">
              <a:lnSpc>
                <a:spcPct val="115000"/>
              </a:lnSpc>
              <a:spcBef>
                <a:spcPts val="0"/>
              </a:spcBef>
              <a:spcAft>
                <a:spcPts val="0"/>
              </a:spcAft>
              <a:buClr>
                <a:schemeClr val="dk1"/>
              </a:buClr>
              <a:buSzPts val="1200"/>
              <a:buFont typeface="Calibri"/>
              <a:buChar char="•"/>
            </a:pPr>
            <a:r>
              <a:rPr lang="en-US"/>
              <a:t>Invite a family volunteer to sum up the steps of the reading tip and share how they will use the reading tip at home.</a:t>
            </a:r>
            <a:endParaRPr/>
          </a:p>
          <a:p>
            <a:pPr indent="-304800" lvl="0" marL="457200" rtl="0" algn="l">
              <a:lnSpc>
                <a:spcPct val="100000"/>
              </a:lnSpc>
              <a:spcBef>
                <a:spcPts val="0"/>
              </a:spcBef>
              <a:spcAft>
                <a:spcPts val="0"/>
              </a:spcAft>
              <a:buClr>
                <a:schemeClr val="dk1"/>
              </a:buClr>
              <a:buSzPts val="1200"/>
              <a:buFont typeface="Calibri"/>
              <a:buChar char="•"/>
            </a:pPr>
            <a:r>
              <a:rPr lang="en-US"/>
              <a:t>If time permits, you may do a </a:t>
            </a:r>
            <a:r>
              <a:rPr b="1" i="1" lang="en-US"/>
              <a:t>whip-around share</a:t>
            </a:r>
            <a:r>
              <a:rPr b="1" lang="en-US"/>
              <a:t>. </a:t>
            </a:r>
            <a:endParaRPr/>
          </a:p>
          <a:p>
            <a:pPr indent="-304800" lvl="1" marL="914400" rtl="0" algn="l">
              <a:lnSpc>
                <a:spcPct val="100000"/>
              </a:lnSpc>
              <a:spcBef>
                <a:spcPts val="0"/>
              </a:spcBef>
              <a:spcAft>
                <a:spcPts val="0"/>
              </a:spcAft>
              <a:buClr>
                <a:schemeClr val="dk1"/>
              </a:buClr>
              <a:buSzPts val="1200"/>
              <a:buFont typeface="Calibri"/>
              <a:buChar char="•"/>
            </a:pPr>
            <a:r>
              <a:rPr lang="en-US"/>
              <a:t>Invite families to each share one thing (in 30 seconds or less). This could be: </a:t>
            </a:r>
            <a:endParaRPr/>
          </a:p>
          <a:p>
            <a:pPr indent="-304800" lvl="2" marL="1371600" rtl="0" algn="l">
              <a:lnSpc>
                <a:spcPct val="100000"/>
              </a:lnSpc>
              <a:spcBef>
                <a:spcPts val="0"/>
              </a:spcBef>
              <a:spcAft>
                <a:spcPts val="0"/>
              </a:spcAft>
              <a:buClr>
                <a:schemeClr val="dk1"/>
              </a:buClr>
              <a:buSzPts val="1200"/>
              <a:buFont typeface="Calibri"/>
              <a:buChar char="•"/>
            </a:pPr>
            <a:r>
              <a:rPr lang="en-US"/>
              <a:t>Something they learned</a:t>
            </a:r>
            <a:endParaRPr/>
          </a:p>
          <a:p>
            <a:pPr indent="-304800" lvl="2" marL="1371600" rtl="0" algn="l">
              <a:lnSpc>
                <a:spcPct val="100000"/>
              </a:lnSpc>
              <a:spcBef>
                <a:spcPts val="0"/>
              </a:spcBef>
              <a:spcAft>
                <a:spcPts val="0"/>
              </a:spcAft>
              <a:buClr>
                <a:schemeClr val="dk1"/>
              </a:buClr>
              <a:buSzPts val="1200"/>
              <a:buFont typeface="Calibri"/>
              <a:buChar char="•"/>
            </a:pPr>
            <a:r>
              <a:rPr lang="en-US"/>
              <a:t>One thing they’re excited to try at home</a:t>
            </a:r>
            <a:endParaRPr/>
          </a:p>
          <a:p>
            <a:pPr indent="-304800" lvl="2" marL="1371600" rtl="0" algn="l">
              <a:lnSpc>
                <a:spcPct val="100000"/>
              </a:lnSpc>
              <a:spcBef>
                <a:spcPts val="0"/>
              </a:spcBef>
              <a:spcAft>
                <a:spcPts val="0"/>
              </a:spcAft>
              <a:buClr>
                <a:schemeClr val="dk1"/>
              </a:buClr>
              <a:buSzPts val="1200"/>
              <a:buFont typeface="Calibri"/>
              <a:buChar char="•"/>
            </a:pPr>
            <a:r>
              <a:rPr lang="en-US"/>
              <a:t>One thing they found challenging about this tip</a:t>
            </a:r>
            <a:endParaRPr/>
          </a:p>
          <a:p>
            <a:pPr indent="-304800" lvl="2" marL="1371600" rtl="0" algn="l">
              <a:lnSpc>
                <a:spcPct val="100000"/>
              </a:lnSpc>
              <a:spcBef>
                <a:spcPts val="0"/>
              </a:spcBef>
              <a:spcAft>
                <a:spcPts val="0"/>
              </a:spcAft>
              <a:buClr>
                <a:schemeClr val="dk1"/>
              </a:buClr>
              <a:buSzPts val="1200"/>
              <a:buFont typeface="Calibri"/>
              <a:buChar char="•"/>
            </a:pPr>
            <a:r>
              <a:rPr lang="en-US"/>
              <a:t>One step they will focus on this week</a:t>
            </a:r>
            <a:endParaRPr/>
          </a:p>
        </p:txBody>
      </p:sp>
      <p:sp>
        <p:nvSpPr>
          <p:cNvPr id="1815" name="Google Shape;1815;p15:notes"/>
          <p:cNvSpPr/>
          <p:nvPr>
            <p:ph idx="2" type="sldImg"/>
          </p:nvPr>
        </p:nvSpPr>
        <p:spPr>
          <a:xfrm>
            <a:off x="130175" y="104775"/>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1" name="Shape 1821"/>
        <p:cNvGrpSpPr/>
        <p:nvPr/>
      </p:nvGrpSpPr>
      <p:grpSpPr>
        <a:xfrm>
          <a:off x="0" y="0"/>
          <a:ext cx="0" cy="0"/>
          <a:chOff x="0" y="0"/>
          <a:chExt cx="0" cy="0"/>
        </a:xfrm>
      </p:grpSpPr>
      <p:sp>
        <p:nvSpPr>
          <p:cNvPr id="1822" name="Google Shape;1822;p16: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a:p>
            <a:pPr indent="-304800" lvl="0" marL="457200" rtl="0" algn="l">
              <a:lnSpc>
                <a:spcPct val="100000"/>
              </a:lnSpc>
              <a:spcBef>
                <a:spcPts val="0"/>
              </a:spcBef>
              <a:spcAft>
                <a:spcPts val="0"/>
              </a:spcAft>
              <a:buClr>
                <a:schemeClr val="dk1"/>
              </a:buClr>
              <a:buSzPts val="1200"/>
              <a:buFont typeface="Calibri"/>
              <a:buChar char="•"/>
            </a:pPr>
            <a:r>
              <a:rPr lang="en-US"/>
              <a:t>Remind families of the </a:t>
            </a:r>
            <a:r>
              <a:rPr b="1" lang="en-US"/>
              <a:t>importance of play </a:t>
            </a:r>
            <a:r>
              <a:rPr lang="en-US"/>
              <a:t>at this age and how playing with words, letters, sounds, books, etc. is the most effective way to build a foundation of reading.</a:t>
            </a:r>
            <a:endParaRPr/>
          </a:p>
          <a:p>
            <a:pPr indent="-304800" lvl="0" marL="457200" rtl="0" algn="l">
              <a:lnSpc>
                <a:spcPct val="100000"/>
              </a:lnSpc>
              <a:spcBef>
                <a:spcPts val="0"/>
              </a:spcBef>
              <a:spcAft>
                <a:spcPts val="0"/>
              </a:spcAft>
              <a:buClr>
                <a:schemeClr val="dk1"/>
              </a:buClr>
              <a:buSzPts val="1200"/>
              <a:buFont typeface="Calibri"/>
              <a:buChar char="•"/>
            </a:pPr>
            <a:r>
              <a:rPr b="1" lang="en-US"/>
              <a:t>Explain how today’s reading tip will help readers develop the skills they need to read well</a:t>
            </a:r>
            <a:r>
              <a:rPr lang="en-US"/>
              <a:t>.</a:t>
            </a:r>
            <a:endParaRPr/>
          </a:p>
          <a:p>
            <a:pPr indent="-228600" lvl="0" marL="45720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u="sng"/>
              <a:t>Sample script</a:t>
            </a:r>
            <a:endParaRPr i="1"/>
          </a:p>
          <a:p>
            <a:pPr indent="0" lvl="0" marL="0" rtl="0" algn="l">
              <a:lnSpc>
                <a:spcPct val="100000"/>
              </a:lnSpc>
              <a:spcBef>
                <a:spcPts val="0"/>
              </a:spcBef>
              <a:spcAft>
                <a:spcPts val="0"/>
              </a:spcAft>
              <a:buSzPts val="1400"/>
              <a:buNone/>
            </a:pPr>
            <a:r>
              <a:rPr i="1" lang="en-US"/>
              <a:t>Remember, our overall goal is to help your child build a foundation of reading. When your child starts to learn how to read, they will need to:</a:t>
            </a:r>
            <a:endParaRPr/>
          </a:p>
          <a:p>
            <a:pPr indent="-279400" lvl="0" marL="457200" rtl="0" algn="l">
              <a:lnSpc>
                <a:spcPct val="100000"/>
              </a:lnSpc>
              <a:spcBef>
                <a:spcPts val="0"/>
              </a:spcBef>
              <a:spcAft>
                <a:spcPts val="0"/>
              </a:spcAft>
              <a:buClr>
                <a:schemeClr val="dk1"/>
              </a:buClr>
              <a:buSzPts val="800"/>
              <a:buFont typeface="Calibri"/>
              <a:buChar char="●"/>
            </a:pPr>
            <a:r>
              <a:rPr i="1" lang="en-US"/>
              <a:t>Be able to figure out the words they are reading. All the fun and playful things we do to help your child learn the sounds in words and to learn new words build toward this skill. Remember, you can do this without a book by just talking and listening to each other.</a:t>
            </a:r>
            <a:endParaRPr/>
          </a:p>
          <a:p>
            <a:pPr indent="-279400" lvl="0" marL="457200" rtl="0" algn="l">
              <a:lnSpc>
                <a:spcPct val="100000"/>
              </a:lnSpc>
              <a:spcBef>
                <a:spcPts val="0"/>
              </a:spcBef>
              <a:spcAft>
                <a:spcPts val="0"/>
              </a:spcAft>
              <a:buClr>
                <a:schemeClr val="dk1"/>
              </a:buClr>
              <a:buSzPts val="800"/>
              <a:buFont typeface="Calibri"/>
              <a:buChar char="●"/>
            </a:pPr>
            <a:r>
              <a:rPr i="1" lang="en-US"/>
              <a:t>Be able to understand the story. All the reading and conversations you have will help your child be able to understand a story on their own. Encouraging their imaginations and ability to tell their own stories will help here, too!</a:t>
            </a:r>
            <a:endParaRPr/>
          </a:p>
          <a:p>
            <a:pPr indent="-279400" lvl="0" marL="457200" rtl="0" algn="l">
              <a:lnSpc>
                <a:spcPct val="100000"/>
              </a:lnSpc>
              <a:spcBef>
                <a:spcPts val="0"/>
              </a:spcBef>
              <a:spcAft>
                <a:spcPts val="0"/>
              </a:spcAft>
              <a:buClr>
                <a:schemeClr val="dk1"/>
              </a:buClr>
              <a:buSzPts val="800"/>
              <a:buFont typeface="Calibri"/>
              <a:buChar char="●"/>
            </a:pPr>
            <a:r>
              <a:rPr i="1" lang="en-US"/>
              <a:t>And of course, we are helping our child learn how to engage and enjoy in a story every time we tell stories or read books.</a:t>
            </a:r>
            <a:endParaRPr/>
          </a:p>
          <a:p>
            <a:pPr indent="-279400" lvl="0" marL="457200" rtl="0" algn="l">
              <a:lnSpc>
                <a:spcPct val="100000"/>
              </a:lnSpc>
              <a:spcBef>
                <a:spcPts val="0"/>
              </a:spcBef>
              <a:spcAft>
                <a:spcPts val="0"/>
              </a:spcAft>
              <a:buClr>
                <a:schemeClr val="dk1"/>
              </a:buClr>
              <a:buSzPts val="800"/>
              <a:buFont typeface="Calibri"/>
              <a:buChar char="●"/>
            </a:pPr>
            <a:r>
              <a:rPr i="1" lang="en-US"/>
              <a:t>Being able to sound like a storyteller is a skill your child will develop a little later.</a:t>
            </a:r>
            <a:endParaRPr/>
          </a:p>
          <a:p>
            <a:pPr indent="-279400" lvl="0" marL="457200" rtl="0" algn="l">
              <a:lnSpc>
                <a:spcPct val="100000"/>
              </a:lnSpc>
              <a:spcBef>
                <a:spcPts val="0"/>
              </a:spcBef>
              <a:spcAft>
                <a:spcPts val="0"/>
              </a:spcAft>
              <a:buClr>
                <a:schemeClr val="dk1"/>
              </a:buClr>
              <a:buSzPts val="800"/>
              <a:buFont typeface="Calibri"/>
              <a:buChar char="●"/>
            </a:pPr>
            <a:r>
              <a:rPr i="1" lang="en-US"/>
              <a:t>Today’s reading tip helps your child understand how a book works-–the first step to engaging with a book on their own!</a:t>
            </a:r>
            <a:endParaRPr/>
          </a:p>
          <a:p>
            <a:pPr indent="-228600" lvl="0" marL="45720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u="sng"/>
              <a:t>Sample script in Spanish</a:t>
            </a:r>
            <a:endParaRPr i="1"/>
          </a:p>
          <a:p>
            <a:pPr indent="0" lvl="0" marL="0" rtl="0" algn="l">
              <a:lnSpc>
                <a:spcPct val="100000"/>
              </a:lnSpc>
              <a:spcBef>
                <a:spcPts val="0"/>
              </a:spcBef>
              <a:spcAft>
                <a:spcPts val="0"/>
              </a:spcAft>
              <a:buSzPts val="1400"/>
              <a:buNone/>
            </a:pPr>
            <a:r>
              <a:rPr i="1" lang="en-US"/>
              <a:t>Recuérdense, nuestra meta en general es ayudarles a sus hijos a construir una base para la lectura. Cuando sus hijos empiezan a leer, tienen que:</a:t>
            </a:r>
            <a:endParaRPr/>
          </a:p>
          <a:p>
            <a:pPr indent="-279400" lvl="0" marL="457200" rtl="0" algn="l">
              <a:lnSpc>
                <a:spcPct val="100000"/>
              </a:lnSpc>
              <a:spcBef>
                <a:spcPts val="0"/>
              </a:spcBef>
              <a:spcAft>
                <a:spcPts val="0"/>
              </a:spcAft>
              <a:buClr>
                <a:schemeClr val="dk1"/>
              </a:buClr>
              <a:buSzPts val="800"/>
              <a:buFont typeface="Calibri"/>
              <a:buChar char="●"/>
            </a:pPr>
            <a:r>
              <a:rPr i="1" lang="en-US"/>
              <a:t>Descifrar las palabras que están leyendo. La diversión y los juegos que hacemos para ayudarles a aprender los sonidos de las palabras y palabras nuevas les lleva a esta destreza. Recuérdense, se puede hacer sin un libro por simplemente hablar juntos y escuchar uno al otro.</a:t>
            </a:r>
            <a:endParaRPr/>
          </a:p>
          <a:p>
            <a:pPr indent="-279400" lvl="0" marL="457200" rtl="0" algn="l">
              <a:lnSpc>
                <a:spcPct val="100000"/>
              </a:lnSpc>
              <a:spcBef>
                <a:spcPts val="0"/>
              </a:spcBef>
              <a:spcAft>
                <a:spcPts val="0"/>
              </a:spcAft>
              <a:buClr>
                <a:schemeClr val="dk1"/>
              </a:buClr>
              <a:buSzPts val="800"/>
              <a:buFont typeface="Calibri"/>
              <a:buChar char="●"/>
            </a:pPr>
            <a:r>
              <a:rPr i="1" lang="en-US"/>
              <a:t>Comprender un cuento. Toda la lectura y las conversaciones que tienen ayudarán a sus hijos para entender el cuento independientemente. Animarlos a usar sus imaginaciones y contar sus propios cuentos les ayudarán con eso también.</a:t>
            </a:r>
            <a:endParaRPr/>
          </a:p>
          <a:p>
            <a:pPr indent="-279400" lvl="0" marL="457200" rtl="0" algn="l">
              <a:lnSpc>
                <a:spcPct val="100000"/>
              </a:lnSpc>
              <a:spcBef>
                <a:spcPts val="0"/>
              </a:spcBef>
              <a:spcAft>
                <a:spcPts val="0"/>
              </a:spcAft>
              <a:buClr>
                <a:schemeClr val="dk1"/>
              </a:buClr>
              <a:buSzPts val="800"/>
              <a:buFont typeface="Calibri"/>
              <a:buChar char="●"/>
            </a:pPr>
            <a:r>
              <a:rPr i="1" lang="en-US"/>
              <a:t>Y, por supuesto, estamos ayudando a nuestros hijos a involucrarse con y disfrutar un cuento cada vez que contamos historias o leemos libros.</a:t>
            </a:r>
            <a:endParaRPr/>
          </a:p>
          <a:p>
            <a:pPr indent="-279400" lvl="0" marL="457200" rtl="0" algn="l">
              <a:lnSpc>
                <a:spcPct val="100000"/>
              </a:lnSpc>
              <a:spcBef>
                <a:spcPts val="0"/>
              </a:spcBef>
              <a:spcAft>
                <a:spcPts val="0"/>
              </a:spcAft>
              <a:buClr>
                <a:schemeClr val="dk1"/>
              </a:buClr>
              <a:buSzPts val="800"/>
              <a:buFont typeface="Calibri"/>
              <a:buChar char="●"/>
            </a:pPr>
            <a:r>
              <a:rPr i="1" lang="en-US"/>
              <a:t>La destreza de sonar como un cuentista es una habilidad que su hijos desarrollarán cuando sean más grandes.</a:t>
            </a:r>
            <a:endParaRPr/>
          </a:p>
          <a:p>
            <a:pPr indent="-279400" lvl="0" marL="457200" rtl="0" algn="l">
              <a:lnSpc>
                <a:spcPct val="100000"/>
              </a:lnSpc>
              <a:spcBef>
                <a:spcPts val="0"/>
              </a:spcBef>
              <a:spcAft>
                <a:spcPts val="0"/>
              </a:spcAft>
              <a:buClr>
                <a:schemeClr val="dk1"/>
              </a:buClr>
              <a:buSzPts val="800"/>
              <a:buFont typeface="Calibri"/>
              <a:buChar char="●"/>
            </a:pPr>
            <a:r>
              <a:rPr i="1" lang="en-US"/>
              <a:t>El consejo de lectura de hoy les ayudarán a sus hijos para entender como un libro funciona – el primer paso de involucrarse con un libro independientemente.  </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400"/>
              <a:buNone/>
            </a:pPr>
            <a:br>
              <a:rPr b="0" lang="en-US"/>
            </a:br>
            <a:endParaRPr/>
          </a:p>
          <a:p>
            <a:pPr indent="-228600" lvl="0" marL="45720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400"/>
              <a:buNone/>
            </a:pPr>
            <a:r>
              <a:t/>
            </a:r>
            <a:endParaRPr/>
          </a:p>
        </p:txBody>
      </p:sp>
      <p:sp>
        <p:nvSpPr>
          <p:cNvPr id="1823" name="Google Shape;1823;p16:notes"/>
          <p:cNvSpPr/>
          <p:nvPr>
            <p:ph idx="2" type="sldImg"/>
          </p:nvPr>
        </p:nvSpPr>
        <p:spPr>
          <a:xfrm>
            <a:off x="3533775" y="138113"/>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8" name="Shape 1828"/>
        <p:cNvGrpSpPr/>
        <p:nvPr/>
      </p:nvGrpSpPr>
      <p:grpSpPr>
        <a:xfrm>
          <a:off x="0" y="0"/>
          <a:ext cx="0" cy="0"/>
          <a:chOff x="0" y="0"/>
          <a:chExt cx="0" cy="0"/>
        </a:xfrm>
      </p:grpSpPr>
      <p:sp>
        <p:nvSpPr>
          <p:cNvPr id="1829" name="Google Shape;1829;p17: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400"/>
              <a:buFont typeface="Arial"/>
              <a:buNone/>
            </a:pPr>
            <a:r>
              <a:t/>
            </a:r>
            <a:endParaRPr/>
          </a:p>
          <a:p>
            <a:pPr indent="-304800" lvl="0" marL="4572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Invite families to </a:t>
            </a:r>
            <a:r>
              <a:rPr b="1" i="0" lang="en-US" sz="1200" u="none" cap="none" strike="noStrike">
                <a:solidFill>
                  <a:schemeClr val="dk1"/>
                </a:solidFill>
                <a:latin typeface="Calibri"/>
                <a:ea typeface="Calibri"/>
                <a:cs typeface="Calibri"/>
                <a:sym typeface="Calibri"/>
              </a:rPr>
              <a:t>make a reading plan for the upcoming week.</a:t>
            </a:r>
            <a:endParaRPr/>
          </a:p>
          <a:p>
            <a:pPr indent="-304800" lvl="1" marL="9144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Remind families that readers need “reading together” time and “reading alone” time.</a:t>
            </a:r>
            <a:endParaRPr/>
          </a:p>
          <a:p>
            <a:pPr indent="-304800" lvl="1" marL="9144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Remind families that reading in workshops counts as “reading together time” and they should log it (if </a:t>
            </a:r>
            <a:r>
              <a:rPr lang="en-US"/>
              <a:t>applicable)</a:t>
            </a:r>
            <a:r>
              <a:rPr b="0" i="0" lang="en-US" sz="1200" u="none" cap="none" strike="noStrike">
                <a:solidFill>
                  <a:schemeClr val="dk1"/>
                </a:solidFill>
                <a:latin typeface="Calibri"/>
                <a:ea typeface="Calibri"/>
                <a:cs typeface="Calibri"/>
                <a:sym typeface="Calibri"/>
              </a:rPr>
              <a:t>.</a:t>
            </a:r>
            <a:endParaRPr/>
          </a:p>
          <a:p>
            <a:pPr indent="-317500" lvl="0" marL="457200" rtl="0" algn="l">
              <a:lnSpc>
                <a:spcPct val="100000"/>
              </a:lnSpc>
              <a:spcBef>
                <a:spcPts val="0"/>
              </a:spcBef>
              <a:spcAft>
                <a:spcPts val="0"/>
              </a:spcAft>
              <a:buSzPts val="1400"/>
              <a:buChar char="•"/>
            </a:pPr>
            <a:r>
              <a:rPr b="1" lang="en-US"/>
              <a:t>Invite families to give you feedback </a:t>
            </a:r>
            <a:r>
              <a:rPr lang="en-US"/>
              <a:t>so that you can facilitate a workshop that works for them!</a:t>
            </a:r>
            <a:endParaRPr/>
          </a:p>
          <a:p>
            <a:pPr indent="-317500" lvl="1" marL="914400" rtl="0" algn="l">
              <a:lnSpc>
                <a:spcPct val="100000"/>
              </a:lnSpc>
              <a:spcBef>
                <a:spcPts val="0"/>
              </a:spcBef>
              <a:spcAft>
                <a:spcPts val="0"/>
              </a:spcAft>
              <a:buSzPts val="1400"/>
              <a:buChar char="•"/>
            </a:pPr>
            <a:r>
              <a:rPr b="0" i="0" lang="en-US" sz="1200" u="none" cap="none" strike="noStrike">
                <a:solidFill>
                  <a:schemeClr val="dk1"/>
                </a:solidFill>
                <a:latin typeface="Calibri"/>
                <a:ea typeface="Calibri"/>
                <a:cs typeface="Calibri"/>
                <a:sym typeface="Calibri"/>
              </a:rPr>
              <a:t>Families can use the printed feedback form (if available) or a digital feedb</a:t>
            </a:r>
            <a:r>
              <a:rPr lang="en-US"/>
              <a:t>ack form.</a:t>
            </a:r>
            <a:endParaRPr/>
          </a:p>
          <a:p>
            <a:pPr indent="-317500" lvl="1" marL="914400" rtl="0" algn="l">
              <a:lnSpc>
                <a:spcPct val="100000"/>
              </a:lnSpc>
              <a:spcBef>
                <a:spcPts val="0"/>
              </a:spcBef>
              <a:spcAft>
                <a:spcPts val="0"/>
              </a:spcAft>
              <a:buSzPts val="1400"/>
              <a:buChar char="•"/>
            </a:pPr>
            <a:r>
              <a:rPr lang="en-US"/>
              <a:t>Invite families to give you more informal feedback. This could look like a thumbs up if they liked the reading tip or writing one thing they hope for the next workshop.</a:t>
            </a:r>
            <a:endParaRPr/>
          </a:p>
          <a:p>
            <a:pPr indent="-317500" lvl="0" marL="457200" rtl="0" algn="l">
              <a:lnSpc>
                <a:spcPct val="100000"/>
              </a:lnSpc>
              <a:spcBef>
                <a:spcPts val="0"/>
              </a:spcBef>
              <a:spcAft>
                <a:spcPts val="0"/>
              </a:spcAft>
              <a:buSzPts val="1400"/>
              <a:buFont typeface="Arial"/>
              <a:buChar char="•"/>
            </a:pPr>
            <a:r>
              <a:rPr lang="en-US"/>
              <a:t>Use this time to meet individually with families as needed.</a:t>
            </a:r>
            <a:endParaRPr/>
          </a:p>
          <a:p>
            <a:pPr indent="-228600" lvl="0" marL="457200" rtl="0" algn="l">
              <a:lnSpc>
                <a:spcPct val="100000"/>
              </a:lnSpc>
              <a:spcBef>
                <a:spcPts val="0"/>
              </a:spcBef>
              <a:spcAft>
                <a:spcPts val="0"/>
              </a:spcAft>
              <a:buSzPts val="1400"/>
              <a:buNone/>
            </a:pPr>
            <a:r>
              <a:rPr lang="en-US"/>
              <a:t> </a:t>
            </a:r>
            <a:endParaRPr/>
          </a:p>
          <a:p>
            <a:pPr indent="0" lvl="0" marL="0" rtl="0" algn="l">
              <a:lnSpc>
                <a:spcPct val="100000"/>
              </a:lnSpc>
              <a:spcBef>
                <a:spcPts val="0"/>
              </a:spcBef>
              <a:spcAft>
                <a:spcPts val="0"/>
              </a:spcAft>
              <a:buSzPts val="1400"/>
              <a:buNone/>
            </a:pPr>
            <a:r>
              <a:rPr lang="en-US" u="sng"/>
              <a:t>Sample script</a:t>
            </a:r>
            <a:endParaRPr/>
          </a:p>
          <a:p>
            <a:pPr indent="0" lvl="0" marL="0" rtl="0" algn="l">
              <a:lnSpc>
                <a:spcPct val="100000"/>
              </a:lnSpc>
              <a:spcBef>
                <a:spcPts val="0"/>
              </a:spcBef>
              <a:spcAft>
                <a:spcPts val="0"/>
              </a:spcAft>
              <a:buSzPts val="1400"/>
              <a:buNone/>
            </a:pPr>
            <a:r>
              <a:rPr i="1" lang="en-US"/>
              <a:t>And finally, I want to make sure I’m hosting a Family Workshop that works for you. Every workshop, you’ll have a chance to give me feedback, and I promise you that I will read it and do my best to incorporate it. Will you fill out the survey before you leave? If you’d rather talk about your suggestions, instead of writing them down, let me know. Thanks and see you at the next workshop!</a:t>
            </a:r>
            <a:endParaRPr i="1"/>
          </a:p>
          <a:p>
            <a:pPr indent="-228600" lvl="0" marL="457200" rtl="0" algn="l">
              <a:lnSpc>
                <a:spcPct val="100000"/>
              </a:lnSpc>
              <a:spcBef>
                <a:spcPts val="0"/>
              </a:spcBef>
              <a:spcAft>
                <a:spcPts val="0"/>
              </a:spcAft>
              <a:buSzPts val="1400"/>
              <a:buNone/>
            </a:pPr>
            <a:r>
              <a:t/>
            </a:r>
            <a:endParaRPr i="1"/>
          </a:p>
          <a:p>
            <a:pPr indent="0" lvl="0" marL="0" rtl="0" algn="l">
              <a:lnSpc>
                <a:spcPct val="100000"/>
              </a:lnSpc>
              <a:spcBef>
                <a:spcPts val="0"/>
              </a:spcBef>
              <a:spcAft>
                <a:spcPts val="0"/>
              </a:spcAft>
              <a:buSzPts val="1400"/>
              <a:buNone/>
            </a:pPr>
            <a:r>
              <a:rPr lang="en-US" u="sng"/>
              <a:t>Sample script in Spanish</a:t>
            </a:r>
            <a:endParaRPr i="1"/>
          </a:p>
          <a:p>
            <a:pPr indent="0" lvl="0" marL="0" rtl="0" algn="l">
              <a:lnSpc>
                <a:spcPct val="100000"/>
              </a:lnSpc>
              <a:spcBef>
                <a:spcPts val="0"/>
              </a:spcBef>
              <a:spcAft>
                <a:spcPts val="0"/>
              </a:spcAft>
              <a:buSzPts val="1400"/>
              <a:buNone/>
            </a:pPr>
            <a:r>
              <a:rPr i="1" lang="en-US"/>
              <a:t>Para cerrar, quiero asegurar que estoy dando un taller de familia que les sirve a ustedes. En cada taller, tendrán la oportunidad de proveer comentarios. Yo les prometo que los voy a leer y voy a hacer mi mejor esfuerzo para incorporar los consejos en el próximo taller. ¿Pueden contestar el sondeo antes de irse? Si prefieren platicar sobre sus ideas, en vez de escribirlas, avísenme. ¡Gracias y nos veremos en el próximo taller!</a:t>
            </a:r>
            <a:endParaRPr i="1"/>
          </a:p>
          <a:p>
            <a:pPr indent="-228600" lvl="0" marL="457200" rtl="0" algn="l">
              <a:lnSpc>
                <a:spcPct val="100000"/>
              </a:lnSpc>
              <a:spcBef>
                <a:spcPts val="0"/>
              </a:spcBef>
              <a:spcAft>
                <a:spcPts val="0"/>
              </a:spcAft>
              <a:buSzPts val="1400"/>
              <a:buNone/>
            </a:pPr>
            <a:r>
              <a:t/>
            </a:r>
            <a:endParaRPr i="1"/>
          </a:p>
          <a:p>
            <a:pPr indent="-228600" lvl="0" marL="457200" rtl="0" algn="l">
              <a:lnSpc>
                <a:spcPct val="100000"/>
              </a:lnSpc>
              <a:spcBef>
                <a:spcPts val="0"/>
              </a:spcBef>
              <a:spcAft>
                <a:spcPts val="0"/>
              </a:spcAft>
              <a:buSzPts val="1400"/>
              <a:buNone/>
            </a:pPr>
            <a:r>
              <a:t/>
            </a:r>
            <a:endParaRPr/>
          </a:p>
        </p:txBody>
      </p:sp>
      <p:sp>
        <p:nvSpPr>
          <p:cNvPr id="1830" name="Google Shape;1830;p17:notes"/>
          <p:cNvSpPr/>
          <p:nvPr>
            <p:ph idx="2" type="sldImg"/>
          </p:nvPr>
        </p:nvSpPr>
        <p:spPr>
          <a:xfrm>
            <a:off x="130175" y="104775"/>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0" name="Shape 1680"/>
        <p:cNvGrpSpPr/>
        <p:nvPr/>
      </p:nvGrpSpPr>
      <p:grpSpPr>
        <a:xfrm>
          <a:off x="0" y="0"/>
          <a:ext cx="0" cy="0"/>
          <a:chOff x="0" y="0"/>
          <a:chExt cx="0" cy="0"/>
        </a:xfrm>
      </p:grpSpPr>
      <p:sp>
        <p:nvSpPr>
          <p:cNvPr id="1681" name="Google Shape;1681;p2: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Part 1: Welcome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317500" lvl="0" marL="457200" rtl="0" algn="l">
              <a:lnSpc>
                <a:spcPct val="100000"/>
              </a:lnSpc>
              <a:spcBef>
                <a:spcPts val="0"/>
              </a:spcBef>
              <a:spcAft>
                <a:spcPts val="0"/>
              </a:spcAft>
              <a:buSzPts val="1400"/>
              <a:buChar char="•"/>
            </a:pPr>
            <a:r>
              <a:rPr b="1" lang="en-US"/>
              <a:t>Formally welcome families, </a:t>
            </a:r>
            <a:r>
              <a:rPr lang="en-US"/>
              <a:t>and tell them the title of today’s workshop. Do not go into specific steps of the reading tip at this point. </a:t>
            </a:r>
            <a:endParaRPr/>
          </a:p>
          <a:p>
            <a:pPr indent="-317500" lvl="0" marL="457200" rtl="0" algn="l">
              <a:lnSpc>
                <a:spcPct val="100000"/>
              </a:lnSpc>
              <a:spcBef>
                <a:spcPts val="0"/>
              </a:spcBef>
              <a:spcAft>
                <a:spcPts val="0"/>
              </a:spcAft>
              <a:buSzPts val="1400"/>
              <a:buChar char="•"/>
            </a:pPr>
            <a:r>
              <a:rPr lang="en-US"/>
              <a:t>Ensure families have the materials they need and are sitting with their children.</a:t>
            </a:r>
            <a:endParaRPr/>
          </a:p>
          <a:p>
            <a:pPr indent="-228600" lvl="0" marL="457200" marR="0" rtl="0" algn="l">
              <a:lnSpc>
                <a:spcPct val="100000"/>
              </a:lnSpc>
              <a:spcBef>
                <a:spcPts val="0"/>
              </a:spcBef>
              <a:spcAft>
                <a:spcPts val="0"/>
              </a:spcAft>
              <a:buSzPts val="1400"/>
              <a:buNone/>
            </a:pPr>
            <a:r>
              <a:t/>
            </a:r>
            <a:endParaRPr/>
          </a:p>
        </p:txBody>
      </p:sp>
      <p:sp>
        <p:nvSpPr>
          <p:cNvPr id="1682" name="Google Shape;1682;p2: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5" name="Shape 1685"/>
        <p:cNvGrpSpPr/>
        <p:nvPr/>
      </p:nvGrpSpPr>
      <p:grpSpPr>
        <a:xfrm>
          <a:off x="0" y="0"/>
          <a:ext cx="0" cy="0"/>
          <a:chOff x="0" y="0"/>
          <a:chExt cx="0" cy="0"/>
        </a:xfrm>
      </p:grpSpPr>
      <p:sp>
        <p:nvSpPr>
          <p:cNvPr id="1686" name="Google Shape;1686;p3: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 </a:t>
            </a:r>
            <a:endParaRPr/>
          </a:p>
          <a:p>
            <a:pPr indent="-317500" lvl="0" marL="457200" rtl="0" algn="l">
              <a:lnSpc>
                <a:spcPct val="100000"/>
              </a:lnSpc>
              <a:spcBef>
                <a:spcPts val="0"/>
              </a:spcBef>
              <a:spcAft>
                <a:spcPts val="0"/>
              </a:spcAft>
              <a:buSzPts val="1400"/>
              <a:buChar char="•"/>
            </a:pPr>
            <a:r>
              <a:rPr b="1" lang="en-US"/>
              <a:t>Provide an overview of what families </a:t>
            </a:r>
            <a:r>
              <a:rPr lang="en-US"/>
              <a:t>will be doing today (and at every Family Workshop).</a:t>
            </a:r>
            <a:endParaRPr/>
          </a:p>
          <a:p>
            <a:pPr indent="-317500" lvl="1" marL="914400" rtl="0" algn="l">
              <a:lnSpc>
                <a:spcPct val="100000"/>
              </a:lnSpc>
              <a:spcBef>
                <a:spcPts val="0"/>
              </a:spcBef>
              <a:spcAft>
                <a:spcPts val="0"/>
              </a:spcAft>
              <a:buSzPts val="1400"/>
              <a:buChar char="•"/>
            </a:pPr>
            <a:r>
              <a:rPr lang="en-US"/>
              <a:t>If this is the first or second Family Workshop in a series, explain that the icons for each of the four parts of the Family Workshop also run along the bottom of slides. ​ </a:t>
            </a:r>
            <a:endParaRPr/>
          </a:p>
          <a:p>
            <a:pPr indent="0" lvl="0" marL="0" rtl="0" algn="l">
              <a:lnSpc>
                <a:spcPct val="100000"/>
              </a:lnSpc>
              <a:spcBef>
                <a:spcPts val="0"/>
              </a:spcBef>
              <a:spcAft>
                <a:spcPts val="0"/>
              </a:spcAft>
              <a:buSzPts val="1400"/>
              <a:buFont typeface="Calibri"/>
              <a:buNone/>
            </a:pPr>
            <a:r>
              <a:t/>
            </a:r>
            <a:endParaRPr u="sng"/>
          </a:p>
          <a:p>
            <a:pPr indent="0" lvl="0" marL="0" rtl="0" algn="l">
              <a:lnSpc>
                <a:spcPct val="100000"/>
              </a:lnSpc>
              <a:spcBef>
                <a:spcPts val="0"/>
              </a:spcBef>
              <a:spcAft>
                <a:spcPts val="0"/>
              </a:spcAft>
              <a:buClr>
                <a:schemeClr val="dk1"/>
              </a:buClr>
              <a:buSzPts val="1400"/>
              <a:buFont typeface="Calibri"/>
              <a:buNone/>
            </a:pPr>
            <a:r>
              <a:rPr lang="en-US" u="sng"/>
              <a:t>Sample script</a:t>
            </a:r>
            <a:endParaRPr/>
          </a:p>
          <a:p>
            <a:pPr indent="0" lvl="0" marL="0" rtl="0" algn="l">
              <a:lnSpc>
                <a:spcPct val="100000"/>
              </a:lnSpc>
              <a:spcBef>
                <a:spcPts val="0"/>
              </a:spcBef>
              <a:spcAft>
                <a:spcPts val="0"/>
              </a:spcAft>
              <a:buClr>
                <a:schemeClr val="dk1"/>
              </a:buClr>
              <a:buSzPts val="1400"/>
              <a:buFont typeface="Calibri"/>
              <a:buNone/>
            </a:pPr>
            <a:r>
              <a:rPr i="1" lang="en-US"/>
              <a:t>Here is our plan for today. You can see each part of our agenda has an icon </a:t>
            </a:r>
            <a:r>
              <a:rPr lang="en-US"/>
              <a:t>[point to the icons]</a:t>
            </a:r>
            <a:r>
              <a:rPr i="1" lang="en-US"/>
              <a:t>. You can also find each icon along the bottom of each slide  </a:t>
            </a:r>
            <a:r>
              <a:rPr lang="en-US"/>
              <a:t>[point to bottom] </a:t>
            </a:r>
            <a:r>
              <a:rPr i="1" lang="en-US"/>
              <a:t>so you can see where we are in the agenda. First, we’ll review a couple of things, then we’ll get right to the reading tip. Most of our time will be spent on practice time so we can all try out the reading tip. Then we’ll reflect and talk about some updates.</a:t>
            </a:r>
            <a:endParaRPr/>
          </a:p>
          <a:p>
            <a:pPr indent="0" lvl="0" marL="0" rtl="0" algn="l">
              <a:lnSpc>
                <a:spcPct val="100000"/>
              </a:lnSpc>
              <a:spcBef>
                <a:spcPts val="0"/>
              </a:spcBef>
              <a:spcAft>
                <a:spcPts val="0"/>
              </a:spcAft>
              <a:buClr>
                <a:schemeClr val="dk1"/>
              </a:buClr>
              <a:buSzPts val="1400"/>
              <a:buFont typeface="Calibri"/>
              <a:buNone/>
            </a:pPr>
            <a:r>
              <a:rPr i="1" lang="en-US"/>
              <a:t> </a:t>
            </a:r>
            <a:endParaRPr i="1"/>
          </a:p>
          <a:p>
            <a:pPr indent="0" lvl="0" marL="0" rtl="0" algn="l">
              <a:lnSpc>
                <a:spcPct val="100000"/>
              </a:lnSpc>
              <a:spcBef>
                <a:spcPts val="0"/>
              </a:spcBef>
              <a:spcAft>
                <a:spcPts val="0"/>
              </a:spcAft>
              <a:buClr>
                <a:schemeClr val="dk1"/>
              </a:buClr>
              <a:buSzPts val="1400"/>
              <a:buFont typeface="Calibri"/>
              <a:buNone/>
            </a:pPr>
            <a:r>
              <a:rPr i="1" lang="en-US"/>
              <a:t>Please speak up with questions, concerns, or anything you’d like to share. We’re here together for one hour, and need to maximize the time. Every child learns to read in a different way, but putting our heads together helps our shared cause: to give kids a reading boost and cultivate a the joy of reading.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100"/>
              <a:buFont typeface="Arial"/>
              <a:buNone/>
            </a:pPr>
            <a:r>
              <a:rPr lang="en-US" u="sng"/>
              <a:t>Sample script in Spanish</a:t>
            </a:r>
            <a:endParaRPr u="sng"/>
          </a:p>
          <a:p>
            <a:pPr indent="0" lvl="0" marL="0" rtl="0" algn="l">
              <a:lnSpc>
                <a:spcPct val="100000"/>
              </a:lnSpc>
              <a:spcBef>
                <a:spcPts val="0"/>
              </a:spcBef>
              <a:spcAft>
                <a:spcPts val="0"/>
              </a:spcAft>
              <a:buClr>
                <a:schemeClr val="dk1"/>
              </a:buClr>
              <a:buSzPts val="1100"/>
              <a:buFont typeface="Arial"/>
              <a:buNone/>
            </a:pPr>
            <a:r>
              <a:rPr i="1" lang="en-US"/>
              <a:t>Aquí tenemos el plan para hoy. Se puede ver que cada parte de la agenda tiene un ícono </a:t>
            </a:r>
            <a:r>
              <a:rPr lang="en-US"/>
              <a:t>[point to the icons]. </a:t>
            </a:r>
            <a:r>
              <a:rPr i="1" lang="en-US"/>
              <a:t>También se encuentran en el final de cada diapositiva </a:t>
            </a:r>
            <a:r>
              <a:rPr lang="en-US"/>
              <a:t>[point to bottom] </a:t>
            </a:r>
            <a:r>
              <a:rPr i="1" lang="en-US"/>
              <a:t>para que puedan saber en qué parte estamos. Primero, vamos a repasar algunas cosas. Luego vamos a empezar con el consejo de la lectura. La mayoría del tiempo vamos a pasar aquí, en la práctica, para probar el consejo de la lectura juntos. Luego, vamos a reflexionar y hablar sobre algunas novedades.</a:t>
            </a:r>
            <a:endParaRPr i="1"/>
          </a:p>
          <a:p>
            <a:pPr indent="0" lvl="0" marL="0" rtl="0" algn="l">
              <a:lnSpc>
                <a:spcPct val="100000"/>
              </a:lnSpc>
              <a:spcBef>
                <a:spcPts val="0"/>
              </a:spcBef>
              <a:spcAft>
                <a:spcPts val="0"/>
              </a:spcAft>
              <a:buClr>
                <a:schemeClr val="dk1"/>
              </a:buClr>
              <a:buSzPts val="1100"/>
              <a:buFont typeface="Arial"/>
              <a:buNone/>
            </a:pPr>
            <a:r>
              <a:rPr lang="en-US"/>
              <a:t> </a:t>
            </a:r>
            <a:endParaRPr/>
          </a:p>
          <a:p>
            <a:pPr indent="0" lvl="0" marL="0" rtl="0" algn="l">
              <a:lnSpc>
                <a:spcPct val="100000"/>
              </a:lnSpc>
              <a:spcBef>
                <a:spcPts val="0"/>
              </a:spcBef>
              <a:spcAft>
                <a:spcPts val="0"/>
              </a:spcAft>
              <a:buClr>
                <a:schemeClr val="dk1"/>
              </a:buClr>
              <a:buSzPts val="1100"/>
              <a:buFont typeface="Arial"/>
              <a:buNone/>
            </a:pPr>
            <a:r>
              <a:rPr i="1" lang="en-US"/>
              <a:t>En cualquier momento, pueden hacer preguntas, compartir preocupaciones, o cualquier otra cosa que quieren compartir. Vamos a estar juntos por una hora y queremos aprovechar del tiempo que tenemos. Cada niño aprende a leer de una manera diferente. Estamos aquí para trabajar en la misma causa: ayudarles a los niños a mejorar en la lectura y llegar a disfrutarla.</a:t>
            </a:r>
            <a:endParaRPr i="1"/>
          </a:p>
          <a:p>
            <a:pPr indent="-228600" lvl="0" marL="457200" rtl="0" algn="l">
              <a:lnSpc>
                <a:spcPct val="100000"/>
              </a:lnSpc>
              <a:spcBef>
                <a:spcPts val="0"/>
              </a:spcBef>
              <a:spcAft>
                <a:spcPts val="0"/>
              </a:spcAft>
              <a:buSzPts val="1400"/>
              <a:buNone/>
            </a:pPr>
            <a:r>
              <a:t/>
            </a:r>
            <a:endParaRPr/>
          </a:p>
        </p:txBody>
      </p:sp>
      <p:sp>
        <p:nvSpPr>
          <p:cNvPr id="1687" name="Google Shape;1687;p3:notes"/>
          <p:cNvSpPr/>
          <p:nvPr>
            <p:ph idx="2" type="sldImg"/>
          </p:nvPr>
        </p:nvSpPr>
        <p:spPr>
          <a:xfrm>
            <a:off x="130175" y="104775"/>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9" name="Shape 1699"/>
        <p:cNvGrpSpPr/>
        <p:nvPr/>
      </p:nvGrpSpPr>
      <p:grpSpPr>
        <a:xfrm>
          <a:off x="0" y="0"/>
          <a:ext cx="0" cy="0"/>
          <a:chOff x="0" y="0"/>
          <a:chExt cx="0" cy="0"/>
        </a:xfrm>
      </p:grpSpPr>
      <p:sp>
        <p:nvSpPr>
          <p:cNvPr id="1700" name="Google Shape;1700;p5: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a:p>
            <a:pPr indent="-304800" lvl="0" marL="457200" rtl="0" algn="l">
              <a:lnSpc>
                <a:spcPct val="100000"/>
              </a:lnSpc>
              <a:spcBef>
                <a:spcPts val="0"/>
              </a:spcBef>
              <a:spcAft>
                <a:spcPts val="0"/>
              </a:spcAft>
              <a:buClr>
                <a:schemeClr val="dk1"/>
              </a:buClr>
              <a:buSzPts val="1200"/>
              <a:buFont typeface="Calibri"/>
              <a:buChar char="•"/>
            </a:pPr>
            <a:r>
              <a:rPr b="1" i="0" lang="en-US" sz="1200" u="none" cap="none" strike="noStrike">
                <a:solidFill>
                  <a:schemeClr val="dk1"/>
                </a:solidFill>
                <a:latin typeface="Calibri"/>
                <a:ea typeface="Calibri"/>
                <a:cs typeface="Calibri"/>
                <a:sym typeface="Calibri"/>
              </a:rPr>
              <a:t>Briefly explain the guidelines</a:t>
            </a:r>
            <a:r>
              <a:rPr b="0" i="0" lang="en-US" sz="1200" u="none" cap="none" strike="noStrike">
                <a:solidFill>
                  <a:schemeClr val="dk1"/>
                </a:solidFill>
                <a:latin typeface="Calibri"/>
                <a:ea typeface="Calibri"/>
                <a:cs typeface="Calibri"/>
                <a:sym typeface="Calibri"/>
              </a:rPr>
              <a:t> or “the rules we all agree to follow so that we can all have an enjoyable and an effective workshop.”</a:t>
            </a:r>
            <a:endParaRPr/>
          </a:p>
          <a:p>
            <a:pPr indent="-304800" lvl="1" marL="9144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If this is the first workshop, briefly explain each of the guidelines.</a:t>
            </a:r>
            <a:endParaRPr b="0" i="0" sz="1200" u="none" cap="none" strike="noStrike">
              <a:solidFill>
                <a:schemeClr val="dk1"/>
              </a:solidFill>
              <a:latin typeface="Calibri"/>
              <a:ea typeface="Calibri"/>
              <a:cs typeface="Calibri"/>
              <a:sym typeface="Calibri"/>
            </a:endParaRPr>
          </a:p>
          <a:p>
            <a:pPr indent="-317500" lvl="1" marL="914400" rtl="0" algn="l">
              <a:lnSpc>
                <a:spcPct val="100000"/>
              </a:lnSpc>
              <a:spcBef>
                <a:spcPts val="0"/>
              </a:spcBef>
              <a:spcAft>
                <a:spcPts val="0"/>
              </a:spcAft>
              <a:buSzPts val="1400"/>
              <a:buChar char="•"/>
            </a:pPr>
            <a:r>
              <a:rPr lang="en-US"/>
              <a:t>Alternatively, a family volunteer may read or summarize this slide if they’ve attended the previous workshop. ​</a:t>
            </a:r>
            <a:endParaRPr/>
          </a:p>
          <a:p>
            <a:pPr indent="-304800" lvl="1" marL="9144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Consider putting these on chart paper and inviting the group to add to the list. If you do this, be sure to change this slide in subsequent workshops.​</a:t>
            </a:r>
            <a:endParaRPr/>
          </a:p>
          <a:p>
            <a:pPr indent="-304800" lvl="0" marL="457200" rtl="0" algn="l">
              <a:lnSpc>
                <a:spcPct val="100000"/>
              </a:lnSpc>
              <a:spcBef>
                <a:spcPts val="0"/>
              </a:spcBef>
              <a:spcAft>
                <a:spcPts val="0"/>
              </a:spcAft>
              <a:buClr>
                <a:schemeClr val="dk1"/>
              </a:buClr>
              <a:buSzPts val="1200"/>
              <a:buFont typeface="Calibri"/>
              <a:buChar char="•"/>
            </a:pPr>
            <a:r>
              <a:rPr b="1" i="0" lang="en-US" sz="1200" u="none" cap="none" strike="noStrike">
                <a:solidFill>
                  <a:schemeClr val="dk1"/>
                </a:solidFill>
                <a:latin typeface="Calibri"/>
                <a:ea typeface="Calibri"/>
                <a:cs typeface="Calibri"/>
                <a:sym typeface="Calibri"/>
              </a:rPr>
              <a:t>Emphasize these guidelines are for everyone, including you, the facilitator, and pledge</a:t>
            </a:r>
            <a:r>
              <a:rPr b="0" i="0" lang="en-US" sz="1200" u="none" cap="none" strike="noStrike">
                <a:solidFill>
                  <a:schemeClr val="dk1"/>
                </a:solidFill>
                <a:latin typeface="Calibri"/>
                <a:ea typeface="Calibri"/>
                <a:cs typeface="Calibri"/>
                <a:sym typeface="Calibri"/>
              </a:rPr>
              <a:t> to be prepared,</a:t>
            </a:r>
            <a:r>
              <a:rPr lang="en-US"/>
              <a:t> </a:t>
            </a:r>
            <a:r>
              <a:rPr b="0" i="0" lang="en-US" sz="1200" u="none" cap="none" strike="noStrike">
                <a:solidFill>
                  <a:schemeClr val="dk1"/>
                </a:solidFill>
                <a:latin typeface="Calibri"/>
                <a:ea typeface="Calibri"/>
                <a:cs typeface="Calibri"/>
                <a:sym typeface="Calibri"/>
              </a:rPr>
              <a:t>pre</a:t>
            </a:r>
            <a:r>
              <a:rPr lang="en-US"/>
              <a:t>sent, </a:t>
            </a:r>
            <a:r>
              <a:rPr b="0" i="0" lang="en-US" sz="1200" u="none" cap="none" strike="noStrike">
                <a:solidFill>
                  <a:schemeClr val="dk1"/>
                </a:solidFill>
                <a:latin typeface="Calibri"/>
                <a:ea typeface="Calibri"/>
                <a:cs typeface="Calibri"/>
                <a:sym typeface="Calibri"/>
              </a:rPr>
              <a:t>courteous, and ask questions.</a:t>
            </a:r>
            <a:endParaRPr/>
          </a:p>
          <a:p>
            <a:pPr indent="-304800" lvl="0" marL="4572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Emphasize the last point and </a:t>
            </a:r>
            <a:r>
              <a:rPr b="1" i="0" lang="en-US" sz="1200" u="none" cap="none" strike="noStrike">
                <a:solidFill>
                  <a:schemeClr val="dk1"/>
                </a:solidFill>
                <a:latin typeface="Calibri"/>
                <a:ea typeface="Calibri"/>
                <a:cs typeface="Calibri"/>
                <a:sym typeface="Calibri"/>
              </a:rPr>
              <a:t>specifically invite families to ask lots of questions.</a:t>
            </a:r>
            <a:endParaRPr b="0" i="0" sz="1200" u="none" cap="none" strike="noStrike">
              <a:solidFill>
                <a:schemeClr val="dk1"/>
              </a:solidFill>
              <a:latin typeface="Calibri"/>
              <a:ea typeface="Calibri"/>
              <a:cs typeface="Calibri"/>
              <a:sym typeface="Calibri"/>
            </a:endParaRPr>
          </a:p>
          <a:p>
            <a:pPr indent="-228600" lvl="0" marL="45720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400"/>
              <a:buNone/>
            </a:pPr>
            <a:r>
              <a:t/>
            </a:r>
            <a:endParaRPr/>
          </a:p>
        </p:txBody>
      </p:sp>
      <p:sp>
        <p:nvSpPr>
          <p:cNvPr id="1701" name="Google Shape;1701;p5:notes"/>
          <p:cNvSpPr/>
          <p:nvPr>
            <p:ph idx="2" type="sldImg"/>
          </p:nvPr>
        </p:nvSpPr>
        <p:spPr>
          <a:xfrm>
            <a:off x="130175" y="104775"/>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6" name="Shape 1716"/>
        <p:cNvGrpSpPr/>
        <p:nvPr/>
      </p:nvGrpSpPr>
      <p:grpSpPr>
        <a:xfrm>
          <a:off x="0" y="0"/>
          <a:ext cx="0" cy="0"/>
          <a:chOff x="0" y="0"/>
          <a:chExt cx="0" cy="0"/>
        </a:xfrm>
      </p:grpSpPr>
      <p:sp>
        <p:nvSpPr>
          <p:cNvPr id="1717" name="Google Shape;1717;p6: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en-US"/>
              <a:t>Part 2: Reading tip</a:t>
            </a:r>
            <a:endParaRPr/>
          </a:p>
          <a:p>
            <a:pPr indent="0" lvl="0" marL="0" rtl="0" algn="l">
              <a:lnSpc>
                <a:spcPct val="100000"/>
              </a:lnSpc>
              <a:spcBef>
                <a:spcPts val="0"/>
              </a:spcBef>
              <a:spcAft>
                <a:spcPts val="0"/>
              </a:spcAft>
              <a:buClr>
                <a:schemeClr val="dk1"/>
              </a:buClr>
              <a:buSzPts val="1100"/>
              <a:buFont typeface="Arial"/>
              <a:buNone/>
            </a:pPr>
            <a:r>
              <a:t/>
            </a:r>
            <a:endParaRPr/>
          </a:p>
          <a:p>
            <a:pPr indent="-279400" lvl="0" marL="457200" rtl="0" algn="l">
              <a:lnSpc>
                <a:spcPct val="100000"/>
              </a:lnSpc>
              <a:spcBef>
                <a:spcPts val="0"/>
              </a:spcBef>
              <a:spcAft>
                <a:spcPts val="0"/>
              </a:spcAft>
              <a:buSzPts val="800"/>
              <a:buChar char="●"/>
            </a:pPr>
            <a:r>
              <a:rPr b="1" lang="en-US"/>
              <a:t>Introduce the 3 parts of the reading tip.</a:t>
            </a:r>
            <a:endParaRPr b="1"/>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u="sng"/>
              <a:t>Sample script: </a:t>
            </a:r>
            <a:endParaRPr u="sng"/>
          </a:p>
          <a:p>
            <a:pPr indent="0" lvl="0" marL="0" rtl="0" algn="l">
              <a:lnSpc>
                <a:spcPct val="100000"/>
              </a:lnSpc>
              <a:spcBef>
                <a:spcPts val="0"/>
              </a:spcBef>
              <a:spcAft>
                <a:spcPts val="0"/>
              </a:spcAft>
              <a:buClr>
                <a:schemeClr val="dk1"/>
              </a:buClr>
              <a:buSzPts val="1100"/>
              <a:buFont typeface="Arial"/>
              <a:buNone/>
            </a:pPr>
            <a:r>
              <a:rPr i="1" lang="en-US"/>
              <a:t>The reading tip will be a little different. I will explain all the parts of the reading tip but you will practice only the first step this week.</a:t>
            </a:r>
            <a:endParaRPr i="1"/>
          </a:p>
          <a:p>
            <a:pPr indent="-279400" lvl="0" marL="457200" rtl="0" algn="l">
              <a:lnSpc>
                <a:spcPct val="100000"/>
              </a:lnSpc>
              <a:spcBef>
                <a:spcPts val="0"/>
              </a:spcBef>
              <a:spcAft>
                <a:spcPts val="0"/>
              </a:spcAft>
              <a:buSzPts val="800"/>
              <a:buChar char="●"/>
            </a:pPr>
            <a:r>
              <a:rPr i="1" lang="en-US"/>
              <a:t>First, we will show your child how to help you hold a book the right way as you are reading together.    </a:t>
            </a:r>
            <a:endParaRPr i="1"/>
          </a:p>
          <a:p>
            <a:pPr indent="-279400" lvl="0" marL="457200" rtl="0" algn="l">
              <a:lnSpc>
                <a:spcPct val="100000"/>
              </a:lnSpc>
              <a:spcBef>
                <a:spcPts val="0"/>
              </a:spcBef>
              <a:spcAft>
                <a:spcPts val="0"/>
              </a:spcAft>
              <a:buSzPts val="800"/>
              <a:buChar char="●"/>
            </a:pPr>
            <a:r>
              <a:rPr i="1" lang="en-US"/>
              <a:t>Then, your child will help you point to the words as you read them.</a:t>
            </a:r>
            <a:endParaRPr i="1"/>
          </a:p>
          <a:p>
            <a:pPr indent="-279400" lvl="0" marL="457200" rtl="0" algn="l">
              <a:lnSpc>
                <a:spcPct val="100000"/>
              </a:lnSpc>
              <a:spcBef>
                <a:spcPts val="0"/>
              </a:spcBef>
              <a:spcAft>
                <a:spcPts val="0"/>
              </a:spcAft>
              <a:buSzPts val="800"/>
              <a:buChar char="●"/>
            </a:pPr>
            <a:r>
              <a:rPr i="1" lang="en-US"/>
              <a:t>Finally, your child will learn the difference between a letter and a word and will point to each one in a book you are reading together. </a:t>
            </a:r>
            <a:endParaRPr i="1"/>
          </a:p>
          <a:p>
            <a:pPr indent="0" lvl="0" marL="0" rtl="0" algn="l">
              <a:lnSpc>
                <a:spcPct val="100000"/>
              </a:lnSpc>
              <a:spcBef>
                <a:spcPts val="0"/>
              </a:spcBef>
              <a:spcAft>
                <a:spcPts val="0"/>
              </a:spcAft>
              <a:buClr>
                <a:schemeClr val="dk1"/>
              </a:buClr>
              <a:buSzPts val="1100"/>
              <a:buFont typeface="Arial"/>
              <a:buNone/>
            </a:pPr>
            <a:r>
              <a:rPr i="1" lang="en-US"/>
              <a:t>Why is this reading tip important?</a:t>
            </a:r>
            <a:endParaRPr i="1"/>
          </a:p>
          <a:p>
            <a:pPr indent="-279400" lvl="0" marL="457200" rtl="0" algn="l">
              <a:lnSpc>
                <a:spcPct val="100000"/>
              </a:lnSpc>
              <a:spcBef>
                <a:spcPts val="0"/>
              </a:spcBef>
              <a:spcAft>
                <a:spcPts val="0"/>
              </a:spcAft>
              <a:buSzPts val="800"/>
              <a:buChar char="●"/>
            </a:pPr>
            <a:r>
              <a:rPr i="1" lang="en-US"/>
              <a:t>When your child is ready to start reading books on their own, they will need to know how to hold the book the right way, where to begin when reading a page of words, and how to follow the words on a page. We also want readers to understand how words work in a book- that they are made up of letters and that they have meaning. </a:t>
            </a:r>
            <a:endParaRPr i="1"/>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u="sng"/>
              <a:t>Sample script in Spanish:</a:t>
            </a:r>
            <a:endParaRPr u="sng"/>
          </a:p>
          <a:p>
            <a:pPr indent="0" lvl="0" marL="0" rtl="0" algn="l">
              <a:lnSpc>
                <a:spcPct val="100000"/>
              </a:lnSpc>
              <a:spcBef>
                <a:spcPts val="0"/>
              </a:spcBef>
              <a:spcAft>
                <a:spcPts val="0"/>
              </a:spcAft>
              <a:buClr>
                <a:schemeClr val="dk1"/>
              </a:buClr>
              <a:buSzPts val="1100"/>
              <a:buFont typeface="Arial"/>
              <a:buNone/>
            </a:pPr>
            <a:r>
              <a:rPr i="1" lang="en-US"/>
              <a:t>Este consejo de lectura será un poco diferente. Voy a explicar todos los pasos pero hoy van a practicar solamente el primer paso.</a:t>
            </a:r>
            <a:endParaRPr i="1"/>
          </a:p>
          <a:p>
            <a:pPr indent="-279400" lvl="0" marL="457200" rtl="0" algn="l">
              <a:lnSpc>
                <a:spcPct val="100000"/>
              </a:lnSpc>
              <a:spcBef>
                <a:spcPts val="0"/>
              </a:spcBef>
              <a:spcAft>
                <a:spcPts val="0"/>
              </a:spcAft>
              <a:buSzPts val="800"/>
              <a:buChar char="●"/>
            </a:pPr>
            <a:r>
              <a:rPr i="1" lang="en-US"/>
              <a:t>Primero, vamos a mostrarle a su hijo como sostener el libro de la manera correcta mientras lean juntos.</a:t>
            </a:r>
            <a:endParaRPr i="1"/>
          </a:p>
          <a:p>
            <a:pPr indent="-279400" lvl="0" marL="457200" rtl="0" algn="l">
              <a:lnSpc>
                <a:spcPct val="100000"/>
              </a:lnSpc>
              <a:spcBef>
                <a:spcPts val="0"/>
              </a:spcBef>
              <a:spcAft>
                <a:spcPts val="0"/>
              </a:spcAft>
              <a:buSzPts val="800"/>
              <a:buChar char="●"/>
            </a:pPr>
            <a:r>
              <a:rPr i="1" lang="en-US"/>
              <a:t>Luego, su hijo va a ayudarle por señalar las palabras mientras usted las lea.</a:t>
            </a:r>
            <a:endParaRPr i="1"/>
          </a:p>
          <a:p>
            <a:pPr indent="-279400" lvl="0" marL="457200" rtl="0" algn="l">
              <a:lnSpc>
                <a:spcPct val="100000"/>
              </a:lnSpc>
              <a:spcBef>
                <a:spcPts val="0"/>
              </a:spcBef>
              <a:spcAft>
                <a:spcPts val="0"/>
              </a:spcAft>
              <a:buSzPts val="800"/>
              <a:buChar char="●"/>
            </a:pPr>
            <a:r>
              <a:rPr i="1" lang="en-US"/>
              <a:t>Finalmente, su hijo va a aprender la diferencia entre una letra y una palabra. Va a mostrarle cada uno en un libro que están leyendo juntos.</a:t>
            </a:r>
            <a:endParaRPr i="1"/>
          </a:p>
          <a:p>
            <a:pPr indent="0" lvl="0" marL="0" rtl="0" algn="l">
              <a:lnSpc>
                <a:spcPct val="100000"/>
              </a:lnSpc>
              <a:spcBef>
                <a:spcPts val="0"/>
              </a:spcBef>
              <a:spcAft>
                <a:spcPts val="0"/>
              </a:spcAft>
              <a:buClr>
                <a:schemeClr val="dk1"/>
              </a:buClr>
              <a:buSzPts val="1100"/>
              <a:buFont typeface="Arial"/>
              <a:buNone/>
            </a:pPr>
            <a:r>
              <a:rPr i="1" lang="en-US"/>
              <a:t>¿Por qué este consejo de lectura es importante?</a:t>
            </a:r>
            <a:endParaRPr i="1"/>
          </a:p>
          <a:p>
            <a:pPr indent="-279400" lvl="0" marL="457200" rtl="0" algn="l">
              <a:lnSpc>
                <a:spcPct val="100000"/>
              </a:lnSpc>
              <a:spcBef>
                <a:spcPts val="0"/>
              </a:spcBef>
              <a:spcAft>
                <a:spcPts val="0"/>
              </a:spcAft>
              <a:buSzPts val="800"/>
              <a:buChar char="●"/>
            </a:pPr>
            <a:r>
              <a:rPr i="1" lang="en-US"/>
              <a:t>Cuando su hijo está listo para empezar a leer libros independientemente, van a necesitar saber cómo sostener el libro de la manera correcta, dónde empezar a leer una página de palabras y cómo seguir las palabras en la página. También queremos que los lectores entienden cómo las palabras funcionan en un libro – que están compuestas de letras y que tienen significado. </a:t>
            </a:r>
            <a:endParaRPr i="1"/>
          </a:p>
        </p:txBody>
      </p:sp>
      <p:sp>
        <p:nvSpPr>
          <p:cNvPr id="1718" name="Google Shape;1718;p6:notes"/>
          <p:cNvSpPr/>
          <p:nvPr>
            <p:ph idx="2" type="sldImg"/>
          </p:nvPr>
        </p:nvSpPr>
        <p:spPr>
          <a:xfrm>
            <a:off x="3533775" y="127000"/>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9" name="Shape 1729"/>
        <p:cNvGrpSpPr/>
        <p:nvPr/>
      </p:nvGrpSpPr>
      <p:grpSpPr>
        <a:xfrm>
          <a:off x="0" y="0"/>
          <a:ext cx="0" cy="0"/>
          <a:chOff x="0" y="0"/>
          <a:chExt cx="0" cy="0"/>
        </a:xfrm>
      </p:grpSpPr>
      <p:sp>
        <p:nvSpPr>
          <p:cNvPr id="1730" name="Google Shape;1730;p7:notes"/>
          <p:cNvSpPr/>
          <p:nvPr>
            <p:ph idx="2" type="sldImg"/>
          </p:nvPr>
        </p:nvSpPr>
        <p:spPr>
          <a:xfrm>
            <a:off x="128588" y="104775"/>
            <a:ext cx="2079625" cy="1169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1" name="Google Shape;1731;p7: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400"/>
              <a:buFont typeface="Arial"/>
              <a:buNone/>
            </a:pPr>
            <a:r>
              <a:t/>
            </a:r>
            <a:endParaRPr/>
          </a:p>
          <a:p>
            <a:pPr indent="-279400" lvl="0" marL="457200" rtl="0" algn="l">
              <a:lnSpc>
                <a:spcPct val="100000"/>
              </a:lnSpc>
              <a:spcBef>
                <a:spcPts val="0"/>
              </a:spcBef>
              <a:spcAft>
                <a:spcPts val="0"/>
              </a:spcAft>
              <a:buClr>
                <a:schemeClr val="dk1"/>
              </a:buClr>
              <a:buSzPts val="800"/>
              <a:buFont typeface="Calibri"/>
              <a:buChar char="●"/>
            </a:pPr>
            <a:r>
              <a:rPr lang="en-US"/>
              <a:t>To make sure everyone has a common understanding, </a:t>
            </a:r>
            <a:r>
              <a:rPr b="1" lang="en-US"/>
              <a:t>define some literacy terms</a:t>
            </a:r>
            <a:r>
              <a:rPr lang="en-US"/>
              <a:t> as needed.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2" name="Shape 1742"/>
        <p:cNvGrpSpPr/>
        <p:nvPr/>
      </p:nvGrpSpPr>
      <p:grpSpPr>
        <a:xfrm>
          <a:off x="0" y="0"/>
          <a:ext cx="0" cy="0"/>
          <a:chOff x="0" y="0"/>
          <a:chExt cx="0" cy="0"/>
        </a:xfrm>
      </p:grpSpPr>
      <p:sp>
        <p:nvSpPr>
          <p:cNvPr id="1743" name="Google Shape;1743;p8:notes"/>
          <p:cNvSpPr/>
          <p:nvPr>
            <p:ph idx="2" type="sldImg"/>
          </p:nvPr>
        </p:nvSpPr>
        <p:spPr>
          <a:xfrm>
            <a:off x="3533775" y="93663"/>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4" name="Google Shape;1744;p8: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228600" lvl="0" marL="457200" rtl="0" algn="l">
              <a:lnSpc>
                <a:spcPct val="100000"/>
              </a:lnSpc>
              <a:spcBef>
                <a:spcPts val="0"/>
              </a:spcBef>
              <a:spcAft>
                <a:spcPts val="0"/>
              </a:spcAft>
              <a:buSzPts val="1400"/>
              <a:buNone/>
            </a:pPr>
            <a:r>
              <a:t/>
            </a:r>
            <a:endParaRPr i="0" sz="1200" u="none" cap="none" strike="noStrike">
              <a:solidFill>
                <a:schemeClr val="dk1"/>
              </a:solidFill>
            </a:endParaRPr>
          </a:p>
          <a:p>
            <a:pPr indent="-279400" lvl="0" marL="457200" rtl="0" algn="l">
              <a:lnSpc>
                <a:spcPct val="100000"/>
              </a:lnSpc>
              <a:spcBef>
                <a:spcPts val="0"/>
              </a:spcBef>
              <a:spcAft>
                <a:spcPts val="0"/>
              </a:spcAft>
              <a:buClr>
                <a:schemeClr val="dk1"/>
              </a:buClr>
              <a:buSzPts val="800"/>
              <a:buChar char="●"/>
            </a:pPr>
            <a:r>
              <a:rPr b="1" i="0" lang="en-US" sz="1200" u="none" cap="none" strike="noStrike">
                <a:solidFill>
                  <a:schemeClr val="dk1"/>
                </a:solidFill>
              </a:rPr>
              <a:t>Model and think aloud </a:t>
            </a:r>
            <a:r>
              <a:rPr i="0" lang="en-US" sz="1200" u="none" cap="none" strike="noStrike">
                <a:solidFill>
                  <a:schemeClr val="dk1"/>
                </a:solidFill>
              </a:rPr>
              <a:t>for families how to support their child in learning how a book works. </a:t>
            </a:r>
            <a:endParaRPr/>
          </a:p>
          <a:p>
            <a:pPr indent="-279400" lvl="0" marL="457200" rtl="0" algn="l">
              <a:lnSpc>
                <a:spcPct val="100000"/>
              </a:lnSpc>
              <a:spcBef>
                <a:spcPts val="0"/>
              </a:spcBef>
              <a:spcAft>
                <a:spcPts val="0"/>
              </a:spcAft>
              <a:buClr>
                <a:schemeClr val="dk1"/>
              </a:buClr>
              <a:buSzPts val="800"/>
              <a:buChar char="●"/>
            </a:pPr>
            <a:r>
              <a:rPr i="0" lang="en-US" sz="1200" u="none" cap="none" strike="noStrike">
                <a:solidFill>
                  <a:schemeClr val="dk1"/>
                </a:solidFill>
              </a:rPr>
              <a:t>Families will practice this during practice time so </a:t>
            </a:r>
            <a:r>
              <a:rPr b="1" i="0" lang="en-US" sz="1200" u="none" cap="none" strike="noStrike">
                <a:solidFill>
                  <a:schemeClr val="dk1"/>
                </a:solidFill>
              </a:rPr>
              <a:t>ask a volunteer to help you model it for the group.</a:t>
            </a:r>
            <a:endParaRPr/>
          </a:p>
          <a:p>
            <a:pPr indent="0" lvl="0" marL="0" rtl="0" algn="l">
              <a:lnSpc>
                <a:spcPct val="100000"/>
              </a:lnSpc>
              <a:spcBef>
                <a:spcPts val="0"/>
              </a:spcBef>
              <a:spcAft>
                <a:spcPts val="0"/>
              </a:spcAft>
              <a:buSzPts val="1400"/>
              <a:buFont typeface="Arial"/>
              <a:buNone/>
            </a:pPr>
            <a:r>
              <a:t/>
            </a:r>
            <a:endParaRPr b="1"/>
          </a:p>
          <a:p>
            <a:pPr indent="0" lvl="0" marL="0" rtl="0" algn="l">
              <a:lnSpc>
                <a:spcPct val="100000"/>
              </a:lnSpc>
              <a:spcBef>
                <a:spcPts val="0"/>
              </a:spcBef>
              <a:spcAft>
                <a:spcPts val="0"/>
              </a:spcAft>
              <a:buSzPts val="1400"/>
              <a:buFont typeface="Arial"/>
              <a:buNone/>
            </a:pPr>
            <a:r>
              <a:rPr lang="en-US" u="sng"/>
              <a:t>Sample script: </a:t>
            </a:r>
            <a:endParaRPr i="0" sz="1200" u="sng" cap="none" strike="noStrike">
              <a:solidFill>
                <a:schemeClr val="dk1"/>
              </a:solidFill>
            </a:endParaRPr>
          </a:p>
          <a:p>
            <a:pPr indent="0" lvl="0" marL="0" rtl="0" algn="l">
              <a:lnSpc>
                <a:spcPct val="100000"/>
              </a:lnSpc>
              <a:spcBef>
                <a:spcPts val="0"/>
              </a:spcBef>
              <a:spcAft>
                <a:spcPts val="0"/>
              </a:spcAft>
              <a:buSzPts val="1400"/>
              <a:buFont typeface="Arial"/>
              <a:buNone/>
            </a:pPr>
            <a:r>
              <a:rPr i="1" lang="en-US" sz="1200" u="none" cap="none" strike="noStrike">
                <a:solidFill>
                  <a:schemeClr val="dk1"/>
                </a:solidFill>
              </a:rPr>
              <a:t>Your child can be your helper when you read a book together. You can sit side-by-side or she can sit in your lap, holding the book up while you read the words and turning the pages as you finish each page.</a:t>
            </a:r>
            <a:endParaRPr/>
          </a:p>
          <a:p>
            <a:pPr indent="0" lvl="0" marL="0" rtl="0" algn="l">
              <a:lnSpc>
                <a:spcPct val="100000"/>
              </a:lnSpc>
              <a:spcBef>
                <a:spcPts val="0"/>
              </a:spcBef>
              <a:spcAft>
                <a:spcPts val="0"/>
              </a:spcAft>
              <a:buSzPts val="1400"/>
              <a:buFont typeface="Arial"/>
              <a:buNone/>
            </a:pPr>
            <a:r>
              <a:t/>
            </a:r>
            <a:endParaRPr i="1" sz="1200" u="none" cap="none" strike="noStrike">
              <a:solidFill>
                <a:schemeClr val="dk1"/>
              </a:solidFill>
            </a:endParaRPr>
          </a:p>
          <a:p>
            <a:pPr indent="0" lvl="0" marL="0" rtl="0" algn="l">
              <a:lnSpc>
                <a:spcPct val="100000"/>
              </a:lnSpc>
              <a:spcBef>
                <a:spcPts val="0"/>
              </a:spcBef>
              <a:spcAft>
                <a:spcPts val="0"/>
              </a:spcAft>
              <a:buSzPts val="1400"/>
              <a:buFont typeface="Arial"/>
              <a:buNone/>
            </a:pPr>
            <a:r>
              <a:rPr i="1" lang="en-US" sz="1200" u="none" cap="none" strike="noStrike">
                <a:solidFill>
                  <a:schemeClr val="dk1"/>
                </a:solidFill>
              </a:rPr>
              <a:t>The most basic skill we will start with is holding the book correctly, with the front cover facing us. Then you turn the pages from the beginning of the book to the end like this </a:t>
            </a:r>
            <a:r>
              <a:rPr i="0" lang="en-US" sz="1200" u="none" cap="none" strike="noStrike">
                <a:solidFill>
                  <a:schemeClr val="dk1"/>
                </a:solidFill>
              </a:rPr>
              <a:t>[demonstrate]. </a:t>
            </a:r>
            <a:endParaRPr/>
          </a:p>
          <a:p>
            <a:pPr indent="0" lvl="0" marL="0" rtl="0" algn="l">
              <a:lnSpc>
                <a:spcPct val="100000"/>
              </a:lnSpc>
              <a:spcBef>
                <a:spcPts val="0"/>
              </a:spcBef>
              <a:spcAft>
                <a:spcPts val="0"/>
              </a:spcAft>
              <a:buSzPts val="1400"/>
              <a:buFont typeface="Arial"/>
              <a:buNone/>
            </a:pPr>
            <a:r>
              <a:t/>
            </a:r>
            <a:endParaRPr i="0" sz="1200" u="none" cap="none" strike="noStrike">
              <a:solidFill>
                <a:schemeClr val="dk1"/>
              </a:solidFill>
            </a:endParaRPr>
          </a:p>
          <a:p>
            <a:pPr indent="0" lvl="0" marL="0" rtl="0" algn="l">
              <a:lnSpc>
                <a:spcPct val="100000"/>
              </a:lnSpc>
              <a:spcBef>
                <a:spcPts val="0"/>
              </a:spcBef>
              <a:spcAft>
                <a:spcPts val="0"/>
              </a:spcAft>
              <a:buSzPts val="1400"/>
              <a:buFont typeface="Arial"/>
              <a:buNone/>
            </a:pPr>
            <a:r>
              <a:rPr i="1" lang="en-US" sz="1200" u="none" cap="none" strike="noStrike">
                <a:solidFill>
                  <a:schemeClr val="dk1"/>
                </a:solidFill>
              </a:rPr>
              <a:t>Make sure that they are turning the pages from left to right and that the book is not upside down </a:t>
            </a:r>
            <a:r>
              <a:rPr i="0" lang="en-US" sz="1200" u="none" cap="none" strike="noStrike">
                <a:solidFill>
                  <a:schemeClr val="dk1"/>
                </a:solidFill>
              </a:rPr>
              <a:t>[demonstrate]. </a:t>
            </a:r>
            <a:br>
              <a:rPr i="1" lang="en-US"/>
            </a:br>
            <a:br>
              <a:rPr i="1" lang="en-US"/>
            </a:br>
            <a:r>
              <a:rPr i="1" lang="en-US" sz="1200" u="none" cap="none" strike="noStrike">
                <a:solidFill>
                  <a:schemeClr val="dk1"/>
                </a:solidFill>
              </a:rPr>
              <a:t>You will want to work on this skill for about 1-2 weeks. When your child seems very comfortable with it, you can add the next step to your reading time routine. </a:t>
            </a:r>
            <a:endParaRPr/>
          </a:p>
          <a:p>
            <a:pPr indent="0" lvl="0" marL="0" rtl="0" algn="l">
              <a:lnSpc>
                <a:spcPct val="100000"/>
              </a:lnSpc>
              <a:spcBef>
                <a:spcPts val="0"/>
              </a:spcBef>
              <a:spcAft>
                <a:spcPts val="0"/>
              </a:spcAft>
              <a:buSzPts val="1400"/>
              <a:buFont typeface="Arial"/>
              <a:buNone/>
            </a:pPr>
            <a:r>
              <a:t/>
            </a:r>
            <a:endParaRPr i="1" sz="1200" u="none" cap="none" strike="noStrike">
              <a:solidFill>
                <a:schemeClr val="dk1"/>
              </a:solidFill>
            </a:endParaRPr>
          </a:p>
          <a:p>
            <a:pPr indent="0" lvl="0" marL="0" rtl="0" algn="l">
              <a:lnSpc>
                <a:spcPct val="100000"/>
              </a:lnSpc>
              <a:spcBef>
                <a:spcPts val="0"/>
              </a:spcBef>
              <a:spcAft>
                <a:spcPts val="0"/>
              </a:spcAft>
              <a:buSzPts val="1400"/>
              <a:buFont typeface="Arial"/>
              <a:buNone/>
            </a:pPr>
            <a:r>
              <a:rPr i="1" lang="en-US" sz="1200" u="none" cap="none" strike="noStrike">
                <a:solidFill>
                  <a:schemeClr val="dk1"/>
                </a:solidFill>
              </a:rPr>
              <a:t>May I have a volunteer?</a:t>
            </a:r>
            <a:r>
              <a:rPr i="0" lang="en-US" sz="1200" u="none" cap="none" strike="noStrike">
                <a:solidFill>
                  <a:schemeClr val="dk1"/>
                </a:solidFill>
              </a:rPr>
              <a:t> [invite volunteer to help you]. </a:t>
            </a:r>
            <a:endParaRPr i="1"/>
          </a:p>
          <a:p>
            <a:pPr indent="0" lvl="0" marL="0" marR="0" rtl="0" algn="l">
              <a:lnSpc>
                <a:spcPct val="100000"/>
              </a:lnSpc>
              <a:spcBef>
                <a:spcPts val="0"/>
              </a:spcBef>
              <a:spcAft>
                <a:spcPts val="0"/>
              </a:spcAft>
              <a:buClr>
                <a:srgbClr val="000000"/>
              </a:buClr>
              <a:buSzPts val="1400"/>
              <a:buFont typeface="Arial"/>
              <a:buNone/>
            </a:pPr>
            <a:r>
              <a:rPr i="1" lang="en-US"/>
              <a:t>First I hand my child the book. And then I can ask them a few questions. If they don’t know the answer—that’s fine. We can talk about it.</a:t>
            </a:r>
            <a:endParaRPr/>
          </a:p>
          <a:p>
            <a:pPr indent="-279400" lvl="0" marL="457200" rtl="0" algn="l">
              <a:lnSpc>
                <a:spcPct val="100000"/>
              </a:lnSpc>
              <a:spcBef>
                <a:spcPts val="0"/>
              </a:spcBef>
              <a:spcAft>
                <a:spcPts val="0"/>
              </a:spcAft>
              <a:buSzPts val="800"/>
              <a:buChar char="●"/>
            </a:pPr>
            <a:r>
              <a:rPr i="1" lang="en-US"/>
              <a:t>How do we hold books? </a:t>
            </a:r>
            <a:r>
              <a:rPr i="0" lang="en-US" sz="1200" u="none" cap="none" strike="noStrike">
                <a:solidFill>
                  <a:schemeClr val="dk1"/>
                </a:solidFill>
              </a:rPr>
              <a:t>[Correct or congratulate volunteer as needed]. </a:t>
            </a:r>
            <a:endParaRPr i="1"/>
          </a:p>
          <a:p>
            <a:pPr indent="-279400" lvl="0" marL="457200" rtl="0" algn="l">
              <a:lnSpc>
                <a:spcPct val="100000"/>
              </a:lnSpc>
              <a:spcBef>
                <a:spcPts val="0"/>
              </a:spcBef>
              <a:spcAft>
                <a:spcPts val="0"/>
              </a:spcAft>
              <a:buSzPts val="800"/>
              <a:buChar char="●"/>
            </a:pPr>
            <a:r>
              <a:rPr i="1" lang="en-US"/>
              <a:t>Where’s the front cover? </a:t>
            </a:r>
            <a:r>
              <a:rPr i="0" lang="en-US" sz="1200" u="none" cap="none" strike="noStrike">
                <a:solidFill>
                  <a:schemeClr val="dk1"/>
                </a:solidFill>
              </a:rPr>
              <a:t>[Correct or congratulate volunteer as needed]. </a:t>
            </a:r>
            <a:endParaRPr i="1"/>
          </a:p>
          <a:p>
            <a:pPr indent="-279400" lvl="0" marL="457200" rtl="0" algn="l">
              <a:lnSpc>
                <a:spcPct val="100000"/>
              </a:lnSpc>
              <a:spcBef>
                <a:spcPts val="0"/>
              </a:spcBef>
              <a:spcAft>
                <a:spcPts val="0"/>
              </a:spcAft>
              <a:buSzPts val="800"/>
              <a:buChar char="●"/>
            </a:pPr>
            <a:r>
              <a:rPr i="1" lang="en-US"/>
              <a:t>Where’s the back? </a:t>
            </a:r>
            <a:r>
              <a:rPr i="0" lang="en-US" sz="1200" u="none" cap="none" strike="noStrike">
                <a:solidFill>
                  <a:schemeClr val="dk1"/>
                </a:solidFill>
              </a:rPr>
              <a:t>[Correct or congratulate volunteer as needed]. </a:t>
            </a:r>
            <a:endParaRPr i="1"/>
          </a:p>
          <a:p>
            <a:pPr indent="-279400" lvl="0" marL="457200" rtl="0" algn="l">
              <a:lnSpc>
                <a:spcPct val="100000"/>
              </a:lnSpc>
              <a:spcBef>
                <a:spcPts val="0"/>
              </a:spcBef>
              <a:spcAft>
                <a:spcPts val="0"/>
              </a:spcAft>
              <a:buSzPts val="800"/>
              <a:buChar char="●"/>
            </a:pPr>
            <a:r>
              <a:rPr i="1" lang="en-US"/>
              <a:t>Can you turn the pages while I read?</a:t>
            </a:r>
            <a:r>
              <a:rPr i="0" lang="en-US" sz="1200" u="none" cap="none" strike="noStrike">
                <a:solidFill>
                  <a:schemeClr val="dk1"/>
                </a:solidFill>
              </a:rPr>
              <a:t> [Read two pages. Correct or congratulate volunteer as needed]</a:t>
            </a:r>
            <a:endParaRPr/>
          </a:p>
          <a:p>
            <a:pPr indent="0" lvl="0" marL="0" rtl="0" algn="l">
              <a:lnSpc>
                <a:spcPct val="100000"/>
              </a:lnSpc>
              <a:spcBef>
                <a:spcPts val="0"/>
              </a:spcBef>
              <a:spcAft>
                <a:spcPts val="0"/>
              </a:spcAft>
              <a:buSzPts val="1400"/>
              <a:buFont typeface="Calibri"/>
              <a:buNone/>
            </a:pPr>
            <a:r>
              <a:t/>
            </a:r>
            <a:endParaRPr i="1"/>
          </a:p>
          <a:p>
            <a:pPr indent="0" lvl="0" marL="0" rtl="0" algn="l">
              <a:lnSpc>
                <a:spcPct val="100000"/>
              </a:lnSpc>
              <a:spcBef>
                <a:spcPts val="0"/>
              </a:spcBef>
              <a:spcAft>
                <a:spcPts val="0"/>
              </a:spcAft>
              <a:buSzPts val="1400"/>
              <a:buFont typeface="Calibri"/>
              <a:buNone/>
            </a:pPr>
            <a:r>
              <a:rPr i="1" lang="en-US" sz="1200" u="none" cap="none" strike="noStrike">
                <a:solidFill>
                  <a:schemeClr val="dk1"/>
                </a:solidFill>
              </a:rPr>
              <a:t>Thanks [volunteer] for being my helper! </a:t>
            </a:r>
            <a:endParaRPr/>
          </a:p>
          <a:p>
            <a:pPr indent="0" lvl="0" marL="0" rtl="0" algn="l">
              <a:lnSpc>
                <a:spcPct val="100000"/>
              </a:lnSpc>
              <a:spcBef>
                <a:spcPts val="0"/>
              </a:spcBef>
              <a:spcAft>
                <a:spcPts val="0"/>
              </a:spcAft>
              <a:buSzPts val="1400"/>
              <a:buFont typeface="Calibri"/>
              <a:buNone/>
            </a:pPr>
            <a:r>
              <a:rPr i="1" lang="en-US" sz="1200" u="none" cap="none" strike="noStrike">
                <a:solidFill>
                  <a:schemeClr val="dk1"/>
                </a:solidFill>
              </a:rPr>
              <a:t>Remember, you’re going to do this for awhile, maybe even 2 weeks. Just keep reading aloud to your child and helping your child see how books work. </a:t>
            </a:r>
            <a:endParaRPr b="1" u="sng"/>
          </a:p>
          <a:p>
            <a:pPr indent="-228600" lvl="0" marL="457200" marR="0" rtl="0" algn="l">
              <a:lnSpc>
                <a:spcPct val="100000"/>
              </a:lnSpc>
              <a:spcBef>
                <a:spcPts val="0"/>
              </a:spcBef>
              <a:spcAft>
                <a:spcPts val="0"/>
              </a:spcAft>
              <a:buClr>
                <a:srgbClr val="000000"/>
              </a:buClr>
              <a:buSzPts val="1400"/>
              <a:buFont typeface="Arial"/>
              <a:buNone/>
            </a:pPr>
            <a:r>
              <a:t/>
            </a:r>
            <a:endParaRPr/>
          </a:p>
          <a:p>
            <a:pPr indent="0" lvl="0" marL="0" rtl="0" algn="l">
              <a:lnSpc>
                <a:spcPct val="100000"/>
              </a:lnSpc>
              <a:spcBef>
                <a:spcPts val="0"/>
              </a:spcBef>
              <a:spcAft>
                <a:spcPts val="0"/>
              </a:spcAft>
              <a:buSzPts val="1400"/>
              <a:buFont typeface="Calibri"/>
              <a:buNone/>
            </a:pPr>
            <a:r>
              <a:rPr i="0" lang="en-US" sz="1200" u="sng" cap="none" strike="noStrike">
                <a:solidFill>
                  <a:schemeClr val="dk1"/>
                </a:solidFill>
              </a:rPr>
              <a:t>Sample script in Spanish</a:t>
            </a:r>
            <a:endParaRPr/>
          </a:p>
          <a:p>
            <a:pPr indent="0" lvl="0" marL="0" rtl="0" algn="l">
              <a:lnSpc>
                <a:spcPct val="100000"/>
              </a:lnSpc>
              <a:spcBef>
                <a:spcPts val="0"/>
              </a:spcBef>
              <a:spcAft>
                <a:spcPts val="0"/>
              </a:spcAft>
              <a:buClr>
                <a:schemeClr val="dk1"/>
              </a:buClr>
              <a:buSzPts val="1400"/>
              <a:buFont typeface="Arial"/>
              <a:buNone/>
            </a:pPr>
            <a:r>
              <a:rPr i="1" lang="en-US"/>
              <a:t>Su hijo puede ser su ayudante cuando leen un libro juntos. Pueden sentarse juntos o su hijo puede sentarse en su regazo, sosteniendo el libro y volteando las páginas mientras usted lea las palabras.</a:t>
            </a:r>
            <a:endParaRPr/>
          </a:p>
          <a:p>
            <a:pPr indent="0" lvl="0" marL="0" rtl="0" algn="l">
              <a:lnSpc>
                <a:spcPct val="100000"/>
              </a:lnSpc>
              <a:spcBef>
                <a:spcPts val="0"/>
              </a:spcBef>
              <a:spcAft>
                <a:spcPts val="0"/>
              </a:spcAft>
              <a:buClr>
                <a:schemeClr val="dk1"/>
              </a:buClr>
              <a:buSzPts val="1400"/>
              <a:buFont typeface="Arial"/>
              <a:buNone/>
            </a:pPr>
            <a:r>
              <a:t/>
            </a:r>
            <a:endParaRPr i="1"/>
          </a:p>
          <a:p>
            <a:pPr indent="0" lvl="0" marL="0" rtl="0" algn="l">
              <a:lnSpc>
                <a:spcPct val="100000"/>
              </a:lnSpc>
              <a:spcBef>
                <a:spcPts val="0"/>
              </a:spcBef>
              <a:spcAft>
                <a:spcPts val="0"/>
              </a:spcAft>
              <a:buClr>
                <a:schemeClr val="dk1"/>
              </a:buClr>
              <a:buSzPts val="1400"/>
              <a:buFont typeface="Arial"/>
              <a:buNone/>
            </a:pPr>
            <a:r>
              <a:rPr i="1" lang="en-US"/>
              <a:t>La destreza más básica para empezar es sostener el libro de la manera correcta, viendo la portada. Luego hay que voltear las páginas desde el inicio del libro hasta el final, así </a:t>
            </a:r>
            <a:r>
              <a:rPr lang="en-US"/>
              <a:t>[demuéstralo]. </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i="1" lang="en-US"/>
              <a:t>Hay que voltear las páginas desde el lado izquierdo hasta el lado derecho y el libro no debe de estar boca abajo </a:t>
            </a:r>
            <a:r>
              <a:rPr lang="en-US"/>
              <a:t>[demuéstralo]. </a:t>
            </a:r>
            <a:br>
              <a:rPr i="1" lang="en-US"/>
            </a:br>
            <a:br>
              <a:rPr i="1" lang="en-US"/>
            </a:br>
            <a:r>
              <a:rPr i="1" lang="en-US"/>
              <a:t>Deben de trabajar en esta destreza por 7 a 14 días. Cuando su hijo lo haya dominado, se puede continuar con el próximo paso en su rutina. </a:t>
            </a:r>
            <a:endParaRPr/>
          </a:p>
          <a:p>
            <a:pPr indent="0" lvl="0" marL="0" rtl="0" algn="l">
              <a:lnSpc>
                <a:spcPct val="100000"/>
              </a:lnSpc>
              <a:spcBef>
                <a:spcPts val="0"/>
              </a:spcBef>
              <a:spcAft>
                <a:spcPts val="0"/>
              </a:spcAft>
              <a:buClr>
                <a:schemeClr val="dk1"/>
              </a:buClr>
              <a:buSzPts val="1400"/>
              <a:buFont typeface="Arial"/>
              <a:buNone/>
            </a:pPr>
            <a:r>
              <a:t/>
            </a:r>
            <a:endParaRPr i="1"/>
          </a:p>
          <a:p>
            <a:pPr indent="0" lvl="0" marL="0" rtl="0" algn="l">
              <a:lnSpc>
                <a:spcPct val="100000"/>
              </a:lnSpc>
              <a:spcBef>
                <a:spcPts val="0"/>
              </a:spcBef>
              <a:spcAft>
                <a:spcPts val="0"/>
              </a:spcAft>
              <a:buClr>
                <a:schemeClr val="dk1"/>
              </a:buClr>
              <a:buSzPts val="1400"/>
              <a:buFont typeface="Arial"/>
              <a:buNone/>
            </a:pPr>
            <a:r>
              <a:rPr i="1" lang="en-US"/>
              <a:t>¿Alguien quisiera modelarlo? </a:t>
            </a:r>
            <a:r>
              <a:rPr lang="en-US"/>
              <a:t> [Invitar un voluntario para ayudarle]. </a:t>
            </a:r>
            <a:endParaRPr i="1"/>
          </a:p>
          <a:p>
            <a:pPr indent="0" lvl="0" marL="0" rtl="0" algn="l">
              <a:lnSpc>
                <a:spcPct val="100000"/>
              </a:lnSpc>
              <a:spcBef>
                <a:spcPts val="0"/>
              </a:spcBef>
              <a:spcAft>
                <a:spcPts val="0"/>
              </a:spcAft>
              <a:buClr>
                <a:schemeClr val="dk1"/>
              </a:buClr>
              <a:buSzPts val="1400"/>
              <a:buFont typeface="Arial"/>
              <a:buNone/>
            </a:pPr>
            <a:r>
              <a:rPr i="1" lang="en-US"/>
              <a:t>Primero, paso el libro al niño. Luego le hago algunas preguntas. Si no responde - esta bien. Podemos platicarlo. </a:t>
            </a:r>
            <a:endParaRPr/>
          </a:p>
          <a:p>
            <a:pPr indent="-317500" lvl="0" marL="457200" rtl="0" algn="l">
              <a:lnSpc>
                <a:spcPct val="100000"/>
              </a:lnSpc>
              <a:spcBef>
                <a:spcPts val="0"/>
              </a:spcBef>
              <a:spcAft>
                <a:spcPts val="0"/>
              </a:spcAft>
              <a:buSzPts val="1400"/>
              <a:buChar char="•"/>
            </a:pPr>
            <a:r>
              <a:rPr i="1" lang="en-US"/>
              <a:t>¿Cómo sostenemos el libro? </a:t>
            </a:r>
            <a:r>
              <a:rPr lang="en-US"/>
              <a:t>[Corregir o felicitar el voluntario como sea relevante]. </a:t>
            </a:r>
            <a:endParaRPr i="1"/>
          </a:p>
          <a:p>
            <a:pPr indent="-317500" lvl="0" marL="457200" rtl="0" algn="l">
              <a:lnSpc>
                <a:spcPct val="100000"/>
              </a:lnSpc>
              <a:spcBef>
                <a:spcPts val="0"/>
              </a:spcBef>
              <a:spcAft>
                <a:spcPts val="0"/>
              </a:spcAft>
              <a:buSzPts val="1400"/>
              <a:buChar char="•"/>
            </a:pPr>
            <a:r>
              <a:rPr i="1" lang="en-US"/>
              <a:t>¿Dónde está la portada? </a:t>
            </a:r>
            <a:r>
              <a:rPr lang="en-US"/>
              <a:t>[Corregir o felicitar el voluntario como sea relevante]. </a:t>
            </a:r>
            <a:endParaRPr i="1"/>
          </a:p>
          <a:p>
            <a:pPr indent="-317500" lvl="0" marL="457200" rtl="0" algn="l">
              <a:lnSpc>
                <a:spcPct val="100000"/>
              </a:lnSpc>
              <a:spcBef>
                <a:spcPts val="0"/>
              </a:spcBef>
              <a:spcAft>
                <a:spcPts val="0"/>
              </a:spcAft>
              <a:buSzPts val="1400"/>
              <a:buChar char="•"/>
            </a:pPr>
            <a:r>
              <a:rPr i="1" lang="en-US"/>
              <a:t>¿Dónde está la contraportada? </a:t>
            </a:r>
            <a:r>
              <a:rPr lang="en-US"/>
              <a:t>[Corregir o felicitar el voluntario como sea relevante]. </a:t>
            </a:r>
            <a:endParaRPr i="1"/>
          </a:p>
          <a:p>
            <a:pPr indent="-317500" lvl="0" marL="457200" rtl="0" algn="l">
              <a:lnSpc>
                <a:spcPct val="100000"/>
              </a:lnSpc>
              <a:spcBef>
                <a:spcPts val="0"/>
              </a:spcBef>
              <a:spcAft>
                <a:spcPts val="0"/>
              </a:spcAft>
              <a:buSzPts val="1400"/>
              <a:buChar char="•"/>
            </a:pPr>
            <a:r>
              <a:rPr i="1" lang="en-US"/>
              <a:t>¿Puede voltear las páginas mientras yo leo?</a:t>
            </a:r>
            <a:r>
              <a:rPr lang="en-US"/>
              <a:t> [Leer dos páginas. Corregir o felicitar el voluntario como sea relevante]</a:t>
            </a:r>
            <a:endParaRPr/>
          </a:p>
          <a:p>
            <a:pPr indent="0" lvl="0" marL="0" rtl="0" algn="l">
              <a:lnSpc>
                <a:spcPct val="100000"/>
              </a:lnSpc>
              <a:spcBef>
                <a:spcPts val="0"/>
              </a:spcBef>
              <a:spcAft>
                <a:spcPts val="0"/>
              </a:spcAft>
              <a:buClr>
                <a:schemeClr val="dk1"/>
              </a:buClr>
              <a:buSzPts val="1400"/>
              <a:buFont typeface="Calibri"/>
              <a:buNone/>
            </a:pPr>
            <a:r>
              <a:t/>
            </a:r>
            <a:endParaRPr i="1"/>
          </a:p>
          <a:p>
            <a:pPr indent="0" lvl="0" marL="0" rtl="0" algn="l">
              <a:lnSpc>
                <a:spcPct val="100000"/>
              </a:lnSpc>
              <a:spcBef>
                <a:spcPts val="0"/>
              </a:spcBef>
              <a:spcAft>
                <a:spcPts val="0"/>
              </a:spcAft>
              <a:buClr>
                <a:schemeClr val="dk1"/>
              </a:buClr>
              <a:buSzPts val="1400"/>
              <a:buFont typeface="Calibri"/>
              <a:buNone/>
            </a:pPr>
            <a:r>
              <a:rPr i="1" lang="en-US"/>
              <a:t>¡Gracias [nombre del voluntario] por ayudarme! </a:t>
            </a:r>
            <a:endParaRPr/>
          </a:p>
          <a:p>
            <a:pPr indent="0" lvl="0" marL="0" rtl="0" algn="l">
              <a:lnSpc>
                <a:spcPct val="100000"/>
              </a:lnSpc>
              <a:spcBef>
                <a:spcPts val="0"/>
              </a:spcBef>
              <a:spcAft>
                <a:spcPts val="0"/>
              </a:spcAft>
              <a:buClr>
                <a:schemeClr val="dk1"/>
              </a:buClr>
              <a:buSzPts val="1400"/>
              <a:buFont typeface="Calibri"/>
              <a:buNone/>
            </a:pPr>
            <a:r>
              <a:rPr i="1" lang="en-US"/>
              <a:t>Acuérdese, van a hacer esta destreza por mucho tiempo, tal vez hasta 2 semanas. Sigue leyendo en voz alta con su hijo para que entienda como un libro funciona. </a:t>
            </a:r>
            <a:endParaRPr u="sng"/>
          </a:p>
          <a:p>
            <a:pPr indent="-228600" lvl="0" marL="4572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2" name="Shape 1752"/>
        <p:cNvGrpSpPr/>
        <p:nvPr/>
      </p:nvGrpSpPr>
      <p:grpSpPr>
        <a:xfrm>
          <a:off x="0" y="0"/>
          <a:ext cx="0" cy="0"/>
          <a:chOff x="0" y="0"/>
          <a:chExt cx="0" cy="0"/>
        </a:xfrm>
      </p:grpSpPr>
      <p:sp>
        <p:nvSpPr>
          <p:cNvPr id="1753" name="Google Shape;1753;p9:notes"/>
          <p:cNvSpPr/>
          <p:nvPr>
            <p:ph idx="2" type="sldImg"/>
          </p:nvPr>
        </p:nvSpPr>
        <p:spPr>
          <a:xfrm>
            <a:off x="3533775" y="104775"/>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4" name="Google Shape;1754;p9: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228600" lvl="0" marL="457200" marR="0" rtl="0" algn="l">
              <a:lnSpc>
                <a:spcPct val="100000"/>
              </a:lnSpc>
              <a:spcBef>
                <a:spcPts val="0"/>
              </a:spcBef>
              <a:spcAft>
                <a:spcPts val="0"/>
              </a:spcAft>
              <a:buSzPts val="1400"/>
              <a:buNone/>
            </a:pPr>
            <a:r>
              <a:t/>
            </a:r>
            <a:endParaRPr/>
          </a:p>
          <a:p>
            <a:pPr indent="-279400" lvl="0" marL="457200" rtl="0" algn="l">
              <a:lnSpc>
                <a:spcPct val="100000"/>
              </a:lnSpc>
              <a:spcBef>
                <a:spcPts val="0"/>
              </a:spcBef>
              <a:spcAft>
                <a:spcPts val="0"/>
              </a:spcAft>
              <a:buClr>
                <a:schemeClr val="dk1"/>
              </a:buClr>
              <a:buSzPts val="800"/>
              <a:buFont typeface="Calibri"/>
              <a:buChar char="●"/>
            </a:pPr>
            <a:r>
              <a:rPr b="1" i="0" lang="en-US" sz="1200" u="none" cap="none" strike="noStrike">
                <a:solidFill>
                  <a:schemeClr val="dk1"/>
                </a:solidFill>
                <a:latin typeface="Calibri"/>
                <a:ea typeface="Calibri"/>
                <a:cs typeface="Calibri"/>
                <a:sym typeface="Calibri"/>
              </a:rPr>
              <a:t>Explain and think aloud </a:t>
            </a:r>
            <a:r>
              <a:rPr b="0" i="0" lang="en-US" sz="1200" u="none" cap="none" strike="noStrike">
                <a:solidFill>
                  <a:schemeClr val="dk1"/>
                </a:solidFill>
                <a:latin typeface="Calibri"/>
                <a:ea typeface="Calibri"/>
                <a:cs typeface="Calibri"/>
                <a:sym typeface="Calibri"/>
              </a:rPr>
              <a:t>for families how to support their child learn specifics concepts of print—namely that words run left to right and top to bottom on a page.</a:t>
            </a:r>
            <a:endParaRPr/>
          </a:p>
          <a:p>
            <a:pPr indent="0" lvl="0" marL="0" rtl="0" algn="l">
              <a:lnSpc>
                <a:spcPct val="100000"/>
              </a:lnSpc>
              <a:spcBef>
                <a:spcPts val="0"/>
              </a:spcBef>
              <a:spcAft>
                <a:spcPts val="0"/>
              </a:spcAft>
              <a:buSzPts val="1400"/>
              <a:buFont typeface="Arial"/>
              <a:buNone/>
            </a:pPr>
            <a:r>
              <a:t/>
            </a:r>
            <a:endParaRPr b="0"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Font typeface="Arial"/>
              <a:buNone/>
            </a:pPr>
            <a:r>
              <a:rPr lang="en-US" u="sng"/>
              <a:t>Sample script: </a:t>
            </a:r>
            <a:endParaRPr/>
          </a:p>
          <a:p>
            <a:pPr indent="0" lvl="0" marL="0" rtl="0" algn="l">
              <a:lnSpc>
                <a:spcPct val="100000"/>
              </a:lnSpc>
              <a:spcBef>
                <a:spcPts val="0"/>
              </a:spcBef>
              <a:spcAft>
                <a:spcPts val="0"/>
              </a:spcAft>
              <a:buSzPts val="1400"/>
              <a:buFont typeface="Arial"/>
              <a:buNone/>
            </a:pPr>
            <a:r>
              <a:rPr b="0" i="1" lang="en-US" sz="1200" u="none" cap="none" strike="noStrike">
                <a:solidFill>
                  <a:schemeClr val="dk1"/>
                </a:solidFill>
                <a:latin typeface="Calibri"/>
                <a:ea typeface="Calibri"/>
                <a:cs typeface="Calibri"/>
                <a:sym typeface="Calibri"/>
              </a:rPr>
              <a:t>Once your child is comfortable with holding the book correctly and turning the pages, they will be ready to work on pointing to words on the page as you read them. </a:t>
            </a:r>
            <a:endParaRPr/>
          </a:p>
          <a:p>
            <a:pPr indent="0" lvl="0" marL="0" rtl="0" algn="l">
              <a:lnSpc>
                <a:spcPct val="100000"/>
              </a:lnSpc>
              <a:spcBef>
                <a:spcPts val="0"/>
              </a:spcBef>
              <a:spcAft>
                <a:spcPts val="0"/>
              </a:spcAft>
              <a:buSzPts val="1400"/>
              <a:buFont typeface="Arial"/>
              <a:buNone/>
            </a:pPr>
            <a:r>
              <a:t/>
            </a:r>
            <a:endParaRPr b="0" i="1"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Font typeface="Arial"/>
              <a:buNone/>
            </a:pPr>
            <a:r>
              <a:rPr b="0" i="1" lang="en-US" sz="1200" u="none" cap="none" strike="noStrike">
                <a:solidFill>
                  <a:schemeClr val="dk1"/>
                </a:solidFill>
                <a:latin typeface="Calibri"/>
                <a:ea typeface="Calibri"/>
                <a:cs typeface="Calibri"/>
                <a:sym typeface="Calibri"/>
              </a:rPr>
              <a:t>At first, they might just point to the first word and slide their finger across the page from left to right and top to bottom like this </a:t>
            </a:r>
            <a:r>
              <a:rPr b="0" i="0" lang="en-US" sz="1200" u="none" cap="none" strike="noStrike">
                <a:solidFill>
                  <a:schemeClr val="dk1"/>
                </a:solidFill>
                <a:latin typeface="Calibri"/>
                <a:ea typeface="Calibri"/>
                <a:cs typeface="Calibri"/>
                <a:sym typeface="Calibri"/>
              </a:rPr>
              <a:t>(demonstrate), </a:t>
            </a:r>
            <a:r>
              <a:rPr b="0" i="1" lang="en-US" sz="1200" u="none" cap="none" strike="noStrike">
                <a:solidFill>
                  <a:schemeClr val="dk1"/>
                </a:solidFill>
                <a:latin typeface="Calibri"/>
                <a:ea typeface="Calibri"/>
                <a:cs typeface="Calibri"/>
                <a:sym typeface="Calibri"/>
              </a:rPr>
              <a:t>not necessarily pointing to each word correctly as you read it. And that’s OK! What you want them to get out of this practice is the idea that words on the page go from left to right and top to bottom. </a:t>
            </a:r>
            <a:endParaRPr/>
          </a:p>
          <a:p>
            <a:pPr indent="0" lvl="0" marL="0" rtl="0" algn="l">
              <a:lnSpc>
                <a:spcPct val="100000"/>
              </a:lnSpc>
              <a:spcBef>
                <a:spcPts val="0"/>
              </a:spcBef>
              <a:spcAft>
                <a:spcPts val="0"/>
              </a:spcAft>
              <a:buSzPts val="1400"/>
              <a:buFont typeface="Arial"/>
              <a:buNone/>
            </a:pPr>
            <a:r>
              <a:t/>
            </a:r>
            <a:endParaRPr b="0" i="1"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Font typeface="Arial"/>
              <a:buNone/>
            </a:pPr>
            <a:r>
              <a:rPr b="0" i="1" lang="en-US" sz="1200" u="none" cap="none" strike="noStrike">
                <a:solidFill>
                  <a:schemeClr val="dk1"/>
                </a:solidFill>
                <a:latin typeface="Calibri"/>
                <a:ea typeface="Calibri"/>
                <a:cs typeface="Calibri"/>
                <a:sym typeface="Calibri"/>
              </a:rPr>
              <a:t>If you have a book that they have memorized, then they might, eventually, be able to actually point to each individual word as you read it. </a:t>
            </a:r>
            <a:endParaRPr/>
          </a:p>
          <a:p>
            <a:pPr indent="0" lvl="0" marL="0" rtl="0" algn="l">
              <a:lnSpc>
                <a:spcPct val="100000"/>
              </a:lnSpc>
              <a:spcBef>
                <a:spcPts val="0"/>
              </a:spcBef>
              <a:spcAft>
                <a:spcPts val="0"/>
              </a:spcAft>
              <a:buSzPts val="1400"/>
              <a:buFont typeface="Arial"/>
              <a:buNone/>
            </a:pPr>
            <a:r>
              <a:t/>
            </a:r>
            <a:endParaRPr b="0" i="1"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Font typeface="Arial"/>
              <a:buNone/>
            </a:pPr>
            <a:r>
              <a:rPr b="0" i="1" lang="en-US" sz="1200" u="none" cap="none" strike="noStrike">
                <a:solidFill>
                  <a:schemeClr val="dk1"/>
                </a:solidFill>
                <a:latin typeface="Calibri"/>
                <a:ea typeface="Calibri"/>
                <a:cs typeface="Calibri"/>
                <a:sym typeface="Calibri"/>
              </a:rPr>
              <a:t>Like the first step, keep working on this one until your child is comfortable. Then, you can add the last step (show me a letter, show me a word) to your routine.</a:t>
            </a:r>
            <a:endParaRPr/>
          </a:p>
          <a:p>
            <a:pPr indent="0" lvl="0" marL="0" rtl="0" algn="l">
              <a:lnSpc>
                <a:spcPct val="100000"/>
              </a:lnSpc>
              <a:spcBef>
                <a:spcPts val="0"/>
              </a:spcBef>
              <a:spcAft>
                <a:spcPts val="0"/>
              </a:spcAft>
              <a:buSzPts val="1400"/>
              <a:buFont typeface="Arial"/>
              <a:buNone/>
            </a:pPr>
            <a:r>
              <a:t/>
            </a:r>
            <a:endParaRPr b="0" i="1"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Font typeface="Arial"/>
              <a:buNone/>
            </a:pPr>
            <a:r>
              <a:rPr b="0" i="0" lang="en-US" sz="1200" u="sng" cap="none" strike="noStrike">
                <a:solidFill>
                  <a:schemeClr val="dk1"/>
                </a:solidFill>
                <a:latin typeface="Calibri"/>
                <a:ea typeface="Calibri"/>
                <a:cs typeface="Calibri"/>
                <a:sym typeface="Calibri"/>
              </a:rPr>
              <a:t>Sample script in Spanish</a:t>
            </a:r>
            <a:endParaRPr/>
          </a:p>
          <a:p>
            <a:pPr indent="0" lvl="0" marL="0" rtl="0" algn="l">
              <a:lnSpc>
                <a:spcPct val="100000"/>
              </a:lnSpc>
              <a:spcBef>
                <a:spcPts val="0"/>
              </a:spcBef>
              <a:spcAft>
                <a:spcPts val="0"/>
              </a:spcAft>
              <a:buClr>
                <a:schemeClr val="dk1"/>
              </a:buClr>
              <a:buSzPts val="1400"/>
              <a:buFont typeface="Arial"/>
              <a:buNone/>
            </a:pPr>
            <a:r>
              <a:rPr i="1" lang="en-US"/>
              <a:t>Ya que su hijo se siente bien con sostener el libro y voltear las páginas, va a estar listo para empezar a señalar las palabras en las páginas mientras usted las lea. </a:t>
            </a:r>
            <a:endParaRPr/>
          </a:p>
          <a:p>
            <a:pPr indent="0" lvl="0" marL="0" rtl="0" algn="l">
              <a:lnSpc>
                <a:spcPct val="100000"/>
              </a:lnSpc>
              <a:spcBef>
                <a:spcPts val="0"/>
              </a:spcBef>
              <a:spcAft>
                <a:spcPts val="0"/>
              </a:spcAft>
              <a:buClr>
                <a:schemeClr val="dk1"/>
              </a:buClr>
              <a:buSzPts val="1400"/>
              <a:buFont typeface="Arial"/>
              <a:buNone/>
            </a:pPr>
            <a:r>
              <a:t/>
            </a:r>
            <a:endParaRPr i="1"/>
          </a:p>
          <a:p>
            <a:pPr indent="0" lvl="0" marL="0" rtl="0" algn="l">
              <a:lnSpc>
                <a:spcPct val="100000"/>
              </a:lnSpc>
              <a:spcBef>
                <a:spcPts val="0"/>
              </a:spcBef>
              <a:spcAft>
                <a:spcPts val="0"/>
              </a:spcAft>
              <a:buClr>
                <a:schemeClr val="dk1"/>
              </a:buClr>
              <a:buSzPts val="1400"/>
              <a:buFont typeface="Arial"/>
              <a:buNone/>
            </a:pPr>
            <a:r>
              <a:rPr i="1" lang="en-US"/>
              <a:t>Al principio, es probable que su hijo señale la primera palabra y desliza el dedo por la página desde el lado izquierdo hasta el lado derecho y desde arriba hasta abajo </a:t>
            </a:r>
            <a:r>
              <a:rPr lang="en-US"/>
              <a:t>(puede mostrarlo con su dedo)</a:t>
            </a:r>
            <a:r>
              <a:rPr i="1" lang="en-US"/>
              <a:t>. Probablemente no va a señalar cada palabra correctamente mientras usted lea. Y está bien. Lo que usted quiere que aprenda de la práctica es la idea que las palabras en la página van del lado izquierdo al lado derecho, desde arriba hasta abajo. </a:t>
            </a:r>
            <a:endParaRPr/>
          </a:p>
          <a:p>
            <a:pPr indent="0" lvl="0" marL="0" rtl="0" algn="l">
              <a:lnSpc>
                <a:spcPct val="100000"/>
              </a:lnSpc>
              <a:spcBef>
                <a:spcPts val="0"/>
              </a:spcBef>
              <a:spcAft>
                <a:spcPts val="0"/>
              </a:spcAft>
              <a:buClr>
                <a:schemeClr val="dk1"/>
              </a:buClr>
              <a:buSzPts val="1400"/>
              <a:buFont typeface="Arial"/>
              <a:buNone/>
            </a:pPr>
            <a:r>
              <a:t/>
            </a:r>
            <a:endParaRPr i="1"/>
          </a:p>
          <a:p>
            <a:pPr indent="0" lvl="0" marL="0" rtl="0" algn="l">
              <a:lnSpc>
                <a:spcPct val="100000"/>
              </a:lnSpc>
              <a:spcBef>
                <a:spcPts val="0"/>
              </a:spcBef>
              <a:spcAft>
                <a:spcPts val="0"/>
              </a:spcAft>
              <a:buClr>
                <a:schemeClr val="dk1"/>
              </a:buClr>
              <a:buSzPts val="1400"/>
              <a:buFont typeface="Arial"/>
              <a:buNone/>
            </a:pPr>
            <a:r>
              <a:rPr i="1" lang="en-US"/>
              <a:t>Si tiene un libro que su hijo ha memorizado, entonces es más probable que, eventualmente, podrá señalar cada palabra mientras usted lee. </a:t>
            </a:r>
            <a:endParaRPr/>
          </a:p>
          <a:p>
            <a:pPr indent="0" lvl="0" marL="0" rtl="0" algn="l">
              <a:lnSpc>
                <a:spcPct val="100000"/>
              </a:lnSpc>
              <a:spcBef>
                <a:spcPts val="0"/>
              </a:spcBef>
              <a:spcAft>
                <a:spcPts val="0"/>
              </a:spcAft>
              <a:buClr>
                <a:schemeClr val="dk1"/>
              </a:buClr>
              <a:buSzPts val="1400"/>
              <a:buFont typeface="Arial"/>
              <a:buNone/>
            </a:pPr>
            <a:r>
              <a:t/>
            </a:r>
            <a:endParaRPr i="1"/>
          </a:p>
          <a:p>
            <a:pPr indent="0" lvl="0" marL="0" rtl="0" algn="l">
              <a:lnSpc>
                <a:spcPct val="100000"/>
              </a:lnSpc>
              <a:spcBef>
                <a:spcPts val="0"/>
              </a:spcBef>
              <a:spcAft>
                <a:spcPts val="0"/>
              </a:spcAft>
              <a:buClr>
                <a:schemeClr val="dk1"/>
              </a:buClr>
              <a:buSzPts val="1400"/>
              <a:buFont typeface="Arial"/>
              <a:buNone/>
            </a:pPr>
            <a:r>
              <a:rPr i="1" lang="en-US"/>
              <a:t>Como en el primer paso, continúe trabajando en este paso hasta que su hijo se siente cómodo. Luego, puede añadir el último paso a su rutina (muéstrame una letra y una palabra). </a:t>
            </a:r>
            <a:endParaRPr/>
          </a:p>
          <a:p>
            <a:pPr indent="0" lvl="0" marL="0" rtl="0" algn="l">
              <a:lnSpc>
                <a:spcPct val="100000"/>
              </a:lnSpc>
              <a:spcBef>
                <a:spcPts val="0"/>
              </a:spcBef>
              <a:spcAft>
                <a:spcPts val="0"/>
              </a:spcAft>
              <a:buSzPts val="1400"/>
              <a:buFont typeface="Arial"/>
              <a:buNone/>
            </a:pPr>
            <a:r>
              <a:t/>
            </a:r>
            <a:endParaRPr b="0" i="1"/>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4" name="Shape 1764"/>
        <p:cNvGrpSpPr/>
        <p:nvPr/>
      </p:nvGrpSpPr>
      <p:grpSpPr>
        <a:xfrm>
          <a:off x="0" y="0"/>
          <a:ext cx="0" cy="0"/>
          <a:chOff x="0" y="0"/>
          <a:chExt cx="0" cy="0"/>
        </a:xfrm>
      </p:grpSpPr>
      <p:sp>
        <p:nvSpPr>
          <p:cNvPr id="1765" name="Google Shape;1765;p10:notes"/>
          <p:cNvSpPr/>
          <p:nvPr>
            <p:ph idx="2" type="sldImg"/>
          </p:nvPr>
        </p:nvSpPr>
        <p:spPr>
          <a:xfrm>
            <a:off x="3533775" y="104775"/>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6" name="Google Shape;1766;p10: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228600" lvl="0" marL="457200" marR="0" rtl="0" algn="l">
              <a:lnSpc>
                <a:spcPct val="100000"/>
              </a:lnSpc>
              <a:spcBef>
                <a:spcPts val="0"/>
              </a:spcBef>
              <a:spcAft>
                <a:spcPts val="0"/>
              </a:spcAft>
              <a:buSzPts val="1400"/>
              <a:buNone/>
            </a:pPr>
            <a:r>
              <a:t/>
            </a:r>
            <a:endParaRPr/>
          </a:p>
          <a:p>
            <a:pPr indent="-279400" lvl="0" marL="457200" rtl="0" algn="l">
              <a:lnSpc>
                <a:spcPct val="100000"/>
              </a:lnSpc>
              <a:spcBef>
                <a:spcPts val="0"/>
              </a:spcBef>
              <a:spcAft>
                <a:spcPts val="0"/>
              </a:spcAft>
              <a:buClr>
                <a:schemeClr val="dk1"/>
              </a:buClr>
              <a:buSzPts val="800"/>
              <a:buFont typeface="Calibri"/>
              <a:buChar char="●"/>
            </a:pPr>
            <a:r>
              <a:rPr b="1" i="0" lang="en-US" sz="1200" u="none" cap="none" strike="noStrike">
                <a:solidFill>
                  <a:schemeClr val="dk1"/>
                </a:solidFill>
                <a:latin typeface="Calibri"/>
                <a:ea typeface="Calibri"/>
                <a:cs typeface="Calibri"/>
                <a:sym typeface="Calibri"/>
              </a:rPr>
              <a:t>Explain and think aloud </a:t>
            </a:r>
            <a:r>
              <a:rPr b="0" i="0" lang="en-US" sz="1200" u="none" cap="none" strike="noStrike">
                <a:solidFill>
                  <a:schemeClr val="dk1"/>
                </a:solidFill>
                <a:latin typeface="Calibri"/>
                <a:ea typeface="Calibri"/>
                <a:cs typeface="Calibri"/>
                <a:sym typeface="Calibri"/>
              </a:rPr>
              <a:t>for families how to support their child learn the difference between letters and words.</a:t>
            </a:r>
            <a:endParaRPr/>
          </a:p>
          <a:p>
            <a:pPr indent="-82550" lvl="0" marL="171450" rtl="0" algn="l">
              <a:lnSpc>
                <a:spcPct val="100000"/>
              </a:lnSpc>
              <a:spcBef>
                <a:spcPts val="0"/>
              </a:spcBef>
              <a:spcAft>
                <a:spcPts val="0"/>
              </a:spcAft>
              <a:buSzPts val="1400"/>
              <a:buFont typeface="Arial"/>
              <a:buNone/>
            </a:pPr>
            <a:r>
              <a:t/>
            </a:r>
            <a:endParaRPr b="0"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Font typeface="Calibri"/>
              <a:buNone/>
            </a:pPr>
            <a:r>
              <a:rPr lang="en-US" u="sng"/>
              <a:t>Sample script: </a:t>
            </a:r>
            <a:endParaRPr/>
          </a:p>
          <a:p>
            <a:pPr indent="0" lvl="0" marL="0" rtl="0" algn="l">
              <a:lnSpc>
                <a:spcPct val="100000"/>
              </a:lnSpc>
              <a:spcBef>
                <a:spcPts val="0"/>
              </a:spcBef>
              <a:spcAft>
                <a:spcPts val="0"/>
              </a:spcAft>
              <a:buSzPts val="1400"/>
              <a:buFont typeface="Calibri"/>
              <a:buNone/>
            </a:pPr>
            <a:r>
              <a:rPr b="0" i="1" lang="en-US" sz="1200" u="none" cap="none" strike="noStrike">
                <a:solidFill>
                  <a:schemeClr val="dk1"/>
                </a:solidFill>
                <a:latin typeface="Calibri"/>
                <a:ea typeface="Calibri"/>
                <a:cs typeface="Calibri"/>
                <a:sym typeface="Calibri"/>
              </a:rPr>
              <a:t>This last concept of print skill we’ll talk about, which is more complex than the first two: the ability to tell the difference between a word and a letter. </a:t>
            </a:r>
            <a:endParaRPr/>
          </a:p>
          <a:p>
            <a:pPr indent="0" lvl="0" marL="0" rtl="0" algn="l">
              <a:lnSpc>
                <a:spcPct val="100000"/>
              </a:lnSpc>
              <a:spcBef>
                <a:spcPts val="0"/>
              </a:spcBef>
              <a:spcAft>
                <a:spcPts val="0"/>
              </a:spcAft>
              <a:buSzPts val="1400"/>
              <a:buFont typeface="Calibri"/>
              <a:buNone/>
            </a:pPr>
            <a:r>
              <a:t/>
            </a:r>
            <a:endParaRPr b="0" i="1"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Font typeface="Calibri"/>
              <a:buNone/>
            </a:pPr>
            <a:r>
              <a:rPr b="0" i="1" lang="en-US" sz="1200" u="none" cap="none" strike="noStrike">
                <a:solidFill>
                  <a:schemeClr val="dk1"/>
                </a:solidFill>
                <a:latin typeface="Calibri"/>
                <a:ea typeface="Calibri"/>
                <a:cs typeface="Calibri"/>
                <a:sym typeface="Calibri"/>
              </a:rPr>
              <a:t>As you read a book, you can begin by asking your child to point to, or circle with their finger, a specific letter, possibly the first letter of their name or another familiar letter. If they are familiar with any letters, you can show them one in the book, name it, and then ask them to find more that look just like it </a:t>
            </a:r>
            <a:r>
              <a:rPr b="0" i="0" lang="en-US" sz="1200" u="none" cap="none" strike="noStrike">
                <a:solidFill>
                  <a:schemeClr val="dk1"/>
                </a:solidFill>
                <a:latin typeface="Calibri"/>
                <a:ea typeface="Calibri"/>
                <a:cs typeface="Calibri"/>
                <a:sym typeface="Calibri"/>
              </a:rPr>
              <a:t>[demonstrate using the image on the slide].</a:t>
            </a:r>
            <a:endParaRPr/>
          </a:p>
          <a:p>
            <a:pPr indent="0" lvl="0" marL="0" rtl="0" algn="l">
              <a:lnSpc>
                <a:spcPct val="100000"/>
              </a:lnSpc>
              <a:spcBef>
                <a:spcPts val="0"/>
              </a:spcBef>
              <a:spcAft>
                <a:spcPts val="0"/>
              </a:spcAft>
              <a:buSzPts val="1400"/>
              <a:buFont typeface="Calibri"/>
              <a:buNone/>
            </a:pPr>
            <a:r>
              <a:t/>
            </a:r>
            <a:endParaRPr b="0"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Font typeface="Calibri"/>
              <a:buNone/>
            </a:pPr>
            <a:r>
              <a:rPr b="0" i="0" lang="en-US" sz="1200" u="sng" cap="none" strike="noStrike">
                <a:solidFill>
                  <a:schemeClr val="dk1"/>
                </a:solidFill>
                <a:latin typeface="Calibri"/>
                <a:ea typeface="Calibri"/>
                <a:cs typeface="Calibri"/>
                <a:sym typeface="Calibri"/>
              </a:rPr>
              <a:t>Sample script in Spanish</a:t>
            </a:r>
            <a:endParaRPr/>
          </a:p>
          <a:p>
            <a:pPr indent="0" lvl="0" marL="0" rtl="0" algn="l">
              <a:lnSpc>
                <a:spcPct val="100000"/>
              </a:lnSpc>
              <a:spcBef>
                <a:spcPts val="0"/>
              </a:spcBef>
              <a:spcAft>
                <a:spcPts val="0"/>
              </a:spcAft>
              <a:buClr>
                <a:schemeClr val="dk1"/>
              </a:buClr>
              <a:buSzPts val="1400"/>
              <a:buFont typeface="Calibri"/>
              <a:buNone/>
            </a:pPr>
            <a:r>
              <a:rPr i="1" lang="en-US"/>
              <a:t>El último concepto básico de la lectura que vamos a mencionar es más complejo que los primeros dos: la habilidad de diferenciar entre una palabra y una letra. </a:t>
            </a:r>
            <a:endParaRPr/>
          </a:p>
          <a:p>
            <a:pPr indent="0" lvl="0" marL="0" rtl="0" algn="l">
              <a:lnSpc>
                <a:spcPct val="100000"/>
              </a:lnSpc>
              <a:spcBef>
                <a:spcPts val="0"/>
              </a:spcBef>
              <a:spcAft>
                <a:spcPts val="0"/>
              </a:spcAft>
              <a:buClr>
                <a:schemeClr val="dk1"/>
              </a:buClr>
              <a:buSzPts val="1400"/>
              <a:buFont typeface="Calibri"/>
              <a:buNone/>
            </a:pPr>
            <a:r>
              <a:t/>
            </a:r>
            <a:endParaRPr i="1"/>
          </a:p>
          <a:p>
            <a:pPr indent="0" lvl="0" marL="0" rtl="0" algn="l">
              <a:lnSpc>
                <a:spcPct val="100000"/>
              </a:lnSpc>
              <a:spcBef>
                <a:spcPts val="0"/>
              </a:spcBef>
              <a:spcAft>
                <a:spcPts val="0"/>
              </a:spcAft>
              <a:buClr>
                <a:schemeClr val="dk1"/>
              </a:buClr>
              <a:buSzPts val="1400"/>
              <a:buFont typeface="Calibri"/>
              <a:buNone/>
            </a:pPr>
            <a:r>
              <a:rPr i="1" lang="en-US"/>
              <a:t>Mientras leen, pueden empezar por pedirles a sus hijos que les señalen, o hagan un círculo con el dedo, una letra específica, como la primera letra del nombre o alguna otra letra conocida. Si ya conocen algunas letras, pueden mostrarles una letra en un libro, nombrarlas, y luego pedirles que busquen más que parecen iguales  </a:t>
            </a:r>
            <a:r>
              <a:rPr lang="en-US"/>
              <a:t>[pueden mostrarlo usando la imagen en la diapositiva].</a:t>
            </a:r>
            <a:endParaRPr/>
          </a:p>
          <a:p>
            <a:pPr indent="0" lvl="0" marL="0" rtl="0" algn="l">
              <a:lnSpc>
                <a:spcPct val="100000"/>
              </a:lnSpc>
              <a:spcBef>
                <a:spcPts val="0"/>
              </a:spcBef>
              <a:spcAft>
                <a:spcPts val="0"/>
              </a:spcAft>
              <a:buSzPts val="1400"/>
              <a:buFont typeface="Calibri"/>
              <a:buNone/>
            </a:pPr>
            <a:r>
              <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27.jp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7.png"/><Relationship Id="rId3" Type="http://schemas.openxmlformats.org/officeDocument/2006/relationships/image" Target="../media/image9.png"/><Relationship Id="rId4" Type="http://schemas.openxmlformats.org/officeDocument/2006/relationships/image" Target="../media/image20.png"/><Relationship Id="rId5" Type="http://schemas.openxmlformats.org/officeDocument/2006/relationships/image" Target="../media/image22.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8.png"/><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9.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18.png"/><Relationship Id="rId5" Type="http://schemas.openxmlformats.org/officeDocument/2006/relationships/image" Target="../media/image20.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18.png"/><Relationship Id="rId5" Type="http://schemas.openxmlformats.org/officeDocument/2006/relationships/image" Target="../media/image20.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7.png"/><Relationship Id="rId3" Type="http://schemas.openxmlformats.org/officeDocument/2006/relationships/image" Target="../media/image9.png"/><Relationship Id="rId4" Type="http://schemas.openxmlformats.org/officeDocument/2006/relationships/image" Target="../media/image20.png"/><Relationship Id="rId5" Type="http://schemas.openxmlformats.org/officeDocument/2006/relationships/image" Target="../media/image22.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7.png"/><Relationship Id="rId3" Type="http://schemas.openxmlformats.org/officeDocument/2006/relationships/image" Target="../media/image9.png"/><Relationship Id="rId4" Type="http://schemas.openxmlformats.org/officeDocument/2006/relationships/image" Target="../media/image20.png"/><Relationship Id="rId5" Type="http://schemas.openxmlformats.org/officeDocument/2006/relationships/image" Target="../media/image22.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18.png"/><Relationship Id="rId5" Type="http://schemas.openxmlformats.org/officeDocument/2006/relationships/image" Target="../media/image20.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image" Target="../media/image9.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18.png"/><Relationship Id="rId5" Type="http://schemas.openxmlformats.org/officeDocument/2006/relationships/image" Target="../media/image20.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7.png"/><Relationship Id="rId3" Type="http://schemas.openxmlformats.org/officeDocument/2006/relationships/image" Target="../media/image9.png"/><Relationship Id="rId4" Type="http://schemas.openxmlformats.org/officeDocument/2006/relationships/image" Target="../media/image20.png"/><Relationship Id="rId5" Type="http://schemas.openxmlformats.org/officeDocument/2006/relationships/image" Target="../media/image22.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7.png"/><Relationship Id="rId3" Type="http://schemas.openxmlformats.org/officeDocument/2006/relationships/image" Target="../media/image9.png"/><Relationship Id="rId4" Type="http://schemas.openxmlformats.org/officeDocument/2006/relationships/image" Target="../media/image20.png"/><Relationship Id="rId5" Type="http://schemas.openxmlformats.org/officeDocument/2006/relationships/image" Target="../media/image2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11.png"/><Relationship Id="rId4" Type="http://schemas.openxmlformats.org/officeDocument/2006/relationships/image" Target="../media/image23.png"/><Relationship Id="rId5"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22.png"/><Relationship Id="rId4" Type="http://schemas.openxmlformats.org/officeDocument/2006/relationships/image" Target="../media/image7.png"/><Relationship Id="rId5"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21.png"/><Relationship Id="rId7" Type="http://schemas.openxmlformats.org/officeDocument/2006/relationships/image" Target="../media/image19.png"/><Relationship Id="rId8" Type="http://schemas.openxmlformats.org/officeDocument/2006/relationships/image" Target="../media/image2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25.png"/><Relationship Id="rId7" Type="http://schemas.openxmlformats.org/officeDocument/2006/relationships/image" Target="../media/image19.png"/><Relationship Id="rId8" Type="http://schemas.openxmlformats.org/officeDocument/2006/relationships/image" Target="../media/image2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11.png"/><Relationship Id="rId4" Type="http://schemas.openxmlformats.org/officeDocument/2006/relationships/image" Target="../media/image23.png"/><Relationship Id="rId5" Type="http://schemas.openxmlformats.org/officeDocument/2006/relationships/image" Target="../media/image7.png"/><Relationship Id="rId6" Type="http://schemas.openxmlformats.org/officeDocument/2006/relationships/image" Target="../media/image28.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11.png"/><Relationship Id="rId4" Type="http://schemas.openxmlformats.org/officeDocument/2006/relationships/image" Target="../media/image23.png"/><Relationship Id="rId5" Type="http://schemas.openxmlformats.org/officeDocument/2006/relationships/image" Target="../media/image7.png"/><Relationship Id="rId6" Type="http://schemas.openxmlformats.org/officeDocument/2006/relationships/image" Target="../media/image28.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11.png"/><Relationship Id="rId4" Type="http://schemas.openxmlformats.org/officeDocument/2006/relationships/image" Target="../media/image23.png"/><Relationship Id="rId5"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11.png"/><Relationship Id="rId4" Type="http://schemas.openxmlformats.org/officeDocument/2006/relationships/image" Target="../media/image23.png"/><Relationship Id="rId5"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22.png"/><Relationship Id="rId4" Type="http://schemas.openxmlformats.org/officeDocument/2006/relationships/image" Target="../media/image7.png"/><Relationship Id="rId5"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22.png"/><Relationship Id="rId4" Type="http://schemas.openxmlformats.org/officeDocument/2006/relationships/image" Target="../media/image7.png"/><Relationship Id="rId5"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21.png"/><Relationship Id="rId7" Type="http://schemas.openxmlformats.org/officeDocument/2006/relationships/image" Target="../media/image19.png"/><Relationship Id="rId8" Type="http://schemas.openxmlformats.org/officeDocument/2006/relationships/image" Target="../media/image2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 Id="rId3"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29.jpg"/><Relationship Id="rId5" Type="http://schemas.openxmlformats.org/officeDocument/2006/relationships/image" Target="../media/image9.png"/><Relationship Id="rId6" Type="http://schemas.openxmlformats.org/officeDocument/2006/relationships/image" Target="../media/image25.png"/><Relationship Id="rId7" Type="http://schemas.openxmlformats.org/officeDocument/2006/relationships/image" Target="../media/image19.png"/><Relationship Id="rId8" Type="http://schemas.openxmlformats.org/officeDocument/2006/relationships/image" Target="../media/image2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 Id="rId3" Type="http://schemas.openxmlformats.org/officeDocument/2006/relationships/image" Target="../media/image30.jpg"/><Relationship Id="rId4" Type="http://schemas.openxmlformats.org/officeDocument/2006/relationships/image" Target="../media/image11.png"/><Relationship Id="rId5" Type="http://schemas.openxmlformats.org/officeDocument/2006/relationships/image" Target="../media/image18.png"/><Relationship Id="rId6"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3.jpg"/><Relationship Id="rId3" Type="http://schemas.openxmlformats.org/officeDocument/2006/relationships/image" Target="../media/image20.png"/><Relationship Id="rId4" Type="http://schemas.openxmlformats.org/officeDocument/2006/relationships/image" Target="../media/image11.png"/><Relationship Id="rId5" Type="http://schemas.openxmlformats.org/officeDocument/2006/relationships/image" Target="../media/image18.png"/><Relationship Id="rId6"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18.png"/><Relationship Id="rId5" Type="http://schemas.openxmlformats.org/officeDocument/2006/relationships/image" Target="../media/image20.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18.png"/><Relationship Id="rId5" Type="http://schemas.openxmlformats.org/officeDocument/2006/relationships/image" Target="../media/image20.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18.png"/><Relationship Id="rId5" Type="http://schemas.openxmlformats.org/officeDocument/2006/relationships/image" Target="../media/image2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 Id="rId3" Type="http://schemas.openxmlformats.org/officeDocument/2006/relationships/image" Target="../media/image9.png"/><Relationship Id="rId4" Type="http://schemas.openxmlformats.org/officeDocument/2006/relationships/image" Target="../media/image20.png"/><Relationship Id="rId5" Type="http://schemas.openxmlformats.org/officeDocument/2006/relationships/image" Target="../media/image2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 Id="rId3" Type="http://schemas.openxmlformats.org/officeDocument/2006/relationships/image" Target="../media/image9.png"/><Relationship Id="rId4" Type="http://schemas.openxmlformats.org/officeDocument/2006/relationships/image" Target="../media/image20.png"/><Relationship Id="rId5" Type="http://schemas.openxmlformats.org/officeDocument/2006/relationships/image" Target="../media/image2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 Id="rId3" Type="http://schemas.openxmlformats.org/officeDocument/2006/relationships/image" Target="../media/image9.png"/><Relationship Id="rId4" Type="http://schemas.openxmlformats.org/officeDocument/2006/relationships/image" Target="../media/image20.png"/><Relationship Id="rId5" Type="http://schemas.openxmlformats.org/officeDocument/2006/relationships/image" Target="../media/image2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 Id="rId3"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18.png"/><Relationship Id="rId5" Type="http://schemas.openxmlformats.org/officeDocument/2006/relationships/image" Target="../media/image20.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18.png"/><Relationship Id="rId5" Type="http://schemas.openxmlformats.org/officeDocument/2006/relationships/image" Target="../media/image20.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 Id="rId3" Type="http://schemas.openxmlformats.org/officeDocument/2006/relationships/image" Target="../media/image9.png"/><Relationship Id="rId4" Type="http://schemas.openxmlformats.org/officeDocument/2006/relationships/image" Target="../media/image20.png"/><Relationship Id="rId5" Type="http://schemas.openxmlformats.org/officeDocument/2006/relationships/image" Target="../media/image2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 Id="rId3" Type="http://schemas.openxmlformats.org/officeDocument/2006/relationships/image" Target="../media/image9.png"/><Relationship Id="rId4" Type="http://schemas.openxmlformats.org/officeDocument/2006/relationships/image" Target="../media/image20.png"/><Relationship Id="rId5" Type="http://schemas.openxmlformats.org/officeDocument/2006/relationships/image" Target="../media/image2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18.png"/><Relationship Id="rId5" Type="http://schemas.openxmlformats.org/officeDocument/2006/relationships/image" Target="../media/image20.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18.png"/><Relationship Id="rId5" Type="http://schemas.openxmlformats.org/officeDocument/2006/relationships/image" Target="../media/image20.png"/><Relationship Id="rId6" Type="http://schemas.openxmlformats.org/officeDocument/2006/relationships/image" Target="../media/image35.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 Id="rId3" Type="http://schemas.openxmlformats.org/officeDocument/2006/relationships/image" Target="../media/image9.png"/><Relationship Id="rId4" Type="http://schemas.openxmlformats.org/officeDocument/2006/relationships/image" Target="../media/image20.png"/><Relationship Id="rId5" Type="http://schemas.openxmlformats.org/officeDocument/2006/relationships/image" Target="../media/image2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18.png"/><Relationship Id="rId5" Type="http://schemas.openxmlformats.org/officeDocument/2006/relationships/image" Target="../media/image2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18.png"/><Relationship Id="rId5" Type="http://schemas.openxmlformats.org/officeDocument/2006/relationships/image" Target="../media/image20.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8.png"/><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9.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18.png"/><Relationship Id="rId5" Type="http://schemas.openxmlformats.org/officeDocument/2006/relationships/image" Target="../media/image20.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 Id="rId3" Type="http://schemas.openxmlformats.org/officeDocument/2006/relationships/image" Target="../media/image7.png"/><Relationship Id="rId4" Type="http://schemas.openxmlformats.org/officeDocument/2006/relationships/image" Target="../media/image20.png"/><Relationship Id="rId5" Type="http://schemas.openxmlformats.org/officeDocument/2006/relationships/image" Target="../media/image23.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 Id="rId3" Type="http://schemas.openxmlformats.org/officeDocument/2006/relationships/image" Target="../media/image9.png"/><Relationship Id="rId4" Type="http://schemas.openxmlformats.org/officeDocument/2006/relationships/image" Target="../media/image20.png"/><Relationship Id="rId5" Type="http://schemas.openxmlformats.org/officeDocument/2006/relationships/image" Target="../media/image22.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0.png"/><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image" Target="../media/image9.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6.jpg"/><Relationship Id="rId3" Type="http://schemas.openxmlformats.org/officeDocument/2006/relationships/image" Target="../media/image20.png"/><Relationship Id="rId4" Type="http://schemas.openxmlformats.org/officeDocument/2006/relationships/image" Target="../media/image11.png"/><Relationship Id="rId5" Type="http://schemas.openxmlformats.org/officeDocument/2006/relationships/image" Target="../media/image18.png"/><Relationship Id="rId6" Type="http://schemas.openxmlformats.org/officeDocument/2006/relationships/image" Target="../media/image9.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0.png"/><Relationship Id="rId3" Type="http://schemas.openxmlformats.org/officeDocument/2006/relationships/image" Target="../media/image11.png"/><Relationship Id="rId4" Type="http://schemas.openxmlformats.org/officeDocument/2006/relationships/image" Target="../media/image23.png"/><Relationship Id="rId5"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8.png"/><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9.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8.png"/><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8.png"/><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27.jp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6.jpg"/><Relationship Id="rId3" Type="http://schemas.openxmlformats.org/officeDocument/2006/relationships/image" Target="../media/image20.png"/><Relationship Id="rId4" Type="http://schemas.openxmlformats.org/officeDocument/2006/relationships/image" Target="../media/image11.png"/><Relationship Id="rId5" Type="http://schemas.openxmlformats.org/officeDocument/2006/relationships/image" Target="../media/image18.png"/><Relationship Id="rId6" Type="http://schemas.openxmlformats.org/officeDocument/2006/relationships/image" Target="../media/image9.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0.png"/><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image" Target="../media/image9.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0.png"/><Relationship Id="rId3" Type="http://schemas.openxmlformats.org/officeDocument/2006/relationships/image" Target="../media/image22.png"/><Relationship Id="rId4" Type="http://schemas.openxmlformats.org/officeDocument/2006/relationships/image" Target="../media/image7.png"/><Relationship Id="rId5" Type="http://schemas.openxmlformats.org/officeDocument/2006/relationships/image" Target="../media/image9.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8.png"/><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8.png"/><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21.png"/><Relationship Id="rId7" Type="http://schemas.openxmlformats.org/officeDocument/2006/relationships/image" Target="../media/image19.png"/><Relationship Id="rId8" Type="http://schemas.openxmlformats.org/officeDocument/2006/relationships/image" Target="../media/image24.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8.png"/><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25.png"/><Relationship Id="rId7" Type="http://schemas.openxmlformats.org/officeDocument/2006/relationships/image" Target="../media/image19.png"/><Relationship Id="rId8" Type="http://schemas.openxmlformats.org/officeDocument/2006/relationships/image" Target="../media/image26.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8.png"/><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9.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0.png"/><Relationship Id="rId3" Type="http://schemas.openxmlformats.org/officeDocument/2006/relationships/image" Target="../media/image11.png"/><Relationship Id="rId4" Type="http://schemas.openxmlformats.org/officeDocument/2006/relationships/image" Target="../media/image23.png"/><Relationship Id="rId5" Type="http://schemas.openxmlformats.org/officeDocument/2006/relationships/image" Target="../media/image7.png"/><Relationship Id="rId6" Type="http://schemas.openxmlformats.org/officeDocument/2006/relationships/image" Target="../media/image28.jp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0.png"/><Relationship Id="rId3" Type="http://schemas.openxmlformats.org/officeDocument/2006/relationships/image" Target="../media/image11.png"/><Relationship Id="rId4" Type="http://schemas.openxmlformats.org/officeDocument/2006/relationships/image" Target="../media/image23.png"/><Relationship Id="rId5" Type="http://schemas.openxmlformats.org/officeDocument/2006/relationships/image" Target="../media/image7.png"/><Relationship Id="rId6" Type="http://schemas.openxmlformats.org/officeDocument/2006/relationships/image" Target="../media/image28.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9.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0.png"/><Relationship Id="rId3" Type="http://schemas.openxmlformats.org/officeDocument/2006/relationships/image" Target="../media/image11.png"/><Relationship Id="rId4" Type="http://schemas.openxmlformats.org/officeDocument/2006/relationships/image" Target="../media/image23.png"/><Relationship Id="rId5" Type="http://schemas.openxmlformats.org/officeDocument/2006/relationships/image" Target="../media/image7.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0.png"/><Relationship Id="rId3" Type="http://schemas.openxmlformats.org/officeDocument/2006/relationships/image" Target="../media/image11.png"/><Relationship Id="rId4" Type="http://schemas.openxmlformats.org/officeDocument/2006/relationships/image" Target="../media/image23.png"/><Relationship Id="rId5" Type="http://schemas.openxmlformats.org/officeDocument/2006/relationships/image" Target="../media/image7.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0.png"/><Relationship Id="rId3" Type="http://schemas.openxmlformats.org/officeDocument/2006/relationships/image" Target="../media/image22.png"/><Relationship Id="rId4" Type="http://schemas.openxmlformats.org/officeDocument/2006/relationships/image" Target="../media/image7.png"/><Relationship Id="rId5" Type="http://schemas.openxmlformats.org/officeDocument/2006/relationships/image" Target="../media/image9.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0.png"/><Relationship Id="rId3" Type="http://schemas.openxmlformats.org/officeDocument/2006/relationships/image" Target="../media/image22.png"/><Relationship Id="rId4" Type="http://schemas.openxmlformats.org/officeDocument/2006/relationships/image" Target="../media/image7.png"/><Relationship Id="rId5" Type="http://schemas.openxmlformats.org/officeDocument/2006/relationships/image" Target="../media/image9.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png"/><Relationship Id="rId3" Type="http://schemas.openxmlformats.org/officeDocument/2006/relationships/image" Target="../media/image9.png"/><Relationship Id="rId4" Type="http://schemas.openxmlformats.org/officeDocument/2006/relationships/image" Target="../media/image20.png"/><Relationship Id="rId5" Type="http://schemas.openxmlformats.org/officeDocument/2006/relationships/image" Target="../media/image22.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18.png"/><Relationship Id="rId5" Type="http://schemas.openxmlformats.org/officeDocument/2006/relationships/image" Target="../media/image20.png"/><Relationship Id="rId6" Type="http://schemas.openxmlformats.org/officeDocument/2006/relationships/image" Target="../media/image35.jp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18.png"/><Relationship Id="rId5" Type="http://schemas.openxmlformats.org/officeDocument/2006/relationships/image" Target="../media/image20.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18.png"/><Relationship Id="rId5" Type="http://schemas.openxmlformats.org/officeDocument/2006/relationships/image" Target="../media/image20.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png"/><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18.png"/><Relationship Id="rId5" Type="http://schemas.openxmlformats.org/officeDocument/2006/relationships/image" Target="../media/image20.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1.png"/><Relationship Id="rId3" Type="http://schemas.openxmlformats.org/officeDocument/2006/relationships/image" Target="../media/image7.png"/><Relationship Id="rId4" Type="http://schemas.openxmlformats.org/officeDocument/2006/relationships/image" Target="../media/image20.png"/><Relationship Id="rId5" Type="http://schemas.openxmlformats.org/officeDocument/2006/relationships/image" Target="../media/image2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png"/><Relationship Id="rId3" Type="http://schemas.openxmlformats.org/officeDocument/2006/relationships/image" Target="../media/image9.png"/><Relationship Id="rId4" Type="http://schemas.openxmlformats.org/officeDocument/2006/relationships/image" Target="../media/image20.png"/><Relationship Id="rId5" Type="http://schemas.openxmlformats.org/officeDocument/2006/relationships/image" Target="../media/image22.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0.png"/><Relationship Id="rId3" Type="http://schemas.openxmlformats.org/officeDocument/2006/relationships/image" Target="../media/image22.png"/><Relationship Id="rId4" Type="http://schemas.openxmlformats.org/officeDocument/2006/relationships/image" Target="../media/image7.png"/><Relationship Id="rId5" Type="http://schemas.openxmlformats.org/officeDocument/2006/relationships/image" Target="../media/image9.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png"/><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9.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png"/><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16.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png"/><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27.jp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0.png"/><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image" Target="../media/image9.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0.png"/><Relationship Id="rId3" Type="http://schemas.openxmlformats.org/officeDocument/2006/relationships/image" Target="../media/image11.png"/><Relationship Id="rId4" Type="http://schemas.openxmlformats.org/officeDocument/2006/relationships/image" Target="../media/image23.png"/><Relationship Id="rId5" Type="http://schemas.openxmlformats.org/officeDocument/2006/relationships/image" Target="../media/image7.png"/><Relationship Id="rId6" Type="http://schemas.openxmlformats.org/officeDocument/2006/relationships/image" Target="../media/image39.jp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png"/><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16.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png"/><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21.png"/><Relationship Id="rId7" Type="http://schemas.openxmlformats.org/officeDocument/2006/relationships/image" Target="../media/image19.png"/><Relationship Id="rId8" Type="http://schemas.openxmlformats.org/officeDocument/2006/relationships/image" Target="../media/image24.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png"/><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25.png"/><Relationship Id="rId7" Type="http://schemas.openxmlformats.org/officeDocument/2006/relationships/image" Target="../media/image19.png"/><Relationship Id="rId8" Type="http://schemas.openxmlformats.org/officeDocument/2006/relationships/image" Target="../media/image26.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png"/><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9.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0.png"/><Relationship Id="rId3" Type="http://schemas.openxmlformats.org/officeDocument/2006/relationships/image" Target="../media/image11.png"/><Relationship Id="rId4" Type="http://schemas.openxmlformats.org/officeDocument/2006/relationships/image" Target="../media/image23.png"/><Relationship Id="rId5" Type="http://schemas.openxmlformats.org/officeDocument/2006/relationships/image" Target="../media/image7.png"/><Relationship Id="rId6" Type="http://schemas.openxmlformats.org/officeDocument/2006/relationships/image" Target="../media/image28.jp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0.png"/><Relationship Id="rId3" Type="http://schemas.openxmlformats.org/officeDocument/2006/relationships/image" Target="../media/image11.png"/><Relationship Id="rId4" Type="http://schemas.openxmlformats.org/officeDocument/2006/relationships/image" Target="../media/image23.png"/><Relationship Id="rId5" Type="http://schemas.openxmlformats.org/officeDocument/2006/relationships/image" Target="../media/image7.png"/><Relationship Id="rId6" Type="http://schemas.openxmlformats.org/officeDocument/2006/relationships/image" Target="../media/image28.jp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0.png"/><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image" Target="../media/image9.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0.png"/><Relationship Id="rId3" Type="http://schemas.openxmlformats.org/officeDocument/2006/relationships/image" Target="../media/image11.png"/><Relationship Id="rId4" Type="http://schemas.openxmlformats.org/officeDocument/2006/relationships/image" Target="../media/image23.png"/><Relationship Id="rId5" Type="http://schemas.openxmlformats.org/officeDocument/2006/relationships/image" Target="../media/image7.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0.png"/><Relationship Id="rId3" Type="http://schemas.openxmlformats.org/officeDocument/2006/relationships/image" Target="../media/image11.png"/><Relationship Id="rId4" Type="http://schemas.openxmlformats.org/officeDocument/2006/relationships/image" Target="../media/image23.png"/><Relationship Id="rId5" Type="http://schemas.openxmlformats.org/officeDocument/2006/relationships/image" Target="../media/image7.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0.png"/><Relationship Id="rId3" Type="http://schemas.openxmlformats.org/officeDocument/2006/relationships/image" Target="../media/image22.png"/><Relationship Id="rId4" Type="http://schemas.openxmlformats.org/officeDocument/2006/relationships/image" Target="../media/image7.png"/><Relationship Id="rId5" Type="http://schemas.openxmlformats.org/officeDocument/2006/relationships/image" Target="../media/image9.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0.png"/><Relationship Id="rId3" Type="http://schemas.openxmlformats.org/officeDocument/2006/relationships/image" Target="../media/image22.png"/><Relationship Id="rId4" Type="http://schemas.openxmlformats.org/officeDocument/2006/relationships/image" Target="../media/image7.png"/><Relationship Id="rId5"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7" name="Shape 7"/>
        <p:cNvGrpSpPr/>
        <p:nvPr/>
      </p:nvGrpSpPr>
      <p:grpSpPr>
        <a:xfrm>
          <a:off x="0" y="0"/>
          <a:ext cx="0" cy="0"/>
          <a:chOff x="0" y="0"/>
          <a:chExt cx="0" cy="0"/>
        </a:xfrm>
      </p:grpSpPr>
      <p:sp>
        <p:nvSpPr>
          <p:cNvPr id="8" name="Google Shape;8;p2"/>
          <p:cNvSpPr txBox="1"/>
          <p:nvPr>
            <p:ph type="title"/>
          </p:nvPr>
        </p:nvSpPr>
        <p:spPr>
          <a:xfrm>
            <a:off x="0" y="-1"/>
            <a:ext cx="9160042" cy="1251284"/>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 name="Google Shape;9;p2"/>
          <p:cNvSpPr txBox="1"/>
          <p:nvPr>
            <p:ph idx="1" type="body"/>
          </p:nvPr>
        </p:nvSpPr>
        <p:spPr>
          <a:xfrm>
            <a:off x="0" y="5764437"/>
            <a:ext cx="12192000" cy="1093563"/>
          </a:xfrm>
          <a:prstGeom prst="rect">
            <a:avLst/>
          </a:prstGeom>
          <a:noFill/>
          <a:ln>
            <a:noFill/>
          </a:ln>
        </p:spPr>
        <p:txBody>
          <a:bodyPr anchorCtr="1" anchor="ctr"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4400"/>
              <a:buFont typeface="Arial"/>
              <a:buNone/>
              <a:defRPr b="1" i="0" sz="4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 name="Google Shape;10;p2"/>
          <p:cNvSpPr txBox="1"/>
          <p:nvPr>
            <p:ph idx="2" type="body"/>
          </p:nvPr>
        </p:nvSpPr>
        <p:spPr>
          <a:xfrm>
            <a:off x="0" y="1657350"/>
            <a:ext cx="12192000" cy="3524250"/>
          </a:xfrm>
          <a:prstGeom prst="rect">
            <a:avLst/>
          </a:prstGeom>
          <a:noFill/>
          <a:ln>
            <a:noFill/>
          </a:ln>
        </p:spPr>
        <p:txBody>
          <a:bodyPr anchorCtr="0" anchor="t" bIns="45700" lIns="457200" spcFirstLastPara="1" rIns="91425" wrap="square" tIns="45700">
            <a:noAutofit/>
          </a:bodyPr>
          <a:lstStyle>
            <a:lvl1pPr indent="-457200" lvl="0" marL="457200" marR="0" rtl="0" algn="l">
              <a:lnSpc>
                <a:spcPct val="100000"/>
              </a:lnSpc>
              <a:spcBef>
                <a:spcPts val="10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1pPr>
            <a:lvl2pPr indent="-431800" lvl="1" marL="914400" marR="0" rtl="0" algn="l">
              <a:lnSpc>
                <a:spcPct val="10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2pPr>
            <a:lvl3pPr indent="-406400" lvl="2" marL="1371600" marR="0" rtl="0" algn="l">
              <a:lnSpc>
                <a:spcPct val="10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3pPr>
            <a:lvl4pPr indent="-381000" lvl="3" marL="18288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4pPr>
            <a:lvl5pPr indent="-381000" lvl="4" marL="22860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1" name="Google Shape;11;p2"/>
          <p:cNvGrpSpPr/>
          <p:nvPr/>
        </p:nvGrpSpPr>
        <p:grpSpPr>
          <a:xfrm>
            <a:off x="-12180" y="5607273"/>
            <a:ext cx="12219900" cy="83414"/>
            <a:chOff x="-12180" y="5607273"/>
            <a:chExt cx="12219900" cy="83414"/>
          </a:xfrm>
        </p:grpSpPr>
        <p:cxnSp>
          <p:nvCxnSpPr>
            <p:cNvPr id="12" name="Google Shape;12;p2"/>
            <p:cNvCxnSpPr/>
            <p:nvPr/>
          </p:nvCxnSpPr>
          <p:spPr>
            <a:xfrm>
              <a:off x="-12180" y="5607273"/>
              <a:ext cx="12219900" cy="0"/>
            </a:xfrm>
            <a:prstGeom prst="straightConnector1">
              <a:avLst/>
            </a:prstGeom>
            <a:noFill/>
            <a:ln cap="flat" cmpd="sng" w="88900">
              <a:solidFill>
                <a:srgbClr val="006FB6"/>
              </a:solidFill>
              <a:prstDash val="solid"/>
              <a:miter lim="800000"/>
              <a:headEnd len="sm" w="sm" type="none"/>
              <a:tailEnd len="sm" w="sm" type="none"/>
            </a:ln>
          </p:spPr>
        </p:cxnSp>
        <p:cxnSp>
          <p:nvCxnSpPr>
            <p:cNvPr id="13" name="Google Shape;13;p2"/>
            <p:cNvCxnSpPr/>
            <p:nvPr/>
          </p:nvCxnSpPr>
          <p:spPr>
            <a:xfrm>
              <a:off x="-12180" y="5690687"/>
              <a:ext cx="12207600" cy="0"/>
            </a:xfrm>
            <a:prstGeom prst="straightConnector1">
              <a:avLst/>
            </a:prstGeom>
            <a:noFill/>
            <a:ln cap="flat" cmpd="sng" w="38100">
              <a:solidFill>
                <a:srgbClr val="96C93E"/>
              </a:solidFill>
              <a:prstDash val="solid"/>
              <a:miter lim="800000"/>
              <a:headEnd len="sm" w="sm" type="none"/>
              <a:tailEnd len="sm" w="sm" type="none"/>
            </a:ln>
          </p:spPr>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Pic">
  <p:cSld name="1_Title, Pic">
    <p:spTree>
      <p:nvGrpSpPr>
        <p:cNvPr id="115" name="Shape 115"/>
        <p:cNvGrpSpPr/>
        <p:nvPr/>
      </p:nvGrpSpPr>
      <p:grpSpPr>
        <a:xfrm>
          <a:off x="0" y="0"/>
          <a:ext cx="0" cy="0"/>
          <a:chOff x="0" y="0"/>
          <a:chExt cx="0" cy="0"/>
        </a:xfrm>
      </p:grpSpPr>
      <p:sp>
        <p:nvSpPr>
          <p:cNvPr id="116" name="Google Shape;116;p13"/>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17" name="Google Shape;117;p13"/>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18" name="Google Shape;118;p13"/>
          <p:cNvCxnSpPr/>
          <p:nvPr/>
        </p:nvCxnSpPr>
        <p:spPr>
          <a:xfrm>
            <a:off x="-46438"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9" name="Google Shape;119;p13"/>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0" name="Google Shape;120;p13"/>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1" name="Google Shape;121;p13"/>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2" name="Google Shape;122;p13"/>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3" name="Google Shape;123;p13"/>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24" name="Google Shape;124;p13"/>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25" name="Google Shape;125;p13"/>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26" name="Google Shape;126;p13"/>
          <p:cNvSpPr txBox="1"/>
          <p:nvPr>
            <p:ph idx="1" type="body"/>
          </p:nvPr>
        </p:nvSpPr>
        <p:spPr>
          <a:xfrm>
            <a:off x="6303981" y="1659612"/>
            <a:ext cx="5353500" cy="11937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1"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7" name="Google Shape;127;p13"/>
          <p:cNvSpPr txBox="1"/>
          <p:nvPr>
            <p:ph idx="2" type="body"/>
          </p:nvPr>
        </p:nvSpPr>
        <p:spPr>
          <a:xfrm>
            <a:off x="6303981" y="4001457"/>
            <a:ext cx="5353500" cy="15543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A picture containing person, indoor&#10;&#10;Description automatically generated" id="128" name="Google Shape;128;p13"/>
          <p:cNvPicPr preferRelativeResize="0"/>
          <p:nvPr/>
        </p:nvPicPr>
        <p:blipFill rotWithShape="1">
          <a:blip r:embed="rId6">
            <a:alphaModFix/>
          </a:blip>
          <a:srcRect b="0" l="0" r="0" t="0"/>
          <a:stretch/>
        </p:blipFill>
        <p:spPr>
          <a:xfrm>
            <a:off x="671712" y="1659612"/>
            <a:ext cx="4253838" cy="4198987"/>
          </a:xfrm>
          <a:prstGeom prst="rect">
            <a:avLst/>
          </a:prstGeom>
          <a:noFill/>
          <a:ln cap="flat" cmpd="sng" w="9525">
            <a:solidFill>
              <a:srgbClr val="666666"/>
            </a:solidFill>
            <a:prstDash val="solid"/>
            <a:round/>
            <a:headEnd len="sm" w="sm" type="none"/>
            <a:tailEnd len="sm" w="sm" type="none"/>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eveled Text, Pic">
  <p:cSld name="Title. Leveled Text, Pic">
    <p:spTree>
      <p:nvGrpSpPr>
        <p:cNvPr id="1507" name="Shape 1507"/>
        <p:cNvGrpSpPr/>
        <p:nvPr/>
      </p:nvGrpSpPr>
      <p:grpSpPr>
        <a:xfrm>
          <a:off x="0" y="0"/>
          <a:ext cx="0" cy="0"/>
          <a:chOff x="0" y="0"/>
          <a:chExt cx="0" cy="0"/>
        </a:xfrm>
      </p:grpSpPr>
      <p:sp>
        <p:nvSpPr>
          <p:cNvPr id="1508" name="Google Shape;1508;p109"/>
          <p:cNvSpPr/>
          <p:nvPr>
            <p:ph idx="2" type="pic"/>
          </p:nvPr>
        </p:nvSpPr>
        <p:spPr>
          <a:xfrm>
            <a:off x="8142818" y="1687513"/>
            <a:ext cx="3587700" cy="3764100"/>
          </a:xfrm>
          <a:prstGeom prst="rect">
            <a:avLst/>
          </a:prstGeom>
          <a:noFill/>
          <a:ln cap="flat" cmpd="sng" w="19050">
            <a:solidFill>
              <a:srgbClr val="666666"/>
            </a:solidFill>
            <a:prstDash val="solid"/>
            <a:round/>
            <a:headEnd len="sm" w="sm" type="none"/>
            <a:tailEnd len="sm" w="sm" type="none"/>
          </a:ln>
        </p:spPr>
      </p:sp>
      <p:sp>
        <p:nvSpPr>
          <p:cNvPr id="1509" name="Google Shape;1509;p109"/>
          <p:cNvSpPr txBox="1"/>
          <p:nvPr>
            <p:ph idx="1" type="body"/>
          </p:nvPr>
        </p:nvSpPr>
        <p:spPr>
          <a:xfrm>
            <a:off x="258234" y="1687513"/>
            <a:ext cx="7884600" cy="3764100"/>
          </a:xfrm>
          <a:prstGeom prst="rect">
            <a:avLst/>
          </a:prstGeom>
          <a:noFill/>
          <a:ln>
            <a:noFill/>
          </a:ln>
        </p:spPr>
        <p:txBody>
          <a:bodyPr anchorCtr="0" anchor="t" bIns="45700" lIns="91425" spcFirstLastPara="1" rIns="91425" wrap="square" tIns="45700">
            <a:norm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10" name="Google Shape;1510;p109"/>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 with Caption">
  <p:cSld name="5_Content with Caption">
    <p:spTree>
      <p:nvGrpSpPr>
        <p:cNvPr id="1516" name="Shape 1516"/>
        <p:cNvGrpSpPr/>
        <p:nvPr/>
      </p:nvGrpSpPr>
      <p:grpSpPr>
        <a:xfrm>
          <a:off x="0" y="0"/>
          <a:ext cx="0" cy="0"/>
          <a:chOff x="0" y="0"/>
          <a:chExt cx="0" cy="0"/>
        </a:xfrm>
      </p:grpSpPr>
      <p:sp>
        <p:nvSpPr>
          <p:cNvPr id="1517" name="Google Shape;1517;p111"/>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8" name="Google Shape;1518;p111"/>
          <p:cNvSpPr/>
          <p:nvPr>
            <p:ph idx="2" type="pic"/>
          </p:nvPr>
        </p:nvSpPr>
        <p:spPr>
          <a:xfrm>
            <a:off x="8953152" y="1444919"/>
            <a:ext cx="2916900" cy="2596800"/>
          </a:xfrm>
          <a:prstGeom prst="rect">
            <a:avLst/>
          </a:prstGeom>
          <a:noFill/>
          <a:ln>
            <a:noFill/>
          </a:ln>
        </p:spPr>
      </p:sp>
      <p:sp>
        <p:nvSpPr>
          <p:cNvPr id="1519" name="Google Shape;1519;p111"/>
          <p:cNvSpPr txBox="1"/>
          <p:nvPr>
            <p:ph idx="1" type="body"/>
          </p:nvPr>
        </p:nvSpPr>
        <p:spPr>
          <a:xfrm>
            <a:off x="9163051" y="4074693"/>
            <a:ext cx="2497200" cy="2368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700"/>
              <a:buFont typeface="Noto Sans Symbols"/>
              <a:buNone/>
              <a:defRPr b="0" i="0" sz="36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520" name="Google Shape;1520;p111"/>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521" name="Google Shape;1521;p111"/>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522" name="Google Shape;1522;p111"/>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523" name="Google Shape;1523;p111"/>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524" name="Google Shape;1524;p111"/>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525" name="Google Shape;1525;p111"/>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1526" name="Google Shape;1526;p111"/>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527" name="Google Shape;1527;p111"/>
          <p:cNvSpPr/>
          <p:nvPr>
            <p:ph idx="3" type="pic"/>
          </p:nvPr>
        </p:nvSpPr>
        <p:spPr>
          <a:xfrm>
            <a:off x="1620982" y="1733964"/>
            <a:ext cx="5123700" cy="3849300"/>
          </a:xfrm>
          <a:prstGeom prst="rect">
            <a:avLst/>
          </a:prstGeom>
          <a:noFill/>
          <a:ln>
            <a:noFill/>
          </a:ln>
        </p:spPr>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d Your Materials">
  <p:cSld name="Find Your Materials">
    <p:spTree>
      <p:nvGrpSpPr>
        <p:cNvPr id="1528" name="Shape 1528"/>
        <p:cNvGrpSpPr/>
        <p:nvPr/>
      </p:nvGrpSpPr>
      <p:grpSpPr>
        <a:xfrm>
          <a:off x="0" y="0"/>
          <a:ext cx="0" cy="0"/>
          <a:chOff x="0" y="0"/>
          <a:chExt cx="0" cy="0"/>
        </a:xfrm>
      </p:grpSpPr>
      <p:sp>
        <p:nvSpPr>
          <p:cNvPr id="1529" name="Google Shape;1529;p112"/>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530" name="Google Shape;1530;p112"/>
          <p:cNvPicPr preferRelativeResize="0"/>
          <p:nvPr/>
        </p:nvPicPr>
        <p:blipFill rotWithShape="1">
          <a:blip r:embed="rId2">
            <a:alphaModFix/>
          </a:blip>
          <a:srcRect b="0" l="0" r="0" t="0"/>
          <a:stretch/>
        </p:blipFill>
        <p:spPr>
          <a:xfrm>
            <a:off x="179447" y="6246434"/>
            <a:ext cx="309931" cy="493980"/>
          </a:xfrm>
          <a:prstGeom prst="rect">
            <a:avLst/>
          </a:prstGeom>
          <a:noFill/>
          <a:ln>
            <a:noFill/>
          </a:ln>
        </p:spPr>
      </p:pic>
      <p:cxnSp>
        <p:nvCxnSpPr>
          <p:cNvPr id="1531" name="Google Shape;1531;p112"/>
          <p:cNvCxnSpPr/>
          <p:nvPr/>
        </p:nvCxnSpPr>
        <p:spPr>
          <a:xfrm>
            <a:off x="371844"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532" name="Google Shape;1532;p112"/>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533" name="Google Shape;1533;p112"/>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534" name="Google Shape;1534;p112"/>
          <p:cNvPicPr preferRelativeResize="0"/>
          <p:nvPr/>
        </p:nvPicPr>
        <p:blipFill rotWithShape="1">
          <a:blip r:embed="rId3">
            <a:alphaModFix/>
          </a:blip>
          <a:srcRect b="0" l="0" r="0" t="0"/>
          <a:stretch/>
        </p:blipFill>
        <p:spPr>
          <a:xfrm>
            <a:off x="7784915" y="6196177"/>
            <a:ext cx="491969" cy="536174"/>
          </a:xfrm>
          <a:prstGeom prst="rect">
            <a:avLst/>
          </a:prstGeom>
          <a:noFill/>
          <a:ln>
            <a:noFill/>
          </a:ln>
        </p:spPr>
      </p:pic>
      <p:pic>
        <p:nvPicPr>
          <p:cNvPr id="1535" name="Google Shape;1535;p112"/>
          <p:cNvPicPr preferRelativeResize="0"/>
          <p:nvPr/>
        </p:nvPicPr>
        <p:blipFill rotWithShape="1">
          <a:blip r:embed="rId4">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536" name="Google Shape;1536;p112"/>
          <p:cNvPicPr preferRelativeResize="0"/>
          <p:nvPr/>
        </p:nvPicPr>
        <p:blipFill rotWithShape="1">
          <a:blip r:embed="rId5">
            <a:alphaModFix/>
          </a:blip>
          <a:srcRect b="0" l="0" r="0" t="0"/>
          <a:stretch/>
        </p:blipFill>
        <p:spPr>
          <a:xfrm>
            <a:off x="5063574" y="6196177"/>
            <a:ext cx="687747" cy="615553"/>
          </a:xfrm>
          <a:prstGeom prst="rect">
            <a:avLst/>
          </a:prstGeom>
          <a:noFill/>
          <a:ln>
            <a:noFill/>
          </a:ln>
        </p:spPr>
      </p:pic>
      <p:sp>
        <p:nvSpPr>
          <p:cNvPr id="1537" name="Google Shape;1537;p112"/>
          <p:cNvSpPr txBox="1"/>
          <p:nvPr>
            <p:ph idx="1" type="body"/>
          </p:nvPr>
        </p:nvSpPr>
        <p:spPr>
          <a:xfrm>
            <a:off x="628275" y="1620838"/>
            <a:ext cx="3081600" cy="3383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3200"/>
              <a:buFont typeface="Arial"/>
              <a:buNone/>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38" name="Google Shape;1538;p112"/>
          <p:cNvSpPr txBox="1"/>
          <p:nvPr>
            <p:ph idx="2" type="body"/>
          </p:nvPr>
        </p:nvSpPr>
        <p:spPr>
          <a:xfrm>
            <a:off x="4059003" y="1632097"/>
            <a:ext cx="4005000" cy="3383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3200"/>
              <a:buFont typeface="Arial"/>
              <a:buNone/>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39" name="Google Shape;1539;p112"/>
          <p:cNvSpPr txBox="1"/>
          <p:nvPr>
            <p:ph idx="3" type="body"/>
          </p:nvPr>
        </p:nvSpPr>
        <p:spPr>
          <a:xfrm>
            <a:off x="8794864" y="1454588"/>
            <a:ext cx="3348000" cy="11721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40" name="Google Shape;1540;p112"/>
          <p:cNvSpPr txBox="1"/>
          <p:nvPr>
            <p:ph idx="4" type="body"/>
          </p:nvPr>
        </p:nvSpPr>
        <p:spPr>
          <a:xfrm>
            <a:off x="8794863" y="2645354"/>
            <a:ext cx="3348000" cy="153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8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41" name="Google Shape;1541;p112"/>
          <p:cNvSpPr/>
          <p:nvPr>
            <p:ph idx="5" type="pic"/>
          </p:nvPr>
        </p:nvSpPr>
        <p:spPr>
          <a:xfrm>
            <a:off x="8989159" y="4407656"/>
            <a:ext cx="2926200" cy="1947600"/>
          </a:xfrm>
          <a:prstGeom prst="rect">
            <a:avLst/>
          </a:prstGeom>
          <a:noFill/>
          <a:ln>
            <a:noFill/>
          </a:ln>
        </p:spPr>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introduction">
  <p:cSld name="3_Reading tip">
    <p:spTree>
      <p:nvGrpSpPr>
        <p:cNvPr id="1542" name="Shape 1542"/>
        <p:cNvGrpSpPr/>
        <p:nvPr/>
      </p:nvGrpSpPr>
      <p:grpSpPr>
        <a:xfrm>
          <a:off x="0" y="0"/>
          <a:ext cx="0" cy="0"/>
          <a:chOff x="0" y="0"/>
          <a:chExt cx="0" cy="0"/>
        </a:xfrm>
      </p:grpSpPr>
      <p:sp>
        <p:nvSpPr>
          <p:cNvPr id="1543" name="Google Shape;1543;p113"/>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544" name="Google Shape;1544;p113"/>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545" name="Google Shape;1545;p113"/>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546" name="Google Shape;1546;p113"/>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547" name="Google Shape;1547;p113"/>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1548" name="Google Shape;1548;p113"/>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549" name="Google Shape;1549;p113"/>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1550" name="Google Shape;1550;p113"/>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1551" name="Google Shape;1551;p113"/>
          <p:cNvSpPr/>
          <p:nvPr>
            <p:ph idx="2" type="pic"/>
          </p:nvPr>
        </p:nvSpPr>
        <p:spPr>
          <a:xfrm>
            <a:off x="9282749" y="1283634"/>
            <a:ext cx="2377500" cy="3173100"/>
          </a:xfrm>
          <a:prstGeom prst="rect">
            <a:avLst/>
          </a:prstGeom>
          <a:noFill/>
          <a:ln>
            <a:noFill/>
          </a:ln>
        </p:spPr>
      </p:sp>
      <p:sp>
        <p:nvSpPr>
          <p:cNvPr id="1552" name="Google Shape;1552;p113"/>
          <p:cNvSpPr txBox="1"/>
          <p:nvPr>
            <p:ph idx="1" type="body"/>
          </p:nvPr>
        </p:nvSpPr>
        <p:spPr>
          <a:xfrm>
            <a:off x="9222900" y="4748864"/>
            <a:ext cx="2497200" cy="1342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53" name="Google Shape;1553;p113"/>
          <p:cNvSpPr txBox="1"/>
          <p:nvPr>
            <p:ph idx="3" type="title"/>
          </p:nvPr>
        </p:nvSpPr>
        <p:spPr>
          <a:xfrm>
            <a:off x="371850" y="2472625"/>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4" name="Google Shape;1554;p113"/>
          <p:cNvSpPr txBox="1"/>
          <p:nvPr>
            <p:ph idx="4" type="title"/>
          </p:nvPr>
        </p:nvSpPr>
        <p:spPr>
          <a:xfrm>
            <a:off x="371850" y="4910440"/>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5" name="Google Shape;1555;p113"/>
          <p:cNvSpPr txBox="1"/>
          <p:nvPr>
            <p:ph idx="5" type="title"/>
          </p:nvPr>
        </p:nvSpPr>
        <p:spPr>
          <a:xfrm>
            <a:off x="371850" y="3624715"/>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6" name="Google Shape;1556;p113"/>
          <p:cNvSpPr txBox="1"/>
          <p:nvPr>
            <p:ph idx="6" type="body"/>
          </p:nvPr>
        </p:nvSpPr>
        <p:spPr>
          <a:xfrm>
            <a:off x="1340850" y="1350300"/>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557" name="Google Shape;1557;p113"/>
          <p:cNvSpPr txBox="1"/>
          <p:nvPr>
            <p:ph idx="7" type="body"/>
          </p:nvPr>
        </p:nvSpPr>
        <p:spPr>
          <a:xfrm>
            <a:off x="1340850" y="2472625"/>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558" name="Google Shape;1558;p113"/>
          <p:cNvSpPr txBox="1"/>
          <p:nvPr>
            <p:ph idx="8" type="body"/>
          </p:nvPr>
        </p:nvSpPr>
        <p:spPr>
          <a:xfrm>
            <a:off x="1340838" y="3624715"/>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559" name="Google Shape;1559;p113"/>
          <p:cNvSpPr txBox="1"/>
          <p:nvPr>
            <p:ph idx="9" type="body"/>
          </p:nvPr>
        </p:nvSpPr>
        <p:spPr>
          <a:xfrm>
            <a:off x="1340838" y="4910440"/>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560" name="Google Shape;1560;p113"/>
          <p:cNvSpPr txBox="1"/>
          <p:nvPr>
            <p:ph idx="13" type="title"/>
          </p:nvPr>
        </p:nvSpPr>
        <p:spPr>
          <a:xfrm>
            <a:off x="371850" y="1350300"/>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with wider picture">
  <p:cSld name="3_Reading tip with wider picture">
    <p:spTree>
      <p:nvGrpSpPr>
        <p:cNvPr id="1561" name="Shape 1561"/>
        <p:cNvGrpSpPr/>
        <p:nvPr/>
      </p:nvGrpSpPr>
      <p:grpSpPr>
        <a:xfrm>
          <a:off x="0" y="0"/>
          <a:ext cx="0" cy="0"/>
          <a:chOff x="0" y="0"/>
          <a:chExt cx="0" cy="0"/>
        </a:xfrm>
      </p:grpSpPr>
      <p:sp>
        <p:nvSpPr>
          <p:cNvPr id="1562" name="Google Shape;1562;p114"/>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563" name="Google Shape;1563;p114"/>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564" name="Google Shape;1564;p114"/>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565" name="Google Shape;1565;p114"/>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566" name="Google Shape;1566;p114"/>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1567" name="Google Shape;1567;p114"/>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568" name="Google Shape;1568;p114"/>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1569" name="Google Shape;1569;p114"/>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1570" name="Google Shape;1570;p114"/>
          <p:cNvSpPr txBox="1"/>
          <p:nvPr>
            <p:ph idx="1" type="body"/>
          </p:nvPr>
        </p:nvSpPr>
        <p:spPr>
          <a:xfrm>
            <a:off x="500204" y="1587499"/>
            <a:ext cx="7520700" cy="4364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0" i="0" sz="40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4pPr>
            <a:lvl5pPr indent="-406400" lvl="4" marL="22860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71" name="Google Shape;1571;p114"/>
          <p:cNvSpPr/>
          <p:nvPr>
            <p:ph idx="2" type="pic"/>
          </p:nvPr>
        </p:nvSpPr>
        <p:spPr>
          <a:xfrm>
            <a:off x="8832388" y="1251284"/>
            <a:ext cx="3251700" cy="2499000"/>
          </a:xfrm>
          <a:prstGeom prst="rect">
            <a:avLst/>
          </a:prstGeom>
          <a:noFill/>
          <a:ln>
            <a:noFill/>
          </a:ln>
        </p:spPr>
      </p:sp>
      <p:sp>
        <p:nvSpPr>
          <p:cNvPr id="1572" name="Google Shape;1572;p114"/>
          <p:cNvSpPr txBox="1"/>
          <p:nvPr>
            <p:ph idx="3" type="body"/>
          </p:nvPr>
        </p:nvSpPr>
        <p:spPr>
          <a:xfrm>
            <a:off x="9209609" y="4065956"/>
            <a:ext cx="2497200" cy="2185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Raz Kids">
  <p:cSld name="4_Raz Kids">
    <p:spTree>
      <p:nvGrpSpPr>
        <p:cNvPr id="1573" name="Shape 1573"/>
        <p:cNvGrpSpPr/>
        <p:nvPr/>
      </p:nvGrpSpPr>
      <p:grpSpPr>
        <a:xfrm>
          <a:off x="0" y="0"/>
          <a:ext cx="0" cy="0"/>
          <a:chOff x="0" y="0"/>
          <a:chExt cx="0" cy="0"/>
        </a:xfrm>
      </p:grpSpPr>
      <p:sp>
        <p:nvSpPr>
          <p:cNvPr id="1574" name="Google Shape;1574;p115"/>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575" name="Google Shape;1575;p115"/>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576" name="Google Shape;1576;p115"/>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577" name="Google Shape;1577;p115"/>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578" name="Google Shape;1578;p115"/>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579" name="Google Shape;1579;p115"/>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580" name="Google Shape;1580;p115"/>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1581" name="Google Shape;1581;p115"/>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582" name="Google Shape;1582;p115"/>
          <p:cNvSpPr/>
          <p:nvPr>
            <p:ph idx="2" type="pic"/>
          </p:nvPr>
        </p:nvSpPr>
        <p:spPr>
          <a:xfrm>
            <a:off x="9093038" y="1058781"/>
            <a:ext cx="2715900" cy="2715900"/>
          </a:xfrm>
          <a:prstGeom prst="rect">
            <a:avLst/>
          </a:prstGeom>
          <a:noFill/>
          <a:ln>
            <a:noFill/>
          </a:ln>
        </p:spPr>
      </p:sp>
      <p:sp>
        <p:nvSpPr>
          <p:cNvPr id="1583" name="Google Shape;1583;p115"/>
          <p:cNvSpPr txBox="1"/>
          <p:nvPr>
            <p:ph idx="1" type="body"/>
          </p:nvPr>
        </p:nvSpPr>
        <p:spPr>
          <a:xfrm>
            <a:off x="1660584" y="1489802"/>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84" name="Google Shape;1584;p115"/>
          <p:cNvSpPr txBox="1"/>
          <p:nvPr>
            <p:ph idx="3" type="body"/>
          </p:nvPr>
        </p:nvSpPr>
        <p:spPr>
          <a:xfrm>
            <a:off x="1660584" y="3034440"/>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85" name="Google Shape;1585;p115"/>
          <p:cNvSpPr txBox="1"/>
          <p:nvPr>
            <p:ph idx="4" type="body"/>
          </p:nvPr>
        </p:nvSpPr>
        <p:spPr>
          <a:xfrm>
            <a:off x="1660585" y="4620141"/>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86" name="Google Shape;1586;p115"/>
          <p:cNvSpPr txBox="1"/>
          <p:nvPr>
            <p:ph idx="5" type="body"/>
          </p:nvPr>
        </p:nvSpPr>
        <p:spPr>
          <a:xfrm>
            <a:off x="698499" y="148979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87" name="Google Shape;1587;p115"/>
          <p:cNvSpPr txBox="1"/>
          <p:nvPr>
            <p:ph idx="6" type="body"/>
          </p:nvPr>
        </p:nvSpPr>
        <p:spPr>
          <a:xfrm>
            <a:off x="698499" y="462013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88" name="Google Shape;1588;p115"/>
          <p:cNvSpPr txBox="1"/>
          <p:nvPr>
            <p:ph idx="7" type="body"/>
          </p:nvPr>
        </p:nvSpPr>
        <p:spPr>
          <a:xfrm>
            <a:off x="698499" y="305496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89" name="Google Shape;1589;p115"/>
          <p:cNvSpPr/>
          <p:nvPr>
            <p:ph idx="8" type="pic"/>
          </p:nvPr>
        </p:nvSpPr>
        <p:spPr>
          <a:xfrm>
            <a:off x="8788240" y="3300664"/>
            <a:ext cx="3346800" cy="3154800"/>
          </a:xfrm>
          <a:prstGeom prst="rect">
            <a:avLst/>
          </a:prstGeom>
          <a:noFill/>
          <a:ln>
            <a:noFill/>
          </a:ln>
        </p:spPr>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cial Media">
  <p:cSld name="Social Media">
    <p:spTree>
      <p:nvGrpSpPr>
        <p:cNvPr id="1590" name="Shape 1590"/>
        <p:cNvGrpSpPr/>
        <p:nvPr/>
      </p:nvGrpSpPr>
      <p:grpSpPr>
        <a:xfrm>
          <a:off x="0" y="0"/>
          <a:ext cx="0" cy="0"/>
          <a:chOff x="0" y="0"/>
          <a:chExt cx="0" cy="0"/>
        </a:xfrm>
      </p:grpSpPr>
      <p:sp>
        <p:nvSpPr>
          <p:cNvPr id="1591" name="Google Shape;1591;p116"/>
          <p:cNvSpPr/>
          <p:nvPr>
            <p:ph idx="2" type="pic"/>
          </p:nvPr>
        </p:nvSpPr>
        <p:spPr>
          <a:xfrm>
            <a:off x="9810967" y="1562916"/>
            <a:ext cx="1152000" cy="1143000"/>
          </a:xfrm>
          <a:prstGeom prst="rect">
            <a:avLst/>
          </a:prstGeom>
          <a:noFill/>
          <a:ln>
            <a:noFill/>
          </a:ln>
        </p:spPr>
      </p:sp>
      <p:sp>
        <p:nvSpPr>
          <p:cNvPr id="1592" name="Google Shape;1592;p116"/>
          <p:cNvSpPr txBox="1"/>
          <p:nvPr>
            <p:ph idx="1" type="body"/>
          </p:nvPr>
        </p:nvSpPr>
        <p:spPr>
          <a:xfrm>
            <a:off x="371844" y="1687513"/>
            <a:ext cx="8090700" cy="336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5000"/>
              <a:buFont typeface="Arial"/>
              <a:buNone/>
              <a:defRPr b="0" i="0" sz="50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93" name="Google Shape;1593;p116"/>
          <p:cNvSpPr/>
          <p:nvPr>
            <p:ph idx="3" type="pic"/>
          </p:nvPr>
        </p:nvSpPr>
        <p:spPr>
          <a:xfrm>
            <a:off x="9757009" y="3260706"/>
            <a:ext cx="1216200" cy="987600"/>
          </a:xfrm>
          <a:prstGeom prst="rect">
            <a:avLst/>
          </a:prstGeom>
          <a:noFill/>
          <a:ln>
            <a:noFill/>
          </a:ln>
        </p:spPr>
      </p:sp>
      <p:sp>
        <p:nvSpPr>
          <p:cNvPr id="1594" name="Google Shape;1594;p116"/>
          <p:cNvSpPr/>
          <p:nvPr>
            <p:ph idx="4" type="pic"/>
          </p:nvPr>
        </p:nvSpPr>
        <p:spPr>
          <a:xfrm>
            <a:off x="9810967" y="4777725"/>
            <a:ext cx="1143000" cy="1143000"/>
          </a:xfrm>
          <a:prstGeom prst="rect">
            <a:avLst/>
          </a:prstGeom>
          <a:noFill/>
          <a:ln>
            <a:noFill/>
          </a:ln>
        </p:spPr>
      </p:sp>
      <p:cxnSp>
        <p:nvCxnSpPr>
          <p:cNvPr id="1595" name="Google Shape;1595;p116"/>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596" name="Google Shape;1596;p116"/>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597" name="Google Shape;1597;p116"/>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598" name="Google Shape;1598;p116"/>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599" name="Google Shape;1599;p116"/>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600" name="Google Shape;1600;p116"/>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1601" name="Google Shape;1601;p116"/>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602" name="Google Shape;1602;p116"/>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Reading tip with older child extra">
  <p:cSld name="2--Reading tip with older child extra">
    <p:spTree>
      <p:nvGrpSpPr>
        <p:cNvPr id="1603" name="Shape 1603"/>
        <p:cNvGrpSpPr/>
        <p:nvPr/>
      </p:nvGrpSpPr>
      <p:grpSpPr>
        <a:xfrm>
          <a:off x="0" y="0"/>
          <a:ext cx="0" cy="0"/>
          <a:chOff x="0" y="0"/>
          <a:chExt cx="0" cy="0"/>
        </a:xfrm>
      </p:grpSpPr>
      <p:sp>
        <p:nvSpPr>
          <p:cNvPr id="1604" name="Google Shape;1604;p117"/>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605" name="Google Shape;1605;p117"/>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606" name="Google Shape;1606;p117"/>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607" name="Google Shape;1607;p117"/>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608" name="Google Shape;1608;p117"/>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1609" name="Google Shape;1609;p117"/>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610" name="Google Shape;1610;p117"/>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1611" name="Google Shape;1611;p117"/>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1612" name="Google Shape;1612;p117"/>
          <p:cNvSpPr/>
          <p:nvPr>
            <p:ph idx="2" type="pic"/>
          </p:nvPr>
        </p:nvSpPr>
        <p:spPr>
          <a:xfrm>
            <a:off x="9209369" y="1251283"/>
            <a:ext cx="2404500" cy="2949900"/>
          </a:xfrm>
          <a:prstGeom prst="rect">
            <a:avLst/>
          </a:prstGeom>
          <a:noFill/>
          <a:ln>
            <a:noFill/>
          </a:ln>
        </p:spPr>
      </p:sp>
      <p:sp>
        <p:nvSpPr>
          <p:cNvPr id="1613" name="Google Shape;1613;p117"/>
          <p:cNvSpPr txBox="1"/>
          <p:nvPr>
            <p:ph idx="1" type="body"/>
          </p:nvPr>
        </p:nvSpPr>
        <p:spPr>
          <a:xfrm>
            <a:off x="8822723" y="4264514"/>
            <a:ext cx="3212700" cy="23013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14" name="Google Shape;1614;p117"/>
          <p:cNvSpPr txBox="1"/>
          <p:nvPr>
            <p:ph idx="3" type="body"/>
          </p:nvPr>
        </p:nvSpPr>
        <p:spPr>
          <a:xfrm>
            <a:off x="500205" y="1566099"/>
            <a:ext cx="7528800" cy="34638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15" name="Google Shape;1615;p117"/>
          <p:cNvSpPr txBox="1"/>
          <p:nvPr>
            <p:ph idx="4" type="body"/>
          </p:nvPr>
        </p:nvSpPr>
        <p:spPr>
          <a:xfrm>
            <a:off x="5940679" y="1768203"/>
            <a:ext cx="2692800" cy="25632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616" name="Shape 1616"/>
        <p:cNvGrpSpPr/>
        <p:nvPr/>
      </p:nvGrpSpPr>
      <p:grpSpPr>
        <a:xfrm>
          <a:off x="0" y="0"/>
          <a:ext cx="0" cy="0"/>
          <a:chOff x="0" y="0"/>
          <a:chExt cx="0" cy="0"/>
        </a:xfrm>
      </p:grpSpPr>
      <p:sp>
        <p:nvSpPr>
          <p:cNvPr id="1617" name="Google Shape;1617;p118"/>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8" name="Google Shape;1618;p118"/>
          <p:cNvSpPr txBox="1"/>
          <p:nvPr>
            <p:ph idx="1" type="body"/>
          </p:nvPr>
        </p:nvSpPr>
        <p:spPr>
          <a:xfrm>
            <a:off x="-1" y="1623059"/>
            <a:ext cx="8589900" cy="42978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457200" lvl="1" marL="914400" marR="0" rtl="0" algn="l">
              <a:lnSpc>
                <a:spcPct val="90000"/>
              </a:lnSpc>
              <a:spcBef>
                <a:spcPts val="5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4pPr>
            <a:lvl5pPr indent="-381000" lvl="4" marL="22860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81000" lvl="5" marL="27432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19" name="Google Shape;1619;p118"/>
          <p:cNvSpPr txBox="1"/>
          <p:nvPr>
            <p:ph idx="2" type="body"/>
          </p:nvPr>
        </p:nvSpPr>
        <p:spPr>
          <a:xfrm>
            <a:off x="8783638" y="1622425"/>
            <a:ext cx="3306900" cy="23094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55600" lvl="1" marL="9144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2pPr>
            <a:lvl3pPr indent="-342900" lvl="2" marL="13716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20" name="Google Shape;1620;p118"/>
          <p:cNvSpPr txBox="1"/>
          <p:nvPr>
            <p:ph idx="3" type="body"/>
          </p:nvPr>
        </p:nvSpPr>
        <p:spPr>
          <a:xfrm>
            <a:off x="8783638" y="5737860"/>
            <a:ext cx="3306900" cy="6567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21" name="Google Shape;1621;p118"/>
          <p:cNvSpPr txBox="1"/>
          <p:nvPr>
            <p:ph idx="4" type="body"/>
          </p:nvPr>
        </p:nvSpPr>
        <p:spPr>
          <a:xfrm>
            <a:off x="8783638" y="4225881"/>
            <a:ext cx="3306900" cy="12147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622" name="Shape 1622"/>
        <p:cNvGrpSpPr/>
        <p:nvPr/>
      </p:nvGrpSpPr>
      <p:grpSpPr>
        <a:xfrm>
          <a:off x="0" y="0"/>
          <a:ext cx="0" cy="0"/>
          <a:chOff x="0" y="0"/>
          <a:chExt cx="0" cy="0"/>
        </a:xfrm>
      </p:grpSpPr>
      <p:sp>
        <p:nvSpPr>
          <p:cNvPr id="1623" name="Google Shape;1623;p119"/>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_2 Content boxes">
  <p:cSld name="2 Reading tip_2 Content boxes">
    <p:spTree>
      <p:nvGrpSpPr>
        <p:cNvPr id="129" name="Shape 129"/>
        <p:cNvGrpSpPr/>
        <p:nvPr/>
      </p:nvGrpSpPr>
      <p:grpSpPr>
        <a:xfrm>
          <a:off x="0" y="0"/>
          <a:ext cx="0" cy="0"/>
          <a:chOff x="0" y="0"/>
          <a:chExt cx="0" cy="0"/>
        </a:xfrm>
      </p:grpSpPr>
      <p:sp>
        <p:nvSpPr>
          <p:cNvPr id="130" name="Google Shape;130;p14"/>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1" name="Google Shape;131;p14"/>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2" name="Google Shape;132;p14"/>
          <p:cNvSpPr txBox="1"/>
          <p:nvPr>
            <p:ph idx="2" type="body"/>
          </p:nvPr>
        </p:nvSpPr>
        <p:spPr>
          <a:xfrm>
            <a:off x="6250420" y="1692275"/>
            <a:ext cx="4756500" cy="4100700"/>
          </a:xfrm>
          <a:prstGeom prst="rect">
            <a:avLst/>
          </a:prstGeom>
          <a:noFill/>
          <a:ln>
            <a:noFill/>
          </a:ln>
        </p:spPr>
        <p:txBody>
          <a:bodyPr anchorCtr="0" anchor="ctr"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33" name="Google Shape;133;p14"/>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34" name="Google Shape;134;p14"/>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5" name="Google Shape;135;p14"/>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6" name="Google Shape;136;p14"/>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7" name="Google Shape;137;p14"/>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8" name="Google Shape;138;p14"/>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39" name="Google Shape;139;p14"/>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40" name="Google Shape;140;p14"/>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141" name="Google Shape;141;p14"/>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p:cSld name="1_Content with Caption">
    <p:spTree>
      <p:nvGrpSpPr>
        <p:cNvPr id="1624" name="Shape 1624"/>
        <p:cNvGrpSpPr/>
        <p:nvPr/>
      </p:nvGrpSpPr>
      <p:grpSpPr>
        <a:xfrm>
          <a:off x="0" y="0"/>
          <a:ext cx="0" cy="0"/>
          <a:chOff x="0" y="0"/>
          <a:chExt cx="0" cy="0"/>
        </a:xfrm>
      </p:grpSpPr>
      <p:sp>
        <p:nvSpPr>
          <p:cNvPr id="1625" name="Google Shape;1625;p120"/>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626" name="Google Shape;1626;p120"/>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627" name="Google Shape;1627;p120"/>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628" name="Google Shape;1628;p120"/>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629" name="Google Shape;1629;p120"/>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1630" name="Google Shape;1630;p120"/>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631" name="Google Shape;1631;p120"/>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1632" name="Google Shape;1632;p120"/>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1633" name="Google Shape;1633;p120"/>
          <p:cNvSpPr/>
          <p:nvPr>
            <p:ph idx="2" type="pic"/>
          </p:nvPr>
        </p:nvSpPr>
        <p:spPr>
          <a:xfrm>
            <a:off x="8916576" y="1661249"/>
            <a:ext cx="2990100" cy="2715900"/>
          </a:xfrm>
          <a:prstGeom prst="rect">
            <a:avLst/>
          </a:prstGeom>
          <a:noFill/>
          <a:ln>
            <a:noFill/>
          </a:ln>
        </p:spPr>
      </p:sp>
      <p:sp>
        <p:nvSpPr>
          <p:cNvPr id="1634" name="Google Shape;1634;p120"/>
          <p:cNvSpPr txBox="1"/>
          <p:nvPr>
            <p:ph idx="1" type="body"/>
          </p:nvPr>
        </p:nvSpPr>
        <p:spPr>
          <a:xfrm>
            <a:off x="8916576" y="4120489"/>
            <a:ext cx="2990100" cy="1342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35" name="Google Shape;1635;p120"/>
          <p:cNvSpPr txBox="1"/>
          <p:nvPr>
            <p:ph idx="3" type="body"/>
          </p:nvPr>
        </p:nvSpPr>
        <p:spPr>
          <a:xfrm>
            <a:off x="740937" y="1831445"/>
            <a:ext cx="6616200" cy="1055700"/>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36" name="Google Shape;1636;p120"/>
          <p:cNvSpPr txBox="1"/>
          <p:nvPr>
            <p:ph idx="4" type="body"/>
          </p:nvPr>
        </p:nvSpPr>
        <p:spPr>
          <a:xfrm>
            <a:off x="740937" y="3256853"/>
            <a:ext cx="6616200" cy="1055700"/>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37" name="Google Shape;1637;p120"/>
          <p:cNvSpPr txBox="1"/>
          <p:nvPr>
            <p:ph idx="5" type="body"/>
          </p:nvPr>
        </p:nvSpPr>
        <p:spPr>
          <a:xfrm>
            <a:off x="740937" y="4726515"/>
            <a:ext cx="6616200" cy="1055700"/>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1638" name="Shape 1638"/>
        <p:cNvGrpSpPr/>
        <p:nvPr/>
      </p:nvGrpSpPr>
      <p:grpSpPr>
        <a:xfrm>
          <a:off x="0" y="0"/>
          <a:ext cx="0" cy="0"/>
          <a:chOff x="0" y="0"/>
          <a:chExt cx="0" cy="0"/>
        </a:xfrm>
      </p:grpSpPr>
      <p:sp>
        <p:nvSpPr>
          <p:cNvPr id="1639" name="Google Shape;1639;p121"/>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640" name="Google Shape;1640;p121"/>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641" name="Google Shape;1641;p121"/>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642" name="Google Shape;1642;p121"/>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643" name="Google Shape;1643;p121"/>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644" name="Google Shape;1644;p121"/>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645" name="Google Shape;1645;p121"/>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1646" name="Google Shape;1646;p121"/>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647" name="Google Shape;1647;p121"/>
          <p:cNvSpPr/>
          <p:nvPr>
            <p:ph idx="2" type="pic"/>
          </p:nvPr>
        </p:nvSpPr>
        <p:spPr>
          <a:xfrm>
            <a:off x="9093038" y="1058781"/>
            <a:ext cx="2715900" cy="2715900"/>
          </a:xfrm>
          <a:prstGeom prst="rect">
            <a:avLst/>
          </a:prstGeom>
          <a:noFill/>
          <a:ln>
            <a:noFill/>
          </a:ln>
        </p:spPr>
      </p:sp>
      <p:sp>
        <p:nvSpPr>
          <p:cNvPr id="1648" name="Google Shape;1648;p121"/>
          <p:cNvSpPr txBox="1"/>
          <p:nvPr>
            <p:ph idx="1" type="body"/>
          </p:nvPr>
        </p:nvSpPr>
        <p:spPr>
          <a:xfrm>
            <a:off x="1660584" y="1489802"/>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49" name="Google Shape;1649;p121"/>
          <p:cNvSpPr txBox="1"/>
          <p:nvPr>
            <p:ph idx="3" type="body"/>
          </p:nvPr>
        </p:nvSpPr>
        <p:spPr>
          <a:xfrm>
            <a:off x="1660584" y="3034440"/>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50" name="Google Shape;1650;p121"/>
          <p:cNvSpPr txBox="1"/>
          <p:nvPr>
            <p:ph idx="4" type="body"/>
          </p:nvPr>
        </p:nvSpPr>
        <p:spPr>
          <a:xfrm>
            <a:off x="1660585" y="4620141"/>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51" name="Google Shape;1651;p121"/>
          <p:cNvSpPr txBox="1"/>
          <p:nvPr>
            <p:ph idx="5" type="body"/>
          </p:nvPr>
        </p:nvSpPr>
        <p:spPr>
          <a:xfrm>
            <a:off x="698499" y="148979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52" name="Google Shape;1652;p121"/>
          <p:cNvSpPr txBox="1"/>
          <p:nvPr>
            <p:ph idx="6" type="body"/>
          </p:nvPr>
        </p:nvSpPr>
        <p:spPr>
          <a:xfrm>
            <a:off x="698499" y="462013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53" name="Google Shape;1653;p121"/>
          <p:cNvSpPr txBox="1"/>
          <p:nvPr>
            <p:ph idx="7" type="body"/>
          </p:nvPr>
        </p:nvSpPr>
        <p:spPr>
          <a:xfrm>
            <a:off x="698499" y="305496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54" name="Google Shape;1654;p121"/>
          <p:cNvSpPr/>
          <p:nvPr>
            <p:ph idx="8" type="pic"/>
          </p:nvPr>
        </p:nvSpPr>
        <p:spPr>
          <a:xfrm>
            <a:off x="8788240" y="3300664"/>
            <a:ext cx="3346800" cy="3154800"/>
          </a:xfrm>
          <a:prstGeom prst="rect">
            <a:avLst/>
          </a:prstGeom>
          <a:noFill/>
          <a:ln>
            <a:noFill/>
          </a:ln>
        </p:spPr>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 with Caption">
  <p:cSld name="2_Content with Caption">
    <p:spTree>
      <p:nvGrpSpPr>
        <p:cNvPr id="1655" name="Shape 1655"/>
        <p:cNvGrpSpPr/>
        <p:nvPr/>
      </p:nvGrpSpPr>
      <p:grpSpPr>
        <a:xfrm>
          <a:off x="0" y="0"/>
          <a:ext cx="0" cy="0"/>
          <a:chOff x="0" y="0"/>
          <a:chExt cx="0" cy="0"/>
        </a:xfrm>
      </p:grpSpPr>
      <p:sp>
        <p:nvSpPr>
          <p:cNvPr id="1656" name="Google Shape;1656;p122"/>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57" name="Google Shape;1657;p122"/>
          <p:cNvSpPr/>
          <p:nvPr>
            <p:ph idx="2" type="pic"/>
          </p:nvPr>
        </p:nvSpPr>
        <p:spPr>
          <a:xfrm>
            <a:off x="9510134" y="1431036"/>
            <a:ext cx="1965900" cy="3996000"/>
          </a:xfrm>
          <a:prstGeom prst="rect">
            <a:avLst/>
          </a:prstGeom>
          <a:noFill/>
          <a:ln>
            <a:noFill/>
          </a:ln>
        </p:spPr>
      </p:sp>
      <p:cxnSp>
        <p:nvCxnSpPr>
          <p:cNvPr id="1658" name="Google Shape;1658;p122"/>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659" name="Google Shape;1659;p122"/>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660" name="Google Shape;1660;p122"/>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661" name="Google Shape;1661;p122"/>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662" name="Google Shape;1662;p122"/>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663" name="Google Shape;1663;p122"/>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1664" name="Google Shape;1664;p122"/>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665" name="Google Shape;1665;p122"/>
          <p:cNvSpPr txBox="1"/>
          <p:nvPr>
            <p:ph idx="1" type="body"/>
          </p:nvPr>
        </p:nvSpPr>
        <p:spPr>
          <a:xfrm>
            <a:off x="1660583" y="1489802"/>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66" name="Google Shape;1666;p122"/>
          <p:cNvSpPr txBox="1"/>
          <p:nvPr>
            <p:ph idx="3" type="body"/>
          </p:nvPr>
        </p:nvSpPr>
        <p:spPr>
          <a:xfrm>
            <a:off x="1660584" y="2653440"/>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67" name="Google Shape;1667;p122"/>
          <p:cNvSpPr txBox="1"/>
          <p:nvPr>
            <p:ph idx="4" type="body"/>
          </p:nvPr>
        </p:nvSpPr>
        <p:spPr>
          <a:xfrm>
            <a:off x="1660583" y="3817079"/>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68" name="Google Shape;1668;p122"/>
          <p:cNvSpPr txBox="1"/>
          <p:nvPr>
            <p:ph idx="5" type="body"/>
          </p:nvPr>
        </p:nvSpPr>
        <p:spPr>
          <a:xfrm>
            <a:off x="1660583" y="5006628"/>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69" name="Google Shape;1669;p122"/>
          <p:cNvSpPr txBox="1"/>
          <p:nvPr>
            <p:ph idx="6" type="body"/>
          </p:nvPr>
        </p:nvSpPr>
        <p:spPr>
          <a:xfrm>
            <a:off x="691245" y="1502511"/>
            <a:ext cx="795600" cy="1041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70" name="Google Shape;1670;p122"/>
          <p:cNvSpPr txBox="1"/>
          <p:nvPr>
            <p:ph idx="7" type="body"/>
          </p:nvPr>
        </p:nvSpPr>
        <p:spPr>
          <a:xfrm>
            <a:off x="693291" y="2653441"/>
            <a:ext cx="7935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71" name="Google Shape;1671;p122"/>
          <p:cNvSpPr txBox="1"/>
          <p:nvPr>
            <p:ph idx="8" type="body"/>
          </p:nvPr>
        </p:nvSpPr>
        <p:spPr>
          <a:xfrm>
            <a:off x="691246" y="3817079"/>
            <a:ext cx="795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72" name="Google Shape;1672;p122"/>
          <p:cNvSpPr txBox="1"/>
          <p:nvPr>
            <p:ph idx="9" type="body"/>
          </p:nvPr>
        </p:nvSpPr>
        <p:spPr>
          <a:xfrm>
            <a:off x="691245" y="5006628"/>
            <a:ext cx="795600" cy="1041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p:spTree>
      <p:nvGrpSpPr>
        <p:cNvPr id="142" name="Shape 142"/>
        <p:cNvGrpSpPr/>
        <p:nvPr/>
      </p:nvGrpSpPr>
      <p:grpSpPr>
        <a:xfrm>
          <a:off x="0" y="0"/>
          <a:ext cx="0" cy="0"/>
          <a:chOff x="0" y="0"/>
          <a:chExt cx="0" cy="0"/>
        </a:xfrm>
      </p:grpSpPr>
      <p:pic>
        <p:nvPicPr>
          <p:cNvPr id="143" name="Google Shape;143;p15"/>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44" name="Google Shape;144;p15"/>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45" name="Google Shape;145;p15"/>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46" name="Google Shape;146;p15"/>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47" name="Google Shape;147;p15"/>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48" name="Google Shape;148;p15"/>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49" name="Google Shape;149;p15"/>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50" name="Google Shape;150;p15"/>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51" name="Google Shape;151;p15"/>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52" name="Google Shape;152;p1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53" name="Google Shape;153;p15"/>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4" name="Google Shape;154;p15"/>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5" name="Google Shape;155;p15"/>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6" name="Google Shape;156;p15"/>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7" name="Google Shape;157;p15"/>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8" name="Google Shape;158;p15"/>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9" name="Google Shape;159;p15"/>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0" name="Google Shape;160;p15"/>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1" name="Google Shape;161;p15"/>
          <p:cNvSpPr/>
          <p:nvPr>
            <p:ph idx="9" type="pic"/>
          </p:nvPr>
        </p:nvSpPr>
        <p:spPr>
          <a:xfrm>
            <a:off x="7967502" y="1420398"/>
            <a:ext cx="3962100" cy="3122700"/>
          </a:xfrm>
          <a:prstGeom prst="rect">
            <a:avLst/>
          </a:prstGeom>
          <a:noFill/>
          <a:ln>
            <a:noFill/>
          </a:ln>
        </p:spPr>
      </p:sp>
      <p:sp>
        <p:nvSpPr>
          <p:cNvPr id="162" name="Google Shape;162;p15"/>
          <p:cNvSpPr txBox="1"/>
          <p:nvPr>
            <p:ph idx="13" type="body"/>
          </p:nvPr>
        </p:nvSpPr>
        <p:spPr>
          <a:xfrm>
            <a:off x="5534775" y="1420400"/>
            <a:ext cx="2335500" cy="1947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6FB6"/>
              </a:buClr>
              <a:buSzPts val="3400"/>
              <a:buFont typeface="Arial"/>
              <a:buNone/>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2 Content boxes">
  <p:cSld name="4_2 Content boxes">
    <p:spTree>
      <p:nvGrpSpPr>
        <p:cNvPr id="163" name="Shape 163"/>
        <p:cNvGrpSpPr/>
        <p:nvPr/>
      </p:nvGrpSpPr>
      <p:grpSpPr>
        <a:xfrm>
          <a:off x="0" y="0"/>
          <a:ext cx="0" cy="0"/>
          <a:chOff x="0" y="0"/>
          <a:chExt cx="0" cy="0"/>
        </a:xfrm>
      </p:grpSpPr>
      <p:pic>
        <p:nvPicPr>
          <p:cNvPr id="164" name="Google Shape;164;p16"/>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65" name="Google Shape;165;p16"/>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66" name="Google Shape;166;p16"/>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67" name="Google Shape;167;p16"/>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68" name="Google Shape;168;p16"/>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169" name="Google Shape;169;p16"/>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70" name="Google Shape;170;p16"/>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71" name="Google Shape;171;p16"/>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72" name="Google Shape;172;p16"/>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73" name="Google Shape;173;p16"/>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74" name="Google Shape;174;p16"/>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5" name="Google Shape;175;p16"/>
          <p:cNvSpPr txBox="1"/>
          <p:nvPr>
            <p:ph idx="2" type="body"/>
          </p:nvPr>
        </p:nvSpPr>
        <p:spPr>
          <a:xfrm>
            <a:off x="6250420" y="1692275"/>
            <a:ext cx="4756500" cy="41007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p:spTree>
      <p:nvGrpSpPr>
        <p:cNvPr id="176" name="Shape 176"/>
        <p:cNvGrpSpPr/>
        <p:nvPr/>
      </p:nvGrpSpPr>
      <p:grpSpPr>
        <a:xfrm>
          <a:off x="0" y="0"/>
          <a:ext cx="0" cy="0"/>
          <a:chOff x="0" y="0"/>
          <a:chExt cx="0" cy="0"/>
        </a:xfrm>
      </p:grpSpPr>
      <p:sp>
        <p:nvSpPr>
          <p:cNvPr id="177" name="Google Shape;177;p17"/>
          <p:cNvSpPr txBox="1"/>
          <p:nvPr>
            <p:ph idx="1" type="body"/>
          </p:nvPr>
        </p:nvSpPr>
        <p:spPr>
          <a:xfrm>
            <a:off x="459596" y="3948916"/>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8" name="Google Shape;178;p17"/>
          <p:cNvSpPr txBox="1"/>
          <p:nvPr>
            <p:ph idx="2" type="body"/>
          </p:nvPr>
        </p:nvSpPr>
        <p:spPr>
          <a:xfrm>
            <a:off x="6201972"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9" name="Google Shape;179;p17"/>
          <p:cNvSpPr txBox="1"/>
          <p:nvPr>
            <p:ph idx="3" type="body"/>
          </p:nvPr>
        </p:nvSpPr>
        <p:spPr>
          <a:xfrm>
            <a:off x="9073160"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0" name="Google Shape;180;p17"/>
          <p:cNvSpPr txBox="1"/>
          <p:nvPr>
            <p:ph idx="4" type="body"/>
          </p:nvPr>
        </p:nvSpPr>
        <p:spPr>
          <a:xfrm>
            <a:off x="3330784" y="3950205"/>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1" name="Google Shape;181;p17"/>
          <p:cNvSpPr txBox="1"/>
          <p:nvPr>
            <p:ph idx="5" type="body"/>
          </p:nvPr>
        </p:nvSpPr>
        <p:spPr>
          <a:xfrm>
            <a:off x="651620" y="1700202"/>
            <a:ext cx="2130600" cy="21306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2" name="Google Shape;182;p17"/>
          <p:cNvSpPr txBox="1"/>
          <p:nvPr>
            <p:ph idx="6" type="body"/>
          </p:nvPr>
        </p:nvSpPr>
        <p:spPr>
          <a:xfrm>
            <a:off x="3479964" y="1854357"/>
            <a:ext cx="24873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3" name="Google Shape;183;p17"/>
          <p:cNvSpPr txBox="1"/>
          <p:nvPr>
            <p:ph idx="7" type="body"/>
          </p:nvPr>
        </p:nvSpPr>
        <p:spPr>
          <a:xfrm>
            <a:off x="6416856" y="1861619"/>
            <a:ext cx="20847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4" name="Google Shape;184;p17"/>
          <p:cNvSpPr txBox="1"/>
          <p:nvPr>
            <p:ph idx="8" type="body"/>
          </p:nvPr>
        </p:nvSpPr>
        <p:spPr>
          <a:xfrm>
            <a:off x="9355776" y="1852559"/>
            <a:ext cx="20847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5" name="Google Shape;185;p17"/>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86" name="Google Shape;186;p17"/>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87" name="Google Shape;187;p17"/>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88" name="Google Shape;188;p17"/>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89" name="Google Shape;189;p17"/>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90" name="Google Shape;190;p17"/>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91" name="Google Shape;191;p17"/>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92" name="Google Shape;192;p17"/>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93" name="Google Shape;193;p17"/>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94" name="Google Shape;194;p17"/>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1_Welcome 4 Points, Pic 2">
    <p:spTree>
      <p:nvGrpSpPr>
        <p:cNvPr id="195" name="Shape 195"/>
        <p:cNvGrpSpPr/>
        <p:nvPr/>
      </p:nvGrpSpPr>
      <p:grpSpPr>
        <a:xfrm>
          <a:off x="0" y="0"/>
          <a:ext cx="0" cy="0"/>
          <a:chOff x="0" y="0"/>
          <a:chExt cx="0" cy="0"/>
        </a:xfrm>
      </p:grpSpPr>
      <p:sp>
        <p:nvSpPr>
          <p:cNvPr id="196" name="Google Shape;196;p18"/>
          <p:cNvSpPr/>
          <p:nvPr>
            <p:ph idx="2" type="pic"/>
          </p:nvPr>
        </p:nvSpPr>
        <p:spPr>
          <a:xfrm>
            <a:off x="5292892" y="1502510"/>
            <a:ext cx="6578700" cy="4545300"/>
          </a:xfrm>
          <a:prstGeom prst="rect">
            <a:avLst/>
          </a:prstGeom>
          <a:noFill/>
          <a:ln cap="flat" cmpd="sng" w="19050">
            <a:solidFill>
              <a:srgbClr val="666666"/>
            </a:solidFill>
            <a:prstDash val="solid"/>
            <a:round/>
            <a:headEnd len="sm" w="sm" type="none"/>
            <a:tailEnd len="sm" w="sm" type="none"/>
          </a:ln>
        </p:spPr>
      </p:sp>
      <p:sp>
        <p:nvSpPr>
          <p:cNvPr id="197" name="Google Shape;197;p18"/>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8" name="Google Shape;198;p18"/>
          <p:cNvSpPr txBox="1"/>
          <p:nvPr>
            <p:ph idx="3"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9" name="Google Shape;199;p18"/>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00" name="Google Shape;200;p18"/>
          <p:cNvSpPr txBox="1"/>
          <p:nvPr>
            <p:ph idx="4"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201" name="Google Shape;201;p18"/>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02" name="Google Shape;202;p18"/>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03" name="Google Shape;203;p18"/>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04" name="Google Shape;204;p18"/>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05" name="Google Shape;205;p18"/>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06" name="Google Shape;206;p18"/>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07" name="Google Shape;207;p18"/>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08" name="Google Shape;208;p18"/>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209" name="Google Shape;209;p18"/>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210" name="Google Shape;210;p18"/>
          <p:cNvPicPr preferRelativeResize="0"/>
          <p:nvPr/>
        </p:nvPicPr>
        <p:blipFill rotWithShape="1">
          <a:blip r:embed="rId6">
            <a:alphaModFix/>
          </a:blip>
          <a:srcRect b="0" l="0" r="0" t="0"/>
          <a:stretch/>
        </p:blipFill>
        <p:spPr>
          <a:xfrm>
            <a:off x="544196" y="1666754"/>
            <a:ext cx="768146" cy="762970"/>
          </a:xfrm>
          <a:prstGeom prst="rect">
            <a:avLst/>
          </a:prstGeom>
          <a:noFill/>
          <a:ln>
            <a:noFill/>
          </a:ln>
        </p:spPr>
      </p:pic>
      <p:pic>
        <p:nvPicPr>
          <p:cNvPr id="211" name="Google Shape;211;p18"/>
          <p:cNvPicPr preferRelativeResize="0"/>
          <p:nvPr/>
        </p:nvPicPr>
        <p:blipFill rotWithShape="1">
          <a:blip r:embed="rId7">
            <a:alphaModFix/>
          </a:blip>
          <a:srcRect b="0" l="0" r="0" t="0"/>
          <a:stretch/>
        </p:blipFill>
        <p:spPr>
          <a:xfrm>
            <a:off x="511220" y="3130840"/>
            <a:ext cx="834098" cy="884000"/>
          </a:xfrm>
          <a:prstGeom prst="rect">
            <a:avLst/>
          </a:prstGeom>
          <a:noFill/>
          <a:ln>
            <a:noFill/>
          </a:ln>
        </p:spPr>
      </p:pic>
      <p:pic>
        <p:nvPicPr>
          <p:cNvPr id="212" name="Google Shape;212;p18"/>
          <p:cNvPicPr preferRelativeResize="0"/>
          <p:nvPr/>
        </p:nvPicPr>
        <p:blipFill rotWithShape="1">
          <a:blip r:embed="rId8">
            <a:alphaModFix/>
          </a:blip>
          <a:srcRect b="0" l="0" r="0" t="0"/>
          <a:stretch/>
        </p:blipFill>
        <p:spPr>
          <a:xfrm>
            <a:off x="511220" y="4872764"/>
            <a:ext cx="834098" cy="9144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Welcome (Virtual) 4 Points, Pic">
    <p:spTree>
      <p:nvGrpSpPr>
        <p:cNvPr id="213" name="Shape 213"/>
        <p:cNvGrpSpPr/>
        <p:nvPr/>
      </p:nvGrpSpPr>
      <p:grpSpPr>
        <a:xfrm>
          <a:off x="0" y="0"/>
          <a:ext cx="0" cy="0"/>
          <a:chOff x="0" y="0"/>
          <a:chExt cx="0" cy="0"/>
        </a:xfrm>
      </p:grpSpPr>
      <p:sp>
        <p:nvSpPr>
          <p:cNvPr id="214" name="Google Shape;214;p19"/>
          <p:cNvSpPr/>
          <p:nvPr>
            <p:ph idx="2" type="pic"/>
          </p:nvPr>
        </p:nvSpPr>
        <p:spPr>
          <a:xfrm>
            <a:off x="5292892" y="1502510"/>
            <a:ext cx="6578700" cy="4545300"/>
          </a:xfrm>
          <a:prstGeom prst="rect">
            <a:avLst/>
          </a:prstGeom>
          <a:noFill/>
          <a:ln cap="flat" cmpd="sng" w="19050">
            <a:solidFill>
              <a:srgbClr val="666666"/>
            </a:solidFill>
            <a:prstDash val="solid"/>
            <a:round/>
            <a:headEnd len="sm" w="sm" type="none"/>
            <a:tailEnd len="sm" w="sm" type="none"/>
          </a:ln>
        </p:spPr>
      </p:sp>
      <p:sp>
        <p:nvSpPr>
          <p:cNvPr id="215" name="Google Shape;215;p19"/>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6" name="Google Shape;216;p19"/>
          <p:cNvSpPr txBox="1"/>
          <p:nvPr>
            <p:ph idx="3"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7" name="Google Shape;217;p19"/>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18" name="Google Shape;218;p19"/>
          <p:cNvSpPr txBox="1"/>
          <p:nvPr>
            <p:ph idx="4"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219" name="Google Shape;219;p19"/>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20" name="Google Shape;220;p19"/>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21" name="Google Shape;221;p19"/>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22" name="Google Shape;222;p19"/>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23" name="Google Shape;223;p19"/>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24" name="Google Shape;224;p19"/>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25" name="Google Shape;225;p19"/>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26" name="Google Shape;226;p19"/>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227" name="Google Shape;227;p19"/>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228" name="Google Shape;228;p19"/>
          <p:cNvPicPr preferRelativeResize="0"/>
          <p:nvPr/>
        </p:nvPicPr>
        <p:blipFill rotWithShape="1">
          <a:blip r:embed="rId6">
            <a:alphaModFix/>
          </a:blip>
          <a:srcRect b="0" l="0" r="0" t="0"/>
          <a:stretch/>
        </p:blipFill>
        <p:spPr>
          <a:xfrm>
            <a:off x="531600" y="1630111"/>
            <a:ext cx="735594" cy="836256"/>
          </a:xfrm>
          <a:prstGeom prst="rect">
            <a:avLst/>
          </a:prstGeom>
          <a:noFill/>
          <a:ln>
            <a:noFill/>
          </a:ln>
        </p:spPr>
      </p:pic>
      <p:pic>
        <p:nvPicPr>
          <p:cNvPr id="229" name="Google Shape;229;p19"/>
          <p:cNvPicPr preferRelativeResize="0"/>
          <p:nvPr/>
        </p:nvPicPr>
        <p:blipFill rotWithShape="1">
          <a:blip r:embed="rId7">
            <a:alphaModFix/>
          </a:blip>
          <a:srcRect b="0" l="0" r="0" t="0"/>
          <a:stretch/>
        </p:blipFill>
        <p:spPr>
          <a:xfrm>
            <a:off x="531600" y="3183039"/>
            <a:ext cx="735594" cy="779602"/>
          </a:xfrm>
          <a:prstGeom prst="rect">
            <a:avLst/>
          </a:prstGeom>
          <a:noFill/>
          <a:ln>
            <a:noFill/>
          </a:ln>
        </p:spPr>
      </p:pic>
      <p:pic>
        <p:nvPicPr>
          <p:cNvPr id="230" name="Google Shape;230;p19"/>
          <p:cNvPicPr preferRelativeResize="0"/>
          <p:nvPr/>
        </p:nvPicPr>
        <p:blipFill rotWithShape="1">
          <a:blip r:embed="rId8">
            <a:alphaModFix/>
          </a:blip>
          <a:srcRect b="0" l="0" r="0" t="0"/>
          <a:stretch/>
        </p:blipFill>
        <p:spPr>
          <a:xfrm>
            <a:off x="482348" y="4977591"/>
            <a:ext cx="834098" cy="70474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p:spTree>
      <p:nvGrpSpPr>
        <p:cNvPr id="231" name="Shape 231"/>
        <p:cNvGrpSpPr/>
        <p:nvPr/>
      </p:nvGrpSpPr>
      <p:grpSpPr>
        <a:xfrm>
          <a:off x="0" y="0"/>
          <a:ext cx="0" cy="0"/>
          <a:chOff x="0" y="0"/>
          <a:chExt cx="0" cy="0"/>
        </a:xfrm>
      </p:grpSpPr>
      <p:sp>
        <p:nvSpPr>
          <p:cNvPr id="232" name="Google Shape;232;p20"/>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3" name="Google Shape;233;p20"/>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4" name="Google Shape;234;p20"/>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5" name="Google Shape;235;p20"/>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6" name="Google Shape;236;p20"/>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7" name="Google Shape;237;p20"/>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8" name="Google Shape;238;p20"/>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9" name="Google Shape;239;p20"/>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0" name="Google Shape;240;p20"/>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41" name="Google Shape;241;p20"/>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42" name="Google Shape;242;p20"/>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43" name="Google Shape;243;p20"/>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44" name="Google Shape;244;p20"/>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45" name="Google Shape;245;p20"/>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46" name="Google Shape;246;p20"/>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47" name="Google Shape;247;p20"/>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48" name="Google Shape;248;p20"/>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249" name="Google Shape;249;p20"/>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2">
    <p:spTree>
      <p:nvGrpSpPr>
        <p:cNvPr id="250" name="Shape 250"/>
        <p:cNvGrpSpPr/>
        <p:nvPr/>
      </p:nvGrpSpPr>
      <p:grpSpPr>
        <a:xfrm>
          <a:off x="0" y="0"/>
          <a:ext cx="0" cy="0"/>
          <a:chOff x="0" y="0"/>
          <a:chExt cx="0" cy="0"/>
        </a:xfrm>
      </p:grpSpPr>
      <p:pic>
        <p:nvPicPr>
          <p:cNvPr id="251" name="Google Shape;251;p21"/>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52" name="Google Shape;252;p21"/>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53" name="Google Shape;253;p21"/>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54" name="Google Shape;254;p21"/>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55" name="Google Shape;255;p21"/>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56" name="Google Shape;256;p21"/>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257" name="Google Shape;257;p21"/>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58" name="Google Shape;258;p21"/>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259" name="Google Shape;259;p21"/>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260" name="Google Shape;260;p21"/>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61" name="Google Shape;261;p21"/>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2" name="Google Shape;262;p21"/>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3" name="Google Shape;263;p21"/>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4" name="Google Shape;264;p21"/>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5" name="Google Shape;265;p21"/>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6" name="Google Shape;266;p21"/>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7" name="Google Shape;267;p21"/>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8" name="Google Shape;268;p21"/>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Una imagen con un muchacho, niño, joven  Descripción generada con muchísima confianza" id="269" name="Google Shape;269;p21"/>
          <p:cNvPicPr preferRelativeResize="0"/>
          <p:nvPr/>
        </p:nvPicPr>
        <p:blipFill rotWithShape="1">
          <a:blip r:embed="rId6">
            <a:alphaModFix/>
          </a:blip>
          <a:srcRect b="0" l="0" r="0" t="0"/>
          <a:stretch/>
        </p:blipFill>
        <p:spPr>
          <a:xfrm>
            <a:off x="6552007" y="2127658"/>
            <a:ext cx="5112981" cy="3839191"/>
          </a:xfrm>
          <a:prstGeom prst="rect">
            <a:avLst/>
          </a:prstGeom>
          <a:noFill/>
          <a:ln cap="sq" cmpd="sng" w="19050">
            <a:solidFill>
              <a:srgbClr val="666666"/>
            </a:solidFill>
            <a:prstDash val="solid"/>
            <a:miter lim="800000"/>
            <a:headEnd len="sm" w="sm" type="none"/>
            <a:tailEnd len="sm" w="sm" type="none"/>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3">
    <p:spTree>
      <p:nvGrpSpPr>
        <p:cNvPr id="270" name="Shape 270"/>
        <p:cNvGrpSpPr/>
        <p:nvPr/>
      </p:nvGrpSpPr>
      <p:grpSpPr>
        <a:xfrm>
          <a:off x="0" y="0"/>
          <a:ext cx="0" cy="0"/>
          <a:chOff x="0" y="0"/>
          <a:chExt cx="0" cy="0"/>
        </a:xfrm>
      </p:grpSpPr>
      <p:pic>
        <p:nvPicPr>
          <p:cNvPr id="271" name="Google Shape;271;p22"/>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72" name="Google Shape;272;p22"/>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73" name="Google Shape;273;p22"/>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74" name="Google Shape;274;p22"/>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75" name="Google Shape;275;p22"/>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76" name="Google Shape;276;p22"/>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277" name="Google Shape;277;p22"/>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78" name="Google Shape;278;p22"/>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279" name="Google Shape;279;p22"/>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280" name="Google Shape;280;p22"/>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81" name="Google Shape;281;p22"/>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2" name="Google Shape;282;p22"/>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3" name="Google Shape;283;p22"/>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4" name="Google Shape;284;p22"/>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5" name="Google Shape;285;p22"/>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6" name="Google Shape;286;p22"/>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7" name="Google Shape;287;p22"/>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8" name="Google Shape;288;p22"/>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9" name="Google Shape;289;p22"/>
          <p:cNvSpPr txBox="1"/>
          <p:nvPr>
            <p:ph idx="9" type="body"/>
          </p:nvPr>
        </p:nvSpPr>
        <p:spPr>
          <a:xfrm>
            <a:off x="8389001" y="1520875"/>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Una imagen con un muchacho, niño, joven  Descripción generada con muchísima confianza" id="290" name="Google Shape;290;p22"/>
          <p:cNvPicPr preferRelativeResize="0"/>
          <p:nvPr/>
        </p:nvPicPr>
        <p:blipFill rotWithShape="1">
          <a:blip r:embed="rId6">
            <a:alphaModFix/>
          </a:blip>
          <a:srcRect b="0" l="0" r="0" t="0"/>
          <a:stretch/>
        </p:blipFill>
        <p:spPr>
          <a:xfrm>
            <a:off x="5348708" y="3084976"/>
            <a:ext cx="3642575" cy="2854738"/>
          </a:xfrm>
          <a:prstGeom prst="rect">
            <a:avLst/>
          </a:prstGeom>
          <a:noFill/>
          <a:ln cap="sq" cmpd="sng" w="19050">
            <a:solidFill>
              <a:srgbClr val="666666"/>
            </a:solidFill>
            <a:prstDash val="solid"/>
            <a:miter lim="800000"/>
            <a:headEnd len="sm" w="sm" type="none"/>
            <a:tailEnd len="sm" w="sm" type="none"/>
          </a:ln>
        </p:spPr>
      </p:pic>
      <p:sp>
        <p:nvSpPr>
          <p:cNvPr id="291" name="Google Shape;291;p22"/>
          <p:cNvSpPr/>
          <p:nvPr/>
        </p:nvSpPr>
        <p:spPr>
          <a:xfrm>
            <a:off x="8182573" y="1374414"/>
            <a:ext cx="3801300" cy="1571100"/>
          </a:xfrm>
          <a:prstGeom prst="wedgeRoundRectCallout">
            <a:avLst>
              <a:gd fmla="val -43672" name="adj1"/>
              <a:gd fmla="val 91341" name="adj2"/>
              <a:gd fmla="val 16667" name="adj3"/>
            </a:avLst>
          </a:prstGeom>
          <a:no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2" name="Google Shape;292;p22"/>
          <p:cNvSpPr/>
          <p:nvPr/>
        </p:nvSpPr>
        <p:spPr>
          <a:xfrm>
            <a:off x="8852546" y="4379200"/>
            <a:ext cx="3206700" cy="1571100"/>
          </a:xfrm>
          <a:prstGeom prst="wedgeRoundRectCallout">
            <a:avLst>
              <a:gd fmla="val -55946" name="adj1"/>
              <a:gd fmla="val -85718" name="adj2"/>
              <a:gd fmla="val 16667" name="adj3"/>
            </a:avLst>
          </a:prstGeom>
          <a:no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3" name="Google Shape;293;p22"/>
          <p:cNvSpPr txBox="1"/>
          <p:nvPr>
            <p:ph idx="13" type="body"/>
          </p:nvPr>
        </p:nvSpPr>
        <p:spPr>
          <a:xfrm>
            <a:off x="8991285" y="4468187"/>
            <a:ext cx="28857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Figure out the word">
  <p:cSld name="Title, Subtitle">
    <p:spTree>
      <p:nvGrpSpPr>
        <p:cNvPr id="19" name="Shape 19"/>
        <p:cNvGrpSpPr/>
        <p:nvPr/>
      </p:nvGrpSpPr>
      <p:grpSpPr>
        <a:xfrm>
          <a:off x="0" y="0"/>
          <a:ext cx="0" cy="0"/>
          <a:chOff x="0" y="0"/>
          <a:chExt cx="0" cy="0"/>
        </a:xfrm>
      </p:grpSpPr>
      <p:pic>
        <p:nvPicPr>
          <p:cNvPr id="20" name="Google Shape;20;p4"/>
          <p:cNvPicPr preferRelativeResize="0"/>
          <p:nvPr/>
        </p:nvPicPr>
        <p:blipFill rotWithShape="1">
          <a:blip r:embed="rId2">
            <a:alphaModFix/>
          </a:blip>
          <a:srcRect b="15736" l="0" r="0" t="0"/>
          <a:stretch/>
        </p:blipFill>
        <p:spPr>
          <a:xfrm>
            <a:off x="22160" y="0"/>
            <a:ext cx="12191999" cy="6857995"/>
          </a:xfrm>
          <a:prstGeom prst="rect">
            <a:avLst/>
          </a:prstGeom>
          <a:noFill/>
          <a:ln>
            <a:noFill/>
          </a:ln>
        </p:spPr>
      </p:pic>
      <p:grpSp>
        <p:nvGrpSpPr>
          <p:cNvPr id="21" name="Google Shape;21;p4"/>
          <p:cNvGrpSpPr/>
          <p:nvPr/>
        </p:nvGrpSpPr>
        <p:grpSpPr>
          <a:xfrm>
            <a:off x="0" y="5607273"/>
            <a:ext cx="12214159" cy="1252536"/>
            <a:chOff x="-33239" y="5603791"/>
            <a:chExt cx="9160619" cy="1252536"/>
          </a:xfrm>
        </p:grpSpPr>
        <p:sp>
          <p:nvSpPr>
            <p:cNvPr id="22" name="Google Shape;22;p4"/>
            <p:cNvSpPr/>
            <p:nvPr/>
          </p:nvSpPr>
          <p:spPr>
            <a:xfrm>
              <a:off x="-29914" y="5611028"/>
              <a:ext cx="9157294" cy="1245299"/>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23" name="Google Shape;23;p4"/>
            <p:cNvCxnSpPr/>
            <p:nvPr/>
          </p:nvCxnSpPr>
          <p:spPr>
            <a:xfrm>
              <a:off x="-29914" y="5603791"/>
              <a:ext cx="9143999" cy="0"/>
            </a:xfrm>
            <a:prstGeom prst="straightConnector1">
              <a:avLst/>
            </a:prstGeom>
            <a:noFill/>
            <a:ln cap="flat" cmpd="sng" w="88900">
              <a:solidFill>
                <a:srgbClr val="006FB6"/>
              </a:solidFill>
              <a:prstDash val="solid"/>
              <a:miter lim="800000"/>
              <a:headEnd len="sm" w="sm" type="none"/>
              <a:tailEnd len="sm" w="sm" type="none"/>
            </a:ln>
          </p:spPr>
        </p:cxnSp>
        <p:cxnSp>
          <p:nvCxnSpPr>
            <p:cNvPr id="24" name="Google Shape;24;p4"/>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
        <p:nvSpPr>
          <p:cNvPr id="25" name="Google Shape;25;p4"/>
          <p:cNvSpPr txBox="1"/>
          <p:nvPr>
            <p:ph type="title"/>
          </p:nvPr>
        </p:nvSpPr>
        <p:spPr>
          <a:xfrm>
            <a:off x="-8" y="5994664"/>
            <a:ext cx="9156300" cy="5592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006FB6"/>
              </a:buClr>
              <a:buSzPts val="3750"/>
              <a:buFont typeface="Calibri"/>
              <a:buNone/>
              <a:defRPr b="1" i="0" sz="375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6" name="Google Shape;26;p4"/>
          <p:cNvPicPr preferRelativeResize="0"/>
          <p:nvPr/>
        </p:nvPicPr>
        <p:blipFill rotWithShape="1">
          <a:blip r:embed="rId3">
            <a:alphaModFix/>
          </a:blip>
          <a:srcRect b="0" l="0" r="0" t="0"/>
          <a:stretch/>
        </p:blipFill>
        <p:spPr>
          <a:xfrm>
            <a:off x="9526862" y="5918379"/>
            <a:ext cx="2339648" cy="711925"/>
          </a:xfrm>
          <a:prstGeom prst="rect">
            <a:avLst/>
          </a:prstGeom>
          <a:noFill/>
          <a:ln>
            <a:noFill/>
          </a:ln>
        </p:spPr>
      </p:pic>
      <p:sp>
        <p:nvSpPr>
          <p:cNvPr id="27" name="Google Shape;27;p4"/>
          <p:cNvSpPr/>
          <p:nvPr/>
        </p:nvSpPr>
        <p:spPr>
          <a:xfrm>
            <a:off x="0" y="-38100"/>
            <a:ext cx="12223022" cy="5610904"/>
          </a:xfrm>
          <a:prstGeom prst="rect">
            <a:avLst/>
          </a:prstGeom>
          <a:solidFill>
            <a:srgbClr val="006FB6">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94" name="Shape 294"/>
        <p:cNvGrpSpPr/>
        <p:nvPr/>
      </p:nvGrpSpPr>
      <p:grpSpPr>
        <a:xfrm>
          <a:off x="0" y="0"/>
          <a:ext cx="0" cy="0"/>
          <a:chOff x="0" y="0"/>
          <a:chExt cx="0" cy="0"/>
        </a:xfrm>
      </p:grpSpPr>
      <p:pic>
        <p:nvPicPr>
          <p:cNvPr id="295" name="Google Shape;295;p23"/>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96" name="Google Shape;296;p23"/>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97" name="Google Shape;297;p23"/>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98" name="Google Shape;298;p23"/>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99" name="Google Shape;299;p23"/>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00" name="Google Shape;300;p23"/>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01" name="Google Shape;301;p23"/>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02" name="Google Shape;302;p23"/>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303" name="Google Shape;303;p23"/>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304" name="Google Shape;304;p23"/>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05" name="Google Shape;305;p23"/>
          <p:cNvSpPr txBox="1"/>
          <p:nvPr>
            <p:ph idx="1" type="body"/>
          </p:nvPr>
        </p:nvSpPr>
        <p:spPr>
          <a:xfrm>
            <a:off x="421059" y="1739549"/>
            <a:ext cx="6408600" cy="36402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2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81000" lvl="4" marL="22860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6" name="Google Shape;306;p23"/>
          <p:cNvSpPr txBox="1"/>
          <p:nvPr>
            <p:ph idx="2" type="body"/>
          </p:nvPr>
        </p:nvSpPr>
        <p:spPr>
          <a:xfrm>
            <a:off x="7182346" y="1811338"/>
            <a:ext cx="4443600" cy="3640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boxes">
  <p:cSld name="Title, 2 content boxes">
    <p:spTree>
      <p:nvGrpSpPr>
        <p:cNvPr id="307" name="Shape 307"/>
        <p:cNvGrpSpPr/>
        <p:nvPr/>
      </p:nvGrpSpPr>
      <p:grpSpPr>
        <a:xfrm>
          <a:off x="0" y="0"/>
          <a:ext cx="0" cy="0"/>
          <a:chOff x="0" y="0"/>
          <a:chExt cx="0" cy="0"/>
        </a:xfrm>
      </p:grpSpPr>
      <p:pic>
        <p:nvPicPr>
          <p:cNvPr id="308" name="Google Shape;308;p24"/>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309" name="Google Shape;309;p24"/>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10" name="Google Shape;310;p24"/>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11" name="Google Shape;311;p24"/>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12" name="Google Shape;312;p24"/>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13" name="Google Shape;313;p24"/>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314" name="Google Shape;314;p24"/>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15" name="Google Shape;315;p24"/>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316" name="Google Shape;316;p24"/>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317" name="Google Shape;317;p24"/>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18" name="Google Shape;318;p24"/>
          <p:cNvSpPr txBox="1"/>
          <p:nvPr>
            <p:ph idx="1" type="body"/>
          </p:nvPr>
        </p:nvSpPr>
        <p:spPr>
          <a:xfrm>
            <a:off x="1114424" y="1558925"/>
            <a:ext cx="4583400" cy="44418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9" name="Google Shape;319;p24"/>
          <p:cNvSpPr txBox="1"/>
          <p:nvPr>
            <p:ph idx="2" type="body"/>
          </p:nvPr>
        </p:nvSpPr>
        <p:spPr>
          <a:xfrm>
            <a:off x="6494085" y="1558924"/>
            <a:ext cx="4583400" cy="44418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2 content boxes">
  <p:cSld name="1_Title, 2 content boxes">
    <p:spTree>
      <p:nvGrpSpPr>
        <p:cNvPr id="320" name="Shape 320"/>
        <p:cNvGrpSpPr/>
        <p:nvPr/>
      </p:nvGrpSpPr>
      <p:grpSpPr>
        <a:xfrm>
          <a:off x="0" y="0"/>
          <a:ext cx="0" cy="0"/>
          <a:chOff x="0" y="0"/>
          <a:chExt cx="0" cy="0"/>
        </a:xfrm>
      </p:grpSpPr>
      <p:pic>
        <p:nvPicPr>
          <p:cNvPr id="321" name="Google Shape;321;p25"/>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322" name="Google Shape;322;p25"/>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23" name="Google Shape;323;p25"/>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24" name="Google Shape;324;p25"/>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25" name="Google Shape;325;p25"/>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26" name="Google Shape;326;p25"/>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327" name="Google Shape;327;p25"/>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28" name="Google Shape;328;p25"/>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329" name="Google Shape;329;p25"/>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330" name="Google Shape;330;p2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31" name="Google Shape;331;p25"/>
          <p:cNvSpPr txBox="1"/>
          <p:nvPr>
            <p:ph idx="1" type="body"/>
          </p:nvPr>
        </p:nvSpPr>
        <p:spPr>
          <a:xfrm>
            <a:off x="5528247" y="1563523"/>
            <a:ext cx="6168300" cy="41124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2" name="Google Shape;332;p25"/>
          <p:cNvSpPr txBox="1"/>
          <p:nvPr>
            <p:ph idx="2" type="body"/>
          </p:nvPr>
        </p:nvSpPr>
        <p:spPr>
          <a:xfrm>
            <a:off x="1660584" y="16041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3" name="Google Shape;333;p25"/>
          <p:cNvSpPr txBox="1"/>
          <p:nvPr>
            <p:ph idx="3" type="body"/>
          </p:nvPr>
        </p:nvSpPr>
        <p:spPr>
          <a:xfrm>
            <a:off x="1660585" y="3034440"/>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4" name="Google Shape;334;p25"/>
          <p:cNvSpPr txBox="1"/>
          <p:nvPr>
            <p:ph idx="4" type="body"/>
          </p:nvPr>
        </p:nvSpPr>
        <p:spPr>
          <a:xfrm>
            <a:off x="1660585" y="4505841"/>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5" name="Google Shape;335;p25"/>
          <p:cNvSpPr txBox="1"/>
          <p:nvPr>
            <p:ph idx="5" type="body"/>
          </p:nvPr>
        </p:nvSpPr>
        <p:spPr>
          <a:xfrm>
            <a:off x="698500" y="1615215"/>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6" name="Google Shape;336;p25"/>
          <p:cNvSpPr txBox="1"/>
          <p:nvPr>
            <p:ph idx="6" type="body"/>
          </p:nvPr>
        </p:nvSpPr>
        <p:spPr>
          <a:xfrm>
            <a:off x="698498" y="3040794"/>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7" name="Google Shape;337;p25"/>
          <p:cNvSpPr txBox="1"/>
          <p:nvPr>
            <p:ph idx="7" type="body"/>
          </p:nvPr>
        </p:nvSpPr>
        <p:spPr>
          <a:xfrm>
            <a:off x="698498" y="4505840"/>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338" name="Shape 338"/>
        <p:cNvGrpSpPr/>
        <p:nvPr/>
      </p:nvGrpSpPr>
      <p:grpSpPr>
        <a:xfrm>
          <a:off x="0" y="0"/>
          <a:ext cx="0" cy="0"/>
          <a:chOff x="0" y="0"/>
          <a:chExt cx="0" cy="0"/>
        </a:xfrm>
      </p:grpSpPr>
      <p:pic>
        <p:nvPicPr>
          <p:cNvPr id="339" name="Google Shape;339;p26"/>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340" name="Google Shape;340;p26"/>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41" name="Google Shape;341;p26"/>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42" name="Google Shape;342;p26"/>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343" name="Google Shape;343;p26"/>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344" name="Google Shape;344;p26"/>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45" name="Google Shape;345;p26"/>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46" name="Google Shape;346;p26"/>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347" name="Google Shape;347;p26"/>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348" name="Google Shape;348;p26"/>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49" name="Google Shape;349;p26"/>
          <p:cNvSpPr txBox="1"/>
          <p:nvPr>
            <p:ph idx="1" type="body"/>
          </p:nvPr>
        </p:nvSpPr>
        <p:spPr>
          <a:xfrm>
            <a:off x="1265238" y="1692275"/>
            <a:ext cx="97662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350" name="Shape 350"/>
        <p:cNvGrpSpPr/>
        <p:nvPr/>
      </p:nvGrpSpPr>
      <p:grpSpPr>
        <a:xfrm>
          <a:off x="0" y="0"/>
          <a:ext cx="0" cy="0"/>
          <a:chOff x="0" y="0"/>
          <a:chExt cx="0" cy="0"/>
        </a:xfrm>
      </p:grpSpPr>
      <p:pic>
        <p:nvPicPr>
          <p:cNvPr id="351" name="Google Shape;351;p27"/>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352" name="Google Shape;352;p27"/>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53" name="Google Shape;353;p27"/>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54" name="Google Shape;354;p27"/>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355" name="Google Shape;355;p27"/>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356" name="Google Shape;356;p27"/>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57" name="Google Shape;357;p27"/>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58" name="Google Shape;358;p27"/>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359" name="Google Shape;359;p27"/>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360" name="Google Shape;360;p27"/>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61" name="Google Shape;361;p27"/>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2" name="Google Shape;362;p27"/>
          <p:cNvSpPr txBox="1"/>
          <p:nvPr>
            <p:ph idx="2" type="body"/>
          </p:nvPr>
        </p:nvSpPr>
        <p:spPr>
          <a:xfrm>
            <a:off x="6250420" y="1692275"/>
            <a:ext cx="4756500" cy="4100700"/>
          </a:xfrm>
          <a:prstGeom prst="rect">
            <a:avLst/>
          </a:prstGeom>
          <a:noFill/>
          <a:ln>
            <a:noFill/>
          </a:ln>
        </p:spPr>
        <p:txBody>
          <a:bodyPr anchorCtr="0" anchor="ctr"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eveled Text, Pic">
  <p:cSld name="Title. Leveled Text, Pic">
    <p:spTree>
      <p:nvGrpSpPr>
        <p:cNvPr id="363" name="Shape 363"/>
        <p:cNvGrpSpPr/>
        <p:nvPr/>
      </p:nvGrpSpPr>
      <p:grpSpPr>
        <a:xfrm>
          <a:off x="0" y="0"/>
          <a:ext cx="0" cy="0"/>
          <a:chOff x="0" y="0"/>
          <a:chExt cx="0" cy="0"/>
        </a:xfrm>
      </p:grpSpPr>
      <p:sp>
        <p:nvSpPr>
          <p:cNvPr id="364" name="Google Shape;364;p28"/>
          <p:cNvSpPr/>
          <p:nvPr>
            <p:ph idx="2" type="pic"/>
          </p:nvPr>
        </p:nvSpPr>
        <p:spPr>
          <a:xfrm>
            <a:off x="8142818" y="1687513"/>
            <a:ext cx="3587700" cy="3764100"/>
          </a:xfrm>
          <a:prstGeom prst="rect">
            <a:avLst/>
          </a:prstGeom>
          <a:noFill/>
          <a:ln cap="flat" cmpd="sng" w="19050">
            <a:solidFill>
              <a:srgbClr val="666666"/>
            </a:solidFill>
            <a:prstDash val="solid"/>
            <a:round/>
            <a:headEnd len="sm" w="sm" type="none"/>
            <a:tailEnd len="sm" w="sm" type="none"/>
          </a:ln>
        </p:spPr>
      </p:sp>
      <p:sp>
        <p:nvSpPr>
          <p:cNvPr id="365" name="Google Shape;365;p28"/>
          <p:cNvSpPr txBox="1"/>
          <p:nvPr>
            <p:ph idx="1" type="body"/>
          </p:nvPr>
        </p:nvSpPr>
        <p:spPr>
          <a:xfrm>
            <a:off x="258234" y="1687513"/>
            <a:ext cx="7884600" cy="3764100"/>
          </a:xfrm>
          <a:prstGeom prst="rect">
            <a:avLst/>
          </a:prstGeom>
          <a:noFill/>
          <a:ln>
            <a:noFill/>
          </a:ln>
        </p:spPr>
        <p:txBody>
          <a:bodyPr anchorCtr="0" anchor="t" bIns="45700" lIns="91425" spcFirstLastPara="1" rIns="91425" wrap="square" tIns="45700">
            <a:norm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6" name="Google Shape;366;p28"/>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371" name="Shape 371"/>
        <p:cNvGrpSpPr/>
        <p:nvPr/>
      </p:nvGrpSpPr>
      <p:grpSpPr>
        <a:xfrm>
          <a:off x="0" y="0"/>
          <a:ext cx="0" cy="0"/>
          <a:chOff x="0" y="0"/>
          <a:chExt cx="0" cy="0"/>
        </a:xfrm>
      </p:grpSpPr>
      <p:sp>
        <p:nvSpPr>
          <p:cNvPr id="372" name="Google Shape;372;p30"/>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3" name="Google Shape;373;p30"/>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4" name="Google Shape;374;p30"/>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5" name="Google Shape;375;p30"/>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6" name="Google Shape;376;p30"/>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7" name="Google Shape;377;p30"/>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8" name="Google Shape;378;p30"/>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9" name="Google Shape;379;p30"/>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0" name="Google Shape;380;p30"/>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81" name="Google Shape;381;p30"/>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382" name="Google Shape;382;p30"/>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83" name="Google Shape;383;p30"/>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84" name="Google Shape;384;p30"/>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85" name="Google Shape;385;p30"/>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86" name="Google Shape;386;p30"/>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87" name="Google Shape;387;p30"/>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88" name="Google Shape;388;p30"/>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389" name="Google Shape;389;p30"/>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teracy terms">
  <p:cSld name="Custom Layout_1">
    <p:spTree>
      <p:nvGrpSpPr>
        <p:cNvPr id="390" name="Shape 390"/>
        <p:cNvGrpSpPr/>
        <p:nvPr/>
      </p:nvGrpSpPr>
      <p:grpSpPr>
        <a:xfrm>
          <a:off x="0" y="0"/>
          <a:ext cx="0" cy="0"/>
          <a:chOff x="0" y="0"/>
          <a:chExt cx="0" cy="0"/>
        </a:xfrm>
      </p:grpSpPr>
      <p:sp>
        <p:nvSpPr>
          <p:cNvPr id="391" name="Google Shape;391;p31"/>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92" name="Google Shape;392;p31"/>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393" name="Google Shape;393;p31"/>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94" name="Google Shape;394;p31"/>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95" name="Google Shape;395;p31"/>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96" name="Google Shape;396;p31"/>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97" name="Google Shape;397;p31"/>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98" name="Google Shape;398;p31"/>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99" name="Google Shape;399;p31"/>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400" name="Google Shape;400;p31"/>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401" name="Google Shape;401;p31"/>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02" name="Google Shape;402;p31"/>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03" name="Google Shape;403;p31"/>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04" name="Google Shape;404;p31"/>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05" name="Google Shape;405;p31"/>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06" name="Google Shape;406;p31"/>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07" name="Google Shape;407;p31"/>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08" name="Google Shape;408;p31"/>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409" name="Shape 409"/>
        <p:cNvGrpSpPr/>
        <p:nvPr/>
      </p:nvGrpSpPr>
      <p:grpSpPr>
        <a:xfrm>
          <a:off x="0" y="0"/>
          <a:ext cx="0" cy="0"/>
          <a:chOff x="0" y="0"/>
          <a:chExt cx="0" cy="0"/>
        </a:xfrm>
      </p:grpSpPr>
      <p:sp>
        <p:nvSpPr>
          <p:cNvPr id="410" name="Google Shape;410;p32"/>
          <p:cNvSpPr/>
          <p:nvPr>
            <p:ph idx="2" type="pic"/>
          </p:nvPr>
        </p:nvSpPr>
        <p:spPr>
          <a:xfrm>
            <a:off x="5292892" y="1502510"/>
            <a:ext cx="6578700" cy="4545300"/>
          </a:xfrm>
          <a:prstGeom prst="rect">
            <a:avLst/>
          </a:prstGeom>
          <a:noFill/>
          <a:ln cap="flat" cmpd="sng" w="19050">
            <a:solidFill>
              <a:srgbClr val="666666"/>
            </a:solidFill>
            <a:prstDash val="solid"/>
            <a:round/>
            <a:headEnd len="sm" w="sm" type="none"/>
            <a:tailEnd len="sm" w="sm" type="none"/>
          </a:ln>
        </p:spPr>
      </p:sp>
      <p:sp>
        <p:nvSpPr>
          <p:cNvPr id="411" name="Google Shape;411;p32"/>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12" name="Google Shape;412;p32"/>
          <p:cNvSpPr txBox="1"/>
          <p:nvPr>
            <p:ph idx="3"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13" name="Google Shape;413;p32"/>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14" name="Google Shape;414;p32"/>
          <p:cNvSpPr txBox="1"/>
          <p:nvPr>
            <p:ph idx="4"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415" name="Google Shape;415;p32"/>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416" name="Google Shape;416;p32"/>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17" name="Google Shape;417;p32"/>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18" name="Google Shape;418;p32"/>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19" name="Google Shape;419;p32"/>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20" name="Google Shape;420;p32"/>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421" name="Google Shape;421;p32"/>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422" name="Google Shape;422;p32"/>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423" name="Google Shape;423;p32"/>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424" name="Google Shape;424;p32"/>
          <p:cNvPicPr preferRelativeResize="0"/>
          <p:nvPr/>
        </p:nvPicPr>
        <p:blipFill rotWithShape="1">
          <a:blip r:embed="rId6">
            <a:alphaModFix/>
          </a:blip>
          <a:srcRect b="0" l="0" r="0" t="0"/>
          <a:stretch/>
        </p:blipFill>
        <p:spPr>
          <a:xfrm>
            <a:off x="544196" y="1666754"/>
            <a:ext cx="768146" cy="762970"/>
          </a:xfrm>
          <a:prstGeom prst="rect">
            <a:avLst/>
          </a:prstGeom>
          <a:noFill/>
          <a:ln>
            <a:noFill/>
          </a:ln>
        </p:spPr>
      </p:pic>
      <p:pic>
        <p:nvPicPr>
          <p:cNvPr id="425" name="Google Shape;425;p32"/>
          <p:cNvPicPr preferRelativeResize="0"/>
          <p:nvPr/>
        </p:nvPicPr>
        <p:blipFill rotWithShape="1">
          <a:blip r:embed="rId7">
            <a:alphaModFix/>
          </a:blip>
          <a:srcRect b="0" l="0" r="0" t="0"/>
          <a:stretch/>
        </p:blipFill>
        <p:spPr>
          <a:xfrm>
            <a:off x="511220" y="3130840"/>
            <a:ext cx="834098" cy="884000"/>
          </a:xfrm>
          <a:prstGeom prst="rect">
            <a:avLst/>
          </a:prstGeom>
          <a:noFill/>
          <a:ln>
            <a:noFill/>
          </a:ln>
        </p:spPr>
      </p:pic>
      <p:pic>
        <p:nvPicPr>
          <p:cNvPr id="426" name="Google Shape;426;p32"/>
          <p:cNvPicPr preferRelativeResize="0"/>
          <p:nvPr/>
        </p:nvPicPr>
        <p:blipFill rotWithShape="1">
          <a:blip r:embed="rId8">
            <a:alphaModFix/>
          </a:blip>
          <a:srcRect b="0" l="0" r="0" t="0"/>
          <a:stretch/>
        </p:blipFill>
        <p:spPr>
          <a:xfrm>
            <a:off x="511220" y="4872764"/>
            <a:ext cx="834098" cy="9144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427" name="Shape 427"/>
        <p:cNvGrpSpPr/>
        <p:nvPr/>
      </p:nvGrpSpPr>
      <p:grpSpPr>
        <a:xfrm>
          <a:off x="0" y="0"/>
          <a:ext cx="0" cy="0"/>
          <a:chOff x="0" y="0"/>
          <a:chExt cx="0" cy="0"/>
        </a:xfrm>
      </p:grpSpPr>
      <p:sp>
        <p:nvSpPr>
          <p:cNvPr id="428" name="Google Shape;428;p33"/>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29" name="Google Shape;429;p33"/>
          <p:cNvSpPr txBox="1"/>
          <p:nvPr>
            <p:ph idx="2"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30" name="Google Shape;430;p33"/>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31" name="Google Shape;431;p33"/>
          <p:cNvSpPr txBox="1"/>
          <p:nvPr>
            <p:ph idx="3"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432" name="Google Shape;432;p33"/>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433" name="Google Shape;433;p33"/>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34" name="Google Shape;434;p33"/>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35" name="Google Shape;435;p33"/>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36" name="Google Shape;436;p33"/>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37" name="Google Shape;437;p33"/>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438" name="Google Shape;438;p33"/>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439" name="Google Shape;439;p33"/>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440" name="Google Shape;440;p33"/>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441" name="Google Shape;441;p33"/>
          <p:cNvPicPr preferRelativeResize="0"/>
          <p:nvPr/>
        </p:nvPicPr>
        <p:blipFill rotWithShape="1">
          <a:blip r:embed="rId6">
            <a:alphaModFix/>
          </a:blip>
          <a:srcRect b="0" l="0" r="0" t="0"/>
          <a:stretch/>
        </p:blipFill>
        <p:spPr>
          <a:xfrm>
            <a:off x="531600" y="1630111"/>
            <a:ext cx="735594" cy="836256"/>
          </a:xfrm>
          <a:prstGeom prst="rect">
            <a:avLst/>
          </a:prstGeom>
          <a:noFill/>
          <a:ln>
            <a:noFill/>
          </a:ln>
        </p:spPr>
      </p:pic>
      <p:pic>
        <p:nvPicPr>
          <p:cNvPr id="442" name="Google Shape;442;p33"/>
          <p:cNvPicPr preferRelativeResize="0"/>
          <p:nvPr/>
        </p:nvPicPr>
        <p:blipFill rotWithShape="1">
          <a:blip r:embed="rId7">
            <a:alphaModFix/>
          </a:blip>
          <a:srcRect b="0" l="0" r="0" t="0"/>
          <a:stretch/>
        </p:blipFill>
        <p:spPr>
          <a:xfrm>
            <a:off x="531600" y="3183039"/>
            <a:ext cx="735594" cy="779602"/>
          </a:xfrm>
          <a:prstGeom prst="rect">
            <a:avLst/>
          </a:prstGeom>
          <a:noFill/>
          <a:ln>
            <a:noFill/>
          </a:ln>
        </p:spPr>
      </p:pic>
      <p:pic>
        <p:nvPicPr>
          <p:cNvPr id="443" name="Google Shape;443;p33"/>
          <p:cNvPicPr preferRelativeResize="0"/>
          <p:nvPr/>
        </p:nvPicPr>
        <p:blipFill rotWithShape="1">
          <a:blip r:embed="rId8">
            <a:alphaModFix/>
          </a:blip>
          <a:srcRect b="0" l="0" r="0" t="0"/>
          <a:stretch/>
        </p:blipFill>
        <p:spPr>
          <a:xfrm>
            <a:off x="482348" y="4977591"/>
            <a:ext cx="834098" cy="704745"/>
          </a:xfrm>
          <a:prstGeom prst="rect">
            <a:avLst/>
          </a:prstGeom>
          <a:noFill/>
          <a:ln>
            <a:noFill/>
          </a:ln>
        </p:spPr>
      </p:pic>
      <p:pic>
        <p:nvPicPr>
          <p:cNvPr descr="A group of people in a room&#10;&#10;Description automatically generated with low confidence" id="444" name="Google Shape;444;p33"/>
          <p:cNvPicPr preferRelativeResize="0"/>
          <p:nvPr/>
        </p:nvPicPr>
        <p:blipFill rotWithShape="1">
          <a:blip r:embed="rId9">
            <a:alphaModFix/>
          </a:blip>
          <a:srcRect b="0" l="0" r="0" t="0"/>
          <a:stretch/>
        </p:blipFill>
        <p:spPr>
          <a:xfrm>
            <a:off x="7196750" y="1648824"/>
            <a:ext cx="4792050" cy="26655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Understand the story">
  <p:cSld name="Title, Subtitle_1">
    <p:spTree>
      <p:nvGrpSpPr>
        <p:cNvPr id="28" name="Shape 28"/>
        <p:cNvGrpSpPr/>
        <p:nvPr/>
      </p:nvGrpSpPr>
      <p:grpSpPr>
        <a:xfrm>
          <a:off x="0" y="0"/>
          <a:ext cx="0" cy="0"/>
          <a:chOff x="0" y="0"/>
          <a:chExt cx="0" cy="0"/>
        </a:xfrm>
      </p:grpSpPr>
      <p:pic>
        <p:nvPicPr>
          <p:cNvPr id="29" name="Google Shape;29;p5"/>
          <p:cNvPicPr preferRelativeResize="0"/>
          <p:nvPr/>
        </p:nvPicPr>
        <p:blipFill rotWithShape="1">
          <a:blip r:embed="rId2">
            <a:alphaModFix/>
          </a:blip>
          <a:srcRect b="0" l="0" r="0" t="0"/>
          <a:stretch/>
        </p:blipFill>
        <p:spPr>
          <a:xfrm>
            <a:off x="19610" y="0"/>
            <a:ext cx="12152782" cy="6858001"/>
          </a:xfrm>
          <a:prstGeom prst="rect">
            <a:avLst/>
          </a:prstGeom>
          <a:noFill/>
          <a:ln>
            <a:noFill/>
          </a:ln>
        </p:spPr>
      </p:pic>
      <p:grpSp>
        <p:nvGrpSpPr>
          <p:cNvPr id="30" name="Google Shape;30;p5"/>
          <p:cNvGrpSpPr/>
          <p:nvPr/>
        </p:nvGrpSpPr>
        <p:grpSpPr>
          <a:xfrm>
            <a:off x="1" y="5607273"/>
            <a:ext cx="12213728" cy="1252537"/>
            <a:chOff x="-33239" y="5603791"/>
            <a:chExt cx="9160525" cy="1252537"/>
          </a:xfrm>
        </p:grpSpPr>
        <p:sp>
          <p:nvSpPr>
            <p:cNvPr id="31" name="Google Shape;31;p5"/>
            <p:cNvSpPr/>
            <p:nvPr/>
          </p:nvSpPr>
          <p:spPr>
            <a:xfrm>
              <a:off x="-29914" y="5611028"/>
              <a:ext cx="9157200" cy="12453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32" name="Google Shape;32;p5"/>
            <p:cNvCxnSpPr/>
            <p:nvPr/>
          </p:nvCxnSpPr>
          <p:spPr>
            <a:xfrm>
              <a:off x="-29914" y="5603791"/>
              <a:ext cx="9144000" cy="0"/>
            </a:xfrm>
            <a:prstGeom prst="straightConnector1">
              <a:avLst/>
            </a:prstGeom>
            <a:noFill/>
            <a:ln cap="flat" cmpd="sng" w="88900">
              <a:solidFill>
                <a:srgbClr val="006FB6"/>
              </a:solidFill>
              <a:prstDash val="solid"/>
              <a:miter lim="800000"/>
              <a:headEnd len="sm" w="sm" type="none"/>
              <a:tailEnd len="sm" w="sm" type="none"/>
            </a:ln>
          </p:spPr>
        </p:cxnSp>
        <p:cxnSp>
          <p:nvCxnSpPr>
            <p:cNvPr id="33" name="Google Shape;33;p5"/>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
        <p:nvSpPr>
          <p:cNvPr id="34" name="Google Shape;34;p5"/>
          <p:cNvSpPr txBox="1"/>
          <p:nvPr>
            <p:ph type="title"/>
          </p:nvPr>
        </p:nvSpPr>
        <p:spPr>
          <a:xfrm>
            <a:off x="22142" y="5994739"/>
            <a:ext cx="9156300" cy="5592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006FB6"/>
              </a:buClr>
              <a:buSzPts val="3750"/>
              <a:buFont typeface="Calibri"/>
              <a:buNone/>
              <a:defRPr b="1" i="0" sz="375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5" name="Google Shape;35;p5"/>
          <p:cNvPicPr preferRelativeResize="0"/>
          <p:nvPr/>
        </p:nvPicPr>
        <p:blipFill rotWithShape="1">
          <a:blip r:embed="rId3">
            <a:alphaModFix/>
          </a:blip>
          <a:srcRect b="0" l="0" r="0" t="0"/>
          <a:stretch/>
        </p:blipFill>
        <p:spPr>
          <a:xfrm>
            <a:off x="9526862" y="5918379"/>
            <a:ext cx="2339650" cy="711925"/>
          </a:xfrm>
          <a:prstGeom prst="rect">
            <a:avLst/>
          </a:prstGeom>
          <a:noFill/>
          <a:ln>
            <a:noFill/>
          </a:ln>
        </p:spPr>
      </p:pic>
      <p:sp>
        <p:nvSpPr>
          <p:cNvPr id="36" name="Google Shape;36;p5"/>
          <p:cNvSpPr/>
          <p:nvPr/>
        </p:nvSpPr>
        <p:spPr>
          <a:xfrm>
            <a:off x="-15450" y="0"/>
            <a:ext cx="12222900" cy="5610900"/>
          </a:xfrm>
          <a:prstGeom prst="rect">
            <a:avLst/>
          </a:prstGeom>
          <a:solidFill>
            <a:srgbClr val="006FB6">
              <a:alpha val="31372"/>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445" name="Shape 445"/>
        <p:cNvGrpSpPr/>
        <p:nvPr/>
      </p:nvGrpSpPr>
      <p:grpSpPr>
        <a:xfrm>
          <a:off x="0" y="0"/>
          <a:ext cx="0" cy="0"/>
          <a:chOff x="0" y="0"/>
          <a:chExt cx="0" cy="0"/>
        </a:xfrm>
      </p:grpSpPr>
      <p:sp>
        <p:nvSpPr>
          <p:cNvPr id="446" name="Google Shape;446;p34"/>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47" name="Google Shape;447;p34"/>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pic>
        <p:nvPicPr>
          <p:cNvPr descr="A picture containing text, person, indoor, table&#10;&#10;Description automatically generated" id="448" name="Google Shape;448;p34"/>
          <p:cNvPicPr preferRelativeResize="0"/>
          <p:nvPr/>
        </p:nvPicPr>
        <p:blipFill rotWithShape="1">
          <a:blip r:embed="rId3">
            <a:alphaModFix/>
          </a:blip>
          <a:srcRect b="0" l="0" r="0" t="0"/>
          <a:stretch/>
        </p:blipFill>
        <p:spPr>
          <a:xfrm>
            <a:off x="5464911" y="1581644"/>
            <a:ext cx="6486175" cy="4320879"/>
          </a:xfrm>
          <a:prstGeom prst="rect">
            <a:avLst/>
          </a:prstGeom>
          <a:noFill/>
          <a:ln>
            <a:noFill/>
          </a:ln>
        </p:spPr>
      </p:pic>
      <p:cxnSp>
        <p:nvCxnSpPr>
          <p:cNvPr id="449" name="Google Shape;449;p34"/>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50" name="Google Shape;450;p34"/>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51" name="Google Shape;451;p34"/>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52" name="Google Shape;452;p34"/>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53" name="Google Shape;453;p34"/>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sp>
        <p:nvSpPr>
          <p:cNvPr id="454" name="Google Shape;454;p34"/>
          <p:cNvSpPr/>
          <p:nvPr/>
        </p:nvSpPr>
        <p:spPr>
          <a:xfrm>
            <a:off x="3812820" y="4636967"/>
            <a:ext cx="3808200" cy="1571100"/>
          </a:xfrm>
          <a:prstGeom prst="wedgeRoundRectCallout">
            <a:avLst>
              <a:gd fmla="val 42010" name="adj1"/>
              <a:gd fmla="val -88457"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55" name="Google Shape;455;p34"/>
          <p:cNvPicPr preferRelativeResize="0"/>
          <p:nvPr/>
        </p:nvPicPr>
        <p:blipFill rotWithShape="1">
          <a:blip r:embed="rId4">
            <a:alphaModFix/>
          </a:blip>
          <a:srcRect b="0" l="0" r="0" t="0"/>
          <a:stretch/>
        </p:blipFill>
        <p:spPr>
          <a:xfrm>
            <a:off x="9702615" y="6196177"/>
            <a:ext cx="491969" cy="536174"/>
          </a:xfrm>
          <a:prstGeom prst="rect">
            <a:avLst/>
          </a:prstGeom>
          <a:noFill/>
          <a:ln>
            <a:noFill/>
          </a:ln>
        </p:spPr>
      </p:pic>
      <p:pic>
        <p:nvPicPr>
          <p:cNvPr id="456" name="Google Shape;456;p34"/>
          <p:cNvPicPr preferRelativeResize="0"/>
          <p:nvPr/>
        </p:nvPicPr>
        <p:blipFill rotWithShape="1">
          <a:blip r:embed="rId5">
            <a:alphaModFix/>
          </a:blip>
          <a:srcRect b="0" l="0" r="0" t="0"/>
          <a:stretch/>
        </p:blipFill>
        <p:spPr>
          <a:xfrm>
            <a:off x="4458273" y="6324412"/>
            <a:ext cx="529889" cy="497950"/>
          </a:xfrm>
          <a:prstGeom prst="rect">
            <a:avLst/>
          </a:prstGeom>
          <a:noFill/>
          <a:ln>
            <a:noFill/>
          </a:ln>
        </p:spPr>
      </p:pic>
      <p:sp>
        <p:nvSpPr>
          <p:cNvPr id="457" name="Google Shape;457;p34"/>
          <p:cNvSpPr/>
          <p:nvPr/>
        </p:nvSpPr>
        <p:spPr>
          <a:xfrm>
            <a:off x="1586774" y="2772170"/>
            <a:ext cx="3801300" cy="1571100"/>
          </a:xfrm>
          <a:prstGeom prst="wedgeRoundRectCallout">
            <a:avLst>
              <a:gd fmla="val 77165" name="adj1"/>
              <a:gd fmla="val -35329"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vector graphics&#10;&#10;Description automatically generated" id="458" name="Google Shape;458;p34"/>
          <p:cNvPicPr preferRelativeResize="0"/>
          <p:nvPr/>
        </p:nvPicPr>
        <p:blipFill rotWithShape="1">
          <a:blip r:embed="rId6">
            <a:alphaModFix/>
          </a:blip>
          <a:srcRect b="0" l="0" r="0" t="0"/>
          <a:stretch/>
        </p:blipFill>
        <p:spPr>
          <a:xfrm>
            <a:off x="6981274" y="6196177"/>
            <a:ext cx="687747" cy="615553"/>
          </a:xfrm>
          <a:prstGeom prst="rect">
            <a:avLst/>
          </a:prstGeom>
          <a:noFill/>
          <a:ln>
            <a:noFill/>
          </a:ln>
        </p:spPr>
      </p:pic>
      <p:sp>
        <p:nvSpPr>
          <p:cNvPr id="459" name="Google Shape;459;p34"/>
          <p:cNvSpPr/>
          <p:nvPr/>
        </p:nvSpPr>
        <p:spPr>
          <a:xfrm>
            <a:off x="144716" y="1293950"/>
            <a:ext cx="3801300" cy="1571100"/>
          </a:xfrm>
          <a:prstGeom prst="wedgeRoundRectCallout">
            <a:avLst>
              <a:gd fmla="val 112822" name="adj1"/>
              <a:gd fmla="val -3832"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60" name="Google Shape;460;p34"/>
          <p:cNvSpPr/>
          <p:nvPr/>
        </p:nvSpPr>
        <p:spPr>
          <a:xfrm>
            <a:off x="158984" y="4417887"/>
            <a:ext cx="3206700" cy="1571100"/>
          </a:xfrm>
          <a:prstGeom prst="wedgeRoundRectCallout">
            <a:avLst>
              <a:gd fmla="val 117826" name="adj1"/>
              <a:gd fmla="val -60384"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61" name="Google Shape;461;p34"/>
          <p:cNvSpPr txBox="1"/>
          <p:nvPr>
            <p:ph idx="1" type="body"/>
          </p:nvPr>
        </p:nvSpPr>
        <p:spPr>
          <a:xfrm>
            <a:off x="1743463" y="2939667"/>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62" name="Google Shape;462;p34"/>
          <p:cNvSpPr txBox="1"/>
          <p:nvPr>
            <p:ph idx="2" type="body"/>
          </p:nvPr>
        </p:nvSpPr>
        <p:spPr>
          <a:xfrm>
            <a:off x="4072874" y="4724938"/>
            <a:ext cx="33069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63" name="Google Shape;463;p34"/>
          <p:cNvSpPr txBox="1"/>
          <p:nvPr>
            <p:ph idx="3" type="body"/>
          </p:nvPr>
        </p:nvSpPr>
        <p:spPr>
          <a:xfrm>
            <a:off x="240914" y="1445813"/>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0"/>
              </a:spcBef>
              <a:spcAft>
                <a:spcPts val="0"/>
              </a:spcAft>
              <a:buClr>
                <a:srgbClr val="006FB6"/>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64" name="Google Shape;464;p34"/>
          <p:cNvSpPr txBox="1"/>
          <p:nvPr>
            <p:ph idx="4" type="body"/>
          </p:nvPr>
        </p:nvSpPr>
        <p:spPr>
          <a:xfrm>
            <a:off x="319505" y="4495585"/>
            <a:ext cx="28857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465" name="Shape 465"/>
        <p:cNvGrpSpPr/>
        <p:nvPr/>
      </p:nvGrpSpPr>
      <p:grpSpPr>
        <a:xfrm>
          <a:off x="0" y="0"/>
          <a:ext cx="0" cy="0"/>
          <a:chOff x="0" y="0"/>
          <a:chExt cx="0" cy="0"/>
        </a:xfrm>
      </p:grpSpPr>
      <p:pic>
        <p:nvPicPr>
          <p:cNvPr id="466" name="Google Shape;466;p35"/>
          <p:cNvPicPr preferRelativeResize="0"/>
          <p:nvPr/>
        </p:nvPicPr>
        <p:blipFill rotWithShape="1">
          <a:blip r:embed="rId2">
            <a:alphaModFix/>
          </a:blip>
          <a:srcRect b="0" l="0" r="0" t="0"/>
          <a:stretch/>
        </p:blipFill>
        <p:spPr>
          <a:xfrm>
            <a:off x="129614" y="1685897"/>
            <a:ext cx="5505627" cy="4256743"/>
          </a:xfrm>
          <a:prstGeom prst="rect">
            <a:avLst/>
          </a:prstGeom>
          <a:noFill/>
          <a:ln>
            <a:noFill/>
          </a:ln>
        </p:spPr>
      </p:pic>
      <p:sp>
        <p:nvSpPr>
          <p:cNvPr id="467" name="Google Shape;467;p3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68" name="Google Shape;468;p35"/>
          <p:cNvPicPr preferRelativeResize="0"/>
          <p:nvPr/>
        </p:nvPicPr>
        <p:blipFill rotWithShape="1">
          <a:blip r:embed="rId3">
            <a:alphaModFix/>
          </a:blip>
          <a:srcRect b="0" l="0" r="0" t="0"/>
          <a:stretch/>
        </p:blipFill>
        <p:spPr>
          <a:xfrm>
            <a:off x="2097147" y="6246434"/>
            <a:ext cx="309929" cy="493980"/>
          </a:xfrm>
          <a:prstGeom prst="rect">
            <a:avLst/>
          </a:prstGeom>
          <a:noFill/>
          <a:ln>
            <a:noFill/>
          </a:ln>
        </p:spPr>
      </p:pic>
      <p:cxnSp>
        <p:nvCxnSpPr>
          <p:cNvPr id="469" name="Google Shape;469;p35"/>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70" name="Google Shape;470;p35"/>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71" name="Google Shape;471;p35"/>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72" name="Google Shape;472;p35"/>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73" name="Google Shape;473;p35"/>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474" name="Google Shape;474;p35"/>
          <p:cNvPicPr preferRelativeResize="0"/>
          <p:nvPr/>
        </p:nvPicPr>
        <p:blipFill rotWithShape="1">
          <a:blip r:embed="rId4">
            <a:alphaModFix/>
          </a:blip>
          <a:srcRect b="0" l="0" r="0" t="0"/>
          <a:stretch/>
        </p:blipFill>
        <p:spPr>
          <a:xfrm>
            <a:off x="9702615" y="6196177"/>
            <a:ext cx="491969" cy="536174"/>
          </a:xfrm>
          <a:prstGeom prst="rect">
            <a:avLst/>
          </a:prstGeom>
          <a:noFill/>
          <a:ln>
            <a:noFill/>
          </a:ln>
        </p:spPr>
      </p:pic>
      <p:pic>
        <p:nvPicPr>
          <p:cNvPr id="475" name="Google Shape;475;p35"/>
          <p:cNvPicPr preferRelativeResize="0"/>
          <p:nvPr/>
        </p:nvPicPr>
        <p:blipFill rotWithShape="1">
          <a:blip r:embed="rId5">
            <a:alphaModFix/>
          </a:blip>
          <a:srcRect b="0" l="0" r="0" t="0"/>
          <a:stretch/>
        </p:blipFill>
        <p:spPr>
          <a:xfrm>
            <a:off x="4458273" y="6324412"/>
            <a:ext cx="529889" cy="497950"/>
          </a:xfrm>
          <a:prstGeom prst="rect">
            <a:avLst/>
          </a:prstGeom>
          <a:noFill/>
          <a:ln>
            <a:noFill/>
          </a:ln>
        </p:spPr>
      </p:pic>
      <p:sp>
        <p:nvSpPr>
          <p:cNvPr id="476" name="Google Shape;476;p35"/>
          <p:cNvSpPr/>
          <p:nvPr/>
        </p:nvSpPr>
        <p:spPr>
          <a:xfrm>
            <a:off x="8260989" y="2998070"/>
            <a:ext cx="3801300" cy="1571100"/>
          </a:xfrm>
          <a:prstGeom prst="wedgeRoundRectCallout">
            <a:avLst>
              <a:gd fmla="val -135679" name="adj1"/>
              <a:gd fmla="val -7111"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vector graphics&#10;&#10;Description automatically generated" id="477" name="Google Shape;477;p35"/>
          <p:cNvPicPr preferRelativeResize="0"/>
          <p:nvPr/>
        </p:nvPicPr>
        <p:blipFill rotWithShape="1">
          <a:blip r:embed="rId6">
            <a:alphaModFix/>
          </a:blip>
          <a:srcRect b="0" l="0" r="0" t="0"/>
          <a:stretch/>
        </p:blipFill>
        <p:spPr>
          <a:xfrm>
            <a:off x="6981274" y="6196177"/>
            <a:ext cx="687747" cy="615553"/>
          </a:xfrm>
          <a:prstGeom prst="rect">
            <a:avLst/>
          </a:prstGeom>
          <a:noFill/>
          <a:ln>
            <a:noFill/>
          </a:ln>
        </p:spPr>
      </p:pic>
      <p:sp>
        <p:nvSpPr>
          <p:cNvPr id="478" name="Google Shape;478;p35"/>
          <p:cNvSpPr/>
          <p:nvPr/>
        </p:nvSpPr>
        <p:spPr>
          <a:xfrm>
            <a:off x="5720300" y="1436681"/>
            <a:ext cx="3801300" cy="1571100"/>
          </a:xfrm>
          <a:prstGeom prst="wedgeRoundRectCallout">
            <a:avLst>
              <a:gd fmla="val -69408" name="adj1"/>
              <a:gd fmla="val 37613"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79" name="Google Shape;479;p35"/>
          <p:cNvSpPr/>
          <p:nvPr/>
        </p:nvSpPr>
        <p:spPr>
          <a:xfrm>
            <a:off x="5839976" y="4511014"/>
            <a:ext cx="5789100" cy="1571100"/>
          </a:xfrm>
          <a:prstGeom prst="wedgeRoundRectCallout">
            <a:avLst>
              <a:gd fmla="val -71407" name="adj1"/>
              <a:gd fmla="val -94775"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80" name="Google Shape;480;p35"/>
          <p:cNvSpPr txBox="1"/>
          <p:nvPr>
            <p:ph idx="1" type="body"/>
          </p:nvPr>
        </p:nvSpPr>
        <p:spPr>
          <a:xfrm>
            <a:off x="8450575" y="3165416"/>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81" name="Google Shape;481;p35"/>
          <p:cNvSpPr txBox="1"/>
          <p:nvPr>
            <p:ph idx="2" type="body"/>
          </p:nvPr>
        </p:nvSpPr>
        <p:spPr>
          <a:xfrm>
            <a:off x="5816498" y="1588544"/>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0"/>
              </a:spcBef>
              <a:spcAft>
                <a:spcPts val="0"/>
              </a:spcAft>
              <a:buClr>
                <a:srgbClr val="006FB6"/>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82" name="Google Shape;482;p35"/>
          <p:cNvSpPr txBox="1"/>
          <p:nvPr>
            <p:ph idx="3" type="body"/>
          </p:nvPr>
        </p:nvSpPr>
        <p:spPr>
          <a:xfrm>
            <a:off x="6003646" y="4619956"/>
            <a:ext cx="53886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483" name="Shape 483"/>
        <p:cNvGrpSpPr/>
        <p:nvPr/>
      </p:nvGrpSpPr>
      <p:grpSpPr>
        <a:xfrm>
          <a:off x="0" y="0"/>
          <a:ext cx="0" cy="0"/>
          <a:chOff x="0" y="0"/>
          <a:chExt cx="0" cy="0"/>
        </a:xfrm>
      </p:grpSpPr>
      <p:sp>
        <p:nvSpPr>
          <p:cNvPr id="484" name="Google Shape;484;p36"/>
          <p:cNvSpPr txBox="1"/>
          <p:nvPr>
            <p:ph type="title"/>
          </p:nvPr>
        </p:nvSpPr>
        <p:spPr>
          <a:xfrm>
            <a:off x="0" y="-1"/>
            <a:ext cx="9159900" cy="12513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85" name="Google Shape;485;p36"/>
          <p:cNvSpPr txBox="1"/>
          <p:nvPr>
            <p:ph idx="1" type="body"/>
          </p:nvPr>
        </p:nvSpPr>
        <p:spPr>
          <a:xfrm>
            <a:off x="0" y="5764437"/>
            <a:ext cx="12192000" cy="1093500"/>
          </a:xfrm>
          <a:prstGeom prst="rect">
            <a:avLst/>
          </a:prstGeom>
          <a:noFill/>
          <a:ln>
            <a:noFill/>
          </a:ln>
        </p:spPr>
        <p:txBody>
          <a:bodyPr anchorCtr="1" anchor="ctr"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4400"/>
              <a:buFont typeface="Arial"/>
              <a:buNone/>
              <a:defRPr b="1" i="0" sz="4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86" name="Google Shape;486;p36"/>
          <p:cNvSpPr txBox="1"/>
          <p:nvPr>
            <p:ph idx="2" type="body"/>
          </p:nvPr>
        </p:nvSpPr>
        <p:spPr>
          <a:xfrm>
            <a:off x="0" y="1657350"/>
            <a:ext cx="12192000" cy="3524100"/>
          </a:xfrm>
          <a:prstGeom prst="rect">
            <a:avLst/>
          </a:prstGeom>
          <a:noFill/>
          <a:ln>
            <a:noFill/>
          </a:ln>
        </p:spPr>
        <p:txBody>
          <a:bodyPr anchorCtr="0" anchor="t" bIns="45700" lIns="457200" spcFirstLastPara="1" rIns="91425" wrap="square" tIns="45700">
            <a:noAutofit/>
          </a:bodyPr>
          <a:lstStyle>
            <a:lvl1pPr indent="-457200" lvl="0" marL="457200" marR="0" rtl="0" algn="l">
              <a:lnSpc>
                <a:spcPct val="100000"/>
              </a:lnSpc>
              <a:spcBef>
                <a:spcPts val="10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1pPr>
            <a:lvl2pPr indent="-431800" lvl="1" marL="914400" marR="0" rtl="0" algn="l">
              <a:lnSpc>
                <a:spcPct val="10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2pPr>
            <a:lvl3pPr indent="-406400" lvl="2" marL="1371600" marR="0" rtl="0" algn="l">
              <a:lnSpc>
                <a:spcPct val="10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3pPr>
            <a:lvl4pPr indent="-381000" lvl="3" marL="18288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4pPr>
            <a:lvl5pPr indent="-381000" lvl="4" marL="22860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487" name="Google Shape;487;p36"/>
          <p:cNvGrpSpPr/>
          <p:nvPr/>
        </p:nvGrpSpPr>
        <p:grpSpPr>
          <a:xfrm>
            <a:off x="1" y="5607273"/>
            <a:ext cx="12196128" cy="83414"/>
            <a:chOff x="-33239" y="5603791"/>
            <a:chExt cx="9147325" cy="83414"/>
          </a:xfrm>
        </p:grpSpPr>
        <p:cxnSp>
          <p:nvCxnSpPr>
            <p:cNvPr id="488" name="Google Shape;488;p36"/>
            <p:cNvCxnSpPr/>
            <p:nvPr/>
          </p:nvCxnSpPr>
          <p:spPr>
            <a:xfrm>
              <a:off x="-29914" y="5603791"/>
              <a:ext cx="9144000" cy="0"/>
            </a:xfrm>
            <a:prstGeom prst="straightConnector1">
              <a:avLst/>
            </a:prstGeom>
            <a:noFill/>
            <a:ln cap="flat" cmpd="sng" w="88900">
              <a:solidFill>
                <a:srgbClr val="006FB6"/>
              </a:solidFill>
              <a:prstDash val="solid"/>
              <a:miter lim="800000"/>
              <a:headEnd len="sm" w="sm" type="none"/>
              <a:tailEnd len="sm" w="sm" type="none"/>
            </a:ln>
          </p:spPr>
        </p:cxnSp>
        <p:cxnSp>
          <p:nvCxnSpPr>
            <p:cNvPr id="489" name="Google Shape;489;p36"/>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introduction">
  <p:cSld name="3_Reading tip">
    <p:spTree>
      <p:nvGrpSpPr>
        <p:cNvPr id="495" name="Shape 495"/>
        <p:cNvGrpSpPr/>
        <p:nvPr/>
      </p:nvGrpSpPr>
      <p:grpSpPr>
        <a:xfrm>
          <a:off x="0" y="0"/>
          <a:ext cx="0" cy="0"/>
          <a:chOff x="0" y="0"/>
          <a:chExt cx="0" cy="0"/>
        </a:xfrm>
      </p:grpSpPr>
      <p:sp>
        <p:nvSpPr>
          <p:cNvPr id="496" name="Google Shape;496;p38"/>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497" name="Google Shape;497;p38"/>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98" name="Google Shape;498;p38"/>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499" name="Google Shape;499;p38"/>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500" name="Google Shape;500;p38"/>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501" name="Google Shape;501;p38"/>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02" name="Google Shape;502;p38"/>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503" name="Google Shape;503;p38"/>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504" name="Google Shape;504;p38"/>
          <p:cNvSpPr/>
          <p:nvPr>
            <p:ph idx="2" type="pic"/>
          </p:nvPr>
        </p:nvSpPr>
        <p:spPr>
          <a:xfrm>
            <a:off x="9282749" y="1283634"/>
            <a:ext cx="2377500" cy="3173100"/>
          </a:xfrm>
          <a:prstGeom prst="rect">
            <a:avLst/>
          </a:prstGeom>
          <a:noFill/>
          <a:ln>
            <a:noFill/>
          </a:ln>
        </p:spPr>
      </p:sp>
      <p:sp>
        <p:nvSpPr>
          <p:cNvPr id="505" name="Google Shape;505;p38"/>
          <p:cNvSpPr txBox="1"/>
          <p:nvPr>
            <p:ph idx="1" type="body"/>
          </p:nvPr>
        </p:nvSpPr>
        <p:spPr>
          <a:xfrm>
            <a:off x="9222900" y="4748864"/>
            <a:ext cx="2497200" cy="1342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06" name="Google Shape;506;p38"/>
          <p:cNvSpPr txBox="1"/>
          <p:nvPr>
            <p:ph idx="3" type="title"/>
          </p:nvPr>
        </p:nvSpPr>
        <p:spPr>
          <a:xfrm>
            <a:off x="371850" y="2472625"/>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7" name="Google Shape;507;p38"/>
          <p:cNvSpPr txBox="1"/>
          <p:nvPr>
            <p:ph idx="4" type="title"/>
          </p:nvPr>
        </p:nvSpPr>
        <p:spPr>
          <a:xfrm>
            <a:off x="371850" y="4910440"/>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8" name="Google Shape;508;p38"/>
          <p:cNvSpPr txBox="1"/>
          <p:nvPr>
            <p:ph idx="5" type="title"/>
          </p:nvPr>
        </p:nvSpPr>
        <p:spPr>
          <a:xfrm>
            <a:off x="371850" y="3624715"/>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9" name="Google Shape;509;p38"/>
          <p:cNvSpPr txBox="1"/>
          <p:nvPr>
            <p:ph idx="6" type="body"/>
          </p:nvPr>
        </p:nvSpPr>
        <p:spPr>
          <a:xfrm>
            <a:off x="1340850" y="1350300"/>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510" name="Google Shape;510;p38"/>
          <p:cNvSpPr txBox="1"/>
          <p:nvPr>
            <p:ph idx="7" type="body"/>
          </p:nvPr>
        </p:nvSpPr>
        <p:spPr>
          <a:xfrm>
            <a:off x="1340850" y="2472625"/>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511" name="Google Shape;511;p38"/>
          <p:cNvSpPr txBox="1"/>
          <p:nvPr>
            <p:ph idx="8" type="body"/>
          </p:nvPr>
        </p:nvSpPr>
        <p:spPr>
          <a:xfrm>
            <a:off x="1340838" y="3624715"/>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512" name="Google Shape;512;p38"/>
          <p:cNvSpPr txBox="1"/>
          <p:nvPr>
            <p:ph idx="9" type="body"/>
          </p:nvPr>
        </p:nvSpPr>
        <p:spPr>
          <a:xfrm>
            <a:off x="1340838" y="4910440"/>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513" name="Google Shape;513;p38"/>
          <p:cNvSpPr txBox="1"/>
          <p:nvPr>
            <p:ph idx="13" type="title"/>
          </p:nvPr>
        </p:nvSpPr>
        <p:spPr>
          <a:xfrm>
            <a:off x="371850" y="1350300"/>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with page">
  <p:cSld name="3_Reading tip with page">
    <p:spTree>
      <p:nvGrpSpPr>
        <p:cNvPr id="514" name="Shape 514"/>
        <p:cNvGrpSpPr/>
        <p:nvPr/>
      </p:nvGrpSpPr>
      <p:grpSpPr>
        <a:xfrm>
          <a:off x="0" y="0"/>
          <a:ext cx="0" cy="0"/>
          <a:chOff x="0" y="0"/>
          <a:chExt cx="0" cy="0"/>
        </a:xfrm>
      </p:grpSpPr>
      <p:sp>
        <p:nvSpPr>
          <p:cNvPr id="515" name="Google Shape;515;p39"/>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516" name="Google Shape;516;p39"/>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517" name="Google Shape;517;p39"/>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518" name="Google Shape;518;p39"/>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519" name="Google Shape;519;p39"/>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520" name="Google Shape;520;p39"/>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21" name="Google Shape;521;p39"/>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522" name="Google Shape;522;p39"/>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523" name="Google Shape;523;p39"/>
          <p:cNvSpPr/>
          <p:nvPr>
            <p:ph idx="2" type="pic"/>
          </p:nvPr>
        </p:nvSpPr>
        <p:spPr>
          <a:xfrm>
            <a:off x="9406805" y="1251284"/>
            <a:ext cx="2129400" cy="2504700"/>
          </a:xfrm>
          <a:prstGeom prst="rect">
            <a:avLst/>
          </a:prstGeom>
          <a:noFill/>
          <a:ln>
            <a:noFill/>
          </a:ln>
        </p:spPr>
      </p:sp>
      <p:sp>
        <p:nvSpPr>
          <p:cNvPr id="524" name="Google Shape;524;p39"/>
          <p:cNvSpPr txBox="1"/>
          <p:nvPr>
            <p:ph idx="1" type="body"/>
          </p:nvPr>
        </p:nvSpPr>
        <p:spPr>
          <a:xfrm>
            <a:off x="8694963" y="3885884"/>
            <a:ext cx="3306900" cy="26799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25" name="Google Shape;525;p39"/>
          <p:cNvSpPr txBox="1"/>
          <p:nvPr>
            <p:ph idx="3" type="body"/>
          </p:nvPr>
        </p:nvSpPr>
        <p:spPr>
          <a:xfrm>
            <a:off x="266260" y="1302589"/>
            <a:ext cx="4083900" cy="47289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26" name="Google Shape;526;p39"/>
          <p:cNvSpPr/>
          <p:nvPr>
            <p:ph idx="4" type="pic"/>
          </p:nvPr>
        </p:nvSpPr>
        <p:spPr>
          <a:xfrm>
            <a:off x="4599910" y="1926645"/>
            <a:ext cx="3747900" cy="3470700"/>
          </a:xfrm>
          <a:prstGeom prst="rect">
            <a:avLst/>
          </a:prstGeom>
          <a:no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d Your Materials">
  <p:cSld name="Find Your Materials">
    <p:spTree>
      <p:nvGrpSpPr>
        <p:cNvPr id="527" name="Shape 527"/>
        <p:cNvGrpSpPr/>
        <p:nvPr/>
      </p:nvGrpSpPr>
      <p:grpSpPr>
        <a:xfrm>
          <a:off x="0" y="0"/>
          <a:ext cx="0" cy="0"/>
          <a:chOff x="0" y="0"/>
          <a:chExt cx="0" cy="0"/>
        </a:xfrm>
      </p:grpSpPr>
      <p:sp>
        <p:nvSpPr>
          <p:cNvPr id="528" name="Google Shape;528;p40"/>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529" name="Google Shape;529;p40"/>
          <p:cNvPicPr preferRelativeResize="0"/>
          <p:nvPr/>
        </p:nvPicPr>
        <p:blipFill rotWithShape="1">
          <a:blip r:embed="rId2">
            <a:alphaModFix/>
          </a:blip>
          <a:srcRect b="0" l="0" r="0" t="0"/>
          <a:stretch/>
        </p:blipFill>
        <p:spPr>
          <a:xfrm>
            <a:off x="179447" y="6246434"/>
            <a:ext cx="309931" cy="493980"/>
          </a:xfrm>
          <a:prstGeom prst="rect">
            <a:avLst/>
          </a:prstGeom>
          <a:noFill/>
          <a:ln>
            <a:noFill/>
          </a:ln>
        </p:spPr>
      </p:pic>
      <p:cxnSp>
        <p:nvCxnSpPr>
          <p:cNvPr id="530" name="Google Shape;530;p40"/>
          <p:cNvCxnSpPr/>
          <p:nvPr/>
        </p:nvCxnSpPr>
        <p:spPr>
          <a:xfrm>
            <a:off x="371844"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531" name="Google Shape;531;p40"/>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532" name="Google Shape;532;p40"/>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533" name="Google Shape;533;p40"/>
          <p:cNvPicPr preferRelativeResize="0"/>
          <p:nvPr/>
        </p:nvPicPr>
        <p:blipFill rotWithShape="1">
          <a:blip r:embed="rId3">
            <a:alphaModFix/>
          </a:blip>
          <a:srcRect b="0" l="0" r="0" t="0"/>
          <a:stretch/>
        </p:blipFill>
        <p:spPr>
          <a:xfrm>
            <a:off x="7784915" y="6196177"/>
            <a:ext cx="491969" cy="536174"/>
          </a:xfrm>
          <a:prstGeom prst="rect">
            <a:avLst/>
          </a:prstGeom>
          <a:noFill/>
          <a:ln>
            <a:noFill/>
          </a:ln>
        </p:spPr>
      </p:pic>
      <p:pic>
        <p:nvPicPr>
          <p:cNvPr id="534" name="Google Shape;534;p40"/>
          <p:cNvPicPr preferRelativeResize="0"/>
          <p:nvPr/>
        </p:nvPicPr>
        <p:blipFill rotWithShape="1">
          <a:blip r:embed="rId4">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535" name="Google Shape;535;p40"/>
          <p:cNvPicPr preferRelativeResize="0"/>
          <p:nvPr/>
        </p:nvPicPr>
        <p:blipFill rotWithShape="1">
          <a:blip r:embed="rId5">
            <a:alphaModFix/>
          </a:blip>
          <a:srcRect b="0" l="0" r="0" t="0"/>
          <a:stretch/>
        </p:blipFill>
        <p:spPr>
          <a:xfrm>
            <a:off x="5063574" y="6196177"/>
            <a:ext cx="687747" cy="615553"/>
          </a:xfrm>
          <a:prstGeom prst="rect">
            <a:avLst/>
          </a:prstGeom>
          <a:noFill/>
          <a:ln>
            <a:noFill/>
          </a:ln>
        </p:spPr>
      </p:pic>
      <p:sp>
        <p:nvSpPr>
          <p:cNvPr id="536" name="Google Shape;536;p40"/>
          <p:cNvSpPr txBox="1"/>
          <p:nvPr>
            <p:ph idx="1" type="body"/>
          </p:nvPr>
        </p:nvSpPr>
        <p:spPr>
          <a:xfrm>
            <a:off x="628275" y="1620838"/>
            <a:ext cx="3081600" cy="3383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3200"/>
              <a:buFont typeface="Arial"/>
              <a:buNone/>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7" name="Google Shape;537;p40"/>
          <p:cNvSpPr txBox="1"/>
          <p:nvPr>
            <p:ph idx="2" type="body"/>
          </p:nvPr>
        </p:nvSpPr>
        <p:spPr>
          <a:xfrm>
            <a:off x="4059003" y="1632097"/>
            <a:ext cx="4005000" cy="3383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3200"/>
              <a:buFont typeface="Arial"/>
              <a:buNone/>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8" name="Google Shape;538;p40"/>
          <p:cNvSpPr txBox="1"/>
          <p:nvPr>
            <p:ph idx="3" type="body"/>
          </p:nvPr>
        </p:nvSpPr>
        <p:spPr>
          <a:xfrm>
            <a:off x="8794864" y="1454588"/>
            <a:ext cx="3348000" cy="11721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9" name="Google Shape;539;p40"/>
          <p:cNvSpPr txBox="1"/>
          <p:nvPr>
            <p:ph idx="4" type="body"/>
          </p:nvPr>
        </p:nvSpPr>
        <p:spPr>
          <a:xfrm>
            <a:off x="8794863" y="2645354"/>
            <a:ext cx="3348000" cy="153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8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40" name="Google Shape;540;p40"/>
          <p:cNvSpPr/>
          <p:nvPr>
            <p:ph idx="5" type="pic"/>
          </p:nvPr>
        </p:nvSpPr>
        <p:spPr>
          <a:xfrm>
            <a:off x="8989159" y="4407656"/>
            <a:ext cx="2926200" cy="1947600"/>
          </a:xfrm>
          <a:prstGeom prst="rect">
            <a:avLst/>
          </a:prstGeom>
          <a:no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with wider picture">
  <p:cSld name="3_Reading tip with wider picture">
    <p:spTree>
      <p:nvGrpSpPr>
        <p:cNvPr id="541" name="Shape 541"/>
        <p:cNvGrpSpPr/>
        <p:nvPr/>
      </p:nvGrpSpPr>
      <p:grpSpPr>
        <a:xfrm>
          <a:off x="0" y="0"/>
          <a:ext cx="0" cy="0"/>
          <a:chOff x="0" y="0"/>
          <a:chExt cx="0" cy="0"/>
        </a:xfrm>
      </p:grpSpPr>
      <p:sp>
        <p:nvSpPr>
          <p:cNvPr id="542" name="Google Shape;542;p41"/>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543" name="Google Shape;543;p41"/>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544" name="Google Shape;544;p41"/>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545" name="Google Shape;545;p41"/>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546" name="Google Shape;546;p41"/>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547" name="Google Shape;547;p41"/>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48" name="Google Shape;548;p41"/>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549" name="Google Shape;549;p41"/>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550" name="Google Shape;550;p41"/>
          <p:cNvSpPr txBox="1"/>
          <p:nvPr>
            <p:ph idx="1" type="body"/>
          </p:nvPr>
        </p:nvSpPr>
        <p:spPr>
          <a:xfrm>
            <a:off x="500204" y="1587499"/>
            <a:ext cx="7520700" cy="4364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0" i="0" sz="40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4pPr>
            <a:lvl5pPr indent="-406400" lvl="4" marL="22860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51" name="Google Shape;551;p41"/>
          <p:cNvSpPr/>
          <p:nvPr>
            <p:ph idx="2" type="pic"/>
          </p:nvPr>
        </p:nvSpPr>
        <p:spPr>
          <a:xfrm>
            <a:off x="8832388" y="1251284"/>
            <a:ext cx="3251700" cy="2499000"/>
          </a:xfrm>
          <a:prstGeom prst="rect">
            <a:avLst/>
          </a:prstGeom>
          <a:noFill/>
          <a:ln>
            <a:noFill/>
          </a:ln>
        </p:spPr>
      </p:sp>
      <p:sp>
        <p:nvSpPr>
          <p:cNvPr id="552" name="Google Shape;552;p41"/>
          <p:cNvSpPr txBox="1"/>
          <p:nvPr>
            <p:ph idx="3" type="body"/>
          </p:nvPr>
        </p:nvSpPr>
        <p:spPr>
          <a:xfrm>
            <a:off x="9209609" y="4065956"/>
            <a:ext cx="2497200" cy="2185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Raz Kids">
  <p:cSld name="4_Raz Kids">
    <p:spTree>
      <p:nvGrpSpPr>
        <p:cNvPr id="553" name="Shape 553"/>
        <p:cNvGrpSpPr/>
        <p:nvPr/>
      </p:nvGrpSpPr>
      <p:grpSpPr>
        <a:xfrm>
          <a:off x="0" y="0"/>
          <a:ext cx="0" cy="0"/>
          <a:chOff x="0" y="0"/>
          <a:chExt cx="0" cy="0"/>
        </a:xfrm>
      </p:grpSpPr>
      <p:sp>
        <p:nvSpPr>
          <p:cNvPr id="554" name="Google Shape;554;p42"/>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555" name="Google Shape;555;p42"/>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556" name="Google Shape;556;p42"/>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557" name="Google Shape;557;p42"/>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558" name="Google Shape;558;p42"/>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559" name="Google Shape;559;p42"/>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60" name="Google Shape;560;p42"/>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561" name="Google Shape;561;p42"/>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562" name="Google Shape;562;p42"/>
          <p:cNvSpPr/>
          <p:nvPr>
            <p:ph idx="2" type="pic"/>
          </p:nvPr>
        </p:nvSpPr>
        <p:spPr>
          <a:xfrm>
            <a:off x="9093038" y="1058781"/>
            <a:ext cx="2715900" cy="2715900"/>
          </a:xfrm>
          <a:prstGeom prst="rect">
            <a:avLst/>
          </a:prstGeom>
          <a:noFill/>
          <a:ln>
            <a:noFill/>
          </a:ln>
        </p:spPr>
      </p:sp>
      <p:sp>
        <p:nvSpPr>
          <p:cNvPr id="563" name="Google Shape;563;p42"/>
          <p:cNvSpPr txBox="1"/>
          <p:nvPr>
            <p:ph idx="1" type="body"/>
          </p:nvPr>
        </p:nvSpPr>
        <p:spPr>
          <a:xfrm>
            <a:off x="1660584" y="1489802"/>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64" name="Google Shape;564;p42"/>
          <p:cNvSpPr txBox="1"/>
          <p:nvPr>
            <p:ph idx="3" type="body"/>
          </p:nvPr>
        </p:nvSpPr>
        <p:spPr>
          <a:xfrm>
            <a:off x="1660584" y="3034440"/>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65" name="Google Shape;565;p42"/>
          <p:cNvSpPr txBox="1"/>
          <p:nvPr>
            <p:ph idx="4" type="body"/>
          </p:nvPr>
        </p:nvSpPr>
        <p:spPr>
          <a:xfrm>
            <a:off x="1660585" y="4620141"/>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66" name="Google Shape;566;p42"/>
          <p:cNvSpPr txBox="1"/>
          <p:nvPr>
            <p:ph idx="5" type="body"/>
          </p:nvPr>
        </p:nvSpPr>
        <p:spPr>
          <a:xfrm>
            <a:off x="698499" y="148979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67" name="Google Shape;567;p42"/>
          <p:cNvSpPr txBox="1"/>
          <p:nvPr>
            <p:ph idx="6" type="body"/>
          </p:nvPr>
        </p:nvSpPr>
        <p:spPr>
          <a:xfrm>
            <a:off x="698499" y="462013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68" name="Google Shape;568;p42"/>
          <p:cNvSpPr txBox="1"/>
          <p:nvPr>
            <p:ph idx="7" type="body"/>
          </p:nvPr>
        </p:nvSpPr>
        <p:spPr>
          <a:xfrm>
            <a:off x="698499" y="305496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69" name="Google Shape;569;p42"/>
          <p:cNvSpPr/>
          <p:nvPr>
            <p:ph idx="8" type="pic"/>
          </p:nvPr>
        </p:nvSpPr>
        <p:spPr>
          <a:xfrm>
            <a:off x="8788240" y="3300664"/>
            <a:ext cx="3346800" cy="3154800"/>
          </a:xfrm>
          <a:prstGeom prst="rect">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 with Caption">
  <p:cSld name="5_Content with Caption">
    <p:spTree>
      <p:nvGrpSpPr>
        <p:cNvPr id="570" name="Shape 570"/>
        <p:cNvGrpSpPr/>
        <p:nvPr/>
      </p:nvGrpSpPr>
      <p:grpSpPr>
        <a:xfrm>
          <a:off x="0" y="0"/>
          <a:ext cx="0" cy="0"/>
          <a:chOff x="0" y="0"/>
          <a:chExt cx="0" cy="0"/>
        </a:xfrm>
      </p:grpSpPr>
      <p:sp>
        <p:nvSpPr>
          <p:cNvPr id="571" name="Google Shape;571;p43"/>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2" name="Google Shape;572;p43"/>
          <p:cNvSpPr/>
          <p:nvPr>
            <p:ph idx="2" type="pic"/>
          </p:nvPr>
        </p:nvSpPr>
        <p:spPr>
          <a:xfrm>
            <a:off x="8953152" y="1444919"/>
            <a:ext cx="2916900" cy="2596800"/>
          </a:xfrm>
          <a:prstGeom prst="rect">
            <a:avLst/>
          </a:prstGeom>
          <a:noFill/>
          <a:ln>
            <a:noFill/>
          </a:ln>
        </p:spPr>
      </p:sp>
      <p:sp>
        <p:nvSpPr>
          <p:cNvPr id="573" name="Google Shape;573;p43"/>
          <p:cNvSpPr txBox="1"/>
          <p:nvPr>
            <p:ph idx="1" type="body"/>
          </p:nvPr>
        </p:nvSpPr>
        <p:spPr>
          <a:xfrm>
            <a:off x="9163051" y="4074693"/>
            <a:ext cx="2497200" cy="2368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700"/>
              <a:buFont typeface="Noto Sans Symbols"/>
              <a:buNone/>
              <a:defRPr b="0" i="0" sz="36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574" name="Google Shape;574;p43"/>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575" name="Google Shape;575;p43"/>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576" name="Google Shape;576;p43"/>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577" name="Google Shape;577;p43"/>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578" name="Google Shape;578;p43"/>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79" name="Google Shape;579;p43"/>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580" name="Google Shape;580;p43"/>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581" name="Google Shape;581;p43"/>
          <p:cNvSpPr/>
          <p:nvPr>
            <p:ph idx="3" type="pic"/>
          </p:nvPr>
        </p:nvSpPr>
        <p:spPr>
          <a:xfrm>
            <a:off x="1620982" y="1733964"/>
            <a:ext cx="5123700" cy="3849300"/>
          </a:xfrm>
          <a:prstGeom prst="rect">
            <a:avLst/>
          </a:prstGeom>
          <a:no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cial Media">
  <p:cSld name="Social Media">
    <p:spTree>
      <p:nvGrpSpPr>
        <p:cNvPr id="582" name="Shape 582"/>
        <p:cNvGrpSpPr/>
        <p:nvPr/>
      </p:nvGrpSpPr>
      <p:grpSpPr>
        <a:xfrm>
          <a:off x="0" y="0"/>
          <a:ext cx="0" cy="0"/>
          <a:chOff x="0" y="0"/>
          <a:chExt cx="0" cy="0"/>
        </a:xfrm>
      </p:grpSpPr>
      <p:sp>
        <p:nvSpPr>
          <p:cNvPr id="583" name="Google Shape;583;p44"/>
          <p:cNvSpPr/>
          <p:nvPr>
            <p:ph idx="2" type="pic"/>
          </p:nvPr>
        </p:nvSpPr>
        <p:spPr>
          <a:xfrm>
            <a:off x="9810967" y="1562916"/>
            <a:ext cx="1152000" cy="1143000"/>
          </a:xfrm>
          <a:prstGeom prst="rect">
            <a:avLst/>
          </a:prstGeom>
          <a:noFill/>
          <a:ln>
            <a:noFill/>
          </a:ln>
        </p:spPr>
      </p:sp>
      <p:sp>
        <p:nvSpPr>
          <p:cNvPr id="584" name="Google Shape;584;p44"/>
          <p:cNvSpPr txBox="1"/>
          <p:nvPr>
            <p:ph idx="1" type="body"/>
          </p:nvPr>
        </p:nvSpPr>
        <p:spPr>
          <a:xfrm>
            <a:off x="371844" y="1687513"/>
            <a:ext cx="8090700" cy="336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5000"/>
              <a:buFont typeface="Arial"/>
              <a:buNone/>
              <a:defRPr b="0" i="0" sz="50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85" name="Google Shape;585;p44"/>
          <p:cNvSpPr/>
          <p:nvPr>
            <p:ph idx="3" type="pic"/>
          </p:nvPr>
        </p:nvSpPr>
        <p:spPr>
          <a:xfrm>
            <a:off x="9757009" y="3260706"/>
            <a:ext cx="1216200" cy="987600"/>
          </a:xfrm>
          <a:prstGeom prst="rect">
            <a:avLst/>
          </a:prstGeom>
          <a:noFill/>
          <a:ln>
            <a:noFill/>
          </a:ln>
        </p:spPr>
      </p:sp>
      <p:sp>
        <p:nvSpPr>
          <p:cNvPr id="586" name="Google Shape;586;p44"/>
          <p:cNvSpPr/>
          <p:nvPr>
            <p:ph idx="4" type="pic"/>
          </p:nvPr>
        </p:nvSpPr>
        <p:spPr>
          <a:xfrm>
            <a:off x="9810967" y="4777725"/>
            <a:ext cx="1143000" cy="1143000"/>
          </a:xfrm>
          <a:prstGeom prst="rect">
            <a:avLst/>
          </a:prstGeom>
          <a:noFill/>
          <a:ln>
            <a:noFill/>
          </a:ln>
        </p:spPr>
      </p:sp>
      <p:cxnSp>
        <p:nvCxnSpPr>
          <p:cNvPr id="587" name="Google Shape;587;p44"/>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588" name="Google Shape;588;p44"/>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589" name="Google Shape;589;p44"/>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590" name="Google Shape;590;p44"/>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591" name="Google Shape;591;p44"/>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92" name="Google Shape;592;p44"/>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593" name="Google Shape;593;p44"/>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594" name="Google Shape;594;p44"/>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ound like a storyteller">
  <p:cSld name="Title, Subtitle_2">
    <p:spTree>
      <p:nvGrpSpPr>
        <p:cNvPr id="37" name="Shape 37"/>
        <p:cNvGrpSpPr/>
        <p:nvPr/>
      </p:nvGrpSpPr>
      <p:grpSpPr>
        <a:xfrm>
          <a:off x="0" y="0"/>
          <a:ext cx="0" cy="0"/>
          <a:chOff x="0" y="0"/>
          <a:chExt cx="0" cy="0"/>
        </a:xfrm>
      </p:grpSpPr>
      <p:pic>
        <p:nvPicPr>
          <p:cNvPr id="38" name="Google Shape;38;p6"/>
          <p:cNvPicPr preferRelativeResize="0"/>
          <p:nvPr/>
        </p:nvPicPr>
        <p:blipFill rotWithShape="1">
          <a:blip r:embed="rId2">
            <a:alphaModFix/>
          </a:blip>
          <a:srcRect b="12168" l="0" r="0" t="3434"/>
          <a:stretch/>
        </p:blipFill>
        <p:spPr>
          <a:xfrm>
            <a:off x="0" y="0"/>
            <a:ext cx="12192000" cy="6857999"/>
          </a:xfrm>
          <a:prstGeom prst="rect">
            <a:avLst/>
          </a:prstGeom>
          <a:noFill/>
          <a:ln>
            <a:noFill/>
          </a:ln>
        </p:spPr>
      </p:pic>
      <p:grpSp>
        <p:nvGrpSpPr>
          <p:cNvPr id="39" name="Google Shape;39;p6"/>
          <p:cNvGrpSpPr/>
          <p:nvPr/>
        </p:nvGrpSpPr>
        <p:grpSpPr>
          <a:xfrm>
            <a:off x="1" y="5607273"/>
            <a:ext cx="12213728" cy="1252537"/>
            <a:chOff x="-33239" y="5603791"/>
            <a:chExt cx="9160525" cy="1252537"/>
          </a:xfrm>
        </p:grpSpPr>
        <p:sp>
          <p:nvSpPr>
            <p:cNvPr id="40" name="Google Shape;40;p6"/>
            <p:cNvSpPr/>
            <p:nvPr/>
          </p:nvSpPr>
          <p:spPr>
            <a:xfrm>
              <a:off x="-29914" y="5611028"/>
              <a:ext cx="9157200" cy="12453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41" name="Google Shape;41;p6"/>
            <p:cNvCxnSpPr/>
            <p:nvPr/>
          </p:nvCxnSpPr>
          <p:spPr>
            <a:xfrm>
              <a:off x="-29914" y="5603791"/>
              <a:ext cx="9144000" cy="0"/>
            </a:xfrm>
            <a:prstGeom prst="straightConnector1">
              <a:avLst/>
            </a:prstGeom>
            <a:noFill/>
            <a:ln cap="flat" cmpd="sng" w="88900">
              <a:solidFill>
                <a:srgbClr val="006FB6"/>
              </a:solidFill>
              <a:prstDash val="solid"/>
              <a:miter lim="800000"/>
              <a:headEnd len="sm" w="sm" type="none"/>
              <a:tailEnd len="sm" w="sm" type="none"/>
            </a:ln>
          </p:spPr>
        </p:cxnSp>
        <p:cxnSp>
          <p:nvCxnSpPr>
            <p:cNvPr id="42" name="Google Shape;42;p6"/>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
        <p:nvSpPr>
          <p:cNvPr id="43" name="Google Shape;43;p6"/>
          <p:cNvSpPr txBox="1"/>
          <p:nvPr>
            <p:ph type="title"/>
          </p:nvPr>
        </p:nvSpPr>
        <p:spPr>
          <a:xfrm>
            <a:off x="-8" y="5994739"/>
            <a:ext cx="9156300" cy="5592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006FB6"/>
              </a:buClr>
              <a:buSzPts val="3750"/>
              <a:buFont typeface="Calibri"/>
              <a:buNone/>
              <a:defRPr b="1" i="0" sz="375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4" name="Google Shape;44;p6"/>
          <p:cNvPicPr preferRelativeResize="0"/>
          <p:nvPr/>
        </p:nvPicPr>
        <p:blipFill rotWithShape="1">
          <a:blip r:embed="rId3">
            <a:alphaModFix/>
          </a:blip>
          <a:srcRect b="0" l="0" r="0" t="0"/>
          <a:stretch/>
        </p:blipFill>
        <p:spPr>
          <a:xfrm>
            <a:off x="9526862" y="5918379"/>
            <a:ext cx="2339650" cy="711925"/>
          </a:xfrm>
          <a:prstGeom prst="rect">
            <a:avLst/>
          </a:prstGeom>
          <a:noFill/>
          <a:ln>
            <a:noFill/>
          </a:ln>
        </p:spPr>
      </p:pic>
      <p:sp>
        <p:nvSpPr>
          <p:cNvPr id="45" name="Google Shape;45;p6"/>
          <p:cNvSpPr/>
          <p:nvPr/>
        </p:nvSpPr>
        <p:spPr>
          <a:xfrm>
            <a:off x="-4600" y="0"/>
            <a:ext cx="12222900" cy="5610900"/>
          </a:xfrm>
          <a:prstGeom prst="rect">
            <a:avLst/>
          </a:prstGeom>
          <a:solidFill>
            <a:srgbClr val="006FB6">
              <a:alpha val="31372"/>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Reading tip with older child extra">
  <p:cSld name="2--Reading tip with older child extra">
    <p:spTree>
      <p:nvGrpSpPr>
        <p:cNvPr id="595" name="Shape 595"/>
        <p:cNvGrpSpPr/>
        <p:nvPr/>
      </p:nvGrpSpPr>
      <p:grpSpPr>
        <a:xfrm>
          <a:off x="0" y="0"/>
          <a:ext cx="0" cy="0"/>
          <a:chOff x="0" y="0"/>
          <a:chExt cx="0" cy="0"/>
        </a:xfrm>
      </p:grpSpPr>
      <p:sp>
        <p:nvSpPr>
          <p:cNvPr id="596" name="Google Shape;596;p45"/>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597" name="Google Shape;597;p45"/>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598" name="Google Shape;598;p45"/>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599" name="Google Shape;599;p45"/>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600" name="Google Shape;600;p45"/>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601" name="Google Shape;601;p45"/>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602" name="Google Shape;602;p45"/>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603" name="Google Shape;603;p45"/>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604" name="Google Shape;604;p45"/>
          <p:cNvSpPr/>
          <p:nvPr>
            <p:ph idx="2" type="pic"/>
          </p:nvPr>
        </p:nvSpPr>
        <p:spPr>
          <a:xfrm>
            <a:off x="9209369" y="1251283"/>
            <a:ext cx="2404500" cy="2949900"/>
          </a:xfrm>
          <a:prstGeom prst="rect">
            <a:avLst/>
          </a:prstGeom>
          <a:noFill/>
          <a:ln>
            <a:noFill/>
          </a:ln>
        </p:spPr>
      </p:sp>
      <p:sp>
        <p:nvSpPr>
          <p:cNvPr id="605" name="Google Shape;605;p45"/>
          <p:cNvSpPr txBox="1"/>
          <p:nvPr>
            <p:ph idx="1" type="body"/>
          </p:nvPr>
        </p:nvSpPr>
        <p:spPr>
          <a:xfrm>
            <a:off x="8822723" y="4264514"/>
            <a:ext cx="3212700" cy="23013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6" name="Google Shape;606;p45"/>
          <p:cNvSpPr txBox="1"/>
          <p:nvPr>
            <p:ph idx="3" type="body"/>
          </p:nvPr>
        </p:nvSpPr>
        <p:spPr>
          <a:xfrm>
            <a:off x="500205" y="1566099"/>
            <a:ext cx="7528800" cy="34638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7" name="Google Shape;607;p45"/>
          <p:cNvSpPr txBox="1"/>
          <p:nvPr>
            <p:ph idx="4" type="body"/>
          </p:nvPr>
        </p:nvSpPr>
        <p:spPr>
          <a:xfrm>
            <a:off x="5940679" y="1768203"/>
            <a:ext cx="2692800" cy="25632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608" name="Shape 608"/>
        <p:cNvGrpSpPr/>
        <p:nvPr/>
      </p:nvGrpSpPr>
      <p:grpSpPr>
        <a:xfrm>
          <a:off x="0" y="0"/>
          <a:ext cx="0" cy="0"/>
          <a:chOff x="0" y="0"/>
          <a:chExt cx="0" cy="0"/>
        </a:xfrm>
      </p:grpSpPr>
      <p:sp>
        <p:nvSpPr>
          <p:cNvPr id="609" name="Google Shape;609;p46"/>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0" name="Google Shape;610;p46"/>
          <p:cNvSpPr txBox="1"/>
          <p:nvPr>
            <p:ph idx="1" type="body"/>
          </p:nvPr>
        </p:nvSpPr>
        <p:spPr>
          <a:xfrm>
            <a:off x="-1" y="1623059"/>
            <a:ext cx="8589900" cy="42978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457200" lvl="1" marL="914400" marR="0" rtl="0" algn="l">
              <a:lnSpc>
                <a:spcPct val="90000"/>
              </a:lnSpc>
              <a:spcBef>
                <a:spcPts val="5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4pPr>
            <a:lvl5pPr indent="-381000" lvl="4" marL="22860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81000" lvl="5" marL="27432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11" name="Google Shape;611;p46"/>
          <p:cNvSpPr txBox="1"/>
          <p:nvPr>
            <p:ph idx="2" type="body"/>
          </p:nvPr>
        </p:nvSpPr>
        <p:spPr>
          <a:xfrm>
            <a:off x="8783638" y="1622425"/>
            <a:ext cx="3306900" cy="23094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55600" lvl="1" marL="9144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2pPr>
            <a:lvl3pPr indent="-342900" lvl="2" marL="13716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12" name="Google Shape;612;p46"/>
          <p:cNvSpPr txBox="1"/>
          <p:nvPr>
            <p:ph idx="3" type="body"/>
          </p:nvPr>
        </p:nvSpPr>
        <p:spPr>
          <a:xfrm>
            <a:off x="8783638" y="5737860"/>
            <a:ext cx="3306900" cy="6567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13" name="Google Shape;613;p46"/>
          <p:cNvSpPr txBox="1"/>
          <p:nvPr>
            <p:ph idx="4" type="body"/>
          </p:nvPr>
        </p:nvSpPr>
        <p:spPr>
          <a:xfrm>
            <a:off x="8783638" y="4225881"/>
            <a:ext cx="3306900" cy="12147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614" name="Shape 614"/>
        <p:cNvGrpSpPr/>
        <p:nvPr/>
      </p:nvGrpSpPr>
      <p:grpSpPr>
        <a:xfrm>
          <a:off x="0" y="0"/>
          <a:ext cx="0" cy="0"/>
          <a:chOff x="0" y="0"/>
          <a:chExt cx="0" cy="0"/>
        </a:xfrm>
      </p:grpSpPr>
      <p:sp>
        <p:nvSpPr>
          <p:cNvPr id="615" name="Google Shape;615;p47"/>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p:cSld name="1_Content with Caption">
    <p:spTree>
      <p:nvGrpSpPr>
        <p:cNvPr id="616" name="Shape 616"/>
        <p:cNvGrpSpPr/>
        <p:nvPr/>
      </p:nvGrpSpPr>
      <p:grpSpPr>
        <a:xfrm>
          <a:off x="0" y="0"/>
          <a:ext cx="0" cy="0"/>
          <a:chOff x="0" y="0"/>
          <a:chExt cx="0" cy="0"/>
        </a:xfrm>
      </p:grpSpPr>
      <p:sp>
        <p:nvSpPr>
          <p:cNvPr id="617" name="Google Shape;617;p48"/>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618" name="Google Shape;618;p48"/>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619" name="Google Shape;619;p48"/>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620" name="Google Shape;620;p48"/>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621" name="Google Shape;621;p48"/>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622" name="Google Shape;622;p48"/>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623" name="Google Shape;623;p48"/>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624" name="Google Shape;624;p48"/>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625" name="Google Shape;625;p48"/>
          <p:cNvSpPr/>
          <p:nvPr>
            <p:ph idx="2" type="pic"/>
          </p:nvPr>
        </p:nvSpPr>
        <p:spPr>
          <a:xfrm>
            <a:off x="8916576" y="1661249"/>
            <a:ext cx="2990100" cy="2715900"/>
          </a:xfrm>
          <a:prstGeom prst="rect">
            <a:avLst/>
          </a:prstGeom>
          <a:noFill/>
          <a:ln>
            <a:noFill/>
          </a:ln>
        </p:spPr>
      </p:sp>
      <p:sp>
        <p:nvSpPr>
          <p:cNvPr id="626" name="Google Shape;626;p48"/>
          <p:cNvSpPr txBox="1"/>
          <p:nvPr>
            <p:ph idx="1" type="body"/>
          </p:nvPr>
        </p:nvSpPr>
        <p:spPr>
          <a:xfrm>
            <a:off x="8916576" y="4120489"/>
            <a:ext cx="2990100" cy="1342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27" name="Google Shape;627;p48"/>
          <p:cNvSpPr txBox="1"/>
          <p:nvPr>
            <p:ph idx="3" type="body"/>
          </p:nvPr>
        </p:nvSpPr>
        <p:spPr>
          <a:xfrm>
            <a:off x="740937" y="1831445"/>
            <a:ext cx="6616200" cy="1055700"/>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28" name="Google Shape;628;p48"/>
          <p:cNvSpPr txBox="1"/>
          <p:nvPr>
            <p:ph idx="4" type="body"/>
          </p:nvPr>
        </p:nvSpPr>
        <p:spPr>
          <a:xfrm>
            <a:off x="740937" y="3256853"/>
            <a:ext cx="6616200" cy="1055700"/>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29" name="Google Shape;629;p48"/>
          <p:cNvSpPr txBox="1"/>
          <p:nvPr>
            <p:ph idx="5" type="body"/>
          </p:nvPr>
        </p:nvSpPr>
        <p:spPr>
          <a:xfrm>
            <a:off x="740937" y="4726515"/>
            <a:ext cx="6616200" cy="1055700"/>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630" name="Shape 630"/>
        <p:cNvGrpSpPr/>
        <p:nvPr/>
      </p:nvGrpSpPr>
      <p:grpSpPr>
        <a:xfrm>
          <a:off x="0" y="0"/>
          <a:ext cx="0" cy="0"/>
          <a:chOff x="0" y="0"/>
          <a:chExt cx="0" cy="0"/>
        </a:xfrm>
      </p:grpSpPr>
      <p:sp>
        <p:nvSpPr>
          <p:cNvPr id="631" name="Google Shape;631;p49"/>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632" name="Google Shape;632;p49"/>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633" name="Google Shape;633;p49"/>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634" name="Google Shape;634;p49"/>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635" name="Google Shape;635;p49"/>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636" name="Google Shape;636;p49"/>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637" name="Google Shape;637;p49"/>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638" name="Google Shape;638;p49"/>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639" name="Google Shape;639;p49"/>
          <p:cNvSpPr/>
          <p:nvPr>
            <p:ph idx="2" type="pic"/>
          </p:nvPr>
        </p:nvSpPr>
        <p:spPr>
          <a:xfrm>
            <a:off x="9093038" y="1058781"/>
            <a:ext cx="2715900" cy="2715900"/>
          </a:xfrm>
          <a:prstGeom prst="rect">
            <a:avLst/>
          </a:prstGeom>
          <a:noFill/>
          <a:ln>
            <a:noFill/>
          </a:ln>
        </p:spPr>
      </p:sp>
      <p:sp>
        <p:nvSpPr>
          <p:cNvPr id="640" name="Google Shape;640;p49"/>
          <p:cNvSpPr txBox="1"/>
          <p:nvPr>
            <p:ph idx="1" type="body"/>
          </p:nvPr>
        </p:nvSpPr>
        <p:spPr>
          <a:xfrm>
            <a:off x="1660584" y="1489802"/>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1" name="Google Shape;641;p49"/>
          <p:cNvSpPr txBox="1"/>
          <p:nvPr>
            <p:ph idx="3" type="body"/>
          </p:nvPr>
        </p:nvSpPr>
        <p:spPr>
          <a:xfrm>
            <a:off x="1660584" y="3034440"/>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2" name="Google Shape;642;p49"/>
          <p:cNvSpPr txBox="1"/>
          <p:nvPr>
            <p:ph idx="4" type="body"/>
          </p:nvPr>
        </p:nvSpPr>
        <p:spPr>
          <a:xfrm>
            <a:off x="1660585" y="4620141"/>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3" name="Google Shape;643;p49"/>
          <p:cNvSpPr txBox="1"/>
          <p:nvPr>
            <p:ph idx="5" type="body"/>
          </p:nvPr>
        </p:nvSpPr>
        <p:spPr>
          <a:xfrm>
            <a:off x="698499" y="148979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4" name="Google Shape;644;p49"/>
          <p:cNvSpPr txBox="1"/>
          <p:nvPr>
            <p:ph idx="6" type="body"/>
          </p:nvPr>
        </p:nvSpPr>
        <p:spPr>
          <a:xfrm>
            <a:off x="698499" y="462013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5" name="Google Shape;645;p49"/>
          <p:cNvSpPr txBox="1"/>
          <p:nvPr>
            <p:ph idx="7" type="body"/>
          </p:nvPr>
        </p:nvSpPr>
        <p:spPr>
          <a:xfrm>
            <a:off x="698499" y="305496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6" name="Google Shape;646;p49"/>
          <p:cNvSpPr/>
          <p:nvPr>
            <p:ph idx="8" type="pic"/>
          </p:nvPr>
        </p:nvSpPr>
        <p:spPr>
          <a:xfrm>
            <a:off x="8788240" y="3300664"/>
            <a:ext cx="3346800" cy="3154800"/>
          </a:xfrm>
          <a:prstGeom prst="rect">
            <a:avLst/>
          </a:prstGeom>
          <a:no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 with Caption">
  <p:cSld name="2_Content with Caption">
    <p:spTree>
      <p:nvGrpSpPr>
        <p:cNvPr id="647" name="Shape 647"/>
        <p:cNvGrpSpPr/>
        <p:nvPr/>
      </p:nvGrpSpPr>
      <p:grpSpPr>
        <a:xfrm>
          <a:off x="0" y="0"/>
          <a:ext cx="0" cy="0"/>
          <a:chOff x="0" y="0"/>
          <a:chExt cx="0" cy="0"/>
        </a:xfrm>
      </p:grpSpPr>
      <p:sp>
        <p:nvSpPr>
          <p:cNvPr id="648" name="Google Shape;648;p50"/>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9" name="Google Shape;649;p50"/>
          <p:cNvSpPr/>
          <p:nvPr>
            <p:ph idx="2" type="pic"/>
          </p:nvPr>
        </p:nvSpPr>
        <p:spPr>
          <a:xfrm>
            <a:off x="9510134" y="1431036"/>
            <a:ext cx="1965900" cy="3996000"/>
          </a:xfrm>
          <a:prstGeom prst="rect">
            <a:avLst/>
          </a:prstGeom>
          <a:noFill/>
          <a:ln>
            <a:noFill/>
          </a:ln>
        </p:spPr>
      </p:sp>
      <p:cxnSp>
        <p:nvCxnSpPr>
          <p:cNvPr id="650" name="Google Shape;650;p50"/>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651" name="Google Shape;651;p50"/>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652" name="Google Shape;652;p50"/>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653" name="Google Shape;653;p50"/>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654" name="Google Shape;654;p50"/>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655" name="Google Shape;655;p50"/>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656" name="Google Shape;656;p50"/>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657" name="Google Shape;657;p50"/>
          <p:cNvSpPr txBox="1"/>
          <p:nvPr>
            <p:ph idx="1" type="body"/>
          </p:nvPr>
        </p:nvSpPr>
        <p:spPr>
          <a:xfrm>
            <a:off x="1660583" y="1489802"/>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58" name="Google Shape;658;p50"/>
          <p:cNvSpPr txBox="1"/>
          <p:nvPr>
            <p:ph idx="3" type="body"/>
          </p:nvPr>
        </p:nvSpPr>
        <p:spPr>
          <a:xfrm>
            <a:off x="1660584" y="2653440"/>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59" name="Google Shape;659;p50"/>
          <p:cNvSpPr txBox="1"/>
          <p:nvPr>
            <p:ph idx="4" type="body"/>
          </p:nvPr>
        </p:nvSpPr>
        <p:spPr>
          <a:xfrm>
            <a:off x="1660583" y="3817079"/>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0" name="Google Shape;660;p50"/>
          <p:cNvSpPr txBox="1"/>
          <p:nvPr>
            <p:ph idx="5" type="body"/>
          </p:nvPr>
        </p:nvSpPr>
        <p:spPr>
          <a:xfrm>
            <a:off x="1660583" y="5006628"/>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1" name="Google Shape;661;p50"/>
          <p:cNvSpPr txBox="1"/>
          <p:nvPr>
            <p:ph idx="6" type="body"/>
          </p:nvPr>
        </p:nvSpPr>
        <p:spPr>
          <a:xfrm>
            <a:off x="691245" y="1502511"/>
            <a:ext cx="795600" cy="1041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2" name="Google Shape;662;p50"/>
          <p:cNvSpPr txBox="1"/>
          <p:nvPr>
            <p:ph idx="7" type="body"/>
          </p:nvPr>
        </p:nvSpPr>
        <p:spPr>
          <a:xfrm>
            <a:off x="693291" y="2653441"/>
            <a:ext cx="7935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3" name="Google Shape;663;p50"/>
          <p:cNvSpPr txBox="1"/>
          <p:nvPr>
            <p:ph idx="8" type="body"/>
          </p:nvPr>
        </p:nvSpPr>
        <p:spPr>
          <a:xfrm>
            <a:off x="691246" y="3817079"/>
            <a:ext cx="795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4" name="Google Shape;664;p50"/>
          <p:cNvSpPr txBox="1"/>
          <p:nvPr>
            <p:ph idx="9" type="body"/>
          </p:nvPr>
        </p:nvSpPr>
        <p:spPr>
          <a:xfrm>
            <a:off x="691245" y="5006628"/>
            <a:ext cx="795600" cy="1041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3_Title Slide">
    <p:spTree>
      <p:nvGrpSpPr>
        <p:cNvPr id="670" name="Shape 670"/>
        <p:cNvGrpSpPr/>
        <p:nvPr/>
      </p:nvGrpSpPr>
      <p:grpSpPr>
        <a:xfrm>
          <a:off x="0" y="0"/>
          <a:ext cx="0" cy="0"/>
          <a:chOff x="0" y="0"/>
          <a:chExt cx="0" cy="0"/>
        </a:xfrm>
      </p:grpSpPr>
      <p:sp>
        <p:nvSpPr>
          <p:cNvPr id="671" name="Google Shape;671;p52"/>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2" name="Google Shape;672;p52"/>
          <p:cNvSpPr txBox="1"/>
          <p:nvPr>
            <p:ph idx="1" type="body"/>
          </p:nvPr>
        </p:nvSpPr>
        <p:spPr>
          <a:xfrm>
            <a:off x="0" y="227488"/>
            <a:ext cx="3497400" cy="5493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3" name="Google Shape;673;p52"/>
          <p:cNvSpPr txBox="1"/>
          <p:nvPr>
            <p:ph idx="2" type="body"/>
          </p:nvPr>
        </p:nvSpPr>
        <p:spPr>
          <a:xfrm>
            <a:off x="260350" y="1577975"/>
            <a:ext cx="30885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4" name="Google Shape;674;p52"/>
          <p:cNvSpPr txBox="1"/>
          <p:nvPr>
            <p:ph idx="3" type="body"/>
          </p:nvPr>
        </p:nvSpPr>
        <p:spPr>
          <a:xfrm>
            <a:off x="257516" y="3992563"/>
            <a:ext cx="30885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5" name="Google Shape;675;p52"/>
          <p:cNvSpPr txBox="1"/>
          <p:nvPr>
            <p:ph idx="4" type="body"/>
          </p:nvPr>
        </p:nvSpPr>
        <p:spPr>
          <a:xfrm>
            <a:off x="3810542" y="1891965"/>
            <a:ext cx="4199700" cy="4154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676" name="Google Shape;676;p52"/>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677" name="Google Shape;677;p52"/>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678" name="Google Shape;678;p52"/>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679" name="Google Shape;679;p52"/>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680" name="Google Shape;680;p52"/>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681" name="Google Shape;681;p52"/>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682" name="Google Shape;682;p52"/>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
        <p:nvSpPr>
          <p:cNvPr id="683" name="Google Shape;683;p52"/>
          <p:cNvSpPr/>
          <p:nvPr>
            <p:ph idx="5" type="pic"/>
          </p:nvPr>
        </p:nvSpPr>
        <p:spPr>
          <a:xfrm>
            <a:off x="8149632" y="1920052"/>
            <a:ext cx="3826800" cy="4062300"/>
          </a:xfrm>
          <a:prstGeom prst="rect">
            <a:avLst/>
          </a:prstGeom>
          <a:no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 with pic and conversation bubbles">
  <p:cSld name="2 Reading tip with pic and conversation bubbles">
    <p:spTree>
      <p:nvGrpSpPr>
        <p:cNvPr id="684" name="Shape 684"/>
        <p:cNvGrpSpPr/>
        <p:nvPr/>
      </p:nvGrpSpPr>
      <p:grpSpPr>
        <a:xfrm>
          <a:off x="0" y="0"/>
          <a:ext cx="0" cy="0"/>
          <a:chOff x="0" y="0"/>
          <a:chExt cx="0" cy="0"/>
        </a:xfrm>
      </p:grpSpPr>
      <p:sp>
        <p:nvSpPr>
          <p:cNvPr id="685" name="Google Shape;685;p53"/>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6" name="Google Shape;686;p53"/>
          <p:cNvSpPr txBox="1"/>
          <p:nvPr>
            <p:ph idx="1" type="body"/>
          </p:nvPr>
        </p:nvSpPr>
        <p:spPr>
          <a:xfrm>
            <a:off x="207818" y="1577975"/>
            <a:ext cx="29892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87" name="Google Shape;687;p53"/>
          <p:cNvSpPr txBox="1"/>
          <p:nvPr>
            <p:ph idx="2" type="body"/>
          </p:nvPr>
        </p:nvSpPr>
        <p:spPr>
          <a:xfrm>
            <a:off x="207817" y="3992563"/>
            <a:ext cx="30201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688" name="Google Shape;688;p53"/>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689" name="Google Shape;689;p53"/>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690" name="Google Shape;690;p53"/>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691" name="Google Shape;691;p53"/>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692" name="Google Shape;692;p53"/>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693" name="Google Shape;693;p53"/>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694" name="Google Shape;694;p53"/>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pic>
        <p:nvPicPr>
          <p:cNvPr descr="A picture containing person, indoor, table&#10;&#10;Description generated with very high confidence" id="695" name="Google Shape;695;p53"/>
          <p:cNvPicPr preferRelativeResize="0"/>
          <p:nvPr/>
        </p:nvPicPr>
        <p:blipFill rotWithShape="1">
          <a:blip r:embed="rId6">
            <a:alphaModFix/>
          </a:blip>
          <a:srcRect b="0" l="0" r="0" t="0"/>
          <a:stretch/>
        </p:blipFill>
        <p:spPr>
          <a:xfrm>
            <a:off x="6533129" y="2343959"/>
            <a:ext cx="2453431" cy="3680153"/>
          </a:xfrm>
          <a:prstGeom prst="rect">
            <a:avLst/>
          </a:prstGeom>
          <a:noFill/>
          <a:ln cap="sq" cmpd="sng" w="19050">
            <a:solidFill>
              <a:srgbClr val="666666"/>
            </a:solidFill>
            <a:prstDash val="solid"/>
            <a:miter lim="800000"/>
            <a:headEnd len="sm" w="sm" type="none"/>
            <a:tailEnd len="sm" w="sm" type="none"/>
          </a:ln>
        </p:spPr>
      </p:pic>
      <p:sp>
        <p:nvSpPr>
          <p:cNvPr id="696" name="Google Shape;696;p53"/>
          <p:cNvSpPr/>
          <p:nvPr/>
        </p:nvSpPr>
        <p:spPr>
          <a:xfrm rot="949803">
            <a:off x="8632588" y="1934638"/>
            <a:ext cx="3479666" cy="2748714"/>
          </a:xfrm>
          <a:prstGeom prst="wedgeEllipseCallout">
            <a:avLst>
              <a:gd fmla="val -20833" name="adj1"/>
              <a:gd fmla="val 62500" name="adj2"/>
            </a:avLst>
          </a:prstGeom>
          <a:noFill/>
          <a:ln cap="flat" cmpd="sng" w="57150">
            <a:solidFill>
              <a:srgbClr val="66666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97" name="Google Shape;697;p53"/>
          <p:cNvSpPr/>
          <p:nvPr/>
        </p:nvSpPr>
        <p:spPr>
          <a:xfrm flipH="1" rot="-2036003">
            <a:off x="3537616" y="1994863"/>
            <a:ext cx="3036928" cy="2147042"/>
          </a:xfrm>
          <a:prstGeom prst="wedgeEllipseCallout">
            <a:avLst>
              <a:gd fmla="val -20833" name="adj1"/>
              <a:gd fmla="val 62500" name="adj2"/>
            </a:avLst>
          </a:prstGeom>
          <a:noFill/>
          <a:ln cap="flat" cmpd="sng" w="57150">
            <a:solidFill>
              <a:srgbClr val="66666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98" name="Google Shape;698;p53"/>
          <p:cNvSpPr txBox="1"/>
          <p:nvPr>
            <p:ph idx="3" type="body"/>
          </p:nvPr>
        </p:nvSpPr>
        <p:spPr>
          <a:xfrm rot="-2153668">
            <a:off x="3954263" y="2367682"/>
            <a:ext cx="2234544" cy="140894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99" name="Google Shape;699;p53"/>
          <p:cNvSpPr txBox="1"/>
          <p:nvPr>
            <p:ph idx="4" type="body"/>
          </p:nvPr>
        </p:nvSpPr>
        <p:spPr>
          <a:xfrm rot="860265">
            <a:off x="9153635" y="2384138"/>
            <a:ext cx="2405938" cy="182879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00" name="Google Shape;700;p53"/>
          <p:cNvSpPr txBox="1"/>
          <p:nvPr>
            <p:ph idx="5" type="body"/>
          </p:nvPr>
        </p:nvSpPr>
        <p:spPr>
          <a:xfrm>
            <a:off x="162285" y="227488"/>
            <a:ext cx="3190500" cy="8655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1_Title and Vertical Text">
    <p:spTree>
      <p:nvGrpSpPr>
        <p:cNvPr id="701" name="Shape 701"/>
        <p:cNvGrpSpPr/>
        <p:nvPr/>
      </p:nvGrpSpPr>
      <p:grpSpPr>
        <a:xfrm>
          <a:off x="0" y="0"/>
          <a:ext cx="0" cy="0"/>
          <a:chOff x="0" y="0"/>
          <a:chExt cx="0" cy="0"/>
        </a:xfrm>
      </p:grpSpPr>
      <p:sp>
        <p:nvSpPr>
          <p:cNvPr id="702" name="Google Shape;702;p54"/>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703" name="Google Shape;703;p54"/>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704" name="Google Shape;704;p54"/>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705" name="Google Shape;705;p54"/>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706" name="Google Shape;706;p54"/>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707" name="Google Shape;707;p54"/>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708" name="Google Shape;708;p54"/>
          <p:cNvPicPr preferRelativeResize="0"/>
          <p:nvPr/>
        </p:nvPicPr>
        <p:blipFill rotWithShape="1">
          <a:blip r:embed="rId4">
            <a:alphaModFix/>
          </a:blip>
          <a:srcRect b="0" l="0" r="0" t="0"/>
          <a:stretch/>
        </p:blipFill>
        <p:spPr>
          <a:xfrm>
            <a:off x="3847875" y="6251086"/>
            <a:ext cx="309931" cy="493980"/>
          </a:xfrm>
          <a:prstGeom prst="rect">
            <a:avLst/>
          </a:prstGeom>
          <a:noFill/>
          <a:ln>
            <a:noFill/>
          </a:ln>
        </p:spPr>
      </p:pic>
      <p:pic>
        <p:nvPicPr>
          <p:cNvPr id="709" name="Google Shape;709;p54"/>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710" name="Google Shape;710;p54"/>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11" name="Google Shape;711;p54"/>
          <p:cNvSpPr/>
          <p:nvPr>
            <p:ph idx="2" type="pic"/>
          </p:nvPr>
        </p:nvSpPr>
        <p:spPr>
          <a:xfrm>
            <a:off x="457146" y="524736"/>
            <a:ext cx="2514600" cy="2935200"/>
          </a:xfrm>
          <a:prstGeom prst="rect">
            <a:avLst/>
          </a:prstGeom>
          <a:noFill/>
          <a:ln>
            <a:noFill/>
          </a:ln>
        </p:spPr>
      </p:sp>
      <p:sp>
        <p:nvSpPr>
          <p:cNvPr id="712" name="Google Shape;712;p54"/>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 with open slide">
  <p:cSld name="2 Reading tip with open slide">
    <p:spTree>
      <p:nvGrpSpPr>
        <p:cNvPr id="713" name="Shape 713"/>
        <p:cNvGrpSpPr/>
        <p:nvPr/>
      </p:nvGrpSpPr>
      <p:grpSpPr>
        <a:xfrm>
          <a:off x="0" y="0"/>
          <a:ext cx="0" cy="0"/>
          <a:chOff x="0" y="0"/>
          <a:chExt cx="0" cy="0"/>
        </a:xfrm>
      </p:grpSpPr>
      <p:sp>
        <p:nvSpPr>
          <p:cNvPr id="714" name="Google Shape;714;p55"/>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5" name="Google Shape;715;p55"/>
          <p:cNvSpPr txBox="1"/>
          <p:nvPr>
            <p:ph idx="1" type="body"/>
          </p:nvPr>
        </p:nvSpPr>
        <p:spPr>
          <a:xfrm>
            <a:off x="162285" y="227488"/>
            <a:ext cx="3190500" cy="8655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16" name="Google Shape;716;p55"/>
          <p:cNvSpPr txBox="1"/>
          <p:nvPr>
            <p:ph idx="2" type="body"/>
          </p:nvPr>
        </p:nvSpPr>
        <p:spPr>
          <a:xfrm>
            <a:off x="162285" y="1411720"/>
            <a:ext cx="31728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17" name="Google Shape;717;p55"/>
          <p:cNvSpPr txBox="1"/>
          <p:nvPr>
            <p:ph idx="3" type="body"/>
          </p:nvPr>
        </p:nvSpPr>
        <p:spPr>
          <a:xfrm>
            <a:off x="180109" y="3992563"/>
            <a:ext cx="31728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718" name="Google Shape;718;p55"/>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19" name="Google Shape;719;p55"/>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720" name="Google Shape;720;p55"/>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721" name="Google Shape;721;p55"/>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722" name="Google Shape;722;p55"/>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723" name="Google Shape;723;p55"/>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724" name="Google Shape;724;p55"/>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
        <p:nvSpPr>
          <p:cNvPr id="725" name="Google Shape;725;p55"/>
          <p:cNvSpPr txBox="1"/>
          <p:nvPr>
            <p:ph idx="4" type="body"/>
          </p:nvPr>
        </p:nvSpPr>
        <p:spPr>
          <a:xfrm>
            <a:off x="4104471" y="1818827"/>
            <a:ext cx="75420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26" name="Google Shape;726;p55"/>
          <p:cNvSpPr txBox="1"/>
          <p:nvPr>
            <p:ph idx="5" type="body"/>
          </p:nvPr>
        </p:nvSpPr>
        <p:spPr>
          <a:xfrm>
            <a:off x="3969386" y="3243174"/>
            <a:ext cx="34104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27" name="Google Shape;727;p55"/>
          <p:cNvSpPr txBox="1"/>
          <p:nvPr>
            <p:ph idx="6" type="body"/>
          </p:nvPr>
        </p:nvSpPr>
        <p:spPr>
          <a:xfrm>
            <a:off x="3987210" y="4810036"/>
            <a:ext cx="34104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28" name="Google Shape;728;p55"/>
          <p:cNvSpPr txBox="1"/>
          <p:nvPr>
            <p:ph idx="7" type="body"/>
          </p:nvPr>
        </p:nvSpPr>
        <p:spPr>
          <a:xfrm>
            <a:off x="7676147" y="3224908"/>
            <a:ext cx="39702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enjoy and engage">
  <p:cSld name="Title, Subtitle_3">
    <p:spTree>
      <p:nvGrpSpPr>
        <p:cNvPr id="46" name="Shape 46"/>
        <p:cNvGrpSpPr/>
        <p:nvPr/>
      </p:nvGrpSpPr>
      <p:grpSpPr>
        <a:xfrm>
          <a:off x="0" y="0"/>
          <a:ext cx="0" cy="0"/>
          <a:chOff x="0" y="0"/>
          <a:chExt cx="0" cy="0"/>
        </a:xfrm>
      </p:grpSpPr>
      <p:pic>
        <p:nvPicPr>
          <p:cNvPr id="47" name="Google Shape;47;p7"/>
          <p:cNvPicPr preferRelativeResize="0"/>
          <p:nvPr/>
        </p:nvPicPr>
        <p:blipFill rotWithShape="1">
          <a:blip r:embed="rId2">
            <a:alphaModFix/>
          </a:blip>
          <a:srcRect b="7385" l="547" r="-546" t="8195"/>
          <a:stretch/>
        </p:blipFill>
        <p:spPr>
          <a:xfrm>
            <a:off x="0" y="0"/>
            <a:ext cx="12192001" cy="6858000"/>
          </a:xfrm>
          <a:prstGeom prst="rect">
            <a:avLst/>
          </a:prstGeom>
          <a:noFill/>
          <a:ln>
            <a:noFill/>
          </a:ln>
        </p:spPr>
      </p:pic>
      <p:grpSp>
        <p:nvGrpSpPr>
          <p:cNvPr id="48" name="Google Shape;48;p7"/>
          <p:cNvGrpSpPr/>
          <p:nvPr/>
        </p:nvGrpSpPr>
        <p:grpSpPr>
          <a:xfrm>
            <a:off x="1" y="5607273"/>
            <a:ext cx="12213728" cy="1252537"/>
            <a:chOff x="-33239" y="5603791"/>
            <a:chExt cx="9160525" cy="1252537"/>
          </a:xfrm>
        </p:grpSpPr>
        <p:sp>
          <p:nvSpPr>
            <p:cNvPr id="49" name="Google Shape;49;p7"/>
            <p:cNvSpPr/>
            <p:nvPr/>
          </p:nvSpPr>
          <p:spPr>
            <a:xfrm>
              <a:off x="-29914" y="5611028"/>
              <a:ext cx="9157200" cy="12453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50" name="Google Shape;50;p7"/>
            <p:cNvCxnSpPr/>
            <p:nvPr/>
          </p:nvCxnSpPr>
          <p:spPr>
            <a:xfrm>
              <a:off x="-29914" y="5603791"/>
              <a:ext cx="9144000" cy="0"/>
            </a:xfrm>
            <a:prstGeom prst="straightConnector1">
              <a:avLst/>
            </a:prstGeom>
            <a:noFill/>
            <a:ln cap="flat" cmpd="sng" w="88900">
              <a:solidFill>
                <a:srgbClr val="006FB6"/>
              </a:solidFill>
              <a:prstDash val="solid"/>
              <a:miter lim="800000"/>
              <a:headEnd len="sm" w="sm" type="none"/>
              <a:tailEnd len="sm" w="sm" type="none"/>
            </a:ln>
          </p:spPr>
        </p:cxnSp>
        <p:cxnSp>
          <p:nvCxnSpPr>
            <p:cNvPr id="51" name="Google Shape;51;p7"/>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
        <p:nvSpPr>
          <p:cNvPr id="52" name="Google Shape;52;p7"/>
          <p:cNvSpPr txBox="1"/>
          <p:nvPr>
            <p:ph type="title"/>
          </p:nvPr>
        </p:nvSpPr>
        <p:spPr>
          <a:xfrm>
            <a:off x="-8" y="5994739"/>
            <a:ext cx="9156300" cy="5592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006FB6"/>
              </a:buClr>
              <a:buSzPts val="3750"/>
              <a:buFont typeface="Calibri"/>
              <a:buNone/>
              <a:defRPr b="1" i="0" sz="375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53" name="Google Shape;53;p7"/>
          <p:cNvPicPr preferRelativeResize="0"/>
          <p:nvPr/>
        </p:nvPicPr>
        <p:blipFill rotWithShape="1">
          <a:blip r:embed="rId3">
            <a:alphaModFix/>
          </a:blip>
          <a:srcRect b="0" l="0" r="0" t="0"/>
          <a:stretch/>
        </p:blipFill>
        <p:spPr>
          <a:xfrm>
            <a:off x="9526862" y="5918379"/>
            <a:ext cx="2339650" cy="711925"/>
          </a:xfrm>
          <a:prstGeom prst="rect">
            <a:avLst/>
          </a:prstGeom>
          <a:noFill/>
          <a:ln>
            <a:noFill/>
          </a:ln>
        </p:spPr>
      </p:pic>
      <p:sp>
        <p:nvSpPr>
          <p:cNvPr id="54" name="Google Shape;54;p7"/>
          <p:cNvSpPr/>
          <p:nvPr/>
        </p:nvSpPr>
        <p:spPr>
          <a:xfrm>
            <a:off x="-4587" y="0"/>
            <a:ext cx="12222900" cy="5610900"/>
          </a:xfrm>
          <a:prstGeom prst="rect">
            <a:avLst/>
          </a:prstGeom>
          <a:solidFill>
            <a:srgbClr val="006FB6">
              <a:alpha val="31372"/>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729" name="Shape 729"/>
        <p:cNvGrpSpPr/>
        <p:nvPr/>
      </p:nvGrpSpPr>
      <p:grpSpPr>
        <a:xfrm>
          <a:off x="0" y="0"/>
          <a:ext cx="0" cy="0"/>
          <a:chOff x="0" y="0"/>
          <a:chExt cx="0" cy="0"/>
        </a:xfrm>
      </p:grpSpPr>
      <p:sp>
        <p:nvSpPr>
          <p:cNvPr id="730" name="Google Shape;730;p56"/>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1" name="Google Shape;731;p56"/>
          <p:cNvSpPr txBox="1"/>
          <p:nvPr>
            <p:ph idx="1" type="body"/>
          </p:nvPr>
        </p:nvSpPr>
        <p:spPr>
          <a:xfrm>
            <a:off x="0" y="227488"/>
            <a:ext cx="3497400" cy="549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2" name="Google Shape;732;p56"/>
          <p:cNvSpPr txBox="1"/>
          <p:nvPr>
            <p:ph idx="2" type="body"/>
          </p:nvPr>
        </p:nvSpPr>
        <p:spPr>
          <a:xfrm>
            <a:off x="0" y="1577975"/>
            <a:ext cx="35370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3" name="Google Shape;733;p56"/>
          <p:cNvSpPr txBox="1"/>
          <p:nvPr>
            <p:ph idx="3" type="body"/>
          </p:nvPr>
        </p:nvSpPr>
        <p:spPr>
          <a:xfrm>
            <a:off x="-39687" y="3992563"/>
            <a:ext cx="35370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4" name="Google Shape;734;p56"/>
          <p:cNvSpPr txBox="1"/>
          <p:nvPr>
            <p:ph idx="4" type="body"/>
          </p:nvPr>
        </p:nvSpPr>
        <p:spPr>
          <a:xfrm>
            <a:off x="3790950" y="1944688"/>
            <a:ext cx="8140800" cy="4154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735" name="Google Shape;735;p56"/>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36" name="Google Shape;736;p56"/>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737" name="Google Shape;737;p56"/>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738" name="Google Shape;738;p56"/>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739" name="Google Shape;739;p56"/>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740" name="Google Shape;740;p56"/>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741" name="Google Shape;741;p56"/>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742" name="Shape 742"/>
        <p:cNvGrpSpPr/>
        <p:nvPr/>
      </p:nvGrpSpPr>
      <p:grpSpPr>
        <a:xfrm>
          <a:off x="0" y="0"/>
          <a:ext cx="0" cy="0"/>
          <a:chOff x="0" y="0"/>
          <a:chExt cx="0" cy="0"/>
        </a:xfrm>
      </p:grpSpPr>
      <p:sp>
        <p:nvSpPr>
          <p:cNvPr id="743" name="Google Shape;743;p57"/>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744" name="Google Shape;744;p57"/>
          <p:cNvPicPr preferRelativeResize="0"/>
          <p:nvPr/>
        </p:nvPicPr>
        <p:blipFill rotWithShape="1">
          <a:blip r:embed="rId2">
            <a:alphaModFix/>
          </a:blip>
          <a:srcRect b="0" l="0" r="0" t="0"/>
          <a:stretch/>
        </p:blipFill>
        <p:spPr>
          <a:xfrm>
            <a:off x="3837047" y="6246434"/>
            <a:ext cx="309931" cy="493980"/>
          </a:xfrm>
          <a:prstGeom prst="rect">
            <a:avLst/>
          </a:prstGeom>
          <a:noFill/>
          <a:ln>
            <a:noFill/>
          </a:ln>
        </p:spPr>
      </p:pic>
      <p:cxnSp>
        <p:nvCxnSpPr>
          <p:cNvPr id="745" name="Google Shape;745;p57"/>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46" name="Google Shape;746;p57"/>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747" name="Google Shape;747;p57"/>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748" name="Google Shape;748;p57"/>
          <p:cNvPicPr preferRelativeResize="0"/>
          <p:nvPr/>
        </p:nvPicPr>
        <p:blipFill rotWithShape="1">
          <a:blip r:embed="rId3">
            <a:alphaModFix/>
          </a:blip>
          <a:srcRect b="0" l="0" r="0" t="0"/>
          <a:stretch/>
        </p:blipFill>
        <p:spPr>
          <a:xfrm>
            <a:off x="11442515" y="6196177"/>
            <a:ext cx="491969" cy="536174"/>
          </a:xfrm>
          <a:prstGeom prst="rect">
            <a:avLst/>
          </a:prstGeom>
          <a:noFill/>
          <a:ln>
            <a:noFill/>
          </a:ln>
        </p:spPr>
      </p:pic>
      <p:pic>
        <p:nvPicPr>
          <p:cNvPr id="749" name="Google Shape;749;p57"/>
          <p:cNvPicPr preferRelativeResize="0"/>
          <p:nvPr/>
        </p:nvPicPr>
        <p:blipFill rotWithShape="1">
          <a:blip r:embed="rId4">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750" name="Google Shape;750;p57"/>
          <p:cNvPicPr preferRelativeResize="0"/>
          <p:nvPr/>
        </p:nvPicPr>
        <p:blipFill rotWithShape="1">
          <a:blip r:embed="rId5">
            <a:alphaModFix/>
          </a:blip>
          <a:srcRect b="0" l="0" r="0" t="0"/>
          <a:stretch/>
        </p:blipFill>
        <p:spPr>
          <a:xfrm>
            <a:off x="8721174" y="6196177"/>
            <a:ext cx="687747" cy="615553"/>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751" name="Shape 751"/>
        <p:cNvGrpSpPr/>
        <p:nvPr/>
      </p:nvGrpSpPr>
      <p:grpSpPr>
        <a:xfrm>
          <a:off x="0" y="0"/>
          <a:ext cx="0" cy="0"/>
          <a:chOff x="0" y="0"/>
          <a:chExt cx="0" cy="0"/>
        </a:xfrm>
      </p:grpSpPr>
      <p:sp>
        <p:nvSpPr>
          <p:cNvPr id="752" name="Google Shape;752;p58"/>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753" name="Google Shape;753;p58"/>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54" name="Google Shape;754;p58"/>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755" name="Google Shape;755;p58"/>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756" name="Google Shape;756;p58"/>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757" name="Google Shape;757;p58"/>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758" name="Google Shape;758;p58"/>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759" name="Google Shape;759;p58"/>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760" name="Shape 760"/>
        <p:cNvGrpSpPr/>
        <p:nvPr/>
      </p:nvGrpSpPr>
      <p:grpSpPr>
        <a:xfrm>
          <a:off x="0" y="0"/>
          <a:ext cx="0" cy="0"/>
          <a:chOff x="0" y="0"/>
          <a:chExt cx="0" cy="0"/>
        </a:xfrm>
      </p:grpSpPr>
      <p:sp>
        <p:nvSpPr>
          <p:cNvPr id="761" name="Google Shape;761;p59"/>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762" name="Google Shape;762;p59"/>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763" name="Google Shape;763;p59"/>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764" name="Google Shape;764;p59"/>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id="765" name="Google Shape;765;p59"/>
          <p:cNvPicPr preferRelativeResize="0"/>
          <p:nvPr/>
        </p:nvPicPr>
        <p:blipFill rotWithShape="1">
          <a:blip r:embed="rId3">
            <a:alphaModFix/>
          </a:blip>
          <a:srcRect b="0" l="0" r="0" t="0"/>
          <a:stretch/>
        </p:blipFill>
        <p:spPr>
          <a:xfrm>
            <a:off x="6134673" y="6324412"/>
            <a:ext cx="529889" cy="497951"/>
          </a:xfrm>
          <a:prstGeom prst="rect">
            <a:avLst/>
          </a:prstGeom>
          <a:noFill/>
          <a:ln>
            <a:noFill/>
          </a:ln>
        </p:spPr>
      </p:pic>
      <p:cxnSp>
        <p:nvCxnSpPr>
          <p:cNvPr id="766" name="Google Shape;766;p59"/>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767" name="Google Shape;767;p59"/>
          <p:cNvPicPr preferRelativeResize="0"/>
          <p:nvPr/>
        </p:nvPicPr>
        <p:blipFill rotWithShape="1">
          <a:blip r:embed="rId4">
            <a:alphaModFix/>
          </a:blip>
          <a:srcRect b="0" l="0" r="0" t="0"/>
          <a:stretch/>
        </p:blipFill>
        <p:spPr>
          <a:xfrm>
            <a:off x="3847875" y="6251086"/>
            <a:ext cx="309931" cy="493980"/>
          </a:xfrm>
          <a:prstGeom prst="rect">
            <a:avLst/>
          </a:prstGeom>
          <a:noFill/>
          <a:ln>
            <a:noFill/>
          </a:ln>
        </p:spPr>
      </p:pic>
      <p:pic>
        <p:nvPicPr>
          <p:cNvPr id="768" name="Google Shape;768;p59"/>
          <p:cNvPicPr preferRelativeResize="0"/>
          <p:nvPr/>
        </p:nvPicPr>
        <p:blipFill rotWithShape="1">
          <a:blip r:embed="rId5">
            <a:alphaModFix/>
          </a:blip>
          <a:srcRect b="0" l="0" r="0" t="0"/>
          <a:stretch/>
        </p:blipFill>
        <p:spPr>
          <a:xfrm>
            <a:off x="8709189" y="6196177"/>
            <a:ext cx="714098" cy="615553"/>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769" name="Shape 769"/>
        <p:cNvGrpSpPr/>
        <p:nvPr/>
      </p:nvGrpSpPr>
      <p:grpSpPr>
        <a:xfrm>
          <a:off x="0" y="0"/>
          <a:ext cx="0" cy="0"/>
          <a:chOff x="0" y="0"/>
          <a:chExt cx="0" cy="0"/>
        </a:xfrm>
      </p:grpSpPr>
      <p:sp>
        <p:nvSpPr>
          <p:cNvPr id="770" name="Google Shape;770;p60"/>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771" name="Google Shape;771;p60"/>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772" name="Google Shape;772;p60"/>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773" name="Google Shape;773;p60"/>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774" name="Google Shape;774;p60"/>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775" name="Google Shape;775;p60"/>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776" name="Google Shape;776;p60"/>
          <p:cNvPicPr preferRelativeResize="0"/>
          <p:nvPr/>
        </p:nvPicPr>
        <p:blipFill rotWithShape="1">
          <a:blip r:embed="rId4">
            <a:alphaModFix/>
          </a:blip>
          <a:srcRect b="0" l="0" r="0" t="0"/>
          <a:stretch/>
        </p:blipFill>
        <p:spPr>
          <a:xfrm>
            <a:off x="3847875" y="6251086"/>
            <a:ext cx="309931" cy="493980"/>
          </a:xfrm>
          <a:prstGeom prst="rect">
            <a:avLst/>
          </a:prstGeom>
          <a:noFill/>
          <a:ln>
            <a:noFill/>
          </a:ln>
        </p:spPr>
      </p:pic>
      <p:pic>
        <p:nvPicPr>
          <p:cNvPr id="777" name="Google Shape;777;p60"/>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778" name="Google Shape;778;p60"/>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79" name="Google Shape;779;p60"/>
          <p:cNvSpPr/>
          <p:nvPr>
            <p:ph idx="2" type="pic"/>
          </p:nvPr>
        </p:nvSpPr>
        <p:spPr>
          <a:xfrm>
            <a:off x="457146" y="524736"/>
            <a:ext cx="2514600" cy="2935200"/>
          </a:xfrm>
          <a:prstGeom prst="rect">
            <a:avLst/>
          </a:prstGeom>
          <a:noFill/>
          <a:ln>
            <a:noFill/>
          </a:ln>
        </p:spPr>
      </p:sp>
      <p:sp>
        <p:nvSpPr>
          <p:cNvPr id="780" name="Google Shape;780;p60"/>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1"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786" name="Shape 786"/>
        <p:cNvGrpSpPr/>
        <p:nvPr/>
      </p:nvGrpSpPr>
      <p:grpSpPr>
        <a:xfrm>
          <a:off x="0" y="0"/>
          <a:ext cx="0" cy="0"/>
          <a:chOff x="0" y="0"/>
          <a:chExt cx="0" cy="0"/>
        </a:xfrm>
      </p:grpSpPr>
      <p:pic>
        <p:nvPicPr>
          <p:cNvPr id="787" name="Google Shape;787;p62"/>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788" name="Google Shape;788;p62"/>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789" name="Google Shape;789;p62"/>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90" name="Google Shape;790;p62"/>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91" name="Google Shape;791;p62"/>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792" name="Google Shape;792;p62"/>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793" name="Google Shape;793;p62"/>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794" name="Google Shape;794;p62"/>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795" name="Google Shape;795;p62"/>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796" name="Google Shape;796;p62"/>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97" name="Google Shape;797;p62"/>
          <p:cNvSpPr txBox="1"/>
          <p:nvPr>
            <p:ph idx="1" type="body"/>
          </p:nvPr>
        </p:nvSpPr>
        <p:spPr>
          <a:xfrm>
            <a:off x="421059" y="1739549"/>
            <a:ext cx="6408600" cy="36402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2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81000" lvl="4" marL="22860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98" name="Google Shape;798;p62"/>
          <p:cNvSpPr txBox="1"/>
          <p:nvPr>
            <p:ph idx="2" type="body"/>
          </p:nvPr>
        </p:nvSpPr>
        <p:spPr>
          <a:xfrm>
            <a:off x="7182346" y="1811338"/>
            <a:ext cx="4443600" cy="3640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799" name="Shape 799"/>
        <p:cNvGrpSpPr/>
        <p:nvPr/>
      </p:nvGrpSpPr>
      <p:grpSpPr>
        <a:xfrm>
          <a:off x="0" y="0"/>
          <a:ext cx="0" cy="0"/>
          <a:chOff x="0" y="0"/>
          <a:chExt cx="0" cy="0"/>
        </a:xfrm>
      </p:grpSpPr>
      <p:pic>
        <p:nvPicPr>
          <p:cNvPr id="800" name="Google Shape;800;p63"/>
          <p:cNvPicPr preferRelativeResize="0"/>
          <p:nvPr/>
        </p:nvPicPr>
        <p:blipFill rotWithShape="1">
          <a:blip r:embed="rId2">
            <a:alphaModFix/>
          </a:blip>
          <a:srcRect b="1768" l="0" r="3425" t="0"/>
          <a:stretch/>
        </p:blipFill>
        <p:spPr>
          <a:xfrm>
            <a:off x="100730" y="1690950"/>
            <a:ext cx="5619569" cy="4136177"/>
          </a:xfrm>
          <a:prstGeom prst="rect">
            <a:avLst/>
          </a:prstGeom>
          <a:noFill/>
          <a:ln>
            <a:noFill/>
          </a:ln>
        </p:spPr>
      </p:pic>
      <p:sp>
        <p:nvSpPr>
          <p:cNvPr id="801" name="Google Shape;801;p63"/>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802" name="Google Shape;802;p63"/>
          <p:cNvPicPr preferRelativeResize="0"/>
          <p:nvPr/>
        </p:nvPicPr>
        <p:blipFill rotWithShape="1">
          <a:blip r:embed="rId3">
            <a:alphaModFix/>
          </a:blip>
          <a:srcRect b="0" l="0" r="0" t="0"/>
          <a:stretch/>
        </p:blipFill>
        <p:spPr>
          <a:xfrm>
            <a:off x="2097147" y="6246434"/>
            <a:ext cx="309929" cy="493980"/>
          </a:xfrm>
          <a:prstGeom prst="rect">
            <a:avLst/>
          </a:prstGeom>
          <a:noFill/>
          <a:ln>
            <a:noFill/>
          </a:ln>
        </p:spPr>
      </p:pic>
      <p:cxnSp>
        <p:nvCxnSpPr>
          <p:cNvPr id="803" name="Google Shape;803;p63"/>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04" name="Google Shape;804;p63"/>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05" name="Google Shape;805;p63"/>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06" name="Google Shape;806;p63"/>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07" name="Google Shape;807;p63"/>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808" name="Google Shape;808;p63"/>
          <p:cNvPicPr preferRelativeResize="0"/>
          <p:nvPr/>
        </p:nvPicPr>
        <p:blipFill rotWithShape="1">
          <a:blip r:embed="rId4">
            <a:alphaModFix/>
          </a:blip>
          <a:srcRect b="0" l="0" r="0" t="0"/>
          <a:stretch/>
        </p:blipFill>
        <p:spPr>
          <a:xfrm>
            <a:off x="9702615" y="6196177"/>
            <a:ext cx="491969" cy="536174"/>
          </a:xfrm>
          <a:prstGeom prst="rect">
            <a:avLst/>
          </a:prstGeom>
          <a:noFill/>
          <a:ln>
            <a:noFill/>
          </a:ln>
        </p:spPr>
      </p:pic>
      <p:pic>
        <p:nvPicPr>
          <p:cNvPr id="809" name="Google Shape;809;p63"/>
          <p:cNvPicPr preferRelativeResize="0"/>
          <p:nvPr/>
        </p:nvPicPr>
        <p:blipFill rotWithShape="1">
          <a:blip r:embed="rId5">
            <a:alphaModFix/>
          </a:blip>
          <a:srcRect b="0" l="0" r="0" t="0"/>
          <a:stretch/>
        </p:blipFill>
        <p:spPr>
          <a:xfrm>
            <a:off x="4458273" y="6324412"/>
            <a:ext cx="529889" cy="497950"/>
          </a:xfrm>
          <a:prstGeom prst="rect">
            <a:avLst/>
          </a:prstGeom>
          <a:noFill/>
          <a:ln>
            <a:noFill/>
          </a:ln>
        </p:spPr>
      </p:pic>
      <p:sp>
        <p:nvSpPr>
          <p:cNvPr id="810" name="Google Shape;810;p63"/>
          <p:cNvSpPr/>
          <p:nvPr/>
        </p:nvSpPr>
        <p:spPr>
          <a:xfrm>
            <a:off x="8260989" y="2998070"/>
            <a:ext cx="3801300" cy="1571100"/>
          </a:xfrm>
          <a:prstGeom prst="wedgeRoundRectCallout">
            <a:avLst>
              <a:gd fmla="val -135679" name="adj1"/>
              <a:gd fmla="val -7111"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vector graphics&#10;&#10;Description automatically generated" id="811" name="Google Shape;811;p63"/>
          <p:cNvPicPr preferRelativeResize="0"/>
          <p:nvPr/>
        </p:nvPicPr>
        <p:blipFill rotWithShape="1">
          <a:blip r:embed="rId6">
            <a:alphaModFix/>
          </a:blip>
          <a:srcRect b="0" l="0" r="0" t="0"/>
          <a:stretch/>
        </p:blipFill>
        <p:spPr>
          <a:xfrm>
            <a:off x="6981274" y="6196177"/>
            <a:ext cx="687747" cy="615553"/>
          </a:xfrm>
          <a:prstGeom prst="rect">
            <a:avLst/>
          </a:prstGeom>
          <a:noFill/>
          <a:ln>
            <a:noFill/>
          </a:ln>
        </p:spPr>
      </p:pic>
      <p:sp>
        <p:nvSpPr>
          <p:cNvPr id="812" name="Google Shape;812;p63"/>
          <p:cNvSpPr/>
          <p:nvPr/>
        </p:nvSpPr>
        <p:spPr>
          <a:xfrm>
            <a:off x="5720300" y="1436681"/>
            <a:ext cx="3801300" cy="1571100"/>
          </a:xfrm>
          <a:prstGeom prst="wedgeRoundRectCallout">
            <a:avLst>
              <a:gd fmla="val -69408" name="adj1"/>
              <a:gd fmla="val 37613"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13" name="Google Shape;813;p63"/>
          <p:cNvSpPr/>
          <p:nvPr/>
        </p:nvSpPr>
        <p:spPr>
          <a:xfrm>
            <a:off x="5839976" y="4511014"/>
            <a:ext cx="5789100" cy="1571100"/>
          </a:xfrm>
          <a:prstGeom prst="wedgeRoundRectCallout">
            <a:avLst>
              <a:gd fmla="val -71407" name="adj1"/>
              <a:gd fmla="val -94775"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14" name="Google Shape;814;p63"/>
          <p:cNvSpPr txBox="1"/>
          <p:nvPr>
            <p:ph idx="1" type="body"/>
          </p:nvPr>
        </p:nvSpPr>
        <p:spPr>
          <a:xfrm>
            <a:off x="8450575" y="3165416"/>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5" name="Google Shape;815;p63"/>
          <p:cNvSpPr txBox="1"/>
          <p:nvPr>
            <p:ph idx="2" type="body"/>
          </p:nvPr>
        </p:nvSpPr>
        <p:spPr>
          <a:xfrm>
            <a:off x="5816498" y="1588544"/>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0"/>
              </a:spcBef>
              <a:spcAft>
                <a:spcPts val="0"/>
              </a:spcAft>
              <a:buClr>
                <a:srgbClr val="006FB6"/>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6" name="Google Shape;816;p63"/>
          <p:cNvSpPr txBox="1"/>
          <p:nvPr>
            <p:ph idx="3" type="body"/>
          </p:nvPr>
        </p:nvSpPr>
        <p:spPr>
          <a:xfrm>
            <a:off x="6003646" y="4619956"/>
            <a:ext cx="53886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p:spTree>
      <p:nvGrpSpPr>
        <p:cNvPr id="817" name="Shape 817"/>
        <p:cNvGrpSpPr/>
        <p:nvPr/>
      </p:nvGrpSpPr>
      <p:grpSpPr>
        <a:xfrm>
          <a:off x="0" y="0"/>
          <a:ext cx="0" cy="0"/>
          <a:chOff x="0" y="0"/>
          <a:chExt cx="0" cy="0"/>
        </a:xfrm>
      </p:grpSpPr>
      <p:pic>
        <p:nvPicPr>
          <p:cNvPr id="818" name="Google Shape;818;p64"/>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819" name="Google Shape;819;p64"/>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20" name="Google Shape;820;p64"/>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21" name="Google Shape;821;p64"/>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822" name="Google Shape;822;p64"/>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823" name="Google Shape;823;p64"/>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824" name="Google Shape;824;p64"/>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25" name="Google Shape;825;p64"/>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826" name="Google Shape;826;p64"/>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827" name="Google Shape;827;p64"/>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28" name="Google Shape;828;p64"/>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29" name="Google Shape;829;p64"/>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30" name="Google Shape;830;p64"/>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31" name="Google Shape;831;p64"/>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32" name="Google Shape;832;p64"/>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33" name="Google Shape;833;p64"/>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34" name="Google Shape;834;p64"/>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35" name="Google Shape;835;p64"/>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36" name="Google Shape;836;p64"/>
          <p:cNvSpPr/>
          <p:nvPr>
            <p:ph idx="9" type="pic"/>
          </p:nvPr>
        </p:nvSpPr>
        <p:spPr>
          <a:xfrm>
            <a:off x="7967502" y="1420398"/>
            <a:ext cx="3962100" cy="3122700"/>
          </a:xfrm>
          <a:prstGeom prst="rect">
            <a:avLst/>
          </a:prstGeom>
          <a:noFill/>
          <a:ln>
            <a:noFill/>
          </a:ln>
        </p:spPr>
      </p:sp>
      <p:sp>
        <p:nvSpPr>
          <p:cNvPr id="837" name="Google Shape;837;p64"/>
          <p:cNvSpPr txBox="1"/>
          <p:nvPr>
            <p:ph idx="13" type="body"/>
          </p:nvPr>
        </p:nvSpPr>
        <p:spPr>
          <a:xfrm>
            <a:off x="5534775" y="1420400"/>
            <a:ext cx="2335500" cy="1947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6FB6"/>
              </a:buClr>
              <a:buSzPts val="3400"/>
              <a:buFont typeface="Arial"/>
              <a:buNone/>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1_Welcome 4 Points, Pic">
    <p:spTree>
      <p:nvGrpSpPr>
        <p:cNvPr id="838" name="Shape 838"/>
        <p:cNvGrpSpPr/>
        <p:nvPr/>
      </p:nvGrpSpPr>
      <p:grpSpPr>
        <a:xfrm>
          <a:off x="0" y="0"/>
          <a:ext cx="0" cy="0"/>
          <a:chOff x="0" y="0"/>
          <a:chExt cx="0" cy="0"/>
        </a:xfrm>
      </p:grpSpPr>
      <p:sp>
        <p:nvSpPr>
          <p:cNvPr id="839" name="Google Shape;839;p65"/>
          <p:cNvSpPr/>
          <p:nvPr>
            <p:ph idx="2" type="pic"/>
          </p:nvPr>
        </p:nvSpPr>
        <p:spPr>
          <a:xfrm>
            <a:off x="5305232" y="1853299"/>
            <a:ext cx="6578700" cy="3764100"/>
          </a:xfrm>
          <a:prstGeom prst="rect">
            <a:avLst/>
          </a:prstGeom>
          <a:noFill/>
          <a:ln cap="flat" cmpd="sng" w="19050">
            <a:solidFill>
              <a:srgbClr val="666666"/>
            </a:solidFill>
            <a:prstDash val="solid"/>
            <a:round/>
            <a:headEnd len="sm" w="sm" type="none"/>
            <a:tailEnd len="sm" w="sm" type="none"/>
          </a:ln>
        </p:spPr>
      </p:sp>
      <p:sp>
        <p:nvSpPr>
          <p:cNvPr id="840" name="Google Shape;840;p65"/>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41" name="Google Shape;841;p65"/>
          <p:cNvSpPr txBox="1"/>
          <p:nvPr>
            <p:ph idx="3" type="body"/>
          </p:nvPr>
        </p:nvSpPr>
        <p:spPr>
          <a:xfrm>
            <a:off x="1660585" y="2653440"/>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42" name="Google Shape;842;p65"/>
          <p:cNvSpPr txBox="1"/>
          <p:nvPr>
            <p:ph idx="4"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43" name="Google Shape;843;p6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44" name="Google Shape;844;p65"/>
          <p:cNvSpPr txBox="1"/>
          <p:nvPr>
            <p:ph idx="5"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845" name="Google Shape;845;p65"/>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846" name="Google Shape;846;p65"/>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47" name="Google Shape;847;p65"/>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48" name="Google Shape;848;p65"/>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49" name="Google Shape;849;p65"/>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50" name="Google Shape;850;p65"/>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851" name="Google Shape;851;p65"/>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852" name="Google Shape;852;p65"/>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853" name="Google Shape;853;p65"/>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854" name="Google Shape;854;p65"/>
          <p:cNvSpPr txBox="1"/>
          <p:nvPr>
            <p:ph idx="6" type="body"/>
          </p:nvPr>
        </p:nvSpPr>
        <p:spPr>
          <a:xfrm>
            <a:off x="691245" y="1502511"/>
            <a:ext cx="576000" cy="91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55" name="Google Shape;855;p65"/>
          <p:cNvSpPr txBox="1"/>
          <p:nvPr>
            <p:ph idx="7" type="body"/>
          </p:nvPr>
        </p:nvSpPr>
        <p:spPr>
          <a:xfrm>
            <a:off x="693292" y="2822770"/>
            <a:ext cx="759000" cy="7131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56" name="Google Shape;856;p65"/>
          <p:cNvSpPr txBox="1"/>
          <p:nvPr>
            <p:ph idx="8" type="body"/>
          </p:nvPr>
        </p:nvSpPr>
        <p:spPr>
          <a:xfrm>
            <a:off x="691246" y="3939833"/>
            <a:ext cx="795600" cy="7131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57" name="Google Shape;857;p65"/>
          <p:cNvSpPr txBox="1"/>
          <p:nvPr>
            <p:ph idx="9" type="body"/>
          </p:nvPr>
        </p:nvSpPr>
        <p:spPr>
          <a:xfrm>
            <a:off x="691245" y="5162747"/>
            <a:ext cx="658500" cy="7638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1_Title and Content_1">
    <p:spTree>
      <p:nvGrpSpPr>
        <p:cNvPr id="858" name="Shape 858"/>
        <p:cNvGrpSpPr/>
        <p:nvPr/>
      </p:nvGrpSpPr>
      <p:grpSpPr>
        <a:xfrm>
          <a:off x="0" y="0"/>
          <a:ext cx="0" cy="0"/>
          <a:chOff x="0" y="0"/>
          <a:chExt cx="0" cy="0"/>
        </a:xfrm>
      </p:grpSpPr>
      <p:sp>
        <p:nvSpPr>
          <p:cNvPr id="859" name="Google Shape;859;p66"/>
          <p:cNvSpPr txBox="1"/>
          <p:nvPr>
            <p:ph idx="1" type="body"/>
          </p:nvPr>
        </p:nvSpPr>
        <p:spPr>
          <a:xfrm>
            <a:off x="994808" y="1334491"/>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60" name="Google Shape;860;p66"/>
          <p:cNvSpPr txBox="1"/>
          <p:nvPr>
            <p:ph idx="2" type="body"/>
          </p:nvPr>
        </p:nvSpPr>
        <p:spPr>
          <a:xfrm>
            <a:off x="9143260"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61" name="Google Shape;861;p66"/>
          <p:cNvSpPr txBox="1"/>
          <p:nvPr>
            <p:ph idx="3" type="body"/>
          </p:nvPr>
        </p:nvSpPr>
        <p:spPr>
          <a:xfrm>
            <a:off x="4458284" y="2860693"/>
            <a:ext cx="2514600" cy="1828800"/>
          </a:xfrm>
          <a:prstGeom prst="rect">
            <a:avLst/>
          </a:prstGeom>
          <a:solidFill>
            <a:schemeClr val="lt1"/>
          </a:solid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62" name="Google Shape;862;p66"/>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863" name="Google Shape;863;p66"/>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864" name="Google Shape;864;p66"/>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65" name="Google Shape;865;p66"/>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66" name="Google Shape;866;p66"/>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67" name="Google Shape;867;p66"/>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68" name="Google Shape;868;p66"/>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869" name="Google Shape;869;p66"/>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870" name="Google Shape;870;p66"/>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871" name="Google Shape;871;p66"/>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872" name="Google Shape;872;p66"/>
          <p:cNvSpPr txBox="1"/>
          <p:nvPr>
            <p:ph idx="4" type="body"/>
          </p:nvPr>
        </p:nvSpPr>
        <p:spPr>
          <a:xfrm>
            <a:off x="994808" y="4100916"/>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3" name="Google Shape;873;p66"/>
          <p:cNvSpPr txBox="1"/>
          <p:nvPr>
            <p:ph idx="5" type="body"/>
          </p:nvPr>
        </p:nvSpPr>
        <p:spPr>
          <a:xfrm>
            <a:off x="9143260" y="14080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874" name="Google Shape;874;p66"/>
          <p:cNvPicPr preferRelativeResize="0"/>
          <p:nvPr/>
        </p:nvPicPr>
        <p:blipFill rotWithShape="1">
          <a:blip r:embed="rId6">
            <a:alphaModFix/>
          </a:blip>
          <a:srcRect b="0" l="0" r="0" t="0"/>
          <a:stretch/>
        </p:blipFill>
        <p:spPr>
          <a:xfrm>
            <a:off x="3265450" y="1494950"/>
            <a:ext cx="5661102" cy="474337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cilitator">
  <p:cSld name="Facilitator">
    <p:spTree>
      <p:nvGrpSpPr>
        <p:cNvPr id="55" name="Shape 55"/>
        <p:cNvGrpSpPr/>
        <p:nvPr/>
      </p:nvGrpSpPr>
      <p:grpSpPr>
        <a:xfrm>
          <a:off x="0" y="0"/>
          <a:ext cx="0" cy="0"/>
          <a:chOff x="0" y="0"/>
          <a:chExt cx="0" cy="0"/>
        </a:xfrm>
      </p:grpSpPr>
      <p:sp>
        <p:nvSpPr>
          <p:cNvPr id="56" name="Google Shape;56;p8"/>
          <p:cNvSpPr/>
          <p:nvPr/>
        </p:nvSpPr>
        <p:spPr>
          <a:xfrm>
            <a:off x="0" y="0"/>
            <a:ext cx="12192000" cy="1291245"/>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cxnSp>
        <p:nvCxnSpPr>
          <p:cNvPr id="57" name="Google Shape;57;p8"/>
          <p:cNvCxnSpPr/>
          <p:nvPr/>
        </p:nvCxnSpPr>
        <p:spPr>
          <a:xfrm>
            <a:off x="0" y="1291245"/>
            <a:ext cx="12192000" cy="0"/>
          </a:xfrm>
          <a:prstGeom prst="straightConnector1">
            <a:avLst/>
          </a:prstGeom>
          <a:noFill/>
          <a:ln cap="flat" cmpd="sng" w="76200">
            <a:solidFill>
              <a:srgbClr val="96C93F"/>
            </a:solidFill>
            <a:prstDash val="solid"/>
            <a:miter lim="800000"/>
            <a:headEnd len="sm" w="sm" type="none"/>
            <a:tailEnd len="sm" w="sm" type="none"/>
          </a:ln>
        </p:spPr>
      </p:cxnSp>
      <p:pic>
        <p:nvPicPr>
          <p:cNvPr id="58" name="Google Shape;58;p8"/>
          <p:cNvPicPr preferRelativeResize="0"/>
          <p:nvPr/>
        </p:nvPicPr>
        <p:blipFill rotWithShape="1">
          <a:blip r:embed="rId2">
            <a:alphaModFix/>
          </a:blip>
          <a:srcRect b="0" l="0" r="0" t="0"/>
          <a:stretch/>
        </p:blipFill>
        <p:spPr>
          <a:xfrm>
            <a:off x="9220261" y="169846"/>
            <a:ext cx="2816352" cy="856741"/>
          </a:xfrm>
          <a:prstGeom prst="rect">
            <a:avLst/>
          </a:prstGeom>
          <a:noFill/>
          <a:ln>
            <a:noFill/>
          </a:ln>
        </p:spPr>
      </p:pic>
      <p:cxnSp>
        <p:nvCxnSpPr>
          <p:cNvPr id="59" name="Google Shape;59;p8"/>
          <p:cNvCxnSpPr>
            <a:endCxn id="56" idx="2"/>
          </p:cNvCxnSpPr>
          <p:nvPr/>
        </p:nvCxnSpPr>
        <p:spPr>
          <a:xfrm>
            <a:off x="0" y="1291245"/>
            <a:ext cx="6096000" cy="0"/>
          </a:xfrm>
          <a:prstGeom prst="straightConnector1">
            <a:avLst/>
          </a:prstGeom>
          <a:noFill/>
          <a:ln cap="flat" cmpd="sng" w="76200">
            <a:solidFill>
              <a:srgbClr val="96C93F"/>
            </a:solidFill>
            <a:prstDash val="solid"/>
            <a:miter lim="800000"/>
            <a:headEnd len="sm" w="sm" type="none"/>
            <a:tailEnd len="sm" w="sm" type="none"/>
          </a:ln>
        </p:spPr>
      </p:cxnSp>
      <p:pic>
        <p:nvPicPr>
          <p:cNvPr id="60" name="Google Shape;60;p8"/>
          <p:cNvPicPr preferRelativeResize="0"/>
          <p:nvPr/>
        </p:nvPicPr>
        <p:blipFill rotWithShape="1">
          <a:blip r:embed="rId2">
            <a:alphaModFix/>
          </a:blip>
          <a:srcRect b="0" l="0" r="0" t="0"/>
          <a:stretch/>
        </p:blipFill>
        <p:spPr>
          <a:xfrm>
            <a:off x="9220261" y="169846"/>
            <a:ext cx="2816352" cy="856741"/>
          </a:xfrm>
          <a:prstGeom prst="rect">
            <a:avLst/>
          </a:prstGeom>
          <a:noFill/>
          <a:ln>
            <a:noFill/>
          </a:ln>
        </p:spPr>
      </p:pic>
      <p:sp>
        <p:nvSpPr>
          <p:cNvPr id="61" name="Google Shape;61;p8"/>
          <p:cNvSpPr txBox="1"/>
          <p:nvPr>
            <p:ph type="title"/>
          </p:nvPr>
        </p:nvSpPr>
        <p:spPr>
          <a:xfrm>
            <a:off x="0" y="-1"/>
            <a:ext cx="9160042" cy="1251284"/>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2" name="Google Shape;62;p8"/>
          <p:cNvSpPr txBox="1"/>
          <p:nvPr>
            <p:ph idx="1" type="body"/>
          </p:nvPr>
        </p:nvSpPr>
        <p:spPr>
          <a:xfrm>
            <a:off x="0" y="5764437"/>
            <a:ext cx="12192000" cy="1093563"/>
          </a:xfrm>
          <a:prstGeom prst="rect">
            <a:avLst/>
          </a:prstGeom>
          <a:noFill/>
          <a:ln>
            <a:noFill/>
          </a:ln>
        </p:spPr>
        <p:txBody>
          <a:bodyPr anchorCtr="1" anchor="ctr"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4400"/>
              <a:buFont typeface="Arial"/>
              <a:buNone/>
              <a:defRPr b="1" i="0" sz="4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3" name="Google Shape;63;p8"/>
          <p:cNvSpPr txBox="1"/>
          <p:nvPr>
            <p:ph idx="2" type="body"/>
          </p:nvPr>
        </p:nvSpPr>
        <p:spPr>
          <a:xfrm>
            <a:off x="0" y="1657350"/>
            <a:ext cx="12192000" cy="3524250"/>
          </a:xfrm>
          <a:prstGeom prst="rect">
            <a:avLst/>
          </a:prstGeom>
          <a:noFill/>
          <a:ln>
            <a:noFill/>
          </a:ln>
        </p:spPr>
        <p:txBody>
          <a:bodyPr anchorCtr="0" anchor="t" bIns="45700" lIns="457200" spcFirstLastPara="1" rIns="91425" wrap="square" tIns="45700">
            <a:noAutofit/>
          </a:bodyPr>
          <a:lstStyle>
            <a:lvl1pPr indent="-457200" lvl="0" marL="457200" marR="0" rtl="0" algn="l">
              <a:lnSpc>
                <a:spcPct val="100000"/>
              </a:lnSpc>
              <a:spcBef>
                <a:spcPts val="10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1pPr>
            <a:lvl2pPr indent="-431800" lvl="1" marL="914400" marR="0" rtl="0" algn="l">
              <a:lnSpc>
                <a:spcPct val="10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2pPr>
            <a:lvl3pPr indent="-406400" lvl="2" marL="1371600" marR="0" rtl="0" algn="l">
              <a:lnSpc>
                <a:spcPct val="10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3pPr>
            <a:lvl4pPr indent="-381000" lvl="3" marL="18288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4pPr>
            <a:lvl5pPr indent="-381000" lvl="4" marL="22860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Pic">
  <p:cSld name="1_Title, Pic">
    <p:spTree>
      <p:nvGrpSpPr>
        <p:cNvPr id="875" name="Shape 875"/>
        <p:cNvGrpSpPr/>
        <p:nvPr/>
      </p:nvGrpSpPr>
      <p:grpSpPr>
        <a:xfrm>
          <a:off x="0" y="0"/>
          <a:ext cx="0" cy="0"/>
          <a:chOff x="0" y="0"/>
          <a:chExt cx="0" cy="0"/>
        </a:xfrm>
      </p:grpSpPr>
      <p:sp>
        <p:nvSpPr>
          <p:cNvPr id="876" name="Google Shape;876;p67"/>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877" name="Google Shape;877;p67"/>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878" name="Google Shape;878;p67"/>
          <p:cNvCxnSpPr/>
          <p:nvPr/>
        </p:nvCxnSpPr>
        <p:spPr>
          <a:xfrm>
            <a:off x="-46438"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79" name="Google Shape;879;p67"/>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80" name="Google Shape;880;p67"/>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81" name="Google Shape;881;p67"/>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82" name="Google Shape;882;p67"/>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883" name="Google Shape;883;p67"/>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884" name="Google Shape;884;p67"/>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885" name="Google Shape;885;p67"/>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886" name="Google Shape;886;p67"/>
          <p:cNvSpPr txBox="1"/>
          <p:nvPr>
            <p:ph idx="1" type="body"/>
          </p:nvPr>
        </p:nvSpPr>
        <p:spPr>
          <a:xfrm>
            <a:off x="6303981" y="1659612"/>
            <a:ext cx="5353500" cy="11937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1"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87" name="Google Shape;887;p67"/>
          <p:cNvSpPr txBox="1"/>
          <p:nvPr>
            <p:ph idx="2" type="body"/>
          </p:nvPr>
        </p:nvSpPr>
        <p:spPr>
          <a:xfrm>
            <a:off x="6303981" y="4001457"/>
            <a:ext cx="5353500" cy="15543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A picture containing person, indoor&#10;&#10;Description automatically generated" id="888" name="Google Shape;888;p67"/>
          <p:cNvPicPr preferRelativeResize="0"/>
          <p:nvPr/>
        </p:nvPicPr>
        <p:blipFill rotWithShape="1">
          <a:blip r:embed="rId6">
            <a:alphaModFix/>
          </a:blip>
          <a:srcRect b="0" l="0" r="0" t="0"/>
          <a:stretch/>
        </p:blipFill>
        <p:spPr>
          <a:xfrm>
            <a:off x="671712" y="1659612"/>
            <a:ext cx="4253838" cy="4198987"/>
          </a:xfrm>
          <a:prstGeom prst="rect">
            <a:avLst/>
          </a:prstGeom>
          <a:noFill/>
          <a:ln cap="flat" cmpd="sng" w="9525">
            <a:solidFill>
              <a:srgbClr val="666666"/>
            </a:solidFill>
            <a:prstDash val="solid"/>
            <a:round/>
            <a:headEnd len="sm" w="sm" type="none"/>
            <a:tailEnd len="sm" w="sm" type="none"/>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889" name="Shape 889"/>
        <p:cNvGrpSpPr/>
        <p:nvPr/>
      </p:nvGrpSpPr>
      <p:grpSpPr>
        <a:xfrm>
          <a:off x="0" y="0"/>
          <a:ext cx="0" cy="0"/>
          <a:chOff x="0" y="0"/>
          <a:chExt cx="0" cy="0"/>
        </a:xfrm>
      </p:grpSpPr>
      <p:pic>
        <p:nvPicPr>
          <p:cNvPr id="890" name="Google Shape;890;p68"/>
          <p:cNvPicPr preferRelativeResize="0"/>
          <p:nvPr/>
        </p:nvPicPr>
        <p:blipFill rotWithShape="1">
          <a:blip r:embed="rId2">
            <a:alphaModFix/>
          </a:blip>
          <a:srcRect b="1768" l="0" r="3425" t="0"/>
          <a:stretch/>
        </p:blipFill>
        <p:spPr>
          <a:xfrm>
            <a:off x="6410030" y="1489638"/>
            <a:ext cx="5619569" cy="4136177"/>
          </a:xfrm>
          <a:prstGeom prst="rect">
            <a:avLst/>
          </a:prstGeom>
          <a:noFill/>
          <a:ln>
            <a:noFill/>
          </a:ln>
        </p:spPr>
      </p:pic>
      <p:sp>
        <p:nvSpPr>
          <p:cNvPr id="891" name="Google Shape;891;p68"/>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892" name="Google Shape;892;p68"/>
          <p:cNvPicPr preferRelativeResize="0"/>
          <p:nvPr/>
        </p:nvPicPr>
        <p:blipFill rotWithShape="1">
          <a:blip r:embed="rId3">
            <a:alphaModFix/>
          </a:blip>
          <a:srcRect b="0" l="0" r="0" t="0"/>
          <a:stretch/>
        </p:blipFill>
        <p:spPr>
          <a:xfrm>
            <a:off x="2097147" y="6246434"/>
            <a:ext cx="309931" cy="493980"/>
          </a:xfrm>
          <a:prstGeom prst="rect">
            <a:avLst/>
          </a:prstGeom>
          <a:noFill/>
          <a:ln>
            <a:noFill/>
          </a:ln>
        </p:spPr>
      </p:pic>
      <p:cxnSp>
        <p:nvCxnSpPr>
          <p:cNvPr id="893" name="Google Shape;893;p68"/>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94" name="Google Shape;894;p68"/>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95" name="Google Shape;895;p68"/>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96" name="Google Shape;896;p68"/>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97" name="Google Shape;897;p68"/>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sp>
        <p:nvSpPr>
          <p:cNvPr id="898" name="Google Shape;898;p68"/>
          <p:cNvSpPr/>
          <p:nvPr/>
        </p:nvSpPr>
        <p:spPr>
          <a:xfrm>
            <a:off x="3812820" y="4636967"/>
            <a:ext cx="3808200" cy="1571100"/>
          </a:xfrm>
          <a:prstGeom prst="wedgeRoundRectCallout">
            <a:avLst>
              <a:gd fmla="val 42010" name="adj1"/>
              <a:gd fmla="val -88457"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899" name="Google Shape;899;p68"/>
          <p:cNvPicPr preferRelativeResize="0"/>
          <p:nvPr/>
        </p:nvPicPr>
        <p:blipFill rotWithShape="1">
          <a:blip r:embed="rId4">
            <a:alphaModFix/>
          </a:blip>
          <a:srcRect b="0" l="0" r="0" t="0"/>
          <a:stretch/>
        </p:blipFill>
        <p:spPr>
          <a:xfrm>
            <a:off x="9702615" y="6196177"/>
            <a:ext cx="491969" cy="536174"/>
          </a:xfrm>
          <a:prstGeom prst="rect">
            <a:avLst/>
          </a:prstGeom>
          <a:noFill/>
          <a:ln>
            <a:noFill/>
          </a:ln>
        </p:spPr>
      </p:pic>
      <p:pic>
        <p:nvPicPr>
          <p:cNvPr id="900" name="Google Shape;900;p68"/>
          <p:cNvPicPr preferRelativeResize="0"/>
          <p:nvPr/>
        </p:nvPicPr>
        <p:blipFill rotWithShape="1">
          <a:blip r:embed="rId5">
            <a:alphaModFix/>
          </a:blip>
          <a:srcRect b="0" l="0" r="0" t="0"/>
          <a:stretch/>
        </p:blipFill>
        <p:spPr>
          <a:xfrm>
            <a:off x="4458273" y="6324412"/>
            <a:ext cx="529889" cy="497950"/>
          </a:xfrm>
          <a:prstGeom prst="rect">
            <a:avLst/>
          </a:prstGeom>
          <a:noFill/>
          <a:ln>
            <a:noFill/>
          </a:ln>
        </p:spPr>
      </p:pic>
      <p:sp>
        <p:nvSpPr>
          <p:cNvPr id="901" name="Google Shape;901;p68"/>
          <p:cNvSpPr/>
          <p:nvPr/>
        </p:nvSpPr>
        <p:spPr>
          <a:xfrm>
            <a:off x="1586774" y="2772170"/>
            <a:ext cx="3801300" cy="1571100"/>
          </a:xfrm>
          <a:prstGeom prst="wedgeRoundRectCallout">
            <a:avLst>
              <a:gd fmla="val 77165" name="adj1"/>
              <a:gd fmla="val -35329"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vector graphics&#10;&#10;Description automatically generated" id="902" name="Google Shape;902;p68"/>
          <p:cNvPicPr preferRelativeResize="0"/>
          <p:nvPr/>
        </p:nvPicPr>
        <p:blipFill rotWithShape="1">
          <a:blip r:embed="rId6">
            <a:alphaModFix/>
          </a:blip>
          <a:srcRect b="0" l="0" r="0" t="0"/>
          <a:stretch/>
        </p:blipFill>
        <p:spPr>
          <a:xfrm>
            <a:off x="6981274" y="6196177"/>
            <a:ext cx="687747" cy="615553"/>
          </a:xfrm>
          <a:prstGeom prst="rect">
            <a:avLst/>
          </a:prstGeom>
          <a:noFill/>
          <a:ln>
            <a:noFill/>
          </a:ln>
        </p:spPr>
      </p:pic>
      <p:sp>
        <p:nvSpPr>
          <p:cNvPr id="903" name="Google Shape;903;p68"/>
          <p:cNvSpPr/>
          <p:nvPr/>
        </p:nvSpPr>
        <p:spPr>
          <a:xfrm>
            <a:off x="144716" y="1293950"/>
            <a:ext cx="3801300" cy="1571100"/>
          </a:xfrm>
          <a:prstGeom prst="wedgeRoundRectCallout">
            <a:avLst>
              <a:gd fmla="val 112822" name="adj1"/>
              <a:gd fmla="val -3832"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04" name="Google Shape;904;p68"/>
          <p:cNvSpPr/>
          <p:nvPr/>
        </p:nvSpPr>
        <p:spPr>
          <a:xfrm>
            <a:off x="158984" y="4417887"/>
            <a:ext cx="3206700" cy="1571100"/>
          </a:xfrm>
          <a:prstGeom prst="wedgeRoundRectCallout">
            <a:avLst>
              <a:gd fmla="val 117826" name="adj1"/>
              <a:gd fmla="val -60384"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05" name="Google Shape;905;p68"/>
          <p:cNvSpPr txBox="1"/>
          <p:nvPr>
            <p:ph idx="1" type="body"/>
          </p:nvPr>
        </p:nvSpPr>
        <p:spPr>
          <a:xfrm>
            <a:off x="1743463" y="2939667"/>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6" name="Google Shape;906;p68"/>
          <p:cNvSpPr txBox="1"/>
          <p:nvPr>
            <p:ph idx="2" type="body"/>
          </p:nvPr>
        </p:nvSpPr>
        <p:spPr>
          <a:xfrm>
            <a:off x="4072874" y="4724938"/>
            <a:ext cx="33069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7" name="Google Shape;907;p68"/>
          <p:cNvSpPr txBox="1"/>
          <p:nvPr>
            <p:ph idx="3" type="body"/>
          </p:nvPr>
        </p:nvSpPr>
        <p:spPr>
          <a:xfrm>
            <a:off x="240914" y="1445813"/>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0"/>
              </a:spcBef>
              <a:spcAft>
                <a:spcPts val="0"/>
              </a:spcAft>
              <a:buClr>
                <a:srgbClr val="006FB6"/>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8" name="Google Shape;908;p68"/>
          <p:cNvSpPr txBox="1"/>
          <p:nvPr>
            <p:ph idx="4" type="body"/>
          </p:nvPr>
        </p:nvSpPr>
        <p:spPr>
          <a:xfrm>
            <a:off x="319505" y="4495585"/>
            <a:ext cx="28857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_2 Content boxes">
  <p:cSld name="2 Reading tip_2 Content boxes">
    <p:spTree>
      <p:nvGrpSpPr>
        <p:cNvPr id="909" name="Shape 909"/>
        <p:cNvGrpSpPr/>
        <p:nvPr/>
      </p:nvGrpSpPr>
      <p:grpSpPr>
        <a:xfrm>
          <a:off x="0" y="0"/>
          <a:ext cx="0" cy="0"/>
          <a:chOff x="0" y="0"/>
          <a:chExt cx="0" cy="0"/>
        </a:xfrm>
      </p:grpSpPr>
      <p:sp>
        <p:nvSpPr>
          <p:cNvPr id="910" name="Google Shape;910;p69"/>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11" name="Google Shape;911;p69"/>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12" name="Google Shape;912;p69"/>
          <p:cNvSpPr txBox="1"/>
          <p:nvPr>
            <p:ph idx="2" type="body"/>
          </p:nvPr>
        </p:nvSpPr>
        <p:spPr>
          <a:xfrm>
            <a:off x="6250420" y="1692275"/>
            <a:ext cx="4756500" cy="4100700"/>
          </a:xfrm>
          <a:prstGeom prst="rect">
            <a:avLst/>
          </a:prstGeom>
          <a:noFill/>
          <a:ln>
            <a:noFill/>
          </a:ln>
        </p:spPr>
        <p:txBody>
          <a:bodyPr anchorCtr="0" anchor="ctr"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913" name="Google Shape;913;p69"/>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914" name="Google Shape;914;p69"/>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15" name="Google Shape;915;p69"/>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16" name="Google Shape;916;p69"/>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17" name="Google Shape;917;p69"/>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18" name="Google Shape;918;p69"/>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919" name="Google Shape;919;p69"/>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20" name="Google Shape;920;p69"/>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921" name="Google Shape;921;p69"/>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2 Content boxes">
  <p:cSld name="4_2 Content boxes">
    <p:spTree>
      <p:nvGrpSpPr>
        <p:cNvPr id="922" name="Shape 922"/>
        <p:cNvGrpSpPr/>
        <p:nvPr/>
      </p:nvGrpSpPr>
      <p:grpSpPr>
        <a:xfrm>
          <a:off x="0" y="0"/>
          <a:ext cx="0" cy="0"/>
          <a:chOff x="0" y="0"/>
          <a:chExt cx="0" cy="0"/>
        </a:xfrm>
      </p:grpSpPr>
      <p:pic>
        <p:nvPicPr>
          <p:cNvPr id="923" name="Google Shape;923;p70"/>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924" name="Google Shape;924;p70"/>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25" name="Google Shape;925;p70"/>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26" name="Google Shape;926;p70"/>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927" name="Google Shape;927;p70"/>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928" name="Google Shape;928;p70"/>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29" name="Google Shape;929;p70"/>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930" name="Google Shape;930;p70"/>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931" name="Google Shape;931;p70"/>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932" name="Google Shape;932;p70"/>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33" name="Google Shape;933;p70"/>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34" name="Google Shape;934;p70"/>
          <p:cNvSpPr txBox="1"/>
          <p:nvPr>
            <p:ph idx="2" type="body"/>
          </p:nvPr>
        </p:nvSpPr>
        <p:spPr>
          <a:xfrm>
            <a:off x="6250420" y="1692275"/>
            <a:ext cx="4756500" cy="41007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p:spTree>
      <p:nvGrpSpPr>
        <p:cNvPr id="935" name="Shape 935"/>
        <p:cNvGrpSpPr/>
        <p:nvPr/>
      </p:nvGrpSpPr>
      <p:grpSpPr>
        <a:xfrm>
          <a:off x="0" y="0"/>
          <a:ext cx="0" cy="0"/>
          <a:chOff x="0" y="0"/>
          <a:chExt cx="0" cy="0"/>
        </a:xfrm>
      </p:grpSpPr>
      <p:sp>
        <p:nvSpPr>
          <p:cNvPr id="936" name="Google Shape;936;p71"/>
          <p:cNvSpPr txBox="1"/>
          <p:nvPr>
            <p:ph idx="1" type="body"/>
          </p:nvPr>
        </p:nvSpPr>
        <p:spPr>
          <a:xfrm>
            <a:off x="459596" y="3948916"/>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37" name="Google Shape;937;p71"/>
          <p:cNvSpPr txBox="1"/>
          <p:nvPr>
            <p:ph idx="2" type="body"/>
          </p:nvPr>
        </p:nvSpPr>
        <p:spPr>
          <a:xfrm>
            <a:off x="6201972"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38" name="Google Shape;938;p71"/>
          <p:cNvSpPr txBox="1"/>
          <p:nvPr>
            <p:ph idx="3" type="body"/>
          </p:nvPr>
        </p:nvSpPr>
        <p:spPr>
          <a:xfrm>
            <a:off x="9073160"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39" name="Google Shape;939;p71"/>
          <p:cNvSpPr txBox="1"/>
          <p:nvPr>
            <p:ph idx="4" type="body"/>
          </p:nvPr>
        </p:nvSpPr>
        <p:spPr>
          <a:xfrm>
            <a:off x="3330784" y="3950205"/>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40" name="Google Shape;940;p71"/>
          <p:cNvSpPr txBox="1"/>
          <p:nvPr>
            <p:ph idx="5" type="body"/>
          </p:nvPr>
        </p:nvSpPr>
        <p:spPr>
          <a:xfrm>
            <a:off x="651620" y="1700202"/>
            <a:ext cx="2130600" cy="21306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41" name="Google Shape;941;p71"/>
          <p:cNvSpPr txBox="1"/>
          <p:nvPr>
            <p:ph idx="6" type="body"/>
          </p:nvPr>
        </p:nvSpPr>
        <p:spPr>
          <a:xfrm>
            <a:off x="3479964" y="1854357"/>
            <a:ext cx="24873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42" name="Google Shape;942;p71"/>
          <p:cNvSpPr txBox="1"/>
          <p:nvPr>
            <p:ph idx="7" type="body"/>
          </p:nvPr>
        </p:nvSpPr>
        <p:spPr>
          <a:xfrm>
            <a:off x="6416856" y="1861619"/>
            <a:ext cx="20847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43" name="Google Shape;943;p71"/>
          <p:cNvSpPr txBox="1"/>
          <p:nvPr>
            <p:ph idx="8" type="body"/>
          </p:nvPr>
        </p:nvSpPr>
        <p:spPr>
          <a:xfrm>
            <a:off x="9355776" y="1852559"/>
            <a:ext cx="20847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44" name="Google Shape;944;p71"/>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945" name="Google Shape;945;p71"/>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946" name="Google Shape;946;p71"/>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47" name="Google Shape;947;p71"/>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48" name="Google Shape;948;p71"/>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49" name="Google Shape;949;p71"/>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50" name="Google Shape;950;p71"/>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951" name="Google Shape;951;p71"/>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52" name="Google Shape;952;p71"/>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953" name="Google Shape;953;p71"/>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1_Welcome 4 Points, Pic 2">
    <p:spTree>
      <p:nvGrpSpPr>
        <p:cNvPr id="954" name="Shape 954"/>
        <p:cNvGrpSpPr/>
        <p:nvPr/>
      </p:nvGrpSpPr>
      <p:grpSpPr>
        <a:xfrm>
          <a:off x="0" y="0"/>
          <a:ext cx="0" cy="0"/>
          <a:chOff x="0" y="0"/>
          <a:chExt cx="0" cy="0"/>
        </a:xfrm>
      </p:grpSpPr>
      <p:sp>
        <p:nvSpPr>
          <p:cNvPr id="955" name="Google Shape;955;p72"/>
          <p:cNvSpPr/>
          <p:nvPr>
            <p:ph idx="2" type="pic"/>
          </p:nvPr>
        </p:nvSpPr>
        <p:spPr>
          <a:xfrm>
            <a:off x="5292892" y="1502510"/>
            <a:ext cx="6578700" cy="4545300"/>
          </a:xfrm>
          <a:prstGeom prst="rect">
            <a:avLst/>
          </a:prstGeom>
          <a:noFill/>
          <a:ln cap="flat" cmpd="sng" w="19050">
            <a:solidFill>
              <a:srgbClr val="666666"/>
            </a:solidFill>
            <a:prstDash val="solid"/>
            <a:round/>
            <a:headEnd len="sm" w="sm" type="none"/>
            <a:tailEnd len="sm" w="sm" type="none"/>
          </a:ln>
        </p:spPr>
      </p:sp>
      <p:sp>
        <p:nvSpPr>
          <p:cNvPr id="956" name="Google Shape;956;p72"/>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57" name="Google Shape;957;p72"/>
          <p:cNvSpPr txBox="1"/>
          <p:nvPr>
            <p:ph idx="3"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58" name="Google Shape;958;p72"/>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59" name="Google Shape;959;p72"/>
          <p:cNvSpPr txBox="1"/>
          <p:nvPr>
            <p:ph idx="4"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960" name="Google Shape;960;p72"/>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961" name="Google Shape;961;p72"/>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62" name="Google Shape;962;p72"/>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63" name="Google Shape;963;p72"/>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64" name="Google Shape;964;p72"/>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65" name="Google Shape;965;p72"/>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966" name="Google Shape;966;p72"/>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67" name="Google Shape;967;p72"/>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968" name="Google Shape;968;p72"/>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969" name="Google Shape;969;p72"/>
          <p:cNvPicPr preferRelativeResize="0"/>
          <p:nvPr/>
        </p:nvPicPr>
        <p:blipFill rotWithShape="1">
          <a:blip r:embed="rId6">
            <a:alphaModFix/>
          </a:blip>
          <a:srcRect b="0" l="0" r="0" t="0"/>
          <a:stretch/>
        </p:blipFill>
        <p:spPr>
          <a:xfrm>
            <a:off x="544196" y="1666754"/>
            <a:ext cx="768146" cy="762970"/>
          </a:xfrm>
          <a:prstGeom prst="rect">
            <a:avLst/>
          </a:prstGeom>
          <a:noFill/>
          <a:ln>
            <a:noFill/>
          </a:ln>
        </p:spPr>
      </p:pic>
      <p:pic>
        <p:nvPicPr>
          <p:cNvPr id="970" name="Google Shape;970;p72"/>
          <p:cNvPicPr preferRelativeResize="0"/>
          <p:nvPr/>
        </p:nvPicPr>
        <p:blipFill rotWithShape="1">
          <a:blip r:embed="rId7">
            <a:alphaModFix/>
          </a:blip>
          <a:srcRect b="0" l="0" r="0" t="0"/>
          <a:stretch/>
        </p:blipFill>
        <p:spPr>
          <a:xfrm>
            <a:off x="511220" y="3130840"/>
            <a:ext cx="834098" cy="884000"/>
          </a:xfrm>
          <a:prstGeom prst="rect">
            <a:avLst/>
          </a:prstGeom>
          <a:noFill/>
          <a:ln>
            <a:noFill/>
          </a:ln>
        </p:spPr>
      </p:pic>
      <p:pic>
        <p:nvPicPr>
          <p:cNvPr id="971" name="Google Shape;971;p72"/>
          <p:cNvPicPr preferRelativeResize="0"/>
          <p:nvPr/>
        </p:nvPicPr>
        <p:blipFill rotWithShape="1">
          <a:blip r:embed="rId8">
            <a:alphaModFix/>
          </a:blip>
          <a:srcRect b="0" l="0" r="0" t="0"/>
          <a:stretch/>
        </p:blipFill>
        <p:spPr>
          <a:xfrm>
            <a:off x="511220" y="4872764"/>
            <a:ext cx="834098" cy="914400"/>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Welcome (Virtual) 4 Points, Pic">
    <p:spTree>
      <p:nvGrpSpPr>
        <p:cNvPr id="972" name="Shape 972"/>
        <p:cNvGrpSpPr/>
        <p:nvPr/>
      </p:nvGrpSpPr>
      <p:grpSpPr>
        <a:xfrm>
          <a:off x="0" y="0"/>
          <a:ext cx="0" cy="0"/>
          <a:chOff x="0" y="0"/>
          <a:chExt cx="0" cy="0"/>
        </a:xfrm>
      </p:grpSpPr>
      <p:sp>
        <p:nvSpPr>
          <p:cNvPr id="973" name="Google Shape;973;p73"/>
          <p:cNvSpPr/>
          <p:nvPr>
            <p:ph idx="2" type="pic"/>
          </p:nvPr>
        </p:nvSpPr>
        <p:spPr>
          <a:xfrm>
            <a:off x="5292892" y="1502510"/>
            <a:ext cx="6578700" cy="4545300"/>
          </a:xfrm>
          <a:prstGeom prst="rect">
            <a:avLst/>
          </a:prstGeom>
          <a:noFill/>
          <a:ln cap="flat" cmpd="sng" w="19050">
            <a:solidFill>
              <a:srgbClr val="666666"/>
            </a:solidFill>
            <a:prstDash val="solid"/>
            <a:round/>
            <a:headEnd len="sm" w="sm" type="none"/>
            <a:tailEnd len="sm" w="sm" type="none"/>
          </a:ln>
        </p:spPr>
      </p:sp>
      <p:sp>
        <p:nvSpPr>
          <p:cNvPr id="974" name="Google Shape;974;p73"/>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75" name="Google Shape;975;p73"/>
          <p:cNvSpPr txBox="1"/>
          <p:nvPr>
            <p:ph idx="3"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76" name="Google Shape;976;p73"/>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77" name="Google Shape;977;p73"/>
          <p:cNvSpPr txBox="1"/>
          <p:nvPr>
            <p:ph idx="4"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978" name="Google Shape;978;p73"/>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979" name="Google Shape;979;p73"/>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80" name="Google Shape;980;p73"/>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81" name="Google Shape;981;p73"/>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82" name="Google Shape;982;p73"/>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83" name="Google Shape;983;p73"/>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984" name="Google Shape;984;p73"/>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85" name="Google Shape;985;p73"/>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986" name="Google Shape;986;p73"/>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987" name="Google Shape;987;p73"/>
          <p:cNvPicPr preferRelativeResize="0"/>
          <p:nvPr/>
        </p:nvPicPr>
        <p:blipFill rotWithShape="1">
          <a:blip r:embed="rId6">
            <a:alphaModFix/>
          </a:blip>
          <a:srcRect b="0" l="0" r="0" t="0"/>
          <a:stretch/>
        </p:blipFill>
        <p:spPr>
          <a:xfrm>
            <a:off x="531600" y="1630111"/>
            <a:ext cx="735594" cy="836256"/>
          </a:xfrm>
          <a:prstGeom prst="rect">
            <a:avLst/>
          </a:prstGeom>
          <a:noFill/>
          <a:ln>
            <a:noFill/>
          </a:ln>
        </p:spPr>
      </p:pic>
      <p:pic>
        <p:nvPicPr>
          <p:cNvPr id="988" name="Google Shape;988;p73"/>
          <p:cNvPicPr preferRelativeResize="0"/>
          <p:nvPr/>
        </p:nvPicPr>
        <p:blipFill rotWithShape="1">
          <a:blip r:embed="rId7">
            <a:alphaModFix/>
          </a:blip>
          <a:srcRect b="0" l="0" r="0" t="0"/>
          <a:stretch/>
        </p:blipFill>
        <p:spPr>
          <a:xfrm>
            <a:off x="531600" y="3183039"/>
            <a:ext cx="735594" cy="779602"/>
          </a:xfrm>
          <a:prstGeom prst="rect">
            <a:avLst/>
          </a:prstGeom>
          <a:noFill/>
          <a:ln>
            <a:noFill/>
          </a:ln>
        </p:spPr>
      </p:pic>
      <p:pic>
        <p:nvPicPr>
          <p:cNvPr id="989" name="Google Shape;989;p73"/>
          <p:cNvPicPr preferRelativeResize="0"/>
          <p:nvPr/>
        </p:nvPicPr>
        <p:blipFill rotWithShape="1">
          <a:blip r:embed="rId8">
            <a:alphaModFix/>
          </a:blip>
          <a:srcRect b="0" l="0" r="0" t="0"/>
          <a:stretch/>
        </p:blipFill>
        <p:spPr>
          <a:xfrm>
            <a:off x="482348" y="4977591"/>
            <a:ext cx="834098" cy="704745"/>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p:spTree>
      <p:nvGrpSpPr>
        <p:cNvPr id="990" name="Shape 990"/>
        <p:cNvGrpSpPr/>
        <p:nvPr/>
      </p:nvGrpSpPr>
      <p:grpSpPr>
        <a:xfrm>
          <a:off x="0" y="0"/>
          <a:ext cx="0" cy="0"/>
          <a:chOff x="0" y="0"/>
          <a:chExt cx="0" cy="0"/>
        </a:xfrm>
      </p:grpSpPr>
      <p:sp>
        <p:nvSpPr>
          <p:cNvPr id="991" name="Google Shape;991;p74"/>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92" name="Google Shape;992;p74"/>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93" name="Google Shape;993;p74"/>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94" name="Google Shape;994;p74"/>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95" name="Google Shape;995;p74"/>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96" name="Google Shape;996;p74"/>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97" name="Google Shape;997;p74"/>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98" name="Google Shape;998;p74"/>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99" name="Google Shape;999;p74"/>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000" name="Google Shape;1000;p74"/>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001" name="Google Shape;1001;p74"/>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02" name="Google Shape;1002;p74"/>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03" name="Google Shape;1003;p74"/>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04" name="Google Shape;1004;p74"/>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05" name="Google Shape;1005;p74"/>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006" name="Google Shape;1006;p74"/>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07" name="Google Shape;1007;p74"/>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008" name="Google Shape;1008;p74"/>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2">
    <p:spTree>
      <p:nvGrpSpPr>
        <p:cNvPr id="1009" name="Shape 1009"/>
        <p:cNvGrpSpPr/>
        <p:nvPr/>
      </p:nvGrpSpPr>
      <p:grpSpPr>
        <a:xfrm>
          <a:off x="0" y="0"/>
          <a:ext cx="0" cy="0"/>
          <a:chOff x="0" y="0"/>
          <a:chExt cx="0" cy="0"/>
        </a:xfrm>
      </p:grpSpPr>
      <p:pic>
        <p:nvPicPr>
          <p:cNvPr id="1010" name="Google Shape;1010;p75"/>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011" name="Google Shape;1011;p75"/>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12" name="Google Shape;1012;p75"/>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13" name="Google Shape;1013;p75"/>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014" name="Google Shape;1014;p75"/>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15" name="Google Shape;1015;p75"/>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016" name="Google Shape;1016;p75"/>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17" name="Google Shape;1017;p75"/>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018" name="Google Shape;1018;p75"/>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019" name="Google Shape;1019;p7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20" name="Google Shape;1020;p75"/>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21" name="Google Shape;1021;p75"/>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22" name="Google Shape;1022;p75"/>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23" name="Google Shape;1023;p75"/>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24" name="Google Shape;1024;p75"/>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25" name="Google Shape;1025;p75"/>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26" name="Google Shape;1026;p75"/>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27" name="Google Shape;1027;p75"/>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Una imagen con un muchacho, niño, joven  Descripción generada con muchísima confianza" id="1028" name="Google Shape;1028;p75"/>
          <p:cNvPicPr preferRelativeResize="0"/>
          <p:nvPr/>
        </p:nvPicPr>
        <p:blipFill rotWithShape="1">
          <a:blip r:embed="rId6">
            <a:alphaModFix/>
          </a:blip>
          <a:srcRect b="0" l="0" r="0" t="0"/>
          <a:stretch/>
        </p:blipFill>
        <p:spPr>
          <a:xfrm>
            <a:off x="6552007" y="2127658"/>
            <a:ext cx="5112981" cy="3839191"/>
          </a:xfrm>
          <a:prstGeom prst="rect">
            <a:avLst/>
          </a:prstGeom>
          <a:noFill/>
          <a:ln cap="sq" cmpd="sng" w="19050">
            <a:solidFill>
              <a:srgbClr val="666666"/>
            </a:solidFill>
            <a:prstDash val="solid"/>
            <a:miter lim="800000"/>
            <a:headEnd len="sm" w="sm" type="none"/>
            <a:tailEnd len="sm" w="sm" type="none"/>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3">
    <p:spTree>
      <p:nvGrpSpPr>
        <p:cNvPr id="1029" name="Shape 1029"/>
        <p:cNvGrpSpPr/>
        <p:nvPr/>
      </p:nvGrpSpPr>
      <p:grpSpPr>
        <a:xfrm>
          <a:off x="0" y="0"/>
          <a:ext cx="0" cy="0"/>
          <a:chOff x="0" y="0"/>
          <a:chExt cx="0" cy="0"/>
        </a:xfrm>
      </p:grpSpPr>
      <p:pic>
        <p:nvPicPr>
          <p:cNvPr id="1030" name="Google Shape;1030;p76"/>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031" name="Google Shape;1031;p76"/>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32" name="Google Shape;1032;p76"/>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33" name="Google Shape;1033;p76"/>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034" name="Google Shape;1034;p76"/>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35" name="Google Shape;1035;p76"/>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036" name="Google Shape;1036;p76"/>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37" name="Google Shape;1037;p76"/>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038" name="Google Shape;1038;p76"/>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039" name="Google Shape;1039;p76"/>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40" name="Google Shape;1040;p76"/>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41" name="Google Shape;1041;p76"/>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42" name="Google Shape;1042;p76"/>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43" name="Google Shape;1043;p76"/>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44" name="Google Shape;1044;p76"/>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45" name="Google Shape;1045;p76"/>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46" name="Google Shape;1046;p76"/>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47" name="Google Shape;1047;p76"/>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48" name="Google Shape;1048;p76"/>
          <p:cNvSpPr txBox="1"/>
          <p:nvPr>
            <p:ph idx="9" type="body"/>
          </p:nvPr>
        </p:nvSpPr>
        <p:spPr>
          <a:xfrm>
            <a:off x="8389001" y="1520875"/>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Una imagen con un muchacho, niño, joven  Descripción generada con muchísima confianza" id="1049" name="Google Shape;1049;p76"/>
          <p:cNvPicPr preferRelativeResize="0"/>
          <p:nvPr/>
        </p:nvPicPr>
        <p:blipFill rotWithShape="1">
          <a:blip r:embed="rId6">
            <a:alphaModFix/>
          </a:blip>
          <a:srcRect b="0" l="0" r="0" t="0"/>
          <a:stretch/>
        </p:blipFill>
        <p:spPr>
          <a:xfrm>
            <a:off x="5348708" y="3084976"/>
            <a:ext cx="3642575" cy="2854738"/>
          </a:xfrm>
          <a:prstGeom prst="rect">
            <a:avLst/>
          </a:prstGeom>
          <a:noFill/>
          <a:ln cap="sq" cmpd="sng" w="19050">
            <a:solidFill>
              <a:srgbClr val="666666"/>
            </a:solidFill>
            <a:prstDash val="solid"/>
            <a:miter lim="800000"/>
            <a:headEnd len="sm" w="sm" type="none"/>
            <a:tailEnd len="sm" w="sm" type="none"/>
          </a:ln>
        </p:spPr>
      </p:pic>
      <p:sp>
        <p:nvSpPr>
          <p:cNvPr id="1050" name="Google Shape;1050;p76"/>
          <p:cNvSpPr/>
          <p:nvPr/>
        </p:nvSpPr>
        <p:spPr>
          <a:xfrm>
            <a:off x="8182573" y="1374414"/>
            <a:ext cx="3801300" cy="1571100"/>
          </a:xfrm>
          <a:prstGeom prst="wedgeRoundRectCallout">
            <a:avLst>
              <a:gd fmla="val -43672" name="adj1"/>
              <a:gd fmla="val 91341" name="adj2"/>
              <a:gd fmla="val 16667" name="adj3"/>
            </a:avLst>
          </a:prstGeom>
          <a:no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51" name="Google Shape;1051;p76"/>
          <p:cNvSpPr/>
          <p:nvPr/>
        </p:nvSpPr>
        <p:spPr>
          <a:xfrm>
            <a:off x="8852546" y="4379200"/>
            <a:ext cx="3206700" cy="1571100"/>
          </a:xfrm>
          <a:prstGeom prst="wedgeRoundRectCallout">
            <a:avLst>
              <a:gd fmla="val -55946" name="adj1"/>
              <a:gd fmla="val -85718" name="adj2"/>
              <a:gd fmla="val 16667" name="adj3"/>
            </a:avLst>
          </a:prstGeom>
          <a:no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52" name="Google Shape;1052;p76"/>
          <p:cNvSpPr txBox="1"/>
          <p:nvPr>
            <p:ph idx="13" type="body"/>
          </p:nvPr>
        </p:nvSpPr>
        <p:spPr>
          <a:xfrm>
            <a:off x="8991285" y="4468187"/>
            <a:ext cx="28857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1_Welcome 4 Points, Pic">
    <p:spTree>
      <p:nvGrpSpPr>
        <p:cNvPr id="69" name="Shape 69"/>
        <p:cNvGrpSpPr/>
        <p:nvPr/>
      </p:nvGrpSpPr>
      <p:grpSpPr>
        <a:xfrm>
          <a:off x="0" y="0"/>
          <a:ext cx="0" cy="0"/>
          <a:chOff x="0" y="0"/>
          <a:chExt cx="0" cy="0"/>
        </a:xfrm>
      </p:grpSpPr>
      <p:sp>
        <p:nvSpPr>
          <p:cNvPr id="70" name="Google Shape;70;p10"/>
          <p:cNvSpPr/>
          <p:nvPr>
            <p:ph idx="2" type="pic"/>
          </p:nvPr>
        </p:nvSpPr>
        <p:spPr>
          <a:xfrm>
            <a:off x="5305232" y="1853299"/>
            <a:ext cx="6578700" cy="3764100"/>
          </a:xfrm>
          <a:prstGeom prst="rect">
            <a:avLst/>
          </a:prstGeom>
          <a:noFill/>
          <a:ln cap="flat" cmpd="sng" w="19050">
            <a:solidFill>
              <a:srgbClr val="666666"/>
            </a:solidFill>
            <a:prstDash val="solid"/>
            <a:round/>
            <a:headEnd len="sm" w="sm" type="none"/>
            <a:tailEnd len="sm" w="sm" type="none"/>
          </a:ln>
        </p:spPr>
      </p:sp>
      <p:sp>
        <p:nvSpPr>
          <p:cNvPr id="71" name="Google Shape;71;p10"/>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2" name="Google Shape;72;p10"/>
          <p:cNvSpPr txBox="1"/>
          <p:nvPr>
            <p:ph idx="3" type="body"/>
          </p:nvPr>
        </p:nvSpPr>
        <p:spPr>
          <a:xfrm>
            <a:off x="1660585" y="2653440"/>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 name="Google Shape;73;p10"/>
          <p:cNvSpPr txBox="1"/>
          <p:nvPr>
            <p:ph idx="4"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4" name="Google Shape;74;p10"/>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5" name="Google Shape;75;p10"/>
          <p:cNvSpPr txBox="1"/>
          <p:nvPr>
            <p:ph idx="5"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76" name="Google Shape;76;p10"/>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77" name="Google Shape;77;p10"/>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8" name="Google Shape;78;p10"/>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9" name="Google Shape;79;p10"/>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0" name="Google Shape;80;p10"/>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1" name="Google Shape;81;p10"/>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82" name="Google Shape;82;p10"/>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83" name="Google Shape;83;p10"/>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84" name="Google Shape;84;p10"/>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85" name="Google Shape;85;p10"/>
          <p:cNvSpPr txBox="1"/>
          <p:nvPr>
            <p:ph idx="6" type="body"/>
          </p:nvPr>
        </p:nvSpPr>
        <p:spPr>
          <a:xfrm>
            <a:off x="691245" y="1502511"/>
            <a:ext cx="576000" cy="91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6" name="Google Shape;86;p10"/>
          <p:cNvSpPr txBox="1"/>
          <p:nvPr>
            <p:ph idx="7" type="body"/>
          </p:nvPr>
        </p:nvSpPr>
        <p:spPr>
          <a:xfrm>
            <a:off x="693292" y="2822770"/>
            <a:ext cx="759000" cy="7131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 name="Google Shape;87;p10"/>
          <p:cNvSpPr txBox="1"/>
          <p:nvPr>
            <p:ph idx="8" type="body"/>
          </p:nvPr>
        </p:nvSpPr>
        <p:spPr>
          <a:xfrm>
            <a:off x="691246" y="3939833"/>
            <a:ext cx="795600" cy="7131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8" name="Google Shape;88;p10"/>
          <p:cNvSpPr txBox="1"/>
          <p:nvPr>
            <p:ph idx="9" type="body"/>
          </p:nvPr>
        </p:nvSpPr>
        <p:spPr>
          <a:xfrm>
            <a:off x="691245" y="5162747"/>
            <a:ext cx="658500" cy="7638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boxes">
  <p:cSld name="Title, 2 content boxes">
    <p:spTree>
      <p:nvGrpSpPr>
        <p:cNvPr id="1053" name="Shape 1053"/>
        <p:cNvGrpSpPr/>
        <p:nvPr/>
      </p:nvGrpSpPr>
      <p:grpSpPr>
        <a:xfrm>
          <a:off x="0" y="0"/>
          <a:ext cx="0" cy="0"/>
          <a:chOff x="0" y="0"/>
          <a:chExt cx="0" cy="0"/>
        </a:xfrm>
      </p:grpSpPr>
      <p:pic>
        <p:nvPicPr>
          <p:cNvPr id="1054" name="Google Shape;1054;p77"/>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055" name="Google Shape;1055;p77"/>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56" name="Google Shape;1056;p77"/>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57" name="Google Shape;1057;p77"/>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058" name="Google Shape;1058;p77"/>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59" name="Google Shape;1059;p77"/>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060" name="Google Shape;1060;p77"/>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61" name="Google Shape;1061;p77"/>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062" name="Google Shape;1062;p77"/>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063" name="Google Shape;1063;p77"/>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64" name="Google Shape;1064;p77"/>
          <p:cNvSpPr txBox="1"/>
          <p:nvPr>
            <p:ph idx="1" type="body"/>
          </p:nvPr>
        </p:nvSpPr>
        <p:spPr>
          <a:xfrm>
            <a:off x="1114424" y="1558925"/>
            <a:ext cx="4583400" cy="44418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65" name="Google Shape;1065;p77"/>
          <p:cNvSpPr txBox="1"/>
          <p:nvPr>
            <p:ph idx="2" type="body"/>
          </p:nvPr>
        </p:nvSpPr>
        <p:spPr>
          <a:xfrm>
            <a:off x="6494085" y="1558924"/>
            <a:ext cx="4583400" cy="44418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2 content boxes">
  <p:cSld name="1_Title, 2 content boxes">
    <p:spTree>
      <p:nvGrpSpPr>
        <p:cNvPr id="1066" name="Shape 1066"/>
        <p:cNvGrpSpPr/>
        <p:nvPr/>
      </p:nvGrpSpPr>
      <p:grpSpPr>
        <a:xfrm>
          <a:off x="0" y="0"/>
          <a:ext cx="0" cy="0"/>
          <a:chOff x="0" y="0"/>
          <a:chExt cx="0" cy="0"/>
        </a:xfrm>
      </p:grpSpPr>
      <p:pic>
        <p:nvPicPr>
          <p:cNvPr id="1067" name="Google Shape;1067;p78"/>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068" name="Google Shape;1068;p78"/>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69" name="Google Shape;1069;p78"/>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70" name="Google Shape;1070;p78"/>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071" name="Google Shape;1071;p78"/>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72" name="Google Shape;1072;p78"/>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073" name="Google Shape;1073;p78"/>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74" name="Google Shape;1074;p78"/>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075" name="Google Shape;1075;p78"/>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076" name="Google Shape;1076;p78"/>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77" name="Google Shape;1077;p78"/>
          <p:cNvSpPr txBox="1"/>
          <p:nvPr>
            <p:ph idx="1" type="body"/>
          </p:nvPr>
        </p:nvSpPr>
        <p:spPr>
          <a:xfrm>
            <a:off x="5528247" y="1563523"/>
            <a:ext cx="6168300" cy="41124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78" name="Google Shape;1078;p78"/>
          <p:cNvSpPr txBox="1"/>
          <p:nvPr>
            <p:ph idx="2" type="body"/>
          </p:nvPr>
        </p:nvSpPr>
        <p:spPr>
          <a:xfrm>
            <a:off x="1660584" y="16041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79" name="Google Shape;1079;p78"/>
          <p:cNvSpPr txBox="1"/>
          <p:nvPr>
            <p:ph idx="3" type="body"/>
          </p:nvPr>
        </p:nvSpPr>
        <p:spPr>
          <a:xfrm>
            <a:off x="1660585" y="3034440"/>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80" name="Google Shape;1080;p78"/>
          <p:cNvSpPr txBox="1"/>
          <p:nvPr>
            <p:ph idx="4" type="body"/>
          </p:nvPr>
        </p:nvSpPr>
        <p:spPr>
          <a:xfrm>
            <a:off x="1660585" y="4505841"/>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81" name="Google Shape;1081;p78"/>
          <p:cNvSpPr txBox="1"/>
          <p:nvPr>
            <p:ph idx="5" type="body"/>
          </p:nvPr>
        </p:nvSpPr>
        <p:spPr>
          <a:xfrm>
            <a:off x="698500" y="1615215"/>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82" name="Google Shape;1082;p78"/>
          <p:cNvSpPr txBox="1"/>
          <p:nvPr>
            <p:ph idx="6" type="body"/>
          </p:nvPr>
        </p:nvSpPr>
        <p:spPr>
          <a:xfrm>
            <a:off x="698498" y="3040794"/>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83" name="Google Shape;1083;p78"/>
          <p:cNvSpPr txBox="1"/>
          <p:nvPr>
            <p:ph idx="7" type="body"/>
          </p:nvPr>
        </p:nvSpPr>
        <p:spPr>
          <a:xfrm>
            <a:off x="698498" y="4505840"/>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1084" name="Shape 1084"/>
        <p:cNvGrpSpPr/>
        <p:nvPr/>
      </p:nvGrpSpPr>
      <p:grpSpPr>
        <a:xfrm>
          <a:off x="0" y="0"/>
          <a:ext cx="0" cy="0"/>
          <a:chOff x="0" y="0"/>
          <a:chExt cx="0" cy="0"/>
        </a:xfrm>
      </p:grpSpPr>
      <p:pic>
        <p:nvPicPr>
          <p:cNvPr id="1085" name="Google Shape;1085;p79"/>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086" name="Google Shape;1086;p79"/>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87" name="Google Shape;1087;p79"/>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88" name="Google Shape;1088;p79"/>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089" name="Google Shape;1089;p79"/>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1090" name="Google Shape;1090;p79"/>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91" name="Google Shape;1091;p79"/>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092" name="Google Shape;1092;p79"/>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093" name="Google Shape;1093;p79"/>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094" name="Google Shape;1094;p79"/>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95" name="Google Shape;1095;p79"/>
          <p:cNvSpPr txBox="1"/>
          <p:nvPr>
            <p:ph idx="1" type="body"/>
          </p:nvPr>
        </p:nvSpPr>
        <p:spPr>
          <a:xfrm>
            <a:off x="1265238" y="1692275"/>
            <a:ext cx="97662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1096" name="Shape 1096"/>
        <p:cNvGrpSpPr/>
        <p:nvPr/>
      </p:nvGrpSpPr>
      <p:grpSpPr>
        <a:xfrm>
          <a:off x="0" y="0"/>
          <a:ext cx="0" cy="0"/>
          <a:chOff x="0" y="0"/>
          <a:chExt cx="0" cy="0"/>
        </a:xfrm>
      </p:grpSpPr>
      <p:pic>
        <p:nvPicPr>
          <p:cNvPr id="1097" name="Google Shape;1097;p80"/>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098" name="Google Shape;1098;p80"/>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99" name="Google Shape;1099;p80"/>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00" name="Google Shape;1100;p80"/>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101" name="Google Shape;1101;p80"/>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1102" name="Google Shape;1102;p80"/>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03" name="Google Shape;1103;p80"/>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104" name="Google Shape;1104;p80"/>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105" name="Google Shape;1105;p80"/>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106" name="Google Shape;1106;p80"/>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07" name="Google Shape;1107;p80"/>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08" name="Google Shape;1108;p80"/>
          <p:cNvSpPr txBox="1"/>
          <p:nvPr>
            <p:ph idx="2" type="body"/>
          </p:nvPr>
        </p:nvSpPr>
        <p:spPr>
          <a:xfrm>
            <a:off x="6250420" y="1692275"/>
            <a:ext cx="4756500" cy="4100700"/>
          </a:xfrm>
          <a:prstGeom prst="rect">
            <a:avLst/>
          </a:prstGeom>
          <a:noFill/>
          <a:ln>
            <a:noFill/>
          </a:ln>
        </p:spPr>
        <p:txBody>
          <a:bodyPr anchorCtr="0" anchor="ctr"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eveled Text, Pic">
  <p:cSld name="Title. Leveled Text, Pic">
    <p:spTree>
      <p:nvGrpSpPr>
        <p:cNvPr id="1109" name="Shape 1109"/>
        <p:cNvGrpSpPr/>
        <p:nvPr/>
      </p:nvGrpSpPr>
      <p:grpSpPr>
        <a:xfrm>
          <a:off x="0" y="0"/>
          <a:ext cx="0" cy="0"/>
          <a:chOff x="0" y="0"/>
          <a:chExt cx="0" cy="0"/>
        </a:xfrm>
      </p:grpSpPr>
      <p:sp>
        <p:nvSpPr>
          <p:cNvPr id="1110" name="Google Shape;1110;p81"/>
          <p:cNvSpPr/>
          <p:nvPr>
            <p:ph idx="2" type="pic"/>
          </p:nvPr>
        </p:nvSpPr>
        <p:spPr>
          <a:xfrm>
            <a:off x="8142818" y="1687513"/>
            <a:ext cx="3587700" cy="3764100"/>
          </a:xfrm>
          <a:prstGeom prst="rect">
            <a:avLst/>
          </a:prstGeom>
          <a:noFill/>
          <a:ln cap="flat" cmpd="sng" w="19050">
            <a:solidFill>
              <a:srgbClr val="666666"/>
            </a:solidFill>
            <a:prstDash val="solid"/>
            <a:round/>
            <a:headEnd len="sm" w="sm" type="none"/>
            <a:tailEnd len="sm" w="sm" type="none"/>
          </a:ln>
        </p:spPr>
      </p:sp>
      <p:sp>
        <p:nvSpPr>
          <p:cNvPr id="1111" name="Google Shape;1111;p81"/>
          <p:cNvSpPr txBox="1"/>
          <p:nvPr>
            <p:ph idx="1" type="body"/>
          </p:nvPr>
        </p:nvSpPr>
        <p:spPr>
          <a:xfrm>
            <a:off x="258234" y="1687513"/>
            <a:ext cx="7884600" cy="3764100"/>
          </a:xfrm>
          <a:prstGeom prst="rect">
            <a:avLst/>
          </a:prstGeom>
          <a:noFill/>
          <a:ln>
            <a:noFill/>
          </a:ln>
        </p:spPr>
        <p:txBody>
          <a:bodyPr anchorCtr="0" anchor="t" bIns="45700" lIns="91425" spcFirstLastPara="1" rIns="91425" wrap="square" tIns="45700">
            <a:norm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12" name="Google Shape;1112;p81"/>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1_Title and Vertical Text">
    <p:spTree>
      <p:nvGrpSpPr>
        <p:cNvPr id="1118" name="Shape 1118"/>
        <p:cNvGrpSpPr/>
        <p:nvPr/>
      </p:nvGrpSpPr>
      <p:grpSpPr>
        <a:xfrm>
          <a:off x="0" y="0"/>
          <a:ext cx="0" cy="0"/>
          <a:chOff x="0" y="0"/>
          <a:chExt cx="0" cy="0"/>
        </a:xfrm>
      </p:grpSpPr>
      <p:sp>
        <p:nvSpPr>
          <p:cNvPr id="1119" name="Google Shape;1119;p83"/>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120" name="Google Shape;1120;p83"/>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21" name="Google Shape;1121;p83"/>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122" name="Google Shape;1122;p83"/>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1123" name="Google Shape;1123;p83"/>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1124" name="Google Shape;1124;p83"/>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1125" name="Google Shape;1125;p83"/>
          <p:cNvPicPr preferRelativeResize="0"/>
          <p:nvPr/>
        </p:nvPicPr>
        <p:blipFill rotWithShape="1">
          <a:blip r:embed="rId4">
            <a:alphaModFix/>
          </a:blip>
          <a:srcRect b="0" l="0" r="0" t="0"/>
          <a:stretch/>
        </p:blipFill>
        <p:spPr>
          <a:xfrm>
            <a:off x="3847875" y="6251086"/>
            <a:ext cx="309931" cy="493980"/>
          </a:xfrm>
          <a:prstGeom prst="rect">
            <a:avLst/>
          </a:prstGeom>
          <a:noFill/>
          <a:ln>
            <a:noFill/>
          </a:ln>
        </p:spPr>
      </p:pic>
      <p:pic>
        <p:nvPicPr>
          <p:cNvPr id="1126" name="Google Shape;1126;p83"/>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1127" name="Google Shape;1127;p83"/>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28" name="Google Shape;1128;p83"/>
          <p:cNvSpPr/>
          <p:nvPr>
            <p:ph idx="2" type="pic"/>
          </p:nvPr>
        </p:nvSpPr>
        <p:spPr>
          <a:xfrm>
            <a:off x="457146" y="524736"/>
            <a:ext cx="2514600" cy="2935200"/>
          </a:xfrm>
          <a:prstGeom prst="rect">
            <a:avLst/>
          </a:prstGeom>
          <a:noFill/>
          <a:ln>
            <a:noFill/>
          </a:ln>
        </p:spPr>
      </p:sp>
      <p:sp>
        <p:nvSpPr>
          <p:cNvPr id="1129" name="Google Shape;1129;p83"/>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 with pic and conversation bubbles">
  <p:cSld name="2 Reading tip with pic and conversation bubbles">
    <p:spTree>
      <p:nvGrpSpPr>
        <p:cNvPr id="1130" name="Shape 1130"/>
        <p:cNvGrpSpPr/>
        <p:nvPr/>
      </p:nvGrpSpPr>
      <p:grpSpPr>
        <a:xfrm>
          <a:off x="0" y="0"/>
          <a:ext cx="0" cy="0"/>
          <a:chOff x="0" y="0"/>
          <a:chExt cx="0" cy="0"/>
        </a:xfrm>
      </p:grpSpPr>
      <p:sp>
        <p:nvSpPr>
          <p:cNvPr id="1131" name="Google Shape;1131;p84"/>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2" name="Google Shape;1132;p84"/>
          <p:cNvSpPr txBox="1"/>
          <p:nvPr>
            <p:ph idx="1" type="body"/>
          </p:nvPr>
        </p:nvSpPr>
        <p:spPr>
          <a:xfrm>
            <a:off x="207818" y="1577975"/>
            <a:ext cx="29892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33" name="Google Shape;1133;p84"/>
          <p:cNvSpPr txBox="1"/>
          <p:nvPr>
            <p:ph idx="2" type="body"/>
          </p:nvPr>
        </p:nvSpPr>
        <p:spPr>
          <a:xfrm>
            <a:off x="207817" y="3992563"/>
            <a:ext cx="30201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134" name="Google Shape;1134;p84"/>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35" name="Google Shape;1135;p84"/>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136" name="Google Shape;1136;p84"/>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137" name="Google Shape;1137;p84"/>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1138" name="Google Shape;1138;p84"/>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1139" name="Google Shape;1139;p84"/>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1140" name="Google Shape;1140;p84"/>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pic>
        <p:nvPicPr>
          <p:cNvPr descr="A picture containing person, indoor, table&#10;&#10;Description generated with very high confidence" id="1141" name="Google Shape;1141;p84"/>
          <p:cNvPicPr preferRelativeResize="0"/>
          <p:nvPr/>
        </p:nvPicPr>
        <p:blipFill rotWithShape="1">
          <a:blip r:embed="rId6">
            <a:alphaModFix/>
          </a:blip>
          <a:srcRect b="0" l="0" r="0" t="0"/>
          <a:stretch/>
        </p:blipFill>
        <p:spPr>
          <a:xfrm>
            <a:off x="6533129" y="2343959"/>
            <a:ext cx="2453431" cy="3680153"/>
          </a:xfrm>
          <a:prstGeom prst="rect">
            <a:avLst/>
          </a:prstGeom>
          <a:noFill/>
          <a:ln cap="sq" cmpd="sng" w="19050">
            <a:solidFill>
              <a:srgbClr val="666666"/>
            </a:solidFill>
            <a:prstDash val="solid"/>
            <a:miter lim="800000"/>
            <a:headEnd len="sm" w="sm" type="none"/>
            <a:tailEnd len="sm" w="sm" type="none"/>
          </a:ln>
        </p:spPr>
      </p:pic>
      <p:sp>
        <p:nvSpPr>
          <p:cNvPr id="1142" name="Google Shape;1142;p84"/>
          <p:cNvSpPr/>
          <p:nvPr/>
        </p:nvSpPr>
        <p:spPr>
          <a:xfrm rot="949803">
            <a:off x="8632588" y="1934638"/>
            <a:ext cx="3479666" cy="2748714"/>
          </a:xfrm>
          <a:prstGeom prst="wedgeEllipseCallout">
            <a:avLst>
              <a:gd fmla="val -20833" name="adj1"/>
              <a:gd fmla="val 62500" name="adj2"/>
            </a:avLst>
          </a:prstGeom>
          <a:noFill/>
          <a:ln cap="flat" cmpd="sng" w="57150">
            <a:solidFill>
              <a:srgbClr val="66666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43" name="Google Shape;1143;p84"/>
          <p:cNvSpPr/>
          <p:nvPr/>
        </p:nvSpPr>
        <p:spPr>
          <a:xfrm flipH="1" rot="-2036003">
            <a:off x="3537616" y="1994863"/>
            <a:ext cx="3036928" cy="2147042"/>
          </a:xfrm>
          <a:prstGeom prst="wedgeEllipseCallout">
            <a:avLst>
              <a:gd fmla="val -20833" name="adj1"/>
              <a:gd fmla="val 62500" name="adj2"/>
            </a:avLst>
          </a:prstGeom>
          <a:noFill/>
          <a:ln cap="flat" cmpd="sng" w="57150">
            <a:solidFill>
              <a:srgbClr val="66666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44" name="Google Shape;1144;p84"/>
          <p:cNvSpPr txBox="1"/>
          <p:nvPr>
            <p:ph idx="3" type="body"/>
          </p:nvPr>
        </p:nvSpPr>
        <p:spPr>
          <a:xfrm rot="-2153668">
            <a:off x="3954263" y="2367682"/>
            <a:ext cx="2234544" cy="140894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45" name="Google Shape;1145;p84"/>
          <p:cNvSpPr txBox="1"/>
          <p:nvPr>
            <p:ph idx="4" type="body"/>
          </p:nvPr>
        </p:nvSpPr>
        <p:spPr>
          <a:xfrm rot="860265">
            <a:off x="9153635" y="2384138"/>
            <a:ext cx="2405938" cy="182879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46" name="Google Shape;1146;p84"/>
          <p:cNvSpPr txBox="1"/>
          <p:nvPr>
            <p:ph idx="5" type="body"/>
          </p:nvPr>
        </p:nvSpPr>
        <p:spPr>
          <a:xfrm>
            <a:off x="162285" y="227488"/>
            <a:ext cx="3190500" cy="8655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 with open slide">
  <p:cSld name="2 Reading tip with open slide">
    <p:spTree>
      <p:nvGrpSpPr>
        <p:cNvPr id="1147" name="Shape 1147"/>
        <p:cNvGrpSpPr/>
        <p:nvPr/>
      </p:nvGrpSpPr>
      <p:grpSpPr>
        <a:xfrm>
          <a:off x="0" y="0"/>
          <a:ext cx="0" cy="0"/>
          <a:chOff x="0" y="0"/>
          <a:chExt cx="0" cy="0"/>
        </a:xfrm>
      </p:grpSpPr>
      <p:sp>
        <p:nvSpPr>
          <p:cNvPr id="1148" name="Google Shape;1148;p85"/>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9" name="Google Shape;1149;p85"/>
          <p:cNvSpPr txBox="1"/>
          <p:nvPr>
            <p:ph idx="1" type="body"/>
          </p:nvPr>
        </p:nvSpPr>
        <p:spPr>
          <a:xfrm>
            <a:off x="162285" y="227488"/>
            <a:ext cx="3190500" cy="8655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50" name="Google Shape;1150;p85"/>
          <p:cNvSpPr txBox="1"/>
          <p:nvPr>
            <p:ph idx="2" type="body"/>
          </p:nvPr>
        </p:nvSpPr>
        <p:spPr>
          <a:xfrm>
            <a:off x="162285" y="1411720"/>
            <a:ext cx="31728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51" name="Google Shape;1151;p85"/>
          <p:cNvSpPr txBox="1"/>
          <p:nvPr>
            <p:ph idx="3" type="body"/>
          </p:nvPr>
        </p:nvSpPr>
        <p:spPr>
          <a:xfrm>
            <a:off x="180109" y="3992563"/>
            <a:ext cx="31728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152" name="Google Shape;1152;p85"/>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53" name="Google Shape;1153;p85"/>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154" name="Google Shape;1154;p85"/>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155" name="Google Shape;1155;p85"/>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1156" name="Google Shape;1156;p85"/>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1157" name="Google Shape;1157;p85"/>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1158" name="Google Shape;1158;p85"/>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
        <p:nvSpPr>
          <p:cNvPr id="1159" name="Google Shape;1159;p85"/>
          <p:cNvSpPr txBox="1"/>
          <p:nvPr>
            <p:ph idx="4" type="body"/>
          </p:nvPr>
        </p:nvSpPr>
        <p:spPr>
          <a:xfrm>
            <a:off x="4104471" y="1818827"/>
            <a:ext cx="75420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60" name="Google Shape;1160;p85"/>
          <p:cNvSpPr txBox="1"/>
          <p:nvPr>
            <p:ph idx="5" type="body"/>
          </p:nvPr>
        </p:nvSpPr>
        <p:spPr>
          <a:xfrm>
            <a:off x="3969386" y="3243174"/>
            <a:ext cx="34104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61" name="Google Shape;1161;p85"/>
          <p:cNvSpPr txBox="1"/>
          <p:nvPr>
            <p:ph idx="6" type="body"/>
          </p:nvPr>
        </p:nvSpPr>
        <p:spPr>
          <a:xfrm>
            <a:off x="3987210" y="4810036"/>
            <a:ext cx="34104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62" name="Google Shape;1162;p85"/>
          <p:cNvSpPr txBox="1"/>
          <p:nvPr>
            <p:ph idx="7" type="body"/>
          </p:nvPr>
        </p:nvSpPr>
        <p:spPr>
          <a:xfrm>
            <a:off x="7676147" y="3224908"/>
            <a:ext cx="39702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63" name="Shape 1163"/>
        <p:cNvGrpSpPr/>
        <p:nvPr/>
      </p:nvGrpSpPr>
      <p:grpSpPr>
        <a:xfrm>
          <a:off x="0" y="0"/>
          <a:ext cx="0" cy="0"/>
          <a:chOff x="0" y="0"/>
          <a:chExt cx="0" cy="0"/>
        </a:xfrm>
      </p:grpSpPr>
      <p:sp>
        <p:nvSpPr>
          <p:cNvPr id="1164" name="Google Shape;1164;p86"/>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5" name="Google Shape;1165;p86"/>
          <p:cNvSpPr txBox="1"/>
          <p:nvPr>
            <p:ph idx="1" type="body"/>
          </p:nvPr>
        </p:nvSpPr>
        <p:spPr>
          <a:xfrm>
            <a:off x="0" y="227488"/>
            <a:ext cx="3497400" cy="549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66" name="Google Shape;1166;p86"/>
          <p:cNvSpPr txBox="1"/>
          <p:nvPr>
            <p:ph idx="2" type="body"/>
          </p:nvPr>
        </p:nvSpPr>
        <p:spPr>
          <a:xfrm>
            <a:off x="0" y="1577975"/>
            <a:ext cx="35370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67" name="Google Shape;1167;p86"/>
          <p:cNvSpPr txBox="1"/>
          <p:nvPr>
            <p:ph idx="3" type="body"/>
          </p:nvPr>
        </p:nvSpPr>
        <p:spPr>
          <a:xfrm>
            <a:off x="-39687" y="3992563"/>
            <a:ext cx="35370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68" name="Google Shape;1168;p86"/>
          <p:cNvSpPr txBox="1"/>
          <p:nvPr>
            <p:ph idx="4" type="body"/>
          </p:nvPr>
        </p:nvSpPr>
        <p:spPr>
          <a:xfrm>
            <a:off x="3790950" y="1944688"/>
            <a:ext cx="8140800" cy="4154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169" name="Google Shape;1169;p86"/>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70" name="Google Shape;1170;p86"/>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171" name="Google Shape;1171;p86"/>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172" name="Google Shape;1172;p86"/>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1173" name="Google Shape;1173;p86"/>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1174" name="Google Shape;1174;p86"/>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1175" name="Google Shape;1175;p86"/>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176" name="Shape 1176"/>
        <p:cNvGrpSpPr/>
        <p:nvPr/>
      </p:nvGrpSpPr>
      <p:grpSpPr>
        <a:xfrm>
          <a:off x="0" y="0"/>
          <a:ext cx="0" cy="0"/>
          <a:chOff x="0" y="0"/>
          <a:chExt cx="0" cy="0"/>
        </a:xfrm>
      </p:grpSpPr>
      <p:sp>
        <p:nvSpPr>
          <p:cNvPr id="1177" name="Google Shape;1177;p87"/>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178" name="Google Shape;1178;p87"/>
          <p:cNvPicPr preferRelativeResize="0"/>
          <p:nvPr/>
        </p:nvPicPr>
        <p:blipFill rotWithShape="1">
          <a:blip r:embed="rId2">
            <a:alphaModFix/>
          </a:blip>
          <a:srcRect b="0" l="0" r="0" t="0"/>
          <a:stretch/>
        </p:blipFill>
        <p:spPr>
          <a:xfrm>
            <a:off x="3837047" y="6246434"/>
            <a:ext cx="309931" cy="493980"/>
          </a:xfrm>
          <a:prstGeom prst="rect">
            <a:avLst/>
          </a:prstGeom>
          <a:noFill/>
          <a:ln>
            <a:noFill/>
          </a:ln>
        </p:spPr>
      </p:pic>
      <p:cxnSp>
        <p:nvCxnSpPr>
          <p:cNvPr id="1179" name="Google Shape;1179;p87"/>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80" name="Google Shape;1180;p87"/>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81" name="Google Shape;1181;p87"/>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182" name="Google Shape;1182;p87"/>
          <p:cNvPicPr preferRelativeResize="0"/>
          <p:nvPr/>
        </p:nvPicPr>
        <p:blipFill rotWithShape="1">
          <a:blip r:embed="rId3">
            <a:alphaModFix/>
          </a:blip>
          <a:srcRect b="0" l="0" r="0" t="0"/>
          <a:stretch/>
        </p:blipFill>
        <p:spPr>
          <a:xfrm>
            <a:off x="11442515" y="6196177"/>
            <a:ext cx="491969" cy="536174"/>
          </a:xfrm>
          <a:prstGeom prst="rect">
            <a:avLst/>
          </a:prstGeom>
          <a:noFill/>
          <a:ln>
            <a:noFill/>
          </a:ln>
        </p:spPr>
      </p:pic>
      <p:pic>
        <p:nvPicPr>
          <p:cNvPr id="1183" name="Google Shape;1183;p87"/>
          <p:cNvPicPr preferRelativeResize="0"/>
          <p:nvPr/>
        </p:nvPicPr>
        <p:blipFill rotWithShape="1">
          <a:blip r:embed="rId4">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1184" name="Google Shape;1184;p87"/>
          <p:cNvPicPr preferRelativeResize="0"/>
          <p:nvPr/>
        </p:nvPicPr>
        <p:blipFill rotWithShape="1">
          <a:blip r:embed="rId5">
            <a:alphaModFix/>
          </a:blip>
          <a:srcRect b="0" l="0" r="0" t="0"/>
          <a:stretch/>
        </p:blipFill>
        <p:spPr>
          <a:xfrm>
            <a:off x="8721174" y="6196177"/>
            <a:ext cx="687747" cy="61555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cilitator">
  <p:cSld name="Facilitator">
    <p:spTree>
      <p:nvGrpSpPr>
        <p:cNvPr id="89" name="Shape 89"/>
        <p:cNvGrpSpPr/>
        <p:nvPr/>
      </p:nvGrpSpPr>
      <p:grpSpPr>
        <a:xfrm>
          <a:off x="0" y="0"/>
          <a:ext cx="0" cy="0"/>
          <a:chOff x="0" y="0"/>
          <a:chExt cx="0" cy="0"/>
        </a:xfrm>
      </p:grpSpPr>
      <p:sp>
        <p:nvSpPr>
          <p:cNvPr id="90" name="Google Shape;90;p11"/>
          <p:cNvSpPr/>
          <p:nvPr/>
        </p:nvSpPr>
        <p:spPr>
          <a:xfrm>
            <a:off x="0" y="0"/>
            <a:ext cx="12192000" cy="12912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867" u="none" cap="none" strike="noStrike">
              <a:solidFill>
                <a:srgbClr val="FFFFFF"/>
              </a:solidFill>
              <a:latin typeface="Calibri"/>
              <a:ea typeface="Calibri"/>
              <a:cs typeface="Calibri"/>
              <a:sym typeface="Calibri"/>
            </a:endParaRPr>
          </a:p>
        </p:txBody>
      </p:sp>
      <p:cxnSp>
        <p:nvCxnSpPr>
          <p:cNvPr id="91" name="Google Shape;91;p11"/>
          <p:cNvCxnSpPr/>
          <p:nvPr/>
        </p:nvCxnSpPr>
        <p:spPr>
          <a:xfrm>
            <a:off x="0" y="1291245"/>
            <a:ext cx="12192000" cy="0"/>
          </a:xfrm>
          <a:prstGeom prst="straightConnector1">
            <a:avLst/>
          </a:prstGeom>
          <a:noFill/>
          <a:ln cap="flat" cmpd="sng" w="76200">
            <a:solidFill>
              <a:srgbClr val="96C93F"/>
            </a:solidFill>
            <a:prstDash val="solid"/>
            <a:miter lim="800000"/>
            <a:headEnd len="sm" w="sm" type="none"/>
            <a:tailEnd len="sm" w="sm" type="none"/>
          </a:ln>
        </p:spPr>
      </p:cxnSp>
      <p:pic>
        <p:nvPicPr>
          <p:cNvPr id="92" name="Google Shape;92;p11"/>
          <p:cNvPicPr preferRelativeResize="0"/>
          <p:nvPr/>
        </p:nvPicPr>
        <p:blipFill rotWithShape="1">
          <a:blip r:embed="rId2">
            <a:alphaModFix/>
          </a:blip>
          <a:srcRect b="0" l="0" r="0" t="0"/>
          <a:stretch/>
        </p:blipFill>
        <p:spPr>
          <a:xfrm>
            <a:off x="9220261" y="169846"/>
            <a:ext cx="2816352" cy="856741"/>
          </a:xfrm>
          <a:prstGeom prst="rect">
            <a:avLst/>
          </a:prstGeom>
          <a:noFill/>
          <a:ln>
            <a:noFill/>
          </a:ln>
        </p:spPr>
      </p:pic>
      <p:cxnSp>
        <p:nvCxnSpPr>
          <p:cNvPr id="93" name="Google Shape;93;p11"/>
          <p:cNvCxnSpPr>
            <a:endCxn id="90" idx="2"/>
          </p:cNvCxnSpPr>
          <p:nvPr/>
        </p:nvCxnSpPr>
        <p:spPr>
          <a:xfrm>
            <a:off x="0" y="1291200"/>
            <a:ext cx="6096000" cy="0"/>
          </a:xfrm>
          <a:prstGeom prst="straightConnector1">
            <a:avLst/>
          </a:prstGeom>
          <a:noFill/>
          <a:ln cap="flat" cmpd="sng" w="76200">
            <a:solidFill>
              <a:srgbClr val="96C93F"/>
            </a:solidFill>
            <a:prstDash val="solid"/>
            <a:miter lim="800000"/>
            <a:headEnd len="sm" w="sm" type="none"/>
            <a:tailEnd len="sm" w="sm" type="none"/>
          </a:ln>
        </p:spPr>
      </p:cxnSp>
      <p:pic>
        <p:nvPicPr>
          <p:cNvPr id="94" name="Google Shape;94;p11"/>
          <p:cNvPicPr preferRelativeResize="0"/>
          <p:nvPr/>
        </p:nvPicPr>
        <p:blipFill rotWithShape="1">
          <a:blip r:embed="rId2">
            <a:alphaModFix/>
          </a:blip>
          <a:srcRect b="0" l="0" r="0" t="0"/>
          <a:stretch/>
        </p:blipFill>
        <p:spPr>
          <a:xfrm>
            <a:off x="9220261" y="169846"/>
            <a:ext cx="2816352" cy="856741"/>
          </a:xfrm>
          <a:prstGeom prst="rect">
            <a:avLst/>
          </a:prstGeom>
          <a:noFill/>
          <a:ln>
            <a:noFill/>
          </a:ln>
        </p:spPr>
      </p:pic>
      <p:sp>
        <p:nvSpPr>
          <p:cNvPr id="95" name="Google Shape;95;p11"/>
          <p:cNvSpPr txBox="1"/>
          <p:nvPr>
            <p:ph type="title"/>
          </p:nvPr>
        </p:nvSpPr>
        <p:spPr>
          <a:xfrm>
            <a:off x="0" y="-1"/>
            <a:ext cx="9160000" cy="1251200"/>
          </a:xfrm>
          <a:prstGeom prst="rect">
            <a:avLst/>
          </a:prstGeom>
          <a:noFill/>
          <a:ln>
            <a:noFill/>
          </a:ln>
        </p:spPr>
        <p:txBody>
          <a:bodyPr anchorCtr="0" anchor="ctr" bIns="34275" lIns="205725" spcFirstLastPara="1" rIns="68575" wrap="square" tIns="34275">
            <a:normAutofit/>
          </a:bodyPr>
          <a:lstStyle>
            <a:lvl1pPr lvl="0" marR="0" rtl="0" algn="l">
              <a:lnSpc>
                <a:spcPct val="90000"/>
              </a:lnSpc>
              <a:spcBef>
                <a:spcPts val="0"/>
              </a:spcBef>
              <a:spcAft>
                <a:spcPts val="0"/>
              </a:spcAft>
              <a:buClr>
                <a:srgbClr val="0771BA"/>
              </a:buClr>
              <a:buSzPts val="3800"/>
              <a:buFont typeface="Calibri"/>
              <a:buNone/>
              <a:defRPr b="1" i="0" sz="5067"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9pPr>
          </a:lstStyle>
          <a:p/>
        </p:txBody>
      </p:sp>
      <p:sp>
        <p:nvSpPr>
          <p:cNvPr id="96" name="Google Shape;96;p11"/>
          <p:cNvSpPr txBox="1"/>
          <p:nvPr>
            <p:ph idx="1" type="body"/>
          </p:nvPr>
        </p:nvSpPr>
        <p:spPr>
          <a:xfrm>
            <a:off x="0" y="5764437"/>
            <a:ext cx="12192000" cy="1093600"/>
          </a:xfrm>
          <a:prstGeom prst="rect">
            <a:avLst/>
          </a:prstGeom>
          <a:noFill/>
          <a:ln>
            <a:noFill/>
          </a:ln>
        </p:spPr>
        <p:txBody>
          <a:bodyPr anchorCtr="1" anchor="ctr" bIns="34275" lIns="68575" spcFirstLastPara="1" rIns="68575" wrap="square" tIns="34275">
            <a:noAutofit/>
          </a:bodyPr>
          <a:lstStyle>
            <a:lvl1pPr indent="-228600" lvl="0" marL="457200" marR="0" rtl="0" algn="ctr">
              <a:lnSpc>
                <a:spcPct val="90000"/>
              </a:lnSpc>
              <a:spcBef>
                <a:spcPts val="1067"/>
              </a:spcBef>
              <a:spcAft>
                <a:spcPts val="0"/>
              </a:spcAft>
              <a:buClr>
                <a:srgbClr val="0771BA"/>
              </a:buClr>
              <a:buSzPts val="3300"/>
              <a:buFont typeface="Arial"/>
              <a:buNone/>
              <a:defRPr b="1" i="0" sz="4400" u="none" cap="none" strike="noStrike">
                <a:solidFill>
                  <a:srgbClr val="0771BA"/>
                </a:solidFill>
                <a:latin typeface="Calibri"/>
                <a:ea typeface="Calibri"/>
                <a:cs typeface="Calibri"/>
                <a:sym typeface="Calibri"/>
              </a:defRPr>
            </a:lvl1pPr>
            <a:lvl2pPr indent="-342900" lvl="1" marL="914400" marR="0" rtl="0" algn="l">
              <a:lnSpc>
                <a:spcPct val="90000"/>
              </a:lnSpc>
              <a:spcBef>
                <a:spcPts val="533"/>
              </a:spcBef>
              <a:spcAft>
                <a:spcPts val="0"/>
              </a:spcAft>
              <a:buClr>
                <a:schemeClr val="dk1"/>
              </a:buClr>
              <a:buSzPts val="1800"/>
              <a:buFont typeface="Arial"/>
              <a:buChar char="•"/>
              <a:defRPr b="0" i="0" sz="2400" u="none" cap="none" strike="noStrike">
                <a:solidFill>
                  <a:schemeClr val="dk1"/>
                </a:solidFill>
                <a:latin typeface="Calibri"/>
                <a:ea typeface="Calibri"/>
                <a:cs typeface="Calibri"/>
                <a:sym typeface="Calibri"/>
              </a:defRPr>
            </a:lvl2pPr>
            <a:lvl3pPr indent="-323850" lvl="2" marL="1371600" marR="0" rtl="0" algn="l">
              <a:lnSpc>
                <a:spcPct val="90000"/>
              </a:lnSpc>
              <a:spcBef>
                <a:spcPts val="533"/>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3pPr>
            <a:lvl4pPr indent="-317500" lvl="3" marL="18288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4pPr>
            <a:lvl5pPr indent="-317500" lvl="4" marL="22860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5pPr>
            <a:lvl6pPr indent="-317500" lvl="5" marL="27432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6pPr>
            <a:lvl7pPr indent="-317500" lvl="6" marL="32004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7pPr>
            <a:lvl8pPr indent="-317500" lvl="7" marL="36576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8pPr>
            <a:lvl9pPr indent="-317500" lvl="8" marL="41148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9pPr>
          </a:lstStyle>
          <a:p/>
        </p:txBody>
      </p:sp>
      <p:sp>
        <p:nvSpPr>
          <p:cNvPr id="97" name="Google Shape;97;p11"/>
          <p:cNvSpPr txBox="1"/>
          <p:nvPr>
            <p:ph idx="2" type="body"/>
          </p:nvPr>
        </p:nvSpPr>
        <p:spPr>
          <a:xfrm>
            <a:off x="0" y="1657351"/>
            <a:ext cx="12192000" cy="3524000"/>
          </a:xfrm>
          <a:prstGeom prst="rect">
            <a:avLst/>
          </a:prstGeom>
          <a:noFill/>
          <a:ln>
            <a:noFill/>
          </a:ln>
        </p:spPr>
        <p:txBody>
          <a:bodyPr anchorCtr="0" anchor="t" bIns="34275" lIns="342900" spcFirstLastPara="1" rIns="68575" wrap="square" tIns="34275">
            <a:noAutofit/>
          </a:bodyPr>
          <a:lstStyle>
            <a:lvl1pPr indent="-400050" lvl="0" marL="457200" marR="0" rtl="0" algn="l">
              <a:lnSpc>
                <a:spcPct val="100000"/>
              </a:lnSpc>
              <a:spcBef>
                <a:spcPts val="1067"/>
              </a:spcBef>
              <a:spcAft>
                <a:spcPts val="0"/>
              </a:spcAft>
              <a:buClr>
                <a:srgbClr val="0771BA"/>
              </a:buClr>
              <a:buSzPts val="2700"/>
              <a:buFont typeface="Arial"/>
              <a:buChar char="•"/>
              <a:defRPr b="0" i="0" sz="3600" u="none" cap="none" strike="noStrike">
                <a:solidFill>
                  <a:srgbClr val="0771BA"/>
                </a:solidFill>
                <a:latin typeface="Calibri"/>
                <a:ea typeface="Calibri"/>
                <a:cs typeface="Calibri"/>
                <a:sym typeface="Calibri"/>
              </a:defRPr>
            </a:lvl1pPr>
            <a:lvl2pPr indent="-381000" lvl="1" marL="914400" marR="0" rtl="0" algn="l">
              <a:lnSpc>
                <a:spcPct val="100000"/>
              </a:lnSpc>
              <a:spcBef>
                <a:spcPts val="533"/>
              </a:spcBef>
              <a:spcAft>
                <a:spcPts val="0"/>
              </a:spcAft>
              <a:buClr>
                <a:srgbClr val="0771BA"/>
              </a:buClr>
              <a:buSzPts val="2400"/>
              <a:buFont typeface="Arial"/>
              <a:buChar char="•"/>
              <a:defRPr b="0" i="0" sz="3200" u="none" cap="none" strike="noStrike">
                <a:solidFill>
                  <a:srgbClr val="0771BA"/>
                </a:solidFill>
                <a:latin typeface="Calibri"/>
                <a:ea typeface="Calibri"/>
                <a:cs typeface="Calibri"/>
                <a:sym typeface="Calibri"/>
              </a:defRPr>
            </a:lvl2pPr>
            <a:lvl3pPr indent="-361950" lvl="2" marL="1371600" marR="0" rtl="0" algn="l">
              <a:lnSpc>
                <a:spcPct val="100000"/>
              </a:lnSpc>
              <a:spcBef>
                <a:spcPts val="533"/>
              </a:spcBef>
              <a:spcAft>
                <a:spcPts val="0"/>
              </a:spcAft>
              <a:buClr>
                <a:srgbClr val="0771BA"/>
              </a:buClr>
              <a:buSzPts val="2100"/>
              <a:buFont typeface="Arial"/>
              <a:buChar char="•"/>
              <a:defRPr b="0" i="0" sz="2800" u="none" cap="none" strike="noStrike">
                <a:solidFill>
                  <a:srgbClr val="0771BA"/>
                </a:solidFill>
                <a:latin typeface="Calibri"/>
                <a:ea typeface="Calibri"/>
                <a:cs typeface="Calibri"/>
                <a:sym typeface="Calibri"/>
              </a:defRPr>
            </a:lvl3pPr>
            <a:lvl4pPr indent="-342900" lvl="3" marL="1828800" marR="0" rtl="0" algn="l">
              <a:lnSpc>
                <a:spcPct val="100000"/>
              </a:lnSpc>
              <a:spcBef>
                <a:spcPts val="533"/>
              </a:spcBef>
              <a:spcAft>
                <a:spcPts val="0"/>
              </a:spcAft>
              <a:buClr>
                <a:srgbClr val="0771BA"/>
              </a:buClr>
              <a:buSzPts val="1800"/>
              <a:buFont typeface="Arial"/>
              <a:buChar char="•"/>
              <a:defRPr b="0" i="0" sz="2400" u="none" cap="none" strike="noStrike">
                <a:solidFill>
                  <a:srgbClr val="0771BA"/>
                </a:solidFill>
                <a:latin typeface="Calibri"/>
                <a:ea typeface="Calibri"/>
                <a:cs typeface="Calibri"/>
                <a:sym typeface="Calibri"/>
              </a:defRPr>
            </a:lvl4pPr>
            <a:lvl5pPr indent="-342900" lvl="4" marL="2286000" marR="0" rtl="0" algn="l">
              <a:lnSpc>
                <a:spcPct val="100000"/>
              </a:lnSpc>
              <a:spcBef>
                <a:spcPts val="533"/>
              </a:spcBef>
              <a:spcAft>
                <a:spcPts val="0"/>
              </a:spcAft>
              <a:buClr>
                <a:srgbClr val="0771BA"/>
              </a:buClr>
              <a:buSzPts val="1800"/>
              <a:buFont typeface="Arial"/>
              <a:buChar char="•"/>
              <a:defRPr b="0" i="0" sz="2400" u="none" cap="none" strike="noStrike">
                <a:solidFill>
                  <a:srgbClr val="0771BA"/>
                </a:solidFill>
                <a:latin typeface="Calibri"/>
                <a:ea typeface="Calibri"/>
                <a:cs typeface="Calibri"/>
                <a:sym typeface="Calibri"/>
              </a:defRPr>
            </a:lvl5pPr>
            <a:lvl6pPr indent="-317500" lvl="5" marL="27432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6pPr>
            <a:lvl7pPr indent="-317500" lvl="6" marL="32004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7pPr>
            <a:lvl8pPr indent="-317500" lvl="7" marL="36576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8pPr>
            <a:lvl9pPr indent="-317500" lvl="8" marL="41148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185" name="Shape 1185"/>
        <p:cNvGrpSpPr/>
        <p:nvPr/>
      </p:nvGrpSpPr>
      <p:grpSpPr>
        <a:xfrm>
          <a:off x="0" y="0"/>
          <a:ext cx="0" cy="0"/>
          <a:chOff x="0" y="0"/>
          <a:chExt cx="0" cy="0"/>
        </a:xfrm>
      </p:grpSpPr>
      <p:sp>
        <p:nvSpPr>
          <p:cNvPr id="1186" name="Google Shape;1186;p88"/>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187" name="Google Shape;1187;p88"/>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88" name="Google Shape;1188;p88"/>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189" name="Google Shape;1189;p88"/>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190" name="Google Shape;1190;p88"/>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1191" name="Google Shape;1191;p88"/>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1192" name="Google Shape;1192;p88"/>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1193" name="Google Shape;1193;p88"/>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1194" name="Shape 1194"/>
        <p:cNvGrpSpPr/>
        <p:nvPr/>
      </p:nvGrpSpPr>
      <p:grpSpPr>
        <a:xfrm>
          <a:off x="0" y="0"/>
          <a:ext cx="0" cy="0"/>
          <a:chOff x="0" y="0"/>
          <a:chExt cx="0" cy="0"/>
        </a:xfrm>
      </p:grpSpPr>
      <p:sp>
        <p:nvSpPr>
          <p:cNvPr id="1195" name="Google Shape;1195;p89"/>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196" name="Google Shape;1196;p89"/>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197" name="Google Shape;1197;p89"/>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198" name="Google Shape;1198;p89"/>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id="1199" name="Google Shape;1199;p89"/>
          <p:cNvPicPr preferRelativeResize="0"/>
          <p:nvPr/>
        </p:nvPicPr>
        <p:blipFill rotWithShape="1">
          <a:blip r:embed="rId3">
            <a:alphaModFix/>
          </a:blip>
          <a:srcRect b="0" l="0" r="0" t="0"/>
          <a:stretch/>
        </p:blipFill>
        <p:spPr>
          <a:xfrm>
            <a:off x="6134673" y="6324412"/>
            <a:ext cx="529889" cy="497951"/>
          </a:xfrm>
          <a:prstGeom prst="rect">
            <a:avLst/>
          </a:prstGeom>
          <a:noFill/>
          <a:ln>
            <a:noFill/>
          </a:ln>
        </p:spPr>
      </p:pic>
      <p:cxnSp>
        <p:nvCxnSpPr>
          <p:cNvPr id="1200" name="Google Shape;1200;p89"/>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1201" name="Google Shape;1201;p89"/>
          <p:cNvPicPr preferRelativeResize="0"/>
          <p:nvPr/>
        </p:nvPicPr>
        <p:blipFill rotWithShape="1">
          <a:blip r:embed="rId4">
            <a:alphaModFix/>
          </a:blip>
          <a:srcRect b="0" l="0" r="0" t="0"/>
          <a:stretch/>
        </p:blipFill>
        <p:spPr>
          <a:xfrm>
            <a:off x="3847875" y="6251086"/>
            <a:ext cx="309931" cy="493980"/>
          </a:xfrm>
          <a:prstGeom prst="rect">
            <a:avLst/>
          </a:prstGeom>
          <a:noFill/>
          <a:ln>
            <a:noFill/>
          </a:ln>
        </p:spPr>
      </p:pic>
      <p:pic>
        <p:nvPicPr>
          <p:cNvPr id="1202" name="Google Shape;1202;p89"/>
          <p:cNvPicPr preferRelativeResize="0"/>
          <p:nvPr/>
        </p:nvPicPr>
        <p:blipFill rotWithShape="1">
          <a:blip r:embed="rId5">
            <a:alphaModFix/>
          </a:blip>
          <a:srcRect b="0" l="0" r="0" t="0"/>
          <a:stretch/>
        </p:blipFill>
        <p:spPr>
          <a:xfrm>
            <a:off x="8709189" y="6196177"/>
            <a:ext cx="714098" cy="615553"/>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1203" name="Shape 1203"/>
        <p:cNvGrpSpPr/>
        <p:nvPr/>
      </p:nvGrpSpPr>
      <p:grpSpPr>
        <a:xfrm>
          <a:off x="0" y="0"/>
          <a:ext cx="0" cy="0"/>
          <a:chOff x="0" y="0"/>
          <a:chExt cx="0" cy="0"/>
        </a:xfrm>
      </p:grpSpPr>
      <p:sp>
        <p:nvSpPr>
          <p:cNvPr id="1204" name="Google Shape;1204;p90"/>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205" name="Google Shape;1205;p90"/>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06" name="Google Shape;1206;p90"/>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207" name="Google Shape;1207;p90"/>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1208" name="Google Shape;1208;p90"/>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1209" name="Google Shape;1209;p90"/>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1210" name="Google Shape;1210;p90"/>
          <p:cNvPicPr preferRelativeResize="0"/>
          <p:nvPr/>
        </p:nvPicPr>
        <p:blipFill rotWithShape="1">
          <a:blip r:embed="rId4">
            <a:alphaModFix/>
          </a:blip>
          <a:srcRect b="0" l="0" r="0" t="0"/>
          <a:stretch/>
        </p:blipFill>
        <p:spPr>
          <a:xfrm>
            <a:off x="3847875" y="6251086"/>
            <a:ext cx="309931" cy="493980"/>
          </a:xfrm>
          <a:prstGeom prst="rect">
            <a:avLst/>
          </a:prstGeom>
          <a:noFill/>
          <a:ln>
            <a:noFill/>
          </a:ln>
        </p:spPr>
      </p:pic>
      <p:pic>
        <p:nvPicPr>
          <p:cNvPr id="1211" name="Google Shape;1211;p90"/>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1212" name="Google Shape;1212;p90"/>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13" name="Google Shape;1213;p90"/>
          <p:cNvSpPr/>
          <p:nvPr>
            <p:ph idx="2" type="pic"/>
          </p:nvPr>
        </p:nvSpPr>
        <p:spPr>
          <a:xfrm>
            <a:off x="457146" y="524736"/>
            <a:ext cx="2514600" cy="2935200"/>
          </a:xfrm>
          <a:prstGeom prst="rect">
            <a:avLst/>
          </a:prstGeom>
          <a:noFill/>
          <a:ln>
            <a:noFill/>
          </a:ln>
        </p:spPr>
      </p:sp>
      <p:sp>
        <p:nvSpPr>
          <p:cNvPr id="1214" name="Google Shape;1214;p90"/>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1"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2 Content boxes">
  <p:cSld name="4_2 Content boxes">
    <p:spTree>
      <p:nvGrpSpPr>
        <p:cNvPr id="1220" name="Shape 1220"/>
        <p:cNvGrpSpPr/>
        <p:nvPr/>
      </p:nvGrpSpPr>
      <p:grpSpPr>
        <a:xfrm>
          <a:off x="0" y="0"/>
          <a:ext cx="0" cy="0"/>
          <a:chOff x="0" y="0"/>
          <a:chExt cx="0" cy="0"/>
        </a:xfrm>
      </p:grpSpPr>
      <p:pic>
        <p:nvPicPr>
          <p:cNvPr id="1221" name="Google Shape;1221;p92"/>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222" name="Google Shape;1222;p92"/>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23" name="Google Shape;1223;p92"/>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24" name="Google Shape;1224;p92"/>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225" name="Google Shape;1225;p92"/>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1226" name="Google Shape;1226;p92"/>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27" name="Google Shape;1227;p92"/>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28" name="Google Shape;1228;p92"/>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229" name="Google Shape;1229;p92"/>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230" name="Google Shape;1230;p92"/>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31" name="Google Shape;1231;p92"/>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32" name="Google Shape;1232;p92"/>
          <p:cNvSpPr txBox="1"/>
          <p:nvPr>
            <p:ph idx="2" type="body"/>
          </p:nvPr>
        </p:nvSpPr>
        <p:spPr>
          <a:xfrm>
            <a:off x="6250420" y="1692275"/>
            <a:ext cx="4756500" cy="41007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1_Welcome 4 Points, Pic">
    <p:spTree>
      <p:nvGrpSpPr>
        <p:cNvPr id="1233" name="Shape 1233"/>
        <p:cNvGrpSpPr/>
        <p:nvPr/>
      </p:nvGrpSpPr>
      <p:grpSpPr>
        <a:xfrm>
          <a:off x="0" y="0"/>
          <a:ext cx="0" cy="0"/>
          <a:chOff x="0" y="0"/>
          <a:chExt cx="0" cy="0"/>
        </a:xfrm>
      </p:grpSpPr>
      <p:sp>
        <p:nvSpPr>
          <p:cNvPr id="1234" name="Google Shape;1234;p93"/>
          <p:cNvSpPr/>
          <p:nvPr>
            <p:ph idx="2" type="pic"/>
          </p:nvPr>
        </p:nvSpPr>
        <p:spPr>
          <a:xfrm>
            <a:off x="5305232" y="1853299"/>
            <a:ext cx="6578700" cy="3764100"/>
          </a:xfrm>
          <a:prstGeom prst="rect">
            <a:avLst/>
          </a:prstGeom>
          <a:noFill/>
          <a:ln cap="flat" cmpd="sng" w="19050">
            <a:solidFill>
              <a:srgbClr val="666666"/>
            </a:solidFill>
            <a:prstDash val="solid"/>
            <a:round/>
            <a:headEnd len="sm" w="sm" type="none"/>
            <a:tailEnd len="sm" w="sm" type="none"/>
          </a:ln>
        </p:spPr>
      </p:sp>
      <p:sp>
        <p:nvSpPr>
          <p:cNvPr id="1235" name="Google Shape;1235;p93"/>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36" name="Google Shape;1236;p93"/>
          <p:cNvSpPr txBox="1"/>
          <p:nvPr>
            <p:ph idx="3" type="body"/>
          </p:nvPr>
        </p:nvSpPr>
        <p:spPr>
          <a:xfrm>
            <a:off x="1660585" y="2653440"/>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37" name="Google Shape;1237;p93"/>
          <p:cNvSpPr txBox="1"/>
          <p:nvPr>
            <p:ph idx="4"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38" name="Google Shape;1238;p93"/>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39" name="Google Shape;1239;p93"/>
          <p:cNvSpPr txBox="1"/>
          <p:nvPr>
            <p:ph idx="5"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240" name="Google Shape;1240;p93"/>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241" name="Google Shape;1241;p93"/>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42" name="Google Shape;1242;p93"/>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43" name="Google Shape;1243;p93"/>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44" name="Google Shape;1244;p93"/>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45" name="Google Shape;1245;p93"/>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46" name="Google Shape;1246;p93"/>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247" name="Google Shape;1247;p93"/>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248" name="Google Shape;1248;p93"/>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249" name="Google Shape;1249;p93"/>
          <p:cNvSpPr txBox="1"/>
          <p:nvPr>
            <p:ph idx="6" type="body"/>
          </p:nvPr>
        </p:nvSpPr>
        <p:spPr>
          <a:xfrm>
            <a:off x="691245" y="1502511"/>
            <a:ext cx="576000" cy="91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50" name="Google Shape;1250;p93"/>
          <p:cNvSpPr txBox="1"/>
          <p:nvPr>
            <p:ph idx="7" type="body"/>
          </p:nvPr>
        </p:nvSpPr>
        <p:spPr>
          <a:xfrm>
            <a:off x="693292" y="2822770"/>
            <a:ext cx="759000" cy="7131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51" name="Google Shape;1251;p93"/>
          <p:cNvSpPr txBox="1"/>
          <p:nvPr>
            <p:ph idx="8" type="body"/>
          </p:nvPr>
        </p:nvSpPr>
        <p:spPr>
          <a:xfrm>
            <a:off x="691246" y="3939833"/>
            <a:ext cx="795600" cy="7131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52" name="Google Shape;1252;p93"/>
          <p:cNvSpPr txBox="1"/>
          <p:nvPr>
            <p:ph idx="9" type="body"/>
          </p:nvPr>
        </p:nvSpPr>
        <p:spPr>
          <a:xfrm>
            <a:off x="691245" y="5162747"/>
            <a:ext cx="658500" cy="7638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1_Title and Content_1">
    <p:spTree>
      <p:nvGrpSpPr>
        <p:cNvPr id="1253" name="Shape 1253"/>
        <p:cNvGrpSpPr/>
        <p:nvPr/>
      </p:nvGrpSpPr>
      <p:grpSpPr>
        <a:xfrm>
          <a:off x="0" y="0"/>
          <a:ext cx="0" cy="0"/>
          <a:chOff x="0" y="0"/>
          <a:chExt cx="0" cy="0"/>
        </a:xfrm>
      </p:grpSpPr>
      <p:sp>
        <p:nvSpPr>
          <p:cNvPr id="1254" name="Google Shape;1254;p94"/>
          <p:cNvSpPr txBox="1"/>
          <p:nvPr>
            <p:ph idx="1" type="body"/>
          </p:nvPr>
        </p:nvSpPr>
        <p:spPr>
          <a:xfrm>
            <a:off x="994808" y="1334491"/>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55" name="Google Shape;1255;p94"/>
          <p:cNvSpPr txBox="1"/>
          <p:nvPr>
            <p:ph idx="2" type="body"/>
          </p:nvPr>
        </p:nvSpPr>
        <p:spPr>
          <a:xfrm>
            <a:off x="9143260"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56" name="Google Shape;1256;p94"/>
          <p:cNvSpPr txBox="1"/>
          <p:nvPr>
            <p:ph idx="3" type="body"/>
          </p:nvPr>
        </p:nvSpPr>
        <p:spPr>
          <a:xfrm>
            <a:off x="4458284" y="2860693"/>
            <a:ext cx="2514600" cy="1828800"/>
          </a:xfrm>
          <a:prstGeom prst="rect">
            <a:avLst/>
          </a:prstGeom>
          <a:solidFill>
            <a:schemeClr val="lt1"/>
          </a:solid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57" name="Google Shape;1257;p94"/>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258" name="Google Shape;1258;p94"/>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259" name="Google Shape;1259;p94"/>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60" name="Google Shape;1260;p94"/>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61" name="Google Shape;1261;p94"/>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62" name="Google Shape;1262;p94"/>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63" name="Google Shape;1263;p94"/>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64" name="Google Shape;1264;p94"/>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265" name="Google Shape;1265;p94"/>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266" name="Google Shape;1266;p94"/>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267" name="Google Shape;1267;p94"/>
          <p:cNvSpPr txBox="1"/>
          <p:nvPr>
            <p:ph idx="4" type="body"/>
          </p:nvPr>
        </p:nvSpPr>
        <p:spPr>
          <a:xfrm>
            <a:off x="994808" y="4100916"/>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68" name="Google Shape;1268;p94"/>
          <p:cNvSpPr txBox="1"/>
          <p:nvPr>
            <p:ph idx="5" type="body"/>
          </p:nvPr>
        </p:nvSpPr>
        <p:spPr>
          <a:xfrm>
            <a:off x="9143260" y="14080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269" name="Google Shape;1269;p94"/>
          <p:cNvPicPr preferRelativeResize="0"/>
          <p:nvPr/>
        </p:nvPicPr>
        <p:blipFill rotWithShape="1">
          <a:blip r:embed="rId6">
            <a:alphaModFix/>
          </a:blip>
          <a:srcRect b="0" l="0" r="0" t="0"/>
          <a:stretch/>
        </p:blipFill>
        <p:spPr>
          <a:xfrm>
            <a:off x="3265450" y="1494950"/>
            <a:ext cx="5661102" cy="4743376"/>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Pic">
  <p:cSld name="1_Title, Pic">
    <p:spTree>
      <p:nvGrpSpPr>
        <p:cNvPr id="1270" name="Shape 1270"/>
        <p:cNvGrpSpPr/>
        <p:nvPr/>
      </p:nvGrpSpPr>
      <p:grpSpPr>
        <a:xfrm>
          <a:off x="0" y="0"/>
          <a:ext cx="0" cy="0"/>
          <a:chOff x="0" y="0"/>
          <a:chExt cx="0" cy="0"/>
        </a:xfrm>
      </p:grpSpPr>
      <p:sp>
        <p:nvSpPr>
          <p:cNvPr id="1271" name="Google Shape;1271;p9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272" name="Google Shape;1272;p95"/>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273" name="Google Shape;1273;p95"/>
          <p:cNvCxnSpPr/>
          <p:nvPr/>
        </p:nvCxnSpPr>
        <p:spPr>
          <a:xfrm>
            <a:off x="-46438"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74" name="Google Shape;1274;p95"/>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75" name="Google Shape;1275;p95"/>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76" name="Google Shape;1276;p95"/>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77" name="Google Shape;1277;p95"/>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78" name="Google Shape;1278;p95"/>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279" name="Google Shape;1279;p95"/>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280" name="Google Shape;1280;p95"/>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281" name="Google Shape;1281;p95"/>
          <p:cNvSpPr txBox="1"/>
          <p:nvPr>
            <p:ph idx="1" type="body"/>
          </p:nvPr>
        </p:nvSpPr>
        <p:spPr>
          <a:xfrm>
            <a:off x="6303981" y="1659612"/>
            <a:ext cx="5353500" cy="11937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1"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82" name="Google Shape;1282;p95"/>
          <p:cNvSpPr txBox="1"/>
          <p:nvPr>
            <p:ph idx="2" type="body"/>
          </p:nvPr>
        </p:nvSpPr>
        <p:spPr>
          <a:xfrm>
            <a:off x="6303981" y="4001457"/>
            <a:ext cx="5353500" cy="15543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A picture containing person, indoor&#10;&#10;Description automatically generated" id="1283" name="Google Shape;1283;p95"/>
          <p:cNvPicPr preferRelativeResize="0"/>
          <p:nvPr/>
        </p:nvPicPr>
        <p:blipFill rotWithShape="1">
          <a:blip r:embed="rId6">
            <a:alphaModFix/>
          </a:blip>
          <a:srcRect b="0" l="0" r="0" t="0"/>
          <a:stretch/>
        </p:blipFill>
        <p:spPr>
          <a:xfrm>
            <a:off x="671712" y="1659612"/>
            <a:ext cx="4253838" cy="4198987"/>
          </a:xfrm>
          <a:prstGeom prst="rect">
            <a:avLst/>
          </a:prstGeom>
          <a:noFill/>
          <a:ln cap="flat" cmpd="sng" w="9525">
            <a:solidFill>
              <a:srgbClr val="666666"/>
            </a:solidFill>
            <a:prstDash val="solid"/>
            <a:round/>
            <a:headEnd len="sm" w="sm" type="none"/>
            <a:tailEnd len="sm" w="sm" type="none"/>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_2 Content boxes">
  <p:cSld name="2 Reading tip_2 Content boxes">
    <p:spTree>
      <p:nvGrpSpPr>
        <p:cNvPr id="1284" name="Shape 1284"/>
        <p:cNvGrpSpPr/>
        <p:nvPr/>
      </p:nvGrpSpPr>
      <p:grpSpPr>
        <a:xfrm>
          <a:off x="0" y="0"/>
          <a:ext cx="0" cy="0"/>
          <a:chOff x="0" y="0"/>
          <a:chExt cx="0" cy="0"/>
        </a:xfrm>
      </p:grpSpPr>
      <p:sp>
        <p:nvSpPr>
          <p:cNvPr id="1285" name="Google Shape;1285;p96"/>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86" name="Google Shape;1286;p96"/>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87" name="Google Shape;1287;p96"/>
          <p:cNvSpPr txBox="1"/>
          <p:nvPr>
            <p:ph idx="2" type="body"/>
          </p:nvPr>
        </p:nvSpPr>
        <p:spPr>
          <a:xfrm>
            <a:off x="6250420" y="1692275"/>
            <a:ext cx="4756500" cy="4100700"/>
          </a:xfrm>
          <a:prstGeom prst="rect">
            <a:avLst/>
          </a:prstGeom>
          <a:noFill/>
          <a:ln>
            <a:noFill/>
          </a:ln>
        </p:spPr>
        <p:txBody>
          <a:bodyPr anchorCtr="0" anchor="ctr"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288" name="Google Shape;1288;p96"/>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289" name="Google Shape;1289;p96"/>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90" name="Google Shape;1290;p96"/>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91" name="Google Shape;1291;p96"/>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92" name="Google Shape;1292;p96"/>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93" name="Google Shape;1293;p96"/>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94" name="Google Shape;1294;p96"/>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295" name="Google Shape;1295;p96"/>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1296" name="Google Shape;1296;p96"/>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p:spTree>
      <p:nvGrpSpPr>
        <p:cNvPr id="1297" name="Shape 1297"/>
        <p:cNvGrpSpPr/>
        <p:nvPr/>
      </p:nvGrpSpPr>
      <p:grpSpPr>
        <a:xfrm>
          <a:off x="0" y="0"/>
          <a:ext cx="0" cy="0"/>
          <a:chOff x="0" y="0"/>
          <a:chExt cx="0" cy="0"/>
        </a:xfrm>
      </p:grpSpPr>
      <p:pic>
        <p:nvPicPr>
          <p:cNvPr id="1298" name="Google Shape;1298;p97"/>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299" name="Google Shape;1299;p97"/>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00" name="Google Shape;1300;p97"/>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01" name="Google Shape;1301;p97"/>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302" name="Google Shape;1302;p97"/>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303" name="Google Shape;1303;p97"/>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304" name="Google Shape;1304;p97"/>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05" name="Google Shape;1305;p97"/>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306" name="Google Shape;1306;p97"/>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307" name="Google Shape;1307;p97"/>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08" name="Google Shape;1308;p97"/>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09" name="Google Shape;1309;p97"/>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10" name="Google Shape;1310;p97"/>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11" name="Google Shape;1311;p97"/>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12" name="Google Shape;1312;p97"/>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13" name="Google Shape;1313;p97"/>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14" name="Google Shape;1314;p97"/>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15" name="Google Shape;1315;p97"/>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16" name="Google Shape;1316;p97"/>
          <p:cNvSpPr/>
          <p:nvPr>
            <p:ph idx="9" type="pic"/>
          </p:nvPr>
        </p:nvSpPr>
        <p:spPr>
          <a:xfrm>
            <a:off x="7967502" y="1420398"/>
            <a:ext cx="3962100" cy="3122700"/>
          </a:xfrm>
          <a:prstGeom prst="rect">
            <a:avLst/>
          </a:prstGeom>
          <a:noFill/>
          <a:ln>
            <a:noFill/>
          </a:ln>
        </p:spPr>
      </p:sp>
      <p:sp>
        <p:nvSpPr>
          <p:cNvPr id="1317" name="Google Shape;1317;p97"/>
          <p:cNvSpPr txBox="1"/>
          <p:nvPr>
            <p:ph idx="13" type="body"/>
          </p:nvPr>
        </p:nvSpPr>
        <p:spPr>
          <a:xfrm>
            <a:off x="6381858" y="5027422"/>
            <a:ext cx="5547900" cy="1053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6FB6"/>
              </a:buClr>
              <a:buSzPts val="3400"/>
              <a:buFont typeface="Arial"/>
              <a:buNone/>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318" name="Google Shape;1318;p97"/>
          <p:cNvPicPr preferRelativeResize="0"/>
          <p:nvPr/>
        </p:nvPicPr>
        <p:blipFill rotWithShape="1">
          <a:blip r:embed="rId6">
            <a:alphaModFix/>
          </a:blip>
          <a:srcRect b="0" l="0" r="0" t="0"/>
          <a:stretch/>
        </p:blipFill>
        <p:spPr>
          <a:xfrm>
            <a:off x="5314535" y="4975017"/>
            <a:ext cx="982993" cy="1105644"/>
          </a:xfrm>
          <a:prstGeom prst="rect">
            <a:avLst/>
          </a:prstGeom>
          <a:noFill/>
          <a:ln>
            <a:noFill/>
          </a:ln>
        </p:spPr>
      </p:pic>
      <p:sp>
        <p:nvSpPr>
          <p:cNvPr id="1319" name="Google Shape;1319;p97"/>
          <p:cNvSpPr txBox="1"/>
          <p:nvPr>
            <p:ph idx="14" type="body"/>
          </p:nvPr>
        </p:nvSpPr>
        <p:spPr>
          <a:xfrm>
            <a:off x="5534775" y="1420400"/>
            <a:ext cx="2335500" cy="1947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6FB6"/>
              </a:buClr>
              <a:buSzPts val="3400"/>
              <a:buFont typeface="Arial"/>
              <a:buNone/>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p:spTree>
      <p:nvGrpSpPr>
        <p:cNvPr id="1320" name="Shape 1320"/>
        <p:cNvGrpSpPr/>
        <p:nvPr/>
      </p:nvGrpSpPr>
      <p:grpSpPr>
        <a:xfrm>
          <a:off x="0" y="0"/>
          <a:ext cx="0" cy="0"/>
          <a:chOff x="0" y="0"/>
          <a:chExt cx="0" cy="0"/>
        </a:xfrm>
      </p:grpSpPr>
      <p:sp>
        <p:nvSpPr>
          <p:cNvPr id="1321" name="Google Shape;1321;p98"/>
          <p:cNvSpPr txBox="1"/>
          <p:nvPr>
            <p:ph idx="1" type="body"/>
          </p:nvPr>
        </p:nvSpPr>
        <p:spPr>
          <a:xfrm>
            <a:off x="459596" y="3948916"/>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22" name="Google Shape;1322;p98"/>
          <p:cNvSpPr txBox="1"/>
          <p:nvPr>
            <p:ph idx="2" type="body"/>
          </p:nvPr>
        </p:nvSpPr>
        <p:spPr>
          <a:xfrm>
            <a:off x="6201972"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23" name="Google Shape;1323;p98"/>
          <p:cNvSpPr txBox="1"/>
          <p:nvPr>
            <p:ph idx="3" type="body"/>
          </p:nvPr>
        </p:nvSpPr>
        <p:spPr>
          <a:xfrm>
            <a:off x="9073160"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24" name="Google Shape;1324;p98"/>
          <p:cNvSpPr txBox="1"/>
          <p:nvPr>
            <p:ph idx="4" type="body"/>
          </p:nvPr>
        </p:nvSpPr>
        <p:spPr>
          <a:xfrm>
            <a:off x="3330784" y="3950205"/>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25" name="Google Shape;1325;p98"/>
          <p:cNvSpPr txBox="1"/>
          <p:nvPr>
            <p:ph idx="5" type="body"/>
          </p:nvPr>
        </p:nvSpPr>
        <p:spPr>
          <a:xfrm>
            <a:off x="651620" y="1700202"/>
            <a:ext cx="2130600" cy="21306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26" name="Google Shape;1326;p98"/>
          <p:cNvSpPr txBox="1"/>
          <p:nvPr>
            <p:ph idx="6" type="body"/>
          </p:nvPr>
        </p:nvSpPr>
        <p:spPr>
          <a:xfrm>
            <a:off x="3479964" y="1854357"/>
            <a:ext cx="24873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27" name="Google Shape;1327;p98"/>
          <p:cNvSpPr txBox="1"/>
          <p:nvPr>
            <p:ph idx="7" type="body"/>
          </p:nvPr>
        </p:nvSpPr>
        <p:spPr>
          <a:xfrm>
            <a:off x="6416856" y="1861619"/>
            <a:ext cx="20847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28" name="Google Shape;1328;p98"/>
          <p:cNvSpPr txBox="1"/>
          <p:nvPr>
            <p:ph idx="8" type="body"/>
          </p:nvPr>
        </p:nvSpPr>
        <p:spPr>
          <a:xfrm>
            <a:off x="9355776" y="1852559"/>
            <a:ext cx="20847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29" name="Google Shape;1329;p98"/>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330" name="Google Shape;1330;p98"/>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331" name="Google Shape;1331;p98"/>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32" name="Google Shape;1332;p98"/>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33" name="Google Shape;1333;p98"/>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34" name="Google Shape;1334;p98"/>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35" name="Google Shape;1335;p98"/>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336" name="Google Shape;1336;p98"/>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337" name="Google Shape;1337;p98"/>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338" name="Google Shape;1338;p98"/>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1_Title and Content_1">
    <p:spTree>
      <p:nvGrpSpPr>
        <p:cNvPr id="98" name="Shape 98"/>
        <p:cNvGrpSpPr/>
        <p:nvPr/>
      </p:nvGrpSpPr>
      <p:grpSpPr>
        <a:xfrm>
          <a:off x="0" y="0"/>
          <a:ext cx="0" cy="0"/>
          <a:chOff x="0" y="0"/>
          <a:chExt cx="0" cy="0"/>
        </a:xfrm>
      </p:grpSpPr>
      <p:sp>
        <p:nvSpPr>
          <p:cNvPr id="99" name="Google Shape;99;p12"/>
          <p:cNvSpPr txBox="1"/>
          <p:nvPr>
            <p:ph idx="1" type="body"/>
          </p:nvPr>
        </p:nvSpPr>
        <p:spPr>
          <a:xfrm>
            <a:off x="994808" y="1334491"/>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0" name="Google Shape;100;p12"/>
          <p:cNvSpPr txBox="1"/>
          <p:nvPr>
            <p:ph idx="2" type="body"/>
          </p:nvPr>
        </p:nvSpPr>
        <p:spPr>
          <a:xfrm>
            <a:off x="9143260"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1" name="Google Shape;101;p12"/>
          <p:cNvSpPr txBox="1"/>
          <p:nvPr>
            <p:ph idx="3" type="body"/>
          </p:nvPr>
        </p:nvSpPr>
        <p:spPr>
          <a:xfrm>
            <a:off x="4458284" y="2860693"/>
            <a:ext cx="2514600" cy="1828800"/>
          </a:xfrm>
          <a:prstGeom prst="rect">
            <a:avLst/>
          </a:prstGeom>
          <a:solidFill>
            <a:schemeClr val="lt1"/>
          </a:solid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2" name="Google Shape;102;p12"/>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03" name="Google Shape;103;p12"/>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04" name="Google Shape;104;p12"/>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5" name="Google Shape;105;p12"/>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6" name="Google Shape;106;p12"/>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7" name="Google Shape;107;p12"/>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8" name="Google Shape;108;p12"/>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09" name="Google Shape;109;p12"/>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10" name="Google Shape;110;p12"/>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11" name="Google Shape;111;p12"/>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12" name="Google Shape;112;p12"/>
          <p:cNvSpPr txBox="1"/>
          <p:nvPr>
            <p:ph idx="4" type="body"/>
          </p:nvPr>
        </p:nvSpPr>
        <p:spPr>
          <a:xfrm>
            <a:off x="994808" y="4100916"/>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3" name="Google Shape;113;p12"/>
          <p:cNvSpPr txBox="1"/>
          <p:nvPr>
            <p:ph idx="5" type="body"/>
          </p:nvPr>
        </p:nvSpPr>
        <p:spPr>
          <a:xfrm>
            <a:off x="9143260" y="14080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14" name="Google Shape;114;p12"/>
          <p:cNvPicPr preferRelativeResize="0"/>
          <p:nvPr/>
        </p:nvPicPr>
        <p:blipFill rotWithShape="1">
          <a:blip r:embed="rId6">
            <a:alphaModFix/>
          </a:blip>
          <a:srcRect b="0" l="0" r="0" t="0"/>
          <a:stretch/>
        </p:blipFill>
        <p:spPr>
          <a:xfrm>
            <a:off x="3265450" y="1494950"/>
            <a:ext cx="5661102" cy="4743376"/>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1_Welcome 4 Points, Pic 2">
    <p:spTree>
      <p:nvGrpSpPr>
        <p:cNvPr id="1339" name="Shape 1339"/>
        <p:cNvGrpSpPr/>
        <p:nvPr/>
      </p:nvGrpSpPr>
      <p:grpSpPr>
        <a:xfrm>
          <a:off x="0" y="0"/>
          <a:ext cx="0" cy="0"/>
          <a:chOff x="0" y="0"/>
          <a:chExt cx="0" cy="0"/>
        </a:xfrm>
      </p:grpSpPr>
      <p:sp>
        <p:nvSpPr>
          <p:cNvPr id="1340" name="Google Shape;1340;p99"/>
          <p:cNvSpPr/>
          <p:nvPr>
            <p:ph idx="2" type="pic"/>
          </p:nvPr>
        </p:nvSpPr>
        <p:spPr>
          <a:xfrm>
            <a:off x="5292892" y="1502510"/>
            <a:ext cx="6578700" cy="4545300"/>
          </a:xfrm>
          <a:prstGeom prst="rect">
            <a:avLst/>
          </a:prstGeom>
          <a:noFill/>
          <a:ln cap="flat" cmpd="sng" w="19050">
            <a:solidFill>
              <a:srgbClr val="666666"/>
            </a:solidFill>
            <a:prstDash val="solid"/>
            <a:round/>
            <a:headEnd len="sm" w="sm" type="none"/>
            <a:tailEnd len="sm" w="sm" type="none"/>
          </a:ln>
        </p:spPr>
      </p:sp>
      <p:sp>
        <p:nvSpPr>
          <p:cNvPr id="1341" name="Google Shape;1341;p99"/>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42" name="Google Shape;1342;p99"/>
          <p:cNvSpPr txBox="1"/>
          <p:nvPr>
            <p:ph idx="3"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43" name="Google Shape;1343;p99"/>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44" name="Google Shape;1344;p99"/>
          <p:cNvSpPr txBox="1"/>
          <p:nvPr>
            <p:ph idx="4"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345" name="Google Shape;1345;p99"/>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346" name="Google Shape;1346;p99"/>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47" name="Google Shape;1347;p99"/>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48" name="Google Shape;1348;p99"/>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49" name="Google Shape;1349;p99"/>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50" name="Google Shape;1350;p99"/>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351" name="Google Shape;1351;p99"/>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352" name="Google Shape;1352;p99"/>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353" name="Google Shape;1353;p99"/>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1354" name="Google Shape;1354;p99"/>
          <p:cNvPicPr preferRelativeResize="0"/>
          <p:nvPr/>
        </p:nvPicPr>
        <p:blipFill rotWithShape="1">
          <a:blip r:embed="rId6">
            <a:alphaModFix/>
          </a:blip>
          <a:srcRect b="0" l="0" r="0" t="0"/>
          <a:stretch/>
        </p:blipFill>
        <p:spPr>
          <a:xfrm>
            <a:off x="544196" y="1666754"/>
            <a:ext cx="768146" cy="762970"/>
          </a:xfrm>
          <a:prstGeom prst="rect">
            <a:avLst/>
          </a:prstGeom>
          <a:noFill/>
          <a:ln>
            <a:noFill/>
          </a:ln>
        </p:spPr>
      </p:pic>
      <p:pic>
        <p:nvPicPr>
          <p:cNvPr id="1355" name="Google Shape;1355;p99"/>
          <p:cNvPicPr preferRelativeResize="0"/>
          <p:nvPr/>
        </p:nvPicPr>
        <p:blipFill rotWithShape="1">
          <a:blip r:embed="rId7">
            <a:alphaModFix/>
          </a:blip>
          <a:srcRect b="0" l="0" r="0" t="0"/>
          <a:stretch/>
        </p:blipFill>
        <p:spPr>
          <a:xfrm>
            <a:off x="511220" y="3130840"/>
            <a:ext cx="834098" cy="884000"/>
          </a:xfrm>
          <a:prstGeom prst="rect">
            <a:avLst/>
          </a:prstGeom>
          <a:noFill/>
          <a:ln>
            <a:noFill/>
          </a:ln>
        </p:spPr>
      </p:pic>
      <p:pic>
        <p:nvPicPr>
          <p:cNvPr id="1356" name="Google Shape;1356;p99"/>
          <p:cNvPicPr preferRelativeResize="0"/>
          <p:nvPr/>
        </p:nvPicPr>
        <p:blipFill rotWithShape="1">
          <a:blip r:embed="rId8">
            <a:alphaModFix/>
          </a:blip>
          <a:srcRect b="0" l="0" r="0" t="0"/>
          <a:stretch/>
        </p:blipFill>
        <p:spPr>
          <a:xfrm>
            <a:off x="511220" y="4872764"/>
            <a:ext cx="834098" cy="914400"/>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Welcome (Virtual) 4 Points, Pic">
    <p:spTree>
      <p:nvGrpSpPr>
        <p:cNvPr id="1357" name="Shape 1357"/>
        <p:cNvGrpSpPr/>
        <p:nvPr/>
      </p:nvGrpSpPr>
      <p:grpSpPr>
        <a:xfrm>
          <a:off x="0" y="0"/>
          <a:ext cx="0" cy="0"/>
          <a:chOff x="0" y="0"/>
          <a:chExt cx="0" cy="0"/>
        </a:xfrm>
      </p:grpSpPr>
      <p:sp>
        <p:nvSpPr>
          <p:cNvPr id="1358" name="Google Shape;1358;p100"/>
          <p:cNvSpPr/>
          <p:nvPr>
            <p:ph idx="2" type="pic"/>
          </p:nvPr>
        </p:nvSpPr>
        <p:spPr>
          <a:xfrm>
            <a:off x="5292892" y="1502510"/>
            <a:ext cx="6578700" cy="4545300"/>
          </a:xfrm>
          <a:prstGeom prst="rect">
            <a:avLst/>
          </a:prstGeom>
          <a:noFill/>
          <a:ln cap="flat" cmpd="sng" w="19050">
            <a:solidFill>
              <a:srgbClr val="666666"/>
            </a:solidFill>
            <a:prstDash val="solid"/>
            <a:round/>
            <a:headEnd len="sm" w="sm" type="none"/>
            <a:tailEnd len="sm" w="sm" type="none"/>
          </a:ln>
        </p:spPr>
      </p:sp>
      <p:sp>
        <p:nvSpPr>
          <p:cNvPr id="1359" name="Google Shape;1359;p100"/>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60" name="Google Shape;1360;p100"/>
          <p:cNvSpPr txBox="1"/>
          <p:nvPr>
            <p:ph idx="3"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61" name="Google Shape;1361;p100"/>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62" name="Google Shape;1362;p100"/>
          <p:cNvSpPr txBox="1"/>
          <p:nvPr>
            <p:ph idx="4"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363" name="Google Shape;1363;p100"/>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364" name="Google Shape;1364;p100"/>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65" name="Google Shape;1365;p100"/>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66" name="Google Shape;1366;p100"/>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67" name="Google Shape;1367;p100"/>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68" name="Google Shape;1368;p100"/>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369" name="Google Shape;1369;p100"/>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370" name="Google Shape;1370;p100"/>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371" name="Google Shape;1371;p100"/>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1372" name="Google Shape;1372;p100"/>
          <p:cNvPicPr preferRelativeResize="0"/>
          <p:nvPr/>
        </p:nvPicPr>
        <p:blipFill rotWithShape="1">
          <a:blip r:embed="rId6">
            <a:alphaModFix/>
          </a:blip>
          <a:srcRect b="0" l="0" r="0" t="0"/>
          <a:stretch/>
        </p:blipFill>
        <p:spPr>
          <a:xfrm>
            <a:off x="531600" y="1630111"/>
            <a:ext cx="735594" cy="836256"/>
          </a:xfrm>
          <a:prstGeom prst="rect">
            <a:avLst/>
          </a:prstGeom>
          <a:noFill/>
          <a:ln>
            <a:noFill/>
          </a:ln>
        </p:spPr>
      </p:pic>
      <p:pic>
        <p:nvPicPr>
          <p:cNvPr id="1373" name="Google Shape;1373;p100"/>
          <p:cNvPicPr preferRelativeResize="0"/>
          <p:nvPr/>
        </p:nvPicPr>
        <p:blipFill rotWithShape="1">
          <a:blip r:embed="rId7">
            <a:alphaModFix/>
          </a:blip>
          <a:srcRect b="0" l="0" r="0" t="0"/>
          <a:stretch/>
        </p:blipFill>
        <p:spPr>
          <a:xfrm>
            <a:off x="531600" y="3183039"/>
            <a:ext cx="735594" cy="779602"/>
          </a:xfrm>
          <a:prstGeom prst="rect">
            <a:avLst/>
          </a:prstGeom>
          <a:noFill/>
          <a:ln>
            <a:noFill/>
          </a:ln>
        </p:spPr>
      </p:pic>
      <p:pic>
        <p:nvPicPr>
          <p:cNvPr id="1374" name="Google Shape;1374;p100"/>
          <p:cNvPicPr preferRelativeResize="0"/>
          <p:nvPr/>
        </p:nvPicPr>
        <p:blipFill rotWithShape="1">
          <a:blip r:embed="rId8">
            <a:alphaModFix/>
          </a:blip>
          <a:srcRect b="0" l="0" r="0" t="0"/>
          <a:stretch/>
        </p:blipFill>
        <p:spPr>
          <a:xfrm>
            <a:off x="482348" y="4977591"/>
            <a:ext cx="834098" cy="704745"/>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p:spTree>
      <p:nvGrpSpPr>
        <p:cNvPr id="1375" name="Shape 1375"/>
        <p:cNvGrpSpPr/>
        <p:nvPr/>
      </p:nvGrpSpPr>
      <p:grpSpPr>
        <a:xfrm>
          <a:off x="0" y="0"/>
          <a:ext cx="0" cy="0"/>
          <a:chOff x="0" y="0"/>
          <a:chExt cx="0" cy="0"/>
        </a:xfrm>
      </p:grpSpPr>
      <p:sp>
        <p:nvSpPr>
          <p:cNvPr id="1376" name="Google Shape;1376;p101"/>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77" name="Google Shape;1377;p101"/>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78" name="Google Shape;1378;p101"/>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79" name="Google Shape;1379;p101"/>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80" name="Google Shape;1380;p101"/>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81" name="Google Shape;1381;p101"/>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82" name="Google Shape;1382;p101"/>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83" name="Google Shape;1383;p101"/>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84" name="Google Shape;1384;p101"/>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385" name="Google Shape;1385;p101"/>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386" name="Google Shape;1386;p101"/>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87" name="Google Shape;1387;p101"/>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88" name="Google Shape;1388;p101"/>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89" name="Google Shape;1389;p101"/>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90" name="Google Shape;1390;p101"/>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391" name="Google Shape;1391;p101"/>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392" name="Google Shape;1392;p101"/>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393" name="Google Shape;1393;p101"/>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2">
    <p:spTree>
      <p:nvGrpSpPr>
        <p:cNvPr id="1394" name="Shape 1394"/>
        <p:cNvGrpSpPr/>
        <p:nvPr/>
      </p:nvGrpSpPr>
      <p:grpSpPr>
        <a:xfrm>
          <a:off x="0" y="0"/>
          <a:ext cx="0" cy="0"/>
          <a:chOff x="0" y="0"/>
          <a:chExt cx="0" cy="0"/>
        </a:xfrm>
      </p:grpSpPr>
      <p:pic>
        <p:nvPicPr>
          <p:cNvPr id="1395" name="Google Shape;1395;p102"/>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396" name="Google Shape;1396;p102"/>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97" name="Google Shape;1397;p102"/>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98" name="Google Shape;1398;p102"/>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399" name="Google Shape;1399;p102"/>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400" name="Google Shape;1400;p102"/>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401" name="Google Shape;1401;p102"/>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402" name="Google Shape;1402;p102"/>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403" name="Google Shape;1403;p102"/>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404" name="Google Shape;1404;p102"/>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05" name="Google Shape;1405;p102"/>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06" name="Google Shape;1406;p102"/>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07" name="Google Shape;1407;p102"/>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08" name="Google Shape;1408;p102"/>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09" name="Google Shape;1409;p102"/>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10" name="Google Shape;1410;p102"/>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11" name="Google Shape;1411;p102"/>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12" name="Google Shape;1412;p102"/>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Una imagen con un muchacho, niño, joven  Descripción generada con muchísima confianza" id="1413" name="Google Shape;1413;p102"/>
          <p:cNvPicPr preferRelativeResize="0"/>
          <p:nvPr/>
        </p:nvPicPr>
        <p:blipFill rotWithShape="1">
          <a:blip r:embed="rId6">
            <a:alphaModFix/>
          </a:blip>
          <a:srcRect b="0" l="0" r="0" t="0"/>
          <a:stretch/>
        </p:blipFill>
        <p:spPr>
          <a:xfrm>
            <a:off x="6552007" y="2127658"/>
            <a:ext cx="5112981" cy="3839191"/>
          </a:xfrm>
          <a:prstGeom prst="rect">
            <a:avLst/>
          </a:prstGeom>
          <a:noFill/>
          <a:ln cap="sq" cmpd="sng" w="19050">
            <a:solidFill>
              <a:srgbClr val="666666"/>
            </a:solidFill>
            <a:prstDash val="solid"/>
            <a:miter lim="800000"/>
            <a:headEnd len="sm" w="sm" type="none"/>
            <a:tailEnd len="sm" w="sm" type="none"/>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3">
    <p:spTree>
      <p:nvGrpSpPr>
        <p:cNvPr id="1414" name="Shape 1414"/>
        <p:cNvGrpSpPr/>
        <p:nvPr/>
      </p:nvGrpSpPr>
      <p:grpSpPr>
        <a:xfrm>
          <a:off x="0" y="0"/>
          <a:ext cx="0" cy="0"/>
          <a:chOff x="0" y="0"/>
          <a:chExt cx="0" cy="0"/>
        </a:xfrm>
      </p:grpSpPr>
      <p:pic>
        <p:nvPicPr>
          <p:cNvPr id="1415" name="Google Shape;1415;p103"/>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416" name="Google Shape;1416;p103"/>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417" name="Google Shape;1417;p103"/>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418" name="Google Shape;1418;p103"/>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419" name="Google Shape;1419;p103"/>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420" name="Google Shape;1420;p103"/>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421" name="Google Shape;1421;p103"/>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422" name="Google Shape;1422;p103"/>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423" name="Google Shape;1423;p103"/>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424" name="Google Shape;1424;p103"/>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25" name="Google Shape;1425;p103"/>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26" name="Google Shape;1426;p103"/>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27" name="Google Shape;1427;p103"/>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28" name="Google Shape;1428;p103"/>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29" name="Google Shape;1429;p103"/>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30" name="Google Shape;1430;p103"/>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31" name="Google Shape;1431;p103"/>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32" name="Google Shape;1432;p103"/>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33" name="Google Shape;1433;p103"/>
          <p:cNvSpPr txBox="1"/>
          <p:nvPr>
            <p:ph idx="9" type="body"/>
          </p:nvPr>
        </p:nvSpPr>
        <p:spPr>
          <a:xfrm>
            <a:off x="8389001" y="1520875"/>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Una imagen con un muchacho, niño, joven  Descripción generada con muchísima confianza" id="1434" name="Google Shape;1434;p103"/>
          <p:cNvPicPr preferRelativeResize="0"/>
          <p:nvPr/>
        </p:nvPicPr>
        <p:blipFill rotWithShape="1">
          <a:blip r:embed="rId6">
            <a:alphaModFix/>
          </a:blip>
          <a:srcRect b="0" l="0" r="0" t="0"/>
          <a:stretch/>
        </p:blipFill>
        <p:spPr>
          <a:xfrm>
            <a:off x="5348708" y="3084976"/>
            <a:ext cx="3642575" cy="2854738"/>
          </a:xfrm>
          <a:prstGeom prst="rect">
            <a:avLst/>
          </a:prstGeom>
          <a:noFill/>
          <a:ln cap="sq" cmpd="sng" w="19050">
            <a:solidFill>
              <a:srgbClr val="666666"/>
            </a:solidFill>
            <a:prstDash val="solid"/>
            <a:miter lim="800000"/>
            <a:headEnd len="sm" w="sm" type="none"/>
            <a:tailEnd len="sm" w="sm" type="none"/>
          </a:ln>
        </p:spPr>
      </p:pic>
      <p:sp>
        <p:nvSpPr>
          <p:cNvPr id="1435" name="Google Shape;1435;p103"/>
          <p:cNvSpPr/>
          <p:nvPr/>
        </p:nvSpPr>
        <p:spPr>
          <a:xfrm>
            <a:off x="8182573" y="1374414"/>
            <a:ext cx="3801300" cy="1571100"/>
          </a:xfrm>
          <a:prstGeom prst="wedgeRoundRectCallout">
            <a:avLst>
              <a:gd fmla="val -43672" name="adj1"/>
              <a:gd fmla="val 91341" name="adj2"/>
              <a:gd fmla="val 16667" name="adj3"/>
            </a:avLst>
          </a:prstGeom>
          <a:no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36" name="Google Shape;1436;p103"/>
          <p:cNvSpPr/>
          <p:nvPr/>
        </p:nvSpPr>
        <p:spPr>
          <a:xfrm>
            <a:off x="8852546" y="4379200"/>
            <a:ext cx="3206700" cy="1571100"/>
          </a:xfrm>
          <a:prstGeom prst="wedgeRoundRectCallout">
            <a:avLst>
              <a:gd fmla="val -55946" name="adj1"/>
              <a:gd fmla="val -85718" name="adj2"/>
              <a:gd fmla="val 16667" name="adj3"/>
            </a:avLst>
          </a:prstGeom>
          <a:no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37" name="Google Shape;1437;p103"/>
          <p:cNvSpPr txBox="1"/>
          <p:nvPr>
            <p:ph idx="13" type="body"/>
          </p:nvPr>
        </p:nvSpPr>
        <p:spPr>
          <a:xfrm>
            <a:off x="8991285" y="4468187"/>
            <a:ext cx="28857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438" name="Shape 1438"/>
        <p:cNvGrpSpPr/>
        <p:nvPr/>
      </p:nvGrpSpPr>
      <p:grpSpPr>
        <a:xfrm>
          <a:off x="0" y="0"/>
          <a:ext cx="0" cy="0"/>
          <a:chOff x="0" y="0"/>
          <a:chExt cx="0" cy="0"/>
        </a:xfrm>
      </p:grpSpPr>
      <p:pic>
        <p:nvPicPr>
          <p:cNvPr id="1439" name="Google Shape;1439;p104"/>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440" name="Google Shape;1440;p104"/>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441" name="Google Shape;1441;p104"/>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442" name="Google Shape;1442;p104"/>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443" name="Google Shape;1443;p104"/>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444" name="Google Shape;1444;p104"/>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445" name="Google Shape;1445;p104"/>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446" name="Google Shape;1446;p104"/>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1447" name="Google Shape;1447;p104"/>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448" name="Google Shape;1448;p104"/>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49" name="Google Shape;1449;p104"/>
          <p:cNvSpPr txBox="1"/>
          <p:nvPr>
            <p:ph idx="1" type="body"/>
          </p:nvPr>
        </p:nvSpPr>
        <p:spPr>
          <a:xfrm>
            <a:off x="421059" y="1739549"/>
            <a:ext cx="6408600" cy="36402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2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81000" lvl="4" marL="22860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50" name="Google Shape;1450;p104"/>
          <p:cNvSpPr txBox="1"/>
          <p:nvPr>
            <p:ph idx="2" type="body"/>
          </p:nvPr>
        </p:nvSpPr>
        <p:spPr>
          <a:xfrm>
            <a:off x="7182346" y="1811338"/>
            <a:ext cx="4443600" cy="3640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boxes">
  <p:cSld name="Title, 2 content boxes">
    <p:spTree>
      <p:nvGrpSpPr>
        <p:cNvPr id="1451" name="Shape 1451"/>
        <p:cNvGrpSpPr/>
        <p:nvPr/>
      </p:nvGrpSpPr>
      <p:grpSpPr>
        <a:xfrm>
          <a:off x="0" y="0"/>
          <a:ext cx="0" cy="0"/>
          <a:chOff x="0" y="0"/>
          <a:chExt cx="0" cy="0"/>
        </a:xfrm>
      </p:grpSpPr>
      <p:pic>
        <p:nvPicPr>
          <p:cNvPr id="1452" name="Google Shape;1452;p105"/>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453" name="Google Shape;1453;p105"/>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454" name="Google Shape;1454;p105"/>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455" name="Google Shape;1455;p105"/>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456" name="Google Shape;1456;p105"/>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457" name="Google Shape;1457;p105"/>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458" name="Google Shape;1458;p105"/>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459" name="Google Shape;1459;p105"/>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460" name="Google Shape;1460;p105"/>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461" name="Google Shape;1461;p10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62" name="Google Shape;1462;p105"/>
          <p:cNvSpPr txBox="1"/>
          <p:nvPr>
            <p:ph idx="1" type="body"/>
          </p:nvPr>
        </p:nvSpPr>
        <p:spPr>
          <a:xfrm>
            <a:off x="1114424" y="1558925"/>
            <a:ext cx="4583400" cy="44418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63" name="Google Shape;1463;p105"/>
          <p:cNvSpPr txBox="1"/>
          <p:nvPr>
            <p:ph idx="2" type="body"/>
          </p:nvPr>
        </p:nvSpPr>
        <p:spPr>
          <a:xfrm>
            <a:off x="6494085" y="1558924"/>
            <a:ext cx="4583400" cy="44418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2 content boxes">
  <p:cSld name="1_Title, 2 content boxes">
    <p:spTree>
      <p:nvGrpSpPr>
        <p:cNvPr id="1464" name="Shape 1464"/>
        <p:cNvGrpSpPr/>
        <p:nvPr/>
      </p:nvGrpSpPr>
      <p:grpSpPr>
        <a:xfrm>
          <a:off x="0" y="0"/>
          <a:ext cx="0" cy="0"/>
          <a:chOff x="0" y="0"/>
          <a:chExt cx="0" cy="0"/>
        </a:xfrm>
      </p:grpSpPr>
      <p:pic>
        <p:nvPicPr>
          <p:cNvPr id="1465" name="Google Shape;1465;p106"/>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466" name="Google Shape;1466;p106"/>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467" name="Google Shape;1467;p106"/>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468" name="Google Shape;1468;p106"/>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469" name="Google Shape;1469;p106"/>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470" name="Google Shape;1470;p106"/>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471" name="Google Shape;1471;p106"/>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472" name="Google Shape;1472;p106"/>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473" name="Google Shape;1473;p106"/>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474" name="Google Shape;1474;p106"/>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75" name="Google Shape;1475;p106"/>
          <p:cNvSpPr txBox="1"/>
          <p:nvPr>
            <p:ph idx="1" type="body"/>
          </p:nvPr>
        </p:nvSpPr>
        <p:spPr>
          <a:xfrm>
            <a:off x="5528247" y="1563523"/>
            <a:ext cx="6168300" cy="41124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76" name="Google Shape;1476;p106"/>
          <p:cNvSpPr txBox="1"/>
          <p:nvPr>
            <p:ph idx="2" type="body"/>
          </p:nvPr>
        </p:nvSpPr>
        <p:spPr>
          <a:xfrm>
            <a:off x="1660584" y="16041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77" name="Google Shape;1477;p106"/>
          <p:cNvSpPr txBox="1"/>
          <p:nvPr>
            <p:ph idx="3" type="body"/>
          </p:nvPr>
        </p:nvSpPr>
        <p:spPr>
          <a:xfrm>
            <a:off x="1660585" y="3034440"/>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78" name="Google Shape;1478;p106"/>
          <p:cNvSpPr txBox="1"/>
          <p:nvPr>
            <p:ph idx="4" type="body"/>
          </p:nvPr>
        </p:nvSpPr>
        <p:spPr>
          <a:xfrm>
            <a:off x="1660585" y="4505841"/>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79" name="Google Shape;1479;p106"/>
          <p:cNvSpPr txBox="1"/>
          <p:nvPr>
            <p:ph idx="5" type="body"/>
          </p:nvPr>
        </p:nvSpPr>
        <p:spPr>
          <a:xfrm>
            <a:off x="698500" y="1615215"/>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80" name="Google Shape;1480;p106"/>
          <p:cNvSpPr txBox="1"/>
          <p:nvPr>
            <p:ph idx="6" type="body"/>
          </p:nvPr>
        </p:nvSpPr>
        <p:spPr>
          <a:xfrm>
            <a:off x="698498" y="3040794"/>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81" name="Google Shape;1481;p106"/>
          <p:cNvSpPr txBox="1"/>
          <p:nvPr>
            <p:ph idx="7" type="body"/>
          </p:nvPr>
        </p:nvSpPr>
        <p:spPr>
          <a:xfrm>
            <a:off x="698498" y="4505840"/>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1482" name="Shape 1482"/>
        <p:cNvGrpSpPr/>
        <p:nvPr/>
      </p:nvGrpSpPr>
      <p:grpSpPr>
        <a:xfrm>
          <a:off x="0" y="0"/>
          <a:ext cx="0" cy="0"/>
          <a:chOff x="0" y="0"/>
          <a:chExt cx="0" cy="0"/>
        </a:xfrm>
      </p:grpSpPr>
      <p:pic>
        <p:nvPicPr>
          <p:cNvPr id="1483" name="Google Shape;1483;p107"/>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484" name="Google Shape;1484;p107"/>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485" name="Google Shape;1485;p107"/>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486" name="Google Shape;1486;p107"/>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487" name="Google Shape;1487;p107"/>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1488" name="Google Shape;1488;p107"/>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489" name="Google Shape;1489;p107"/>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490" name="Google Shape;1490;p107"/>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491" name="Google Shape;1491;p107"/>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492" name="Google Shape;1492;p107"/>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93" name="Google Shape;1493;p107"/>
          <p:cNvSpPr txBox="1"/>
          <p:nvPr>
            <p:ph idx="1" type="body"/>
          </p:nvPr>
        </p:nvSpPr>
        <p:spPr>
          <a:xfrm>
            <a:off x="1265238" y="1692275"/>
            <a:ext cx="97662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1494" name="Shape 1494"/>
        <p:cNvGrpSpPr/>
        <p:nvPr/>
      </p:nvGrpSpPr>
      <p:grpSpPr>
        <a:xfrm>
          <a:off x="0" y="0"/>
          <a:ext cx="0" cy="0"/>
          <a:chOff x="0" y="0"/>
          <a:chExt cx="0" cy="0"/>
        </a:xfrm>
      </p:grpSpPr>
      <p:pic>
        <p:nvPicPr>
          <p:cNvPr id="1495" name="Google Shape;1495;p108"/>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496" name="Google Shape;1496;p108"/>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497" name="Google Shape;1497;p108"/>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498" name="Google Shape;1498;p108"/>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499" name="Google Shape;1499;p108"/>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1500" name="Google Shape;1500;p108"/>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501" name="Google Shape;1501;p108"/>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502" name="Google Shape;1502;p108"/>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503" name="Google Shape;1503;p108"/>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504" name="Google Shape;1504;p108"/>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505" name="Google Shape;1505;p108"/>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06" name="Google Shape;1506;p108"/>
          <p:cNvSpPr txBox="1"/>
          <p:nvPr>
            <p:ph idx="2" type="body"/>
          </p:nvPr>
        </p:nvSpPr>
        <p:spPr>
          <a:xfrm>
            <a:off x="6250420" y="1692275"/>
            <a:ext cx="4756500" cy="4100700"/>
          </a:xfrm>
          <a:prstGeom prst="rect">
            <a:avLst/>
          </a:prstGeom>
          <a:noFill/>
          <a:ln>
            <a:noFill/>
          </a:ln>
        </p:spPr>
        <p:txBody>
          <a:bodyPr anchorCtr="0" anchor="ctr"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0" Type="http://schemas.openxmlformats.org/officeDocument/2006/relationships/slideLayout" Target="../slideLayouts/slideLayout109.xml"/><Relationship Id="rId13" Type="http://schemas.openxmlformats.org/officeDocument/2006/relationships/slideLayout" Target="../slideLayouts/slideLayout112.xml"/><Relationship Id="rId12" Type="http://schemas.openxmlformats.org/officeDocument/2006/relationships/slideLayout" Target="../slideLayouts/slideLayout111.xml"/><Relationship Id="rId1" Type="http://schemas.openxmlformats.org/officeDocument/2006/relationships/image" Target="../media/image5.png"/><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theme" Target="../theme/theme5.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slideLayout" Target="../slideLayouts/slideLayout6.xml"/><Relationship Id="rId6" Type="http://schemas.openxmlformats.org/officeDocument/2006/relationships/theme" Target="../theme/theme11.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25.xml"/><Relationship Id="rId11" Type="http://schemas.openxmlformats.org/officeDocument/2006/relationships/slideLayout" Target="../slideLayouts/slideLayout16.xml"/><Relationship Id="rId10" Type="http://schemas.openxmlformats.org/officeDocument/2006/relationships/slideLayout" Target="../slideLayouts/slideLayout15.xml"/><Relationship Id="rId21" Type="http://schemas.openxmlformats.org/officeDocument/2006/relationships/theme" Target="../theme/theme9.xml"/><Relationship Id="rId13" Type="http://schemas.openxmlformats.org/officeDocument/2006/relationships/slideLayout" Target="../slideLayouts/slideLayout18.xml"/><Relationship Id="rId12" Type="http://schemas.openxmlformats.org/officeDocument/2006/relationships/slideLayout" Target="../slideLayouts/slideLayout17.xml"/><Relationship Id="rId1" Type="http://schemas.openxmlformats.org/officeDocument/2006/relationships/image" Target="../media/image5.png"/><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9" Type="http://schemas.openxmlformats.org/officeDocument/2006/relationships/slideLayout" Target="../slideLayouts/slideLayout14.xml"/><Relationship Id="rId15" Type="http://schemas.openxmlformats.org/officeDocument/2006/relationships/slideLayout" Target="../slideLayouts/slideLayout20.xml"/><Relationship Id="rId14" Type="http://schemas.openxmlformats.org/officeDocument/2006/relationships/slideLayout" Target="../slideLayouts/slideLayout19.xml"/><Relationship Id="rId17" Type="http://schemas.openxmlformats.org/officeDocument/2006/relationships/slideLayout" Target="../slideLayouts/slideLayout22.xml"/><Relationship Id="rId16" Type="http://schemas.openxmlformats.org/officeDocument/2006/relationships/slideLayout" Target="../slideLayouts/slideLayout21.xml"/><Relationship Id="rId5" Type="http://schemas.openxmlformats.org/officeDocument/2006/relationships/slideLayout" Target="../slideLayouts/slideLayout10.xml"/><Relationship Id="rId19" Type="http://schemas.openxmlformats.org/officeDocument/2006/relationships/slideLayout" Target="../slideLayouts/slideLayout24.xml"/><Relationship Id="rId6" Type="http://schemas.openxmlformats.org/officeDocument/2006/relationships/slideLayout" Target="../slideLayouts/slideLayout11.xml"/><Relationship Id="rId18" Type="http://schemas.openxmlformats.org/officeDocument/2006/relationships/slideLayout" Target="../slideLayouts/slideLayout23.xml"/><Relationship Id="rId7" Type="http://schemas.openxmlformats.org/officeDocument/2006/relationships/slideLayout" Target="../slideLayouts/slideLayout12.xml"/><Relationship Id="rId8"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theme" Target="../theme/theme6.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2.xml"/><Relationship Id="rId10" Type="http://schemas.openxmlformats.org/officeDocument/2006/relationships/slideLayout" Target="../slideLayouts/slideLayout41.xml"/><Relationship Id="rId13" Type="http://schemas.openxmlformats.org/officeDocument/2006/relationships/slideLayout" Target="../slideLayouts/slideLayout44.xml"/><Relationship Id="rId12" Type="http://schemas.openxmlformats.org/officeDocument/2006/relationships/slideLayout" Target="../slideLayouts/slideLayout43.xml"/><Relationship Id="rId1" Type="http://schemas.openxmlformats.org/officeDocument/2006/relationships/image" Target="../media/image5.png"/><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5" Type="http://schemas.openxmlformats.org/officeDocument/2006/relationships/theme" Target="../theme/theme4.xml"/><Relationship Id="rId14" Type="http://schemas.openxmlformats.org/officeDocument/2006/relationships/slideLayout" Target="../slideLayouts/slideLayout4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11" Type="http://schemas.openxmlformats.org/officeDocument/2006/relationships/theme" Target="../theme/theme8.xml"/><Relationship Id="rId10" Type="http://schemas.openxmlformats.org/officeDocument/2006/relationships/slideLayout" Target="../slideLayouts/slideLayout54.xml"/><Relationship Id="rId1" Type="http://schemas.openxmlformats.org/officeDocument/2006/relationships/image" Target="../media/image5.png"/><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9" Type="http://schemas.openxmlformats.org/officeDocument/2006/relationships/slideLayout" Target="../slideLayouts/slideLayout53.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20" Type="http://schemas.openxmlformats.org/officeDocument/2006/relationships/slideLayout" Target="../slideLayouts/slideLayout73.xml"/><Relationship Id="rId11" Type="http://schemas.openxmlformats.org/officeDocument/2006/relationships/slideLayout" Target="../slideLayouts/slideLayout64.xml"/><Relationship Id="rId22" Type="http://schemas.openxmlformats.org/officeDocument/2006/relationships/theme" Target="../theme/theme10.xml"/><Relationship Id="rId10" Type="http://schemas.openxmlformats.org/officeDocument/2006/relationships/slideLayout" Target="../slideLayouts/slideLayout63.xml"/><Relationship Id="rId21" Type="http://schemas.openxmlformats.org/officeDocument/2006/relationships/slideLayout" Target="../slideLayouts/slideLayout74.xml"/><Relationship Id="rId13" Type="http://schemas.openxmlformats.org/officeDocument/2006/relationships/slideLayout" Target="../slideLayouts/slideLayout66.xml"/><Relationship Id="rId12" Type="http://schemas.openxmlformats.org/officeDocument/2006/relationships/slideLayout" Target="../slideLayouts/slideLayout65.xml"/><Relationship Id="rId1" Type="http://schemas.openxmlformats.org/officeDocument/2006/relationships/image" Target="../media/image5.png"/><Relationship Id="rId2" Type="http://schemas.openxmlformats.org/officeDocument/2006/relationships/slideLayout" Target="../slideLayouts/slideLayout55.xml"/><Relationship Id="rId3" Type="http://schemas.openxmlformats.org/officeDocument/2006/relationships/slideLayout" Target="../slideLayouts/slideLayout56.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5" Type="http://schemas.openxmlformats.org/officeDocument/2006/relationships/slideLayout" Target="../slideLayouts/slideLayout68.xml"/><Relationship Id="rId14" Type="http://schemas.openxmlformats.org/officeDocument/2006/relationships/slideLayout" Target="../slideLayouts/slideLayout67.xml"/><Relationship Id="rId17" Type="http://schemas.openxmlformats.org/officeDocument/2006/relationships/slideLayout" Target="../slideLayouts/slideLayout70.xml"/><Relationship Id="rId16" Type="http://schemas.openxmlformats.org/officeDocument/2006/relationships/slideLayout" Target="../slideLayouts/slideLayout69.xml"/><Relationship Id="rId5" Type="http://schemas.openxmlformats.org/officeDocument/2006/relationships/slideLayout" Target="../slideLayouts/slideLayout58.xml"/><Relationship Id="rId19" Type="http://schemas.openxmlformats.org/officeDocument/2006/relationships/slideLayout" Target="../slideLayouts/slideLayout72.xml"/><Relationship Id="rId6" Type="http://schemas.openxmlformats.org/officeDocument/2006/relationships/slideLayout" Target="../slideLayouts/slideLayout59.xml"/><Relationship Id="rId18" Type="http://schemas.openxmlformats.org/officeDocument/2006/relationships/slideLayout" Target="../slideLayouts/slideLayout71.xml"/><Relationship Id="rId7" Type="http://schemas.openxmlformats.org/officeDocument/2006/relationships/slideLayout" Target="../slideLayouts/slideLayout60.xml"/><Relationship Id="rId8"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10" Type="http://schemas.openxmlformats.org/officeDocument/2006/relationships/theme" Target="../theme/theme2.xml"/><Relationship Id="rId1" Type="http://schemas.openxmlformats.org/officeDocument/2006/relationships/image" Target="../media/image5.png"/><Relationship Id="rId2" Type="http://schemas.openxmlformats.org/officeDocument/2006/relationships/slideLayout" Target="../slideLayouts/slideLayout75.xml"/><Relationship Id="rId3" Type="http://schemas.openxmlformats.org/officeDocument/2006/relationships/slideLayout" Target="../slideLayouts/slideLayout76.xml"/><Relationship Id="rId4" Type="http://schemas.openxmlformats.org/officeDocument/2006/relationships/slideLayout" Target="../slideLayouts/slideLayout77.xml"/><Relationship Id="rId9" Type="http://schemas.openxmlformats.org/officeDocument/2006/relationships/slideLayout" Target="../slideLayouts/slideLayout82.xml"/><Relationship Id="rId5" Type="http://schemas.openxmlformats.org/officeDocument/2006/relationships/slideLayout" Target="../slideLayouts/slideLayout78.xml"/><Relationship Id="rId6" Type="http://schemas.openxmlformats.org/officeDocument/2006/relationships/slideLayout" Target="../slideLayouts/slideLayout79.xml"/><Relationship Id="rId7" Type="http://schemas.openxmlformats.org/officeDocument/2006/relationships/slideLayout" Target="../slideLayouts/slideLayout80.xml"/><Relationship Id="rId8"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20" Type="http://schemas.openxmlformats.org/officeDocument/2006/relationships/theme" Target="../theme/theme3.xml"/><Relationship Id="rId11" Type="http://schemas.openxmlformats.org/officeDocument/2006/relationships/slideLayout" Target="../slideLayouts/slideLayout92.xml"/><Relationship Id="rId10" Type="http://schemas.openxmlformats.org/officeDocument/2006/relationships/slideLayout" Target="../slideLayouts/slideLayout91.xml"/><Relationship Id="rId13" Type="http://schemas.openxmlformats.org/officeDocument/2006/relationships/slideLayout" Target="../slideLayouts/slideLayout94.xml"/><Relationship Id="rId12" Type="http://schemas.openxmlformats.org/officeDocument/2006/relationships/slideLayout" Target="../slideLayouts/slideLayout93.xml"/><Relationship Id="rId1" Type="http://schemas.openxmlformats.org/officeDocument/2006/relationships/image" Target="../media/image5.png"/><Relationship Id="rId2" Type="http://schemas.openxmlformats.org/officeDocument/2006/relationships/slideLayout" Target="../slideLayouts/slideLayout83.xml"/><Relationship Id="rId3" Type="http://schemas.openxmlformats.org/officeDocument/2006/relationships/slideLayout" Target="../slideLayouts/slideLayout84.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5" Type="http://schemas.openxmlformats.org/officeDocument/2006/relationships/slideLayout" Target="../slideLayouts/slideLayout96.xml"/><Relationship Id="rId14" Type="http://schemas.openxmlformats.org/officeDocument/2006/relationships/slideLayout" Target="../slideLayouts/slideLayout95.xml"/><Relationship Id="rId17" Type="http://schemas.openxmlformats.org/officeDocument/2006/relationships/slideLayout" Target="../slideLayouts/slideLayout98.xml"/><Relationship Id="rId16" Type="http://schemas.openxmlformats.org/officeDocument/2006/relationships/slideLayout" Target="../slideLayouts/slideLayout97.xml"/><Relationship Id="rId5" Type="http://schemas.openxmlformats.org/officeDocument/2006/relationships/slideLayout" Target="../slideLayouts/slideLayout86.xml"/><Relationship Id="rId19" Type="http://schemas.openxmlformats.org/officeDocument/2006/relationships/slideLayout" Target="../slideLayouts/slideLayout100.xml"/><Relationship Id="rId6" Type="http://schemas.openxmlformats.org/officeDocument/2006/relationships/slideLayout" Target="../slideLayouts/slideLayout87.xml"/><Relationship Id="rId18" Type="http://schemas.openxmlformats.org/officeDocument/2006/relationships/slideLayout" Target="../slideLayouts/slideLayout99.xml"/><Relationship Id="rId7" Type="http://schemas.openxmlformats.org/officeDocument/2006/relationships/slideLayout" Target="../slideLayouts/slideLayout88.xml"/><Relationship Id="rId8"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12400" y="-11050"/>
            <a:ext cx="12204300" cy="1355100"/>
          </a:xfrm>
          <a:prstGeom prst="rect">
            <a:avLst/>
          </a:prstGeom>
          <a:solidFill>
            <a:srgbClr val="006FB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8"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11" name="Shape 1511"/>
        <p:cNvGrpSpPr/>
        <p:nvPr/>
      </p:nvGrpSpPr>
      <p:grpSpPr>
        <a:xfrm>
          <a:off x="0" y="0"/>
          <a:ext cx="0" cy="0"/>
          <a:chOff x="0" y="0"/>
          <a:chExt cx="0" cy="0"/>
        </a:xfrm>
      </p:grpSpPr>
      <p:sp>
        <p:nvSpPr>
          <p:cNvPr id="1512" name="Google Shape;1512;p110"/>
          <p:cNvSpPr/>
          <p:nvPr/>
        </p:nvSpPr>
        <p:spPr>
          <a:xfrm>
            <a:off x="8655315" y="1"/>
            <a:ext cx="3536700" cy="68580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1513" name="Google Shape;1513;p110"/>
          <p:cNvCxnSpPr/>
          <p:nvPr/>
        </p:nvCxnSpPr>
        <p:spPr>
          <a:xfrm>
            <a:off x="8646698" y="0"/>
            <a:ext cx="0" cy="6858000"/>
          </a:xfrm>
          <a:prstGeom prst="straightConnector1">
            <a:avLst/>
          </a:prstGeom>
          <a:noFill/>
          <a:ln cap="flat" cmpd="sng" w="88900">
            <a:solidFill>
              <a:srgbClr val="96C93F"/>
            </a:solidFill>
            <a:prstDash val="solid"/>
            <a:miter lim="800000"/>
            <a:headEnd len="sm" w="sm" type="none"/>
            <a:tailEnd len="sm" w="sm" type="none"/>
          </a:ln>
        </p:spPr>
      </p:cxnSp>
      <p:sp>
        <p:nvSpPr>
          <p:cNvPr id="1514" name="Google Shape;1514;p110"/>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515" name="Google Shape;1515;p110"/>
          <p:cNvPicPr preferRelativeResize="0"/>
          <p:nvPr/>
        </p:nvPicPr>
        <p:blipFill rotWithShape="1">
          <a:blip r:embed="rId1">
            <a:alphaModFix/>
          </a:blip>
          <a:srcRect b="0" l="0" r="0" t="0"/>
          <a:stretch/>
        </p:blipFill>
        <p:spPr>
          <a:xfrm>
            <a:off x="9220261" y="169846"/>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 name="Shape 14"/>
        <p:cNvGrpSpPr/>
        <p:nvPr/>
      </p:nvGrpSpPr>
      <p:grpSpPr>
        <a:xfrm>
          <a:off x="0" y="0"/>
          <a:ext cx="0" cy="0"/>
          <a:chOff x="0" y="0"/>
          <a:chExt cx="0" cy="0"/>
        </a:xfrm>
      </p:grpSpPr>
      <p:grpSp>
        <p:nvGrpSpPr>
          <p:cNvPr id="15" name="Google Shape;15;p3"/>
          <p:cNvGrpSpPr/>
          <p:nvPr/>
        </p:nvGrpSpPr>
        <p:grpSpPr>
          <a:xfrm>
            <a:off x="0" y="5607273"/>
            <a:ext cx="12214159" cy="1252536"/>
            <a:chOff x="-33239" y="5603791"/>
            <a:chExt cx="9160619" cy="1252536"/>
          </a:xfrm>
        </p:grpSpPr>
        <p:sp>
          <p:nvSpPr>
            <p:cNvPr id="16" name="Google Shape;16;p3"/>
            <p:cNvSpPr/>
            <p:nvPr/>
          </p:nvSpPr>
          <p:spPr>
            <a:xfrm>
              <a:off x="-29914" y="5611028"/>
              <a:ext cx="9157294" cy="1245299"/>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17" name="Google Shape;17;p3"/>
            <p:cNvCxnSpPr/>
            <p:nvPr/>
          </p:nvCxnSpPr>
          <p:spPr>
            <a:xfrm>
              <a:off x="-29914" y="5603791"/>
              <a:ext cx="9143999" cy="0"/>
            </a:xfrm>
            <a:prstGeom prst="straightConnector1">
              <a:avLst/>
            </a:prstGeom>
            <a:noFill/>
            <a:ln cap="flat" cmpd="sng" w="88900">
              <a:solidFill>
                <a:srgbClr val="006FB6"/>
              </a:solidFill>
              <a:prstDash val="solid"/>
              <a:miter lim="800000"/>
              <a:headEnd len="sm" w="sm" type="none"/>
              <a:tailEnd len="sm" w="sm" type="none"/>
            </a:ln>
          </p:spPr>
        </p:cxnSp>
        <p:cxnSp>
          <p:nvCxnSpPr>
            <p:cNvPr id="18" name="Google Shape;18;p3"/>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 name="Shape 64"/>
        <p:cNvGrpSpPr/>
        <p:nvPr/>
      </p:nvGrpSpPr>
      <p:grpSpPr>
        <a:xfrm>
          <a:off x="0" y="0"/>
          <a:ext cx="0" cy="0"/>
          <a:chOff x="0" y="0"/>
          <a:chExt cx="0" cy="0"/>
        </a:xfrm>
      </p:grpSpPr>
      <p:sp>
        <p:nvSpPr>
          <p:cNvPr id="65" name="Google Shape;65;p9"/>
          <p:cNvSpPr/>
          <p:nvPr/>
        </p:nvSpPr>
        <p:spPr>
          <a:xfrm>
            <a:off x="0" y="-11086"/>
            <a:ext cx="12192000" cy="12732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66" name="Google Shape;66;p9"/>
          <p:cNvCxnSpPr/>
          <p:nvPr/>
        </p:nvCxnSpPr>
        <p:spPr>
          <a:xfrm>
            <a:off x="-4671" y="1260844"/>
            <a:ext cx="12192000" cy="0"/>
          </a:xfrm>
          <a:prstGeom prst="straightConnector1">
            <a:avLst/>
          </a:prstGeom>
          <a:solidFill>
            <a:srgbClr val="D7E8AF"/>
          </a:solidFill>
          <a:ln cap="flat" cmpd="sng" w="76200">
            <a:solidFill>
              <a:srgbClr val="96C93E"/>
            </a:solidFill>
            <a:prstDash val="solid"/>
            <a:miter lim="800000"/>
            <a:headEnd len="sm" w="sm" type="none"/>
            <a:tailEnd len="sm" w="sm" type="none"/>
          </a:ln>
        </p:spPr>
      </p:cxnSp>
      <p:sp>
        <p:nvSpPr>
          <p:cNvPr id="67" name="Google Shape;67;p9"/>
          <p:cNvSpPr txBox="1"/>
          <p:nvPr/>
        </p:nvSpPr>
        <p:spPr>
          <a:xfrm>
            <a:off x="0" y="1"/>
            <a:ext cx="12192000" cy="1257300"/>
          </a:xfrm>
          <a:prstGeom prst="rect">
            <a:avLst/>
          </a:prstGeom>
          <a:noFill/>
          <a:ln>
            <a:noFill/>
          </a:ln>
        </p:spPr>
        <p:txBody>
          <a:bodyPr anchorCtr="0" anchor="ctr" bIns="45700" lIns="457200" spcFirstLastPara="1" rIns="91425" wrap="square" tIns="45700">
            <a:noAutofit/>
          </a:bodyPr>
          <a:lstStyle/>
          <a:p>
            <a:pPr indent="0" lvl="0" marL="0" marR="0" rtl="0" algn="l">
              <a:lnSpc>
                <a:spcPct val="90000"/>
              </a:lnSpc>
              <a:spcBef>
                <a:spcPts val="0"/>
              </a:spcBef>
              <a:spcAft>
                <a:spcPts val="0"/>
              </a:spcAft>
              <a:buClr>
                <a:srgbClr val="000000"/>
              </a:buClr>
              <a:buSzPts val="5000"/>
              <a:buFont typeface="Arial"/>
              <a:buNone/>
            </a:pPr>
            <a:r>
              <a:t/>
            </a:r>
            <a:endParaRPr b="1" i="0" sz="5000" u="none" cap="none" strike="noStrike">
              <a:solidFill>
                <a:srgbClr val="006FB6"/>
              </a:solidFill>
              <a:latin typeface="Calibri"/>
              <a:ea typeface="Calibri"/>
              <a:cs typeface="Calibri"/>
              <a:sym typeface="Calibri"/>
            </a:endParaRPr>
          </a:p>
        </p:txBody>
      </p:sp>
      <p:pic>
        <p:nvPicPr>
          <p:cNvPr id="68" name="Google Shape;68;p9"/>
          <p:cNvPicPr preferRelativeResize="0"/>
          <p:nvPr/>
        </p:nvPicPr>
        <p:blipFill rotWithShape="1">
          <a:blip r:embed="rId1">
            <a:alphaModFix/>
          </a:blip>
          <a:srcRect b="0" l="0" r="0" t="0"/>
          <a:stretch/>
        </p:blipFill>
        <p:spPr>
          <a:xfrm>
            <a:off x="9220261" y="117499"/>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7" name="Shape 367"/>
        <p:cNvGrpSpPr/>
        <p:nvPr/>
      </p:nvGrpSpPr>
      <p:grpSpPr>
        <a:xfrm>
          <a:off x="0" y="0"/>
          <a:ext cx="0" cy="0"/>
          <a:chOff x="0" y="0"/>
          <a:chExt cx="0" cy="0"/>
        </a:xfrm>
      </p:grpSpPr>
      <p:sp>
        <p:nvSpPr>
          <p:cNvPr id="368" name="Google Shape;368;p29"/>
          <p:cNvSpPr/>
          <p:nvPr/>
        </p:nvSpPr>
        <p:spPr>
          <a:xfrm>
            <a:off x="0" y="-11086"/>
            <a:ext cx="12192000" cy="1273200"/>
          </a:xfrm>
          <a:prstGeom prst="rect">
            <a:avLst/>
          </a:prstGeom>
          <a:solidFill>
            <a:srgbClr val="A2DEF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369" name="Google Shape;369;p29"/>
          <p:cNvCxnSpPr/>
          <p:nvPr/>
        </p:nvCxnSpPr>
        <p:spPr>
          <a:xfrm>
            <a:off x="-4671" y="1260844"/>
            <a:ext cx="12192000" cy="0"/>
          </a:xfrm>
          <a:prstGeom prst="straightConnector1">
            <a:avLst/>
          </a:prstGeom>
          <a:solidFill>
            <a:srgbClr val="D7E8AF"/>
          </a:solidFill>
          <a:ln cap="flat" cmpd="sng" w="76200">
            <a:solidFill>
              <a:srgbClr val="006FB6"/>
            </a:solidFill>
            <a:prstDash val="solid"/>
            <a:miter lim="800000"/>
            <a:headEnd len="sm" w="sm" type="none"/>
            <a:tailEnd len="sm" w="sm" type="none"/>
          </a:ln>
        </p:spPr>
      </p:cxnSp>
      <p:pic>
        <p:nvPicPr>
          <p:cNvPr id="370" name="Google Shape;370;p29"/>
          <p:cNvPicPr preferRelativeResize="0"/>
          <p:nvPr/>
        </p:nvPicPr>
        <p:blipFill rotWithShape="1">
          <a:blip r:embed="rId1">
            <a:alphaModFix/>
          </a:blip>
          <a:srcRect b="0" l="0" r="0" t="0"/>
          <a:stretch/>
        </p:blipFill>
        <p:spPr>
          <a:xfrm>
            <a:off x="9220261" y="117499"/>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3" r:id="rId2"/>
    <p:sldLayoutId id="2147483674" r:id="rId3"/>
    <p:sldLayoutId id="2147483675" r:id="rId4"/>
    <p:sldLayoutId id="2147483676" r:id="rId5"/>
    <p:sldLayoutId id="2147483677" r:id="rId6"/>
    <p:sldLayoutId id="2147483678" r:id="rId7"/>
    <p:sldLayoutId id="2147483679"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0" name="Shape 490"/>
        <p:cNvGrpSpPr/>
        <p:nvPr/>
      </p:nvGrpSpPr>
      <p:grpSpPr>
        <a:xfrm>
          <a:off x="0" y="0"/>
          <a:ext cx="0" cy="0"/>
          <a:chOff x="0" y="0"/>
          <a:chExt cx="0" cy="0"/>
        </a:xfrm>
      </p:grpSpPr>
      <p:sp>
        <p:nvSpPr>
          <p:cNvPr id="491" name="Google Shape;491;p37"/>
          <p:cNvSpPr/>
          <p:nvPr/>
        </p:nvSpPr>
        <p:spPr>
          <a:xfrm>
            <a:off x="8655315" y="1"/>
            <a:ext cx="3536700" cy="68580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492" name="Google Shape;492;p37"/>
          <p:cNvCxnSpPr/>
          <p:nvPr/>
        </p:nvCxnSpPr>
        <p:spPr>
          <a:xfrm>
            <a:off x="8646698" y="0"/>
            <a:ext cx="0" cy="6858000"/>
          </a:xfrm>
          <a:prstGeom prst="straightConnector1">
            <a:avLst/>
          </a:prstGeom>
          <a:noFill/>
          <a:ln cap="flat" cmpd="sng" w="88900">
            <a:solidFill>
              <a:srgbClr val="96C93F"/>
            </a:solidFill>
            <a:prstDash val="solid"/>
            <a:miter lim="800000"/>
            <a:headEnd len="sm" w="sm" type="none"/>
            <a:tailEnd len="sm" w="sm" type="none"/>
          </a:ln>
        </p:spPr>
      </p:cxnSp>
      <p:sp>
        <p:nvSpPr>
          <p:cNvPr id="493" name="Google Shape;493;p37"/>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94" name="Google Shape;494;p37"/>
          <p:cNvPicPr preferRelativeResize="0"/>
          <p:nvPr/>
        </p:nvPicPr>
        <p:blipFill rotWithShape="1">
          <a:blip r:embed="rId1">
            <a:alphaModFix/>
          </a:blip>
          <a:srcRect b="0" l="0" r="0" t="0"/>
          <a:stretch/>
        </p:blipFill>
        <p:spPr>
          <a:xfrm>
            <a:off x="9220261" y="169846"/>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5" name="Shape 665"/>
        <p:cNvGrpSpPr/>
        <p:nvPr/>
      </p:nvGrpSpPr>
      <p:grpSpPr>
        <a:xfrm>
          <a:off x="0" y="0"/>
          <a:ext cx="0" cy="0"/>
          <a:chOff x="0" y="0"/>
          <a:chExt cx="0" cy="0"/>
        </a:xfrm>
      </p:grpSpPr>
      <p:sp>
        <p:nvSpPr>
          <p:cNvPr id="666" name="Google Shape;666;p51"/>
          <p:cNvSpPr/>
          <p:nvPr/>
        </p:nvSpPr>
        <p:spPr>
          <a:xfrm>
            <a:off x="0" y="0"/>
            <a:ext cx="3536700" cy="68580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667" name="Google Shape;667;p51"/>
          <p:cNvCxnSpPr/>
          <p:nvPr/>
        </p:nvCxnSpPr>
        <p:spPr>
          <a:xfrm>
            <a:off x="3536684" y="0"/>
            <a:ext cx="0" cy="6858000"/>
          </a:xfrm>
          <a:prstGeom prst="straightConnector1">
            <a:avLst/>
          </a:prstGeom>
          <a:noFill/>
          <a:ln cap="flat" cmpd="sng" w="88900">
            <a:solidFill>
              <a:srgbClr val="96C93F"/>
            </a:solidFill>
            <a:prstDash val="solid"/>
            <a:miter lim="800000"/>
            <a:headEnd len="sm" w="sm" type="none"/>
            <a:tailEnd len="sm" w="sm" type="none"/>
          </a:ln>
        </p:spPr>
      </p:cxnSp>
      <p:pic>
        <p:nvPicPr>
          <p:cNvPr id="668" name="Google Shape;668;p51"/>
          <p:cNvPicPr preferRelativeResize="0"/>
          <p:nvPr/>
        </p:nvPicPr>
        <p:blipFill rotWithShape="1">
          <a:blip r:embed="rId1">
            <a:alphaModFix/>
          </a:blip>
          <a:srcRect b="0" l="0" r="0" t="0"/>
          <a:stretch/>
        </p:blipFill>
        <p:spPr>
          <a:xfrm>
            <a:off x="9220261" y="169846"/>
            <a:ext cx="2816352" cy="856741"/>
          </a:xfrm>
          <a:prstGeom prst="rect">
            <a:avLst/>
          </a:prstGeom>
          <a:noFill/>
          <a:ln>
            <a:noFill/>
          </a:ln>
        </p:spPr>
      </p:pic>
      <p:sp>
        <p:nvSpPr>
          <p:cNvPr id="669" name="Google Shape;669;p51"/>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4200"/>
              <a:buFont typeface="Calibri"/>
              <a:buNone/>
              <a:defRPr b="1" i="0" sz="42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81" name="Shape 781"/>
        <p:cNvGrpSpPr/>
        <p:nvPr/>
      </p:nvGrpSpPr>
      <p:grpSpPr>
        <a:xfrm>
          <a:off x="0" y="0"/>
          <a:ext cx="0" cy="0"/>
          <a:chOff x="0" y="0"/>
          <a:chExt cx="0" cy="0"/>
        </a:xfrm>
      </p:grpSpPr>
      <p:sp>
        <p:nvSpPr>
          <p:cNvPr id="782" name="Google Shape;782;p61"/>
          <p:cNvSpPr/>
          <p:nvPr/>
        </p:nvSpPr>
        <p:spPr>
          <a:xfrm>
            <a:off x="0" y="-11086"/>
            <a:ext cx="12192000" cy="12732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783" name="Google Shape;783;p61"/>
          <p:cNvCxnSpPr/>
          <p:nvPr/>
        </p:nvCxnSpPr>
        <p:spPr>
          <a:xfrm>
            <a:off x="-4671" y="1260844"/>
            <a:ext cx="12192000" cy="0"/>
          </a:xfrm>
          <a:prstGeom prst="straightConnector1">
            <a:avLst/>
          </a:prstGeom>
          <a:solidFill>
            <a:srgbClr val="D7E8AF"/>
          </a:solidFill>
          <a:ln cap="flat" cmpd="sng" w="76200">
            <a:solidFill>
              <a:srgbClr val="96C93E"/>
            </a:solidFill>
            <a:prstDash val="solid"/>
            <a:miter lim="800000"/>
            <a:headEnd len="sm" w="sm" type="none"/>
            <a:tailEnd len="sm" w="sm" type="none"/>
          </a:ln>
        </p:spPr>
      </p:cxnSp>
      <p:sp>
        <p:nvSpPr>
          <p:cNvPr id="784" name="Google Shape;784;p61"/>
          <p:cNvSpPr txBox="1"/>
          <p:nvPr/>
        </p:nvSpPr>
        <p:spPr>
          <a:xfrm>
            <a:off x="0" y="1"/>
            <a:ext cx="12192000" cy="1257300"/>
          </a:xfrm>
          <a:prstGeom prst="rect">
            <a:avLst/>
          </a:prstGeom>
          <a:noFill/>
          <a:ln>
            <a:noFill/>
          </a:ln>
        </p:spPr>
        <p:txBody>
          <a:bodyPr anchorCtr="0" anchor="ctr" bIns="45700" lIns="457200" spcFirstLastPara="1" rIns="91425" wrap="square" tIns="45700">
            <a:noAutofit/>
          </a:bodyPr>
          <a:lstStyle/>
          <a:p>
            <a:pPr indent="0" lvl="0" marL="0" marR="0" rtl="0" algn="l">
              <a:lnSpc>
                <a:spcPct val="90000"/>
              </a:lnSpc>
              <a:spcBef>
                <a:spcPts val="0"/>
              </a:spcBef>
              <a:spcAft>
                <a:spcPts val="0"/>
              </a:spcAft>
              <a:buClr>
                <a:srgbClr val="000000"/>
              </a:buClr>
              <a:buSzPts val="5000"/>
              <a:buFont typeface="Arial"/>
              <a:buNone/>
            </a:pPr>
            <a:r>
              <a:t/>
            </a:r>
            <a:endParaRPr b="1" i="0" sz="5000" u="none" cap="none" strike="noStrike">
              <a:solidFill>
                <a:srgbClr val="006FB6"/>
              </a:solidFill>
              <a:latin typeface="Calibri"/>
              <a:ea typeface="Calibri"/>
              <a:cs typeface="Calibri"/>
              <a:sym typeface="Calibri"/>
            </a:endParaRPr>
          </a:p>
        </p:txBody>
      </p:sp>
      <p:pic>
        <p:nvPicPr>
          <p:cNvPr id="785" name="Google Shape;785;p61"/>
          <p:cNvPicPr preferRelativeResize="0"/>
          <p:nvPr/>
        </p:nvPicPr>
        <p:blipFill rotWithShape="1">
          <a:blip r:embed="rId1">
            <a:alphaModFix/>
          </a:blip>
          <a:srcRect b="0" l="0" r="0" t="0"/>
          <a:stretch/>
        </p:blipFill>
        <p:spPr>
          <a:xfrm>
            <a:off x="9220261" y="117499"/>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13" name="Shape 1113"/>
        <p:cNvGrpSpPr/>
        <p:nvPr/>
      </p:nvGrpSpPr>
      <p:grpSpPr>
        <a:xfrm>
          <a:off x="0" y="0"/>
          <a:ext cx="0" cy="0"/>
          <a:chOff x="0" y="0"/>
          <a:chExt cx="0" cy="0"/>
        </a:xfrm>
      </p:grpSpPr>
      <p:sp>
        <p:nvSpPr>
          <p:cNvPr id="1114" name="Google Shape;1114;p82"/>
          <p:cNvSpPr/>
          <p:nvPr/>
        </p:nvSpPr>
        <p:spPr>
          <a:xfrm>
            <a:off x="0" y="0"/>
            <a:ext cx="3536700" cy="68580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1115" name="Google Shape;1115;p82"/>
          <p:cNvCxnSpPr/>
          <p:nvPr/>
        </p:nvCxnSpPr>
        <p:spPr>
          <a:xfrm>
            <a:off x="3536684" y="0"/>
            <a:ext cx="0" cy="6858000"/>
          </a:xfrm>
          <a:prstGeom prst="straightConnector1">
            <a:avLst/>
          </a:prstGeom>
          <a:noFill/>
          <a:ln cap="flat" cmpd="sng" w="88900">
            <a:solidFill>
              <a:srgbClr val="96C93F"/>
            </a:solidFill>
            <a:prstDash val="solid"/>
            <a:miter lim="800000"/>
            <a:headEnd len="sm" w="sm" type="none"/>
            <a:tailEnd len="sm" w="sm" type="none"/>
          </a:ln>
        </p:spPr>
      </p:cxnSp>
      <p:pic>
        <p:nvPicPr>
          <p:cNvPr id="1116" name="Google Shape;1116;p82"/>
          <p:cNvPicPr preferRelativeResize="0"/>
          <p:nvPr/>
        </p:nvPicPr>
        <p:blipFill rotWithShape="1">
          <a:blip r:embed="rId1">
            <a:alphaModFix/>
          </a:blip>
          <a:srcRect b="0" l="0" r="0" t="0"/>
          <a:stretch/>
        </p:blipFill>
        <p:spPr>
          <a:xfrm>
            <a:off x="9220261" y="169846"/>
            <a:ext cx="2816352" cy="856741"/>
          </a:xfrm>
          <a:prstGeom prst="rect">
            <a:avLst/>
          </a:prstGeom>
          <a:noFill/>
          <a:ln>
            <a:noFill/>
          </a:ln>
        </p:spPr>
      </p:pic>
      <p:sp>
        <p:nvSpPr>
          <p:cNvPr id="1117" name="Google Shape;1117;p82"/>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4200"/>
              <a:buFont typeface="Calibri"/>
              <a:buNone/>
              <a:defRPr b="1" i="0" sz="42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15" name="Shape 1215"/>
        <p:cNvGrpSpPr/>
        <p:nvPr/>
      </p:nvGrpSpPr>
      <p:grpSpPr>
        <a:xfrm>
          <a:off x="0" y="0"/>
          <a:ext cx="0" cy="0"/>
          <a:chOff x="0" y="0"/>
          <a:chExt cx="0" cy="0"/>
        </a:xfrm>
      </p:grpSpPr>
      <p:sp>
        <p:nvSpPr>
          <p:cNvPr id="1216" name="Google Shape;1216;p91"/>
          <p:cNvSpPr/>
          <p:nvPr/>
        </p:nvSpPr>
        <p:spPr>
          <a:xfrm>
            <a:off x="0" y="-11086"/>
            <a:ext cx="12192000" cy="12732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1217" name="Google Shape;1217;p91"/>
          <p:cNvCxnSpPr/>
          <p:nvPr/>
        </p:nvCxnSpPr>
        <p:spPr>
          <a:xfrm>
            <a:off x="-4671" y="1260844"/>
            <a:ext cx="12192000" cy="0"/>
          </a:xfrm>
          <a:prstGeom prst="straightConnector1">
            <a:avLst/>
          </a:prstGeom>
          <a:solidFill>
            <a:srgbClr val="D7E8AF"/>
          </a:solidFill>
          <a:ln cap="flat" cmpd="sng" w="76200">
            <a:solidFill>
              <a:srgbClr val="96C93E"/>
            </a:solidFill>
            <a:prstDash val="solid"/>
            <a:miter lim="800000"/>
            <a:headEnd len="sm" w="sm" type="none"/>
            <a:tailEnd len="sm" w="sm" type="none"/>
          </a:ln>
        </p:spPr>
      </p:cxnSp>
      <p:sp>
        <p:nvSpPr>
          <p:cNvPr id="1218" name="Google Shape;1218;p91"/>
          <p:cNvSpPr txBox="1"/>
          <p:nvPr/>
        </p:nvSpPr>
        <p:spPr>
          <a:xfrm>
            <a:off x="0" y="1"/>
            <a:ext cx="12192000" cy="1257300"/>
          </a:xfrm>
          <a:prstGeom prst="rect">
            <a:avLst/>
          </a:prstGeom>
          <a:noFill/>
          <a:ln>
            <a:noFill/>
          </a:ln>
        </p:spPr>
        <p:txBody>
          <a:bodyPr anchorCtr="0" anchor="ctr" bIns="45700" lIns="457200" spcFirstLastPara="1" rIns="91425" wrap="square" tIns="45700">
            <a:noAutofit/>
          </a:bodyPr>
          <a:lstStyle/>
          <a:p>
            <a:pPr indent="0" lvl="0" marL="0" marR="0" rtl="0" algn="l">
              <a:lnSpc>
                <a:spcPct val="90000"/>
              </a:lnSpc>
              <a:spcBef>
                <a:spcPts val="0"/>
              </a:spcBef>
              <a:spcAft>
                <a:spcPts val="0"/>
              </a:spcAft>
              <a:buClr>
                <a:srgbClr val="000000"/>
              </a:buClr>
              <a:buSzPts val="5000"/>
              <a:buFont typeface="Arial"/>
              <a:buNone/>
            </a:pPr>
            <a:r>
              <a:t/>
            </a:r>
            <a:endParaRPr b="1" i="0" sz="5000" u="none" cap="none" strike="noStrike">
              <a:solidFill>
                <a:srgbClr val="006FB6"/>
              </a:solidFill>
              <a:latin typeface="Calibri"/>
              <a:ea typeface="Calibri"/>
              <a:cs typeface="Calibri"/>
              <a:sym typeface="Calibri"/>
            </a:endParaRPr>
          </a:p>
        </p:txBody>
      </p:sp>
      <p:pic>
        <p:nvPicPr>
          <p:cNvPr id="1219" name="Google Shape;1219;p91"/>
          <p:cNvPicPr preferRelativeResize="0"/>
          <p:nvPr/>
        </p:nvPicPr>
        <p:blipFill rotWithShape="1">
          <a:blip r:embed="rId1">
            <a:alphaModFix/>
          </a:blip>
          <a:srcRect b="0" l="0" r="0" t="0"/>
          <a:stretch/>
        </p:blipFill>
        <p:spPr>
          <a:xfrm>
            <a:off x="9220261" y="117499"/>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0.xml"/><Relationship Id="rId3" Type="http://schemas.openxmlformats.org/officeDocument/2006/relationships/image" Target="../media/image5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1.xml"/><Relationship Id="rId3" Type="http://schemas.openxmlformats.org/officeDocument/2006/relationships/image" Target="../media/image6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2.xml"/><Relationship Id="rId3" Type="http://schemas.openxmlformats.org/officeDocument/2006/relationships/image" Target="../media/image5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3.xml"/><Relationship Id="rId3" Type="http://schemas.openxmlformats.org/officeDocument/2006/relationships/image" Target="../media/image5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14.xml"/><Relationship Id="rId3" Type="http://schemas.openxmlformats.org/officeDocument/2006/relationships/image" Target="../media/image5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5.xml"/><Relationship Id="rId3" Type="http://schemas.openxmlformats.org/officeDocument/2006/relationships/image" Target="../media/image6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16.xml"/><Relationship Id="rId3" Type="http://schemas.openxmlformats.org/officeDocument/2006/relationships/image" Target="../media/image58.png"/><Relationship Id="rId4" Type="http://schemas.openxmlformats.org/officeDocument/2006/relationships/image" Target="../media/image5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6.jpg"/><Relationship Id="rId4" Type="http://schemas.openxmlformats.org/officeDocument/2006/relationships/image" Target="../media/image40.jpg"/><Relationship Id="rId5" Type="http://schemas.openxmlformats.org/officeDocument/2006/relationships/image" Target="../media/image41.jpg"/><Relationship Id="rId6" Type="http://schemas.openxmlformats.org/officeDocument/2006/relationships/image" Target="../media/image43.jpg"/><Relationship Id="rId7" Type="http://schemas.openxmlformats.org/officeDocument/2006/relationships/image" Target="../media/image4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xml"/><Relationship Id="rId3" Type="http://schemas.openxmlformats.org/officeDocument/2006/relationships/image" Target="../media/image48.png"/><Relationship Id="rId4" Type="http://schemas.openxmlformats.org/officeDocument/2006/relationships/image" Target="../media/image44.png"/><Relationship Id="rId5" Type="http://schemas.openxmlformats.org/officeDocument/2006/relationships/image" Target="../media/image49.png"/><Relationship Id="rId6"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xml"/><Relationship Id="rId3" Type="http://schemas.openxmlformats.org/officeDocument/2006/relationships/image" Target="../media/image4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xml"/><Relationship Id="rId3" Type="http://schemas.openxmlformats.org/officeDocument/2006/relationships/image" Target="../media/image64.pn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8.xml"/><Relationship Id="rId3" Type="http://schemas.openxmlformats.org/officeDocument/2006/relationships/image" Target="../media/image63.jpg"/><Relationship Id="rId4" Type="http://schemas.openxmlformats.org/officeDocument/2006/relationships/image" Target="../media/image50.png"/><Relationship Id="rId5" Type="http://schemas.openxmlformats.org/officeDocument/2006/relationships/image" Target="../media/image5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xml"/><Relationship Id="rId3" Type="http://schemas.openxmlformats.org/officeDocument/2006/relationships/image" Target="../media/image50.png"/><Relationship Id="rId4" Type="http://schemas.openxmlformats.org/officeDocument/2006/relationships/image" Target="../media/image62.png"/><Relationship Id="rId5" Type="http://schemas.openxmlformats.org/officeDocument/2006/relationships/image" Target="../media/image51.png"/><Relationship Id="rId6"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6" name="Shape 1676"/>
        <p:cNvGrpSpPr/>
        <p:nvPr/>
      </p:nvGrpSpPr>
      <p:grpSpPr>
        <a:xfrm>
          <a:off x="0" y="0"/>
          <a:ext cx="0" cy="0"/>
          <a:chOff x="0" y="0"/>
          <a:chExt cx="0" cy="0"/>
        </a:xfrm>
      </p:grpSpPr>
      <p:sp>
        <p:nvSpPr>
          <p:cNvPr id="1677" name="Google Shape;1677;p123"/>
          <p:cNvSpPr txBox="1"/>
          <p:nvPr>
            <p:ph type="title"/>
          </p:nvPr>
        </p:nvSpPr>
        <p:spPr>
          <a:xfrm>
            <a:off x="12783" y="-31960"/>
            <a:ext cx="9159900" cy="12513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771BA"/>
              </a:buClr>
              <a:buSzPts val="5000"/>
              <a:buFont typeface="Calibri"/>
              <a:buNone/>
            </a:pPr>
            <a:r>
              <a:rPr lang="en-US"/>
              <a:t>Workshop guide</a:t>
            </a:r>
            <a:endParaRPr/>
          </a:p>
        </p:txBody>
      </p:sp>
      <p:sp>
        <p:nvSpPr>
          <p:cNvPr id="1678" name="Google Shape;1678;p123"/>
          <p:cNvSpPr txBox="1"/>
          <p:nvPr>
            <p:ph idx="1" type="body"/>
          </p:nvPr>
        </p:nvSpPr>
        <p:spPr>
          <a:xfrm>
            <a:off x="0" y="5764437"/>
            <a:ext cx="12192000" cy="1093563"/>
          </a:xfrm>
          <a:prstGeom prst="rect">
            <a:avLst/>
          </a:prstGeom>
          <a:noFill/>
          <a:ln>
            <a:noFill/>
          </a:ln>
        </p:spPr>
        <p:txBody>
          <a:bodyPr anchorCtr="1" anchor="ctr" bIns="45700" lIns="91425" spcFirstLastPara="1" rIns="91425" wrap="square" tIns="45700">
            <a:noAutofit/>
          </a:bodyPr>
          <a:lstStyle/>
          <a:p>
            <a:pPr indent="0" lvl="0" marL="0" rtl="0" algn="ctr">
              <a:lnSpc>
                <a:spcPct val="90000"/>
              </a:lnSpc>
              <a:spcBef>
                <a:spcPts val="0"/>
              </a:spcBef>
              <a:spcAft>
                <a:spcPts val="0"/>
              </a:spcAft>
              <a:buClr>
                <a:srgbClr val="0771BA"/>
              </a:buClr>
              <a:buSzPts val="4400"/>
              <a:buFont typeface="Arial"/>
              <a:buNone/>
            </a:pPr>
            <a:r>
              <a:rPr lang="en-US"/>
              <a:t>Sea mi ayudante (</a:t>
            </a:r>
            <a:r>
              <a:rPr lang="en-US">
                <a:solidFill>
                  <a:srgbClr val="006FB6"/>
                </a:solidFill>
              </a:rPr>
              <a:t>Be My Helper</a:t>
            </a:r>
            <a:r>
              <a:rPr lang="en-US"/>
              <a:t>)</a:t>
            </a:r>
            <a:endParaRPr/>
          </a:p>
        </p:txBody>
      </p:sp>
      <p:sp>
        <p:nvSpPr>
          <p:cNvPr id="1679" name="Google Shape;1679;p123"/>
          <p:cNvSpPr txBox="1"/>
          <p:nvPr>
            <p:ph idx="2" type="body"/>
          </p:nvPr>
        </p:nvSpPr>
        <p:spPr>
          <a:xfrm>
            <a:off x="0" y="1657350"/>
            <a:ext cx="12192000" cy="3524250"/>
          </a:xfrm>
          <a:prstGeom prst="rect">
            <a:avLst/>
          </a:prstGeom>
          <a:noFill/>
          <a:ln>
            <a:noFill/>
          </a:ln>
        </p:spPr>
        <p:txBody>
          <a:bodyPr anchorCtr="0" anchor="t" bIns="45700" lIns="457200" spcFirstLastPara="1" rIns="91425" wrap="square" tIns="45700">
            <a:noAutofit/>
          </a:bodyPr>
          <a:lstStyle/>
          <a:p>
            <a:pPr indent="0" lvl="0" marL="0" rtl="0" algn="l">
              <a:lnSpc>
                <a:spcPct val="100000"/>
              </a:lnSpc>
              <a:spcBef>
                <a:spcPts val="0"/>
              </a:spcBef>
              <a:spcAft>
                <a:spcPts val="0"/>
              </a:spcAft>
              <a:buClr>
                <a:srgbClr val="006FB6"/>
              </a:buClr>
              <a:buSzPts val="4000"/>
              <a:buNone/>
            </a:pPr>
            <a:r>
              <a:rPr lang="en-US" sz="4000">
                <a:solidFill>
                  <a:srgbClr val="006FB6"/>
                </a:solidFill>
              </a:rPr>
              <a:t>Facilitator: </a:t>
            </a:r>
            <a:endParaRPr/>
          </a:p>
          <a:p>
            <a:pPr indent="-685800" lvl="1" marL="1143000" rtl="0" algn="l">
              <a:lnSpc>
                <a:spcPct val="100000"/>
              </a:lnSpc>
              <a:spcBef>
                <a:spcPts val="0"/>
              </a:spcBef>
              <a:spcAft>
                <a:spcPts val="0"/>
              </a:spcAft>
              <a:buClr>
                <a:srgbClr val="006FB6"/>
              </a:buClr>
              <a:buSzPts val="4000"/>
              <a:buFont typeface="Arial"/>
              <a:buChar char="•"/>
            </a:pPr>
            <a:r>
              <a:rPr lang="en-US" sz="4000">
                <a:solidFill>
                  <a:srgbClr val="006FB6"/>
                </a:solidFill>
              </a:rPr>
              <a:t>Read notes to prepare. Amend slides if needed.</a:t>
            </a:r>
            <a:endParaRPr/>
          </a:p>
          <a:p>
            <a:pPr indent="-685800" lvl="1" marL="1143000" rtl="0" algn="l">
              <a:lnSpc>
                <a:spcPct val="100000"/>
              </a:lnSpc>
              <a:spcBef>
                <a:spcPts val="0"/>
              </a:spcBef>
              <a:spcAft>
                <a:spcPts val="0"/>
              </a:spcAft>
              <a:buClr>
                <a:srgbClr val="006FB6"/>
              </a:buClr>
              <a:buSzPts val="4000"/>
              <a:buFont typeface="Arial"/>
              <a:buChar char="•"/>
            </a:pPr>
            <a:r>
              <a:rPr lang="en-US" sz="4000">
                <a:solidFill>
                  <a:srgbClr val="006FB6"/>
                </a:solidFill>
              </a:rPr>
              <a:t>Practice the script aloud. Change as needed. </a:t>
            </a:r>
            <a:endParaRPr/>
          </a:p>
          <a:p>
            <a:pPr indent="-685800" lvl="1" marL="1143000" rtl="0" algn="l">
              <a:lnSpc>
                <a:spcPct val="100000"/>
              </a:lnSpc>
              <a:spcBef>
                <a:spcPts val="0"/>
              </a:spcBef>
              <a:spcAft>
                <a:spcPts val="0"/>
              </a:spcAft>
              <a:buClr>
                <a:srgbClr val="006FB6"/>
              </a:buClr>
              <a:buSzPts val="4000"/>
              <a:buFont typeface="Arial"/>
              <a:buChar char="•"/>
            </a:pPr>
            <a:r>
              <a:rPr lang="en-US" sz="4000">
                <a:solidFill>
                  <a:srgbClr val="006FB6"/>
                </a:solidFill>
              </a:rPr>
              <a:t>Ready the family-facing materials.</a:t>
            </a:r>
            <a:endParaRPr/>
          </a:p>
          <a:p>
            <a:pPr indent="-685800" lvl="1" marL="1143000" rtl="0" algn="l">
              <a:lnSpc>
                <a:spcPct val="100000"/>
              </a:lnSpc>
              <a:spcBef>
                <a:spcPts val="0"/>
              </a:spcBef>
              <a:spcAft>
                <a:spcPts val="0"/>
              </a:spcAft>
              <a:buClr>
                <a:srgbClr val="006FB6"/>
              </a:buClr>
              <a:buSzPts val="4000"/>
              <a:buFont typeface="Arial"/>
              <a:buChar char="•"/>
            </a:pPr>
            <a:r>
              <a:rPr lang="en-US" sz="4000">
                <a:solidFill>
                  <a:srgbClr val="006FB6"/>
                </a:solidFill>
              </a:rPr>
              <a:t>Display slide 2 as families arrive.</a:t>
            </a:r>
            <a:endParaRPr/>
          </a:p>
          <a:p>
            <a:pPr indent="0" lvl="0" marL="228600" rtl="0" algn="l">
              <a:lnSpc>
                <a:spcPct val="100000"/>
              </a:lnSpc>
              <a:spcBef>
                <a:spcPts val="1000"/>
              </a:spcBef>
              <a:spcAft>
                <a:spcPts val="0"/>
              </a:spcAft>
              <a:buClr>
                <a:srgbClr val="0771BA"/>
              </a:buClr>
              <a:buSzPts val="3600"/>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9" name="Shape 1779"/>
        <p:cNvGrpSpPr/>
        <p:nvPr/>
      </p:nvGrpSpPr>
      <p:grpSpPr>
        <a:xfrm>
          <a:off x="0" y="0"/>
          <a:ext cx="0" cy="0"/>
          <a:chOff x="0" y="0"/>
          <a:chExt cx="0" cy="0"/>
        </a:xfrm>
      </p:grpSpPr>
      <p:sp>
        <p:nvSpPr>
          <p:cNvPr id="1780" name="Google Shape;1780;p132"/>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Clr>
                <a:srgbClr val="006FB6"/>
              </a:buClr>
              <a:buSzPts val="5000"/>
              <a:buFont typeface="Calibri"/>
              <a:buNone/>
            </a:pPr>
            <a:r>
              <a:rPr lang="en-US"/>
              <a:t>Un paso a la vez</a:t>
            </a:r>
            <a:endParaRPr/>
          </a:p>
        </p:txBody>
      </p:sp>
      <p:sp>
        <p:nvSpPr>
          <p:cNvPr id="1781" name="Google Shape;1781;p132"/>
          <p:cNvSpPr txBox="1"/>
          <p:nvPr>
            <p:ph idx="2" type="body"/>
          </p:nvPr>
        </p:nvSpPr>
        <p:spPr>
          <a:xfrm>
            <a:off x="6889738" y="1811338"/>
            <a:ext cx="4443600" cy="3640200"/>
          </a:xfrm>
          <a:prstGeom prst="rect">
            <a:avLst/>
          </a:prstGeom>
          <a:noFill/>
          <a:ln>
            <a:noFill/>
          </a:ln>
        </p:spPr>
        <p:txBody>
          <a:bodyPr anchorCtr="0" anchor="t" bIns="45700" lIns="91425" spcFirstLastPara="1" rIns="91425" wrap="square" tIns="45700">
            <a:noAutofit/>
          </a:bodyPr>
          <a:lstStyle/>
          <a:p>
            <a:pPr indent="-406400" lvl="0" marL="457200" rtl="0" algn="l">
              <a:lnSpc>
                <a:spcPct val="90000"/>
              </a:lnSpc>
              <a:spcBef>
                <a:spcPts val="1000"/>
              </a:spcBef>
              <a:spcAft>
                <a:spcPts val="0"/>
              </a:spcAft>
              <a:buSzPts val="2800"/>
              <a:buChar char="•"/>
            </a:pPr>
            <a:r>
              <a:rPr lang="en-US" sz="3200"/>
              <a:t>Tome todo el tiempo necesario con cada paso antes de avanzar al próximo paso. </a:t>
            </a:r>
            <a:endParaRPr/>
          </a:p>
          <a:p>
            <a:pPr indent="0" lvl="0" marL="0" marR="0" rtl="0" algn="l">
              <a:lnSpc>
                <a:spcPct val="90000"/>
              </a:lnSpc>
              <a:spcBef>
                <a:spcPts val="1000"/>
              </a:spcBef>
              <a:spcAft>
                <a:spcPts val="0"/>
              </a:spcAft>
              <a:buSzPts val="2800"/>
              <a:buNone/>
            </a:pPr>
            <a:r>
              <a:t/>
            </a:r>
            <a:endParaRPr sz="3200"/>
          </a:p>
          <a:p>
            <a:pPr indent="-228600" lvl="0" marL="457200" marR="0" rtl="0" algn="l">
              <a:lnSpc>
                <a:spcPct val="90000"/>
              </a:lnSpc>
              <a:spcBef>
                <a:spcPts val="1000"/>
              </a:spcBef>
              <a:spcAft>
                <a:spcPts val="0"/>
              </a:spcAft>
              <a:buClr>
                <a:srgbClr val="006FB6"/>
              </a:buClr>
              <a:buSzPts val="2800"/>
              <a:buFont typeface="Arial"/>
              <a:buNone/>
            </a:pPr>
            <a:r>
              <a:t/>
            </a:r>
            <a:endParaRPr/>
          </a:p>
        </p:txBody>
      </p:sp>
      <p:pic>
        <p:nvPicPr>
          <p:cNvPr descr="A picture containing person, indoor, table, child&#10;&#10;Description automatically generated" id="1782" name="Google Shape;1782;p132"/>
          <p:cNvPicPr preferRelativeResize="0"/>
          <p:nvPr>
            <p:ph idx="2" type="pic"/>
          </p:nvPr>
        </p:nvPicPr>
        <p:blipFill rotWithShape="1">
          <a:blip r:embed="rId3">
            <a:alphaModFix/>
          </a:blip>
          <a:srcRect b="0" l="13954" r="11817" t="13606"/>
          <a:stretch/>
        </p:blipFill>
        <p:spPr>
          <a:xfrm rot="10800000">
            <a:off x="1353310" y="1811337"/>
            <a:ext cx="4297681" cy="3751308"/>
          </a:xfrm>
          <a:prstGeom prst="rect">
            <a:avLst/>
          </a:prstGeom>
          <a:noFill/>
          <a:ln cap="flat" cmpd="sng" w="22225">
            <a:solidFill>
              <a:srgbClr val="666666"/>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6" name="Shape 1786"/>
        <p:cNvGrpSpPr/>
        <p:nvPr/>
      </p:nvGrpSpPr>
      <p:grpSpPr>
        <a:xfrm>
          <a:off x="0" y="0"/>
          <a:ext cx="0" cy="0"/>
          <a:chOff x="0" y="0"/>
          <a:chExt cx="0" cy="0"/>
        </a:xfrm>
      </p:grpSpPr>
      <p:sp>
        <p:nvSpPr>
          <p:cNvPr id="1787" name="Google Shape;1787;p133"/>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SzPts val="5000"/>
              <a:buNone/>
            </a:pPr>
            <a:r>
              <a:rPr lang="en-US"/>
              <a:t>Familias multilingües</a:t>
            </a:r>
            <a:endParaRPr/>
          </a:p>
        </p:txBody>
      </p:sp>
      <p:sp>
        <p:nvSpPr>
          <p:cNvPr id="1788" name="Google Shape;1788;p133"/>
          <p:cNvSpPr txBox="1"/>
          <p:nvPr/>
        </p:nvSpPr>
        <p:spPr>
          <a:xfrm>
            <a:off x="4060300" y="1754625"/>
            <a:ext cx="7660200" cy="14028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1000"/>
              </a:spcBef>
              <a:spcAft>
                <a:spcPts val="0"/>
              </a:spcAft>
              <a:buClr>
                <a:srgbClr val="000000"/>
              </a:buClr>
              <a:buSzPts val="3200"/>
              <a:buFont typeface="Arial"/>
              <a:buNone/>
            </a:pPr>
            <a:r>
              <a:rPr b="0" i="0" lang="en-US" sz="3200" u="none" cap="none" strike="noStrike">
                <a:solidFill>
                  <a:srgbClr val="006FB6"/>
                </a:solidFill>
                <a:latin typeface="Calibri"/>
                <a:ea typeface="Calibri"/>
                <a:cs typeface="Calibri"/>
                <a:sym typeface="Calibri"/>
              </a:rPr>
              <a:t>Comparar y hacer conexiones entre su lengua materna e inglés</a:t>
            </a:r>
            <a:endParaRPr b="0" i="0" sz="3200" u="none" cap="none" strike="noStrike">
              <a:solidFill>
                <a:srgbClr val="006FB6"/>
              </a:solidFill>
              <a:latin typeface="Calibri"/>
              <a:ea typeface="Calibri"/>
              <a:cs typeface="Calibri"/>
              <a:sym typeface="Calibri"/>
            </a:endParaRPr>
          </a:p>
        </p:txBody>
      </p:sp>
      <p:pic>
        <p:nvPicPr>
          <p:cNvPr id="1789" name="Google Shape;1789;p133"/>
          <p:cNvPicPr preferRelativeResize="0"/>
          <p:nvPr/>
        </p:nvPicPr>
        <p:blipFill rotWithShape="1">
          <a:blip r:embed="rId3">
            <a:alphaModFix/>
          </a:blip>
          <a:srcRect b="0" l="0" r="0" t="0"/>
          <a:stretch/>
        </p:blipFill>
        <p:spPr>
          <a:xfrm>
            <a:off x="2004775" y="2032400"/>
            <a:ext cx="847250" cy="8472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3" name="Shape 1793"/>
        <p:cNvGrpSpPr/>
        <p:nvPr/>
      </p:nvGrpSpPr>
      <p:grpSpPr>
        <a:xfrm>
          <a:off x="0" y="0"/>
          <a:ext cx="0" cy="0"/>
          <a:chOff x="0" y="0"/>
          <a:chExt cx="0" cy="0"/>
        </a:xfrm>
      </p:grpSpPr>
      <p:sp>
        <p:nvSpPr>
          <p:cNvPr id="1794" name="Google Shape;1794;p134"/>
          <p:cNvSpPr txBox="1"/>
          <p:nvPr>
            <p:ph idx="1" type="body"/>
          </p:nvPr>
        </p:nvSpPr>
        <p:spPr>
          <a:xfrm>
            <a:off x="8450575" y="3165416"/>
            <a:ext cx="3488100" cy="1236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771BA"/>
              </a:buClr>
              <a:buSzPts val="2800"/>
              <a:buFont typeface="Arial"/>
              <a:buNone/>
            </a:pPr>
            <a:r>
              <a:rPr lang="en-US"/>
              <a:t>¿Puedes acompañar las palabras con el dedo?</a:t>
            </a:r>
            <a:endParaRPr/>
          </a:p>
        </p:txBody>
      </p:sp>
      <p:sp>
        <p:nvSpPr>
          <p:cNvPr id="1795" name="Google Shape;1795;p134"/>
          <p:cNvSpPr txBox="1"/>
          <p:nvPr>
            <p:ph idx="2" type="body"/>
          </p:nvPr>
        </p:nvSpPr>
        <p:spPr>
          <a:xfrm>
            <a:off x="5816498" y="1588544"/>
            <a:ext cx="3488100" cy="1236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771BA"/>
              </a:buClr>
              <a:buSzPts val="2800"/>
              <a:buFont typeface="Arial"/>
              <a:buNone/>
            </a:pPr>
            <a:r>
              <a:rPr lang="en-US"/>
              <a:t>Cuando termino esta línea, ¿a dónde van a mirar mis ojos?</a:t>
            </a:r>
            <a:endParaRPr>
              <a:solidFill>
                <a:srgbClr val="006FB6"/>
              </a:solidFill>
            </a:endParaRPr>
          </a:p>
        </p:txBody>
      </p:sp>
      <p:sp>
        <p:nvSpPr>
          <p:cNvPr id="1796" name="Google Shape;1796;p134"/>
          <p:cNvSpPr txBox="1"/>
          <p:nvPr>
            <p:ph idx="3" type="body"/>
          </p:nvPr>
        </p:nvSpPr>
        <p:spPr>
          <a:xfrm>
            <a:off x="6003646" y="4619956"/>
            <a:ext cx="5388600" cy="13932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771BA"/>
              </a:buClr>
              <a:buSzPts val="2800"/>
              <a:buFont typeface="Arial"/>
              <a:buNone/>
            </a:pPr>
            <a:r>
              <a:rPr lang="en-US"/>
              <a:t>¿Ves esta letra? Es la letra “t.” ¿Ves alguna otra “t” en la página? </a:t>
            </a:r>
            <a:endParaRPr b="1"/>
          </a:p>
        </p:txBody>
      </p:sp>
      <p:sp>
        <p:nvSpPr>
          <p:cNvPr id="1797" name="Google Shape;1797;p134"/>
          <p:cNvSpPr txBox="1"/>
          <p:nvPr>
            <p:ph type="ctrTitle"/>
          </p:nvPr>
        </p:nvSpPr>
        <p:spPr>
          <a:xfrm>
            <a:off x="820225" y="0"/>
            <a:ext cx="113718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Clr>
                <a:srgbClr val="006FB6"/>
              </a:buClr>
              <a:buSzPts val="5000"/>
              <a:buFont typeface="Calibri"/>
              <a:buNone/>
            </a:pPr>
            <a:r>
              <a:rPr lang="en-US"/>
              <a:t>Lectura=conversación</a:t>
            </a:r>
            <a:endParaRPr/>
          </a:p>
        </p:txBody>
      </p:sp>
      <p:pic>
        <p:nvPicPr>
          <p:cNvPr id="1798" name="Google Shape;1798;p134"/>
          <p:cNvPicPr preferRelativeResize="0"/>
          <p:nvPr/>
        </p:nvPicPr>
        <p:blipFill rotWithShape="1">
          <a:blip r:embed="rId3">
            <a:alphaModFix/>
          </a:blip>
          <a:srcRect b="0" l="0" r="0" t="-1666"/>
          <a:stretch/>
        </p:blipFill>
        <p:spPr>
          <a:xfrm>
            <a:off x="240925" y="86525"/>
            <a:ext cx="678450" cy="1004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2" name="Shape 1802"/>
        <p:cNvGrpSpPr/>
        <p:nvPr/>
      </p:nvGrpSpPr>
      <p:grpSpPr>
        <a:xfrm>
          <a:off x="0" y="0"/>
          <a:ext cx="0" cy="0"/>
          <a:chOff x="0" y="0"/>
          <a:chExt cx="0" cy="0"/>
        </a:xfrm>
      </p:grpSpPr>
      <p:sp>
        <p:nvSpPr>
          <p:cNvPr id="1803" name="Google Shape;1803;p135"/>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p>
            <a:pPr indent="0" lvl="0" marL="0" marR="0" rtl="0" algn="l">
              <a:lnSpc>
                <a:spcPct val="90000"/>
              </a:lnSpc>
              <a:spcBef>
                <a:spcPts val="0"/>
              </a:spcBef>
              <a:spcAft>
                <a:spcPts val="0"/>
              </a:spcAft>
              <a:buClr>
                <a:srgbClr val="006FB6"/>
              </a:buClr>
              <a:buSzPts val="5000"/>
              <a:buFont typeface="Calibri"/>
              <a:buNone/>
            </a:pPr>
            <a:r>
              <a:rPr lang="en-US"/>
              <a:t>Tiempo de practica </a:t>
            </a:r>
            <a:endParaRPr/>
          </a:p>
        </p:txBody>
      </p:sp>
      <p:sp>
        <p:nvSpPr>
          <p:cNvPr id="1804" name="Google Shape;1804;p135"/>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2800"/>
              <a:buNone/>
            </a:pPr>
            <a:r>
              <a:rPr lang="en-US"/>
              <a:t>Entregue a su hijo un libro </a:t>
            </a:r>
            <a:endParaRPr/>
          </a:p>
        </p:txBody>
      </p:sp>
      <p:sp>
        <p:nvSpPr>
          <p:cNvPr id="1805" name="Google Shape;1805;p135"/>
          <p:cNvSpPr txBox="1"/>
          <p:nvPr>
            <p:ph idx="2" type="body"/>
          </p:nvPr>
        </p:nvSpPr>
        <p:spPr>
          <a:xfrm>
            <a:off x="1628000" y="2592250"/>
            <a:ext cx="4189200" cy="2435100"/>
          </a:xfrm>
          <a:prstGeom prst="rect">
            <a:avLst/>
          </a:prstGeom>
          <a:noFill/>
          <a:ln>
            <a:noFill/>
          </a:ln>
        </p:spPr>
        <p:txBody>
          <a:bodyPr anchorCtr="0" anchor="ctr" bIns="45700" lIns="91425" spcFirstLastPara="1" rIns="91425" wrap="square" tIns="45700">
            <a:normAutofit fontScale="85000" lnSpcReduction="10000"/>
          </a:bodyPr>
          <a:lstStyle/>
          <a:p>
            <a:pPr indent="0" lvl="0" marL="0" rtl="0" algn="l">
              <a:lnSpc>
                <a:spcPct val="90000"/>
              </a:lnSpc>
              <a:spcBef>
                <a:spcPts val="0"/>
              </a:spcBef>
              <a:spcAft>
                <a:spcPts val="0"/>
              </a:spcAft>
              <a:buClr>
                <a:schemeClr val="dk1"/>
              </a:buClr>
              <a:buSzPct val="34375"/>
              <a:buFont typeface="Arial"/>
              <a:buNone/>
            </a:pPr>
            <a:r>
              <a:rPr lang="en-US" sz="3200"/>
              <a:t>Pregúntales:</a:t>
            </a:r>
            <a:endParaRPr sz="3200"/>
          </a:p>
          <a:p>
            <a:pPr indent="-379730" lvl="0" marL="457200" rtl="0" algn="l">
              <a:lnSpc>
                <a:spcPct val="100000"/>
              </a:lnSpc>
              <a:spcBef>
                <a:spcPts val="0"/>
              </a:spcBef>
              <a:spcAft>
                <a:spcPts val="0"/>
              </a:spcAft>
              <a:buSzPct val="100000"/>
              <a:buChar char="●"/>
            </a:pPr>
            <a:r>
              <a:rPr lang="en-US" sz="2800">
                <a:solidFill>
                  <a:srgbClr val="0771BA"/>
                </a:solidFill>
              </a:rPr>
              <a:t>¿Cómo sujetamos los libros? </a:t>
            </a:r>
            <a:endParaRPr sz="2800">
              <a:solidFill>
                <a:srgbClr val="0771BA"/>
              </a:solidFill>
            </a:endParaRPr>
          </a:p>
          <a:p>
            <a:pPr indent="-379730" lvl="0" marL="457200" rtl="0" algn="l">
              <a:lnSpc>
                <a:spcPct val="100000"/>
              </a:lnSpc>
              <a:spcBef>
                <a:spcPts val="0"/>
              </a:spcBef>
              <a:spcAft>
                <a:spcPts val="0"/>
              </a:spcAft>
              <a:buClr>
                <a:srgbClr val="0771BA"/>
              </a:buClr>
              <a:buSzPct val="100000"/>
              <a:buChar char="●"/>
            </a:pPr>
            <a:r>
              <a:rPr lang="en-US" sz="2800">
                <a:solidFill>
                  <a:srgbClr val="0771BA"/>
                </a:solidFill>
              </a:rPr>
              <a:t>¿Dónde está la portada? </a:t>
            </a:r>
            <a:endParaRPr sz="2800">
              <a:solidFill>
                <a:srgbClr val="0771BA"/>
              </a:solidFill>
            </a:endParaRPr>
          </a:p>
          <a:p>
            <a:pPr indent="-379730" lvl="0" marL="457200" rtl="0" algn="l">
              <a:lnSpc>
                <a:spcPct val="100000"/>
              </a:lnSpc>
              <a:spcBef>
                <a:spcPts val="0"/>
              </a:spcBef>
              <a:spcAft>
                <a:spcPts val="0"/>
              </a:spcAft>
              <a:buClr>
                <a:srgbClr val="0771BA"/>
              </a:buClr>
              <a:buSzPct val="100000"/>
              <a:buChar char="●"/>
            </a:pPr>
            <a:r>
              <a:rPr lang="en-US" sz="2800">
                <a:solidFill>
                  <a:srgbClr val="0771BA"/>
                </a:solidFill>
              </a:rPr>
              <a:t>¿Dónde está la parte de atrás?</a:t>
            </a:r>
            <a:endParaRPr sz="2800">
              <a:solidFill>
                <a:srgbClr val="0771BA"/>
              </a:solidFill>
            </a:endParaRPr>
          </a:p>
          <a:p>
            <a:pPr indent="-379730" lvl="0" marL="457200" rtl="0" algn="l">
              <a:lnSpc>
                <a:spcPct val="100000"/>
              </a:lnSpc>
              <a:spcBef>
                <a:spcPts val="0"/>
              </a:spcBef>
              <a:spcAft>
                <a:spcPts val="0"/>
              </a:spcAft>
              <a:buClr>
                <a:srgbClr val="0771BA"/>
              </a:buClr>
              <a:buSzPct val="100000"/>
              <a:buChar char="●"/>
            </a:pPr>
            <a:r>
              <a:rPr lang="en-US" sz="2800">
                <a:solidFill>
                  <a:srgbClr val="0771BA"/>
                </a:solidFill>
              </a:rPr>
              <a:t>¿Puedes pasar la páginas mientras leo?  </a:t>
            </a:r>
            <a:endParaRPr sz="2800">
              <a:solidFill>
                <a:srgbClr val="0771BA"/>
              </a:solidFill>
            </a:endParaRPr>
          </a:p>
        </p:txBody>
      </p:sp>
      <p:sp>
        <p:nvSpPr>
          <p:cNvPr id="1806" name="Google Shape;1806;p135"/>
          <p:cNvSpPr txBox="1"/>
          <p:nvPr>
            <p:ph idx="3" type="body"/>
          </p:nvPr>
        </p:nvSpPr>
        <p:spPr>
          <a:xfrm>
            <a:off x="1655384" y="5046378"/>
            <a:ext cx="3393900" cy="1055700"/>
          </a:xfrm>
          <a:prstGeom prst="rect">
            <a:avLst/>
          </a:prstGeom>
          <a:noFill/>
          <a:ln>
            <a:noFill/>
          </a:ln>
        </p:spPr>
        <p:txBody>
          <a:bodyPr anchorCtr="0" anchor="ctr" bIns="45700" lIns="91425" spcFirstLastPara="1" rIns="91425" wrap="square" tIns="45700">
            <a:normAutofit fontScale="92500"/>
          </a:bodyPr>
          <a:lstStyle/>
          <a:p>
            <a:pPr indent="0" lvl="0" marL="0" rtl="0" algn="l">
              <a:lnSpc>
                <a:spcPct val="90000"/>
              </a:lnSpc>
              <a:spcBef>
                <a:spcPts val="0"/>
              </a:spcBef>
              <a:spcAft>
                <a:spcPts val="0"/>
              </a:spcAft>
              <a:buSzPct val="94594"/>
              <a:buNone/>
            </a:pPr>
            <a:r>
              <a:rPr lang="en-US" sz="3200"/>
              <a:t>¡Gracias a tu hijo pa ser tu ayudante!</a:t>
            </a:r>
            <a:endParaRPr/>
          </a:p>
        </p:txBody>
      </p:sp>
      <p:sp>
        <p:nvSpPr>
          <p:cNvPr id="1807" name="Google Shape;1807;p135"/>
          <p:cNvSpPr txBox="1"/>
          <p:nvPr>
            <p:ph idx="4" type="body"/>
          </p:nvPr>
        </p:nvSpPr>
        <p:spPr>
          <a:xfrm>
            <a:off x="698497" y="1377337"/>
            <a:ext cx="847065" cy="1055685"/>
          </a:xfrm>
          <a:prstGeom prst="rect">
            <a:avLst/>
          </a:prstGeom>
          <a:noFill/>
          <a:ln>
            <a:noFill/>
          </a:ln>
        </p:spPr>
        <p:txBody>
          <a:bodyPr anchorCtr="0" anchor="ctr" bIns="45700" lIns="91425" spcFirstLastPara="1" rIns="91425" wrap="square" tIns="45700">
            <a:normAutofit/>
          </a:bodyPr>
          <a:lstStyle/>
          <a:p>
            <a:pPr indent="-228600" lvl="0" marL="457200" marR="0" rtl="0" algn="ctr">
              <a:lnSpc>
                <a:spcPct val="80000"/>
              </a:lnSpc>
              <a:spcBef>
                <a:spcPts val="1000"/>
              </a:spcBef>
              <a:spcAft>
                <a:spcPts val="0"/>
              </a:spcAft>
              <a:buClr>
                <a:srgbClr val="006FB6"/>
              </a:buClr>
              <a:buSzPts val="7000"/>
              <a:buFont typeface="Arial"/>
              <a:buNone/>
            </a:pPr>
            <a:r>
              <a:rPr lang="en-US" sz="6475"/>
              <a:t>1</a:t>
            </a:r>
            <a:endParaRPr/>
          </a:p>
        </p:txBody>
      </p:sp>
      <p:sp>
        <p:nvSpPr>
          <p:cNvPr id="1808" name="Google Shape;1808;p135"/>
          <p:cNvSpPr txBox="1"/>
          <p:nvPr>
            <p:ph idx="5" type="body"/>
          </p:nvPr>
        </p:nvSpPr>
        <p:spPr>
          <a:xfrm>
            <a:off x="698497" y="5046378"/>
            <a:ext cx="847200" cy="1055700"/>
          </a:xfrm>
          <a:prstGeom prst="rect">
            <a:avLst/>
          </a:prstGeom>
          <a:noFill/>
          <a:ln>
            <a:noFill/>
          </a:ln>
        </p:spPr>
        <p:txBody>
          <a:bodyPr anchorCtr="0" anchor="ctr" bIns="45700" lIns="91425" spcFirstLastPara="1" rIns="91425" wrap="square" tIns="45700">
            <a:normAutofit/>
          </a:bodyPr>
          <a:lstStyle/>
          <a:p>
            <a:pPr indent="-228600" lvl="0" marL="457200" marR="0" rtl="0" algn="ctr">
              <a:lnSpc>
                <a:spcPct val="80000"/>
              </a:lnSpc>
              <a:spcBef>
                <a:spcPts val="1000"/>
              </a:spcBef>
              <a:spcAft>
                <a:spcPts val="0"/>
              </a:spcAft>
              <a:buClr>
                <a:srgbClr val="006FB6"/>
              </a:buClr>
              <a:buSzPts val="7000"/>
              <a:buFont typeface="Arial"/>
              <a:buNone/>
            </a:pPr>
            <a:r>
              <a:rPr lang="en-US" sz="6475"/>
              <a:t>3</a:t>
            </a:r>
            <a:endParaRPr/>
          </a:p>
        </p:txBody>
      </p:sp>
      <p:sp>
        <p:nvSpPr>
          <p:cNvPr id="1809" name="Google Shape;1809;p135"/>
          <p:cNvSpPr txBox="1"/>
          <p:nvPr>
            <p:ph idx="7" type="body"/>
          </p:nvPr>
        </p:nvSpPr>
        <p:spPr>
          <a:xfrm>
            <a:off x="698497" y="2592249"/>
            <a:ext cx="847065" cy="1055685"/>
          </a:xfrm>
          <a:prstGeom prst="rect">
            <a:avLst/>
          </a:prstGeom>
          <a:noFill/>
          <a:ln>
            <a:noFill/>
          </a:ln>
        </p:spPr>
        <p:txBody>
          <a:bodyPr anchorCtr="0" anchor="ctr" bIns="45700" lIns="91425" spcFirstLastPara="1" rIns="91425" wrap="square" tIns="45700">
            <a:normAutofit/>
          </a:bodyPr>
          <a:lstStyle/>
          <a:p>
            <a:pPr indent="-228600" lvl="0" marL="457200" marR="0" rtl="0" algn="ctr">
              <a:lnSpc>
                <a:spcPct val="80000"/>
              </a:lnSpc>
              <a:spcBef>
                <a:spcPts val="1000"/>
              </a:spcBef>
              <a:spcAft>
                <a:spcPts val="0"/>
              </a:spcAft>
              <a:buClr>
                <a:srgbClr val="006FB6"/>
              </a:buClr>
              <a:buSzPts val="7000"/>
              <a:buFont typeface="Arial"/>
              <a:buNone/>
            </a:pPr>
            <a:r>
              <a:rPr lang="en-US" sz="6475"/>
              <a:t>2</a:t>
            </a:r>
            <a:endParaRPr/>
          </a:p>
        </p:txBody>
      </p:sp>
      <p:sp>
        <p:nvSpPr>
          <p:cNvPr id="1810" name="Google Shape;1810;p135"/>
          <p:cNvSpPr txBox="1"/>
          <p:nvPr>
            <p:ph idx="13" type="body"/>
          </p:nvPr>
        </p:nvSpPr>
        <p:spPr>
          <a:xfrm>
            <a:off x="5724475" y="1420400"/>
            <a:ext cx="2335500" cy="1947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a:buNone/>
            </a:pPr>
            <a:r>
              <a:rPr lang="en-US" sz="3200"/>
              <a:t>¡Llámame cuando tengas una pregunta! </a:t>
            </a:r>
            <a:endParaRPr/>
          </a:p>
        </p:txBody>
      </p:sp>
      <p:sp>
        <p:nvSpPr>
          <p:cNvPr id="1811" name="Google Shape;1811;p135"/>
          <p:cNvSpPr/>
          <p:nvPr>
            <p:ph idx="9" type="pic"/>
          </p:nvPr>
        </p:nvSpPr>
        <p:spPr>
          <a:xfrm>
            <a:off x="7967502" y="1420398"/>
            <a:ext cx="3962100" cy="3122700"/>
          </a:xfrm>
          <a:prstGeom prst="rect">
            <a:avLst/>
          </a:prstGeom>
          <a:noFill/>
          <a:ln>
            <a:noFill/>
          </a:ln>
        </p:spPr>
      </p:sp>
      <p:pic>
        <p:nvPicPr>
          <p:cNvPr id="1812" name="Google Shape;1812;p135"/>
          <p:cNvPicPr preferRelativeResize="0"/>
          <p:nvPr/>
        </p:nvPicPr>
        <p:blipFill rotWithShape="1">
          <a:blip r:embed="rId3">
            <a:alphaModFix/>
          </a:blip>
          <a:srcRect b="0" l="7548" r="7536" t="0"/>
          <a:stretch/>
        </p:blipFill>
        <p:spPr>
          <a:xfrm>
            <a:off x="7967502" y="1420398"/>
            <a:ext cx="3962194" cy="312271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6" name="Shape 1816"/>
        <p:cNvGrpSpPr/>
        <p:nvPr/>
      </p:nvGrpSpPr>
      <p:grpSpPr>
        <a:xfrm>
          <a:off x="0" y="0"/>
          <a:ext cx="0" cy="0"/>
          <a:chOff x="0" y="0"/>
          <a:chExt cx="0" cy="0"/>
        </a:xfrm>
      </p:grpSpPr>
      <p:sp>
        <p:nvSpPr>
          <p:cNvPr id="1817" name="Google Shape;1817;p136"/>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771BA"/>
              </a:buClr>
              <a:buSzPts val="4200"/>
              <a:buFont typeface="Calibri"/>
              <a:buNone/>
            </a:pPr>
            <a:r>
              <a:rPr lang="en-US"/>
              <a:t>Reflejar</a:t>
            </a:r>
            <a:endParaRPr/>
          </a:p>
        </p:txBody>
      </p:sp>
      <p:sp>
        <p:nvSpPr>
          <p:cNvPr id="1818" name="Google Shape;1818;p136"/>
          <p:cNvSpPr txBox="1"/>
          <p:nvPr>
            <p:ph idx="1" type="body"/>
          </p:nvPr>
        </p:nvSpPr>
        <p:spPr>
          <a:xfrm>
            <a:off x="3921664" y="1672795"/>
            <a:ext cx="7773000" cy="3905700"/>
          </a:xfrm>
          <a:prstGeom prst="rect">
            <a:avLst/>
          </a:prstGeom>
          <a:noFill/>
          <a:ln>
            <a:noFill/>
          </a:ln>
        </p:spPr>
        <p:txBody>
          <a:bodyPr anchorCtr="0" anchor="t" bIns="45700" lIns="91425" spcFirstLastPara="1" rIns="91425" wrap="square" tIns="45700">
            <a:noAutofit/>
          </a:bodyPr>
          <a:lstStyle/>
          <a:p>
            <a:pPr indent="-444500" lvl="0" marL="457200" rtl="0" algn="l">
              <a:lnSpc>
                <a:spcPct val="100000"/>
              </a:lnSpc>
              <a:spcBef>
                <a:spcPts val="2400"/>
              </a:spcBef>
              <a:spcAft>
                <a:spcPts val="0"/>
              </a:spcAft>
              <a:buSzPts val="3400"/>
              <a:buChar char="•"/>
            </a:pPr>
            <a:r>
              <a:rPr lang="en-US"/>
              <a:t>¿Alguna pregunta sobre el consejo de lectura?</a:t>
            </a:r>
            <a:endParaRPr/>
          </a:p>
          <a:p>
            <a:pPr indent="-444500" lvl="0" marL="457200" rtl="0" algn="l">
              <a:lnSpc>
                <a:spcPct val="100000"/>
              </a:lnSpc>
              <a:spcBef>
                <a:spcPts val="2400"/>
              </a:spcBef>
              <a:spcAft>
                <a:spcPts val="0"/>
              </a:spcAft>
              <a:buSzPts val="3400"/>
              <a:buChar char="•"/>
            </a:pPr>
            <a:r>
              <a:rPr lang="en-US"/>
              <a:t>Voltéese y hable con su hijo: ¿Nos sentimos listos para probar este consejo de lectura en casa?</a:t>
            </a:r>
            <a:endParaRPr/>
          </a:p>
          <a:p>
            <a:pPr indent="-444500" lvl="0" marL="457200" rtl="0" algn="l">
              <a:lnSpc>
                <a:spcPct val="100000"/>
              </a:lnSpc>
              <a:spcBef>
                <a:spcPts val="2400"/>
              </a:spcBef>
              <a:spcAft>
                <a:spcPts val="0"/>
              </a:spcAft>
              <a:buSzPts val="3400"/>
              <a:buChar char="•"/>
            </a:pPr>
            <a:r>
              <a:rPr lang="en-US"/>
              <a:t>Por favor, comparte cómo podrían usar esto en casa.</a:t>
            </a:r>
            <a:endParaRPr/>
          </a:p>
        </p:txBody>
      </p:sp>
      <p:sp>
        <p:nvSpPr>
          <p:cNvPr id="1819" name="Google Shape;1819;p136"/>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FB6"/>
              </a:buClr>
              <a:buSzPts val="2100"/>
              <a:buFont typeface="Noto Sans Symbols"/>
              <a:buNone/>
            </a:pPr>
            <a:r>
              <a:rPr lang="en-US"/>
              <a:t>¡Su pregunta ayudará a alguien más en este espacio!</a:t>
            </a:r>
            <a:endParaRPr/>
          </a:p>
        </p:txBody>
      </p:sp>
      <p:pic>
        <p:nvPicPr>
          <p:cNvPr descr="A close up of a logo&#10;&#10;Description automatically generated" id="1820" name="Google Shape;1820;p136"/>
          <p:cNvPicPr preferRelativeResize="0"/>
          <p:nvPr>
            <p:ph idx="2" type="pic"/>
          </p:nvPr>
        </p:nvPicPr>
        <p:blipFill rotWithShape="1">
          <a:blip r:embed="rId3">
            <a:alphaModFix/>
          </a:blip>
          <a:srcRect b="0" l="6934" r="6936" t="0"/>
          <a:stretch/>
        </p:blipFill>
        <p:spPr>
          <a:xfrm>
            <a:off x="457146" y="524736"/>
            <a:ext cx="2514599" cy="29352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4" name="Shape 1824"/>
        <p:cNvGrpSpPr/>
        <p:nvPr/>
      </p:nvGrpSpPr>
      <p:grpSpPr>
        <a:xfrm>
          <a:off x="0" y="0"/>
          <a:ext cx="0" cy="0"/>
          <a:chOff x="0" y="0"/>
          <a:chExt cx="0" cy="0"/>
        </a:xfrm>
      </p:grpSpPr>
      <p:sp>
        <p:nvSpPr>
          <p:cNvPr id="1825" name="Google Shape;1825;p137"/>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Clr>
                <a:srgbClr val="006FB6"/>
              </a:buClr>
              <a:buSzPts val="5000"/>
              <a:buFont typeface="Calibri"/>
              <a:buNone/>
            </a:pPr>
            <a:r>
              <a:rPr lang="en-US" sz="4500">
                <a:solidFill>
                  <a:srgbClr val="006FB6"/>
                </a:solidFill>
              </a:rPr>
              <a:t>Jugar con propósito -&gt; el aprendizaje</a:t>
            </a:r>
            <a:endParaRPr/>
          </a:p>
        </p:txBody>
      </p:sp>
      <p:sp>
        <p:nvSpPr>
          <p:cNvPr id="1826" name="Google Shape;1826;p137"/>
          <p:cNvSpPr txBox="1"/>
          <p:nvPr>
            <p:ph idx="2" type="body"/>
          </p:nvPr>
        </p:nvSpPr>
        <p:spPr>
          <a:xfrm>
            <a:off x="5884338" y="1692275"/>
            <a:ext cx="5122500" cy="4100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100"/>
              <a:buNone/>
            </a:pPr>
            <a:r>
              <a:rPr lang="en-US">
                <a:solidFill>
                  <a:srgbClr val="006FB6"/>
                </a:solidFill>
              </a:rPr>
              <a:t>¡</a:t>
            </a:r>
            <a:r>
              <a:rPr b="1" lang="en-US">
                <a:solidFill>
                  <a:srgbClr val="006FB6"/>
                </a:solidFill>
              </a:rPr>
              <a:t>Las preguntas</a:t>
            </a:r>
            <a:r>
              <a:rPr lang="en-US">
                <a:solidFill>
                  <a:srgbClr val="006FB6"/>
                </a:solidFill>
              </a:rPr>
              <a:t> y </a:t>
            </a:r>
            <a:r>
              <a:rPr b="1" lang="en-US">
                <a:solidFill>
                  <a:srgbClr val="006FB6"/>
                </a:solidFill>
              </a:rPr>
              <a:t>las conversaciones significativas </a:t>
            </a:r>
            <a:r>
              <a:rPr lang="en-US">
                <a:solidFill>
                  <a:srgbClr val="006FB6"/>
                </a:solidFill>
              </a:rPr>
              <a:t>son gran parte de construir la base de lectura!</a:t>
            </a:r>
            <a:endParaRPr b="1"/>
          </a:p>
        </p:txBody>
      </p:sp>
      <p:pic>
        <p:nvPicPr>
          <p:cNvPr id="1827" name="Google Shape;1827;p137"/>
          <p:cNvPicPr preferRelativeResize="0"/>
          <p:nvPr/>
        </p:nvPicPr>
        <p:blipFill rotWithShape="1">
          <a:blip r:embed="rId3">
            <a:alphaModFix/>
          </a:blip>
          <a:srcRect b="0" l="0" r="0" t="0"/>
          <a:stretch/>
        </p:blipFill>
        <p:spPr>
          <a:xfrm>
            <a:off x="1545557" y="1692275"/>
            <a:ext cx="4108200" cy="406709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1" name="Shape 1831"/>
        <p:cNvGrpSpPr/>
        <p:nvPr/>
      </p:nvGrpSpPr>
      <p:grpSpPr>
        <a:xfrm>
          <a:off x="0" y="0"/>
          <a:ext cx="0" cy="0"/>
          <a:chOff x="0" y="0"/>
          <a:chExt cx="0" cy="0"/>
        </a:xfrm>
      </p:grpSpPr>
      <p:sp>
        <p:nvSpPr>
          <p:cNvPr id="1832" name="Google Shape;1832;p138"/>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771BA"/>
              </a:buClr>
              <a:buSzPts val="5000"/>
              <a:buFont typeface="Calibri"/>
              <a:buNone/>
            </a:pPr>
            <a:r>
              <a:rPr lang="en-US"/>
              <a:t>Comentarios, por favor</a:t>
            </a:r>
            <a:endParaRPr/>
          </a:p>
        </p:txBody>
      </p:sp>
      <p:pic>
        <p:nvPicPr>
          <p:cNvPr id="1833" name="Google Shape;1833;p138"/>
          <p:cNvPicPr preferRelativeResize="0"/>
          <p:nvPr>
            <p:ph idx="2" type="pic"/>
          </p:nvPr>
        </p:nvPicPr>
        <p:blipFill rotWithShape="1">
          <a:blip r:embed="rId3">
            <a:alphaModFix/>
          </a:blip>
          <a:srcRect b="-4522" l="274" r="274" t="-7982"/>
          <a:stretch/>
        </p:blipFill>
        <p:spPr>
          <a:xfrm>
            <a:off x="8953152" y="1444919"/>
            <a:ext cx="2916937" cy="2596895"/>
          </a:xfrm>
          <a:prstGeom prst="rect">
            <a:avLst/>
          </a:prstGeom>
          <a:noFill/>
          <a:ln>
            <a:noFill/>
          </a:ln>
        </p:spPr>
      </p:pic>
      <p:sp>
        <p:nvSpPr>
          <p:cNvPr id="1834" name="Google Shape;1834;p138"/>
          <p:cNvSpPr txBox="1"/>
          <p:nvPr>
            <p:ph idx="1" type="body"/>
          </p:nvPr>
        </p:nvSpPr>
        <p:spPr>
          <a:xfrm>
            <a:off x="8894625" y="4254800"/>
            <a:ext cx="3185400" cy="2368800"/>
          </a:xfrm>
          <a:prstGeom prst="rect">
            <a:avLst/>
          </a:prstGeom>
          <a:noFill/>
          <a:ln>
            <a:noFill/>
          </a:ln>
        </p:spPr>
        <p:txBody>
          <a:bodyPr anchorCtr="0" anchor="t" bIns="45700" lIns="91425" spcFirstLastPara="1" rIns="91425" wrap="square" tIns="45700">
            <a:noAutofit/>
          </a:bodyPr>
          <a:lstStyle/>
          <a:p>
            <a:pPr indent="0" lvl="0" marL="57150" marR="0" rtl="0" algn="l">
              <a:lnSpc>
                <a:spcPct val="90000"/>
              </a:lnSpc>
              <a:spcBef>
                <a:spcPts val="1000"/>
              </a:spcBef>
              <a:spcAft>
                <a:spcPts val="0"/>
              </a:spcAft>
              <a:buClr>
                <a:srgbClr val="006FB6"/>
              </a:buClr>
              <a:buSzPts val="2700"/>
              <a:buFont typeface="Noto Sans Symbols"/>
              <a:buNone/>
            </a:pPr>
            <a:r>
              <a:rPr lang="en-US"/>
              <a:t>¡Su aporte y comentarios mejora nuestro tiempo juntos!</a:t>
            </a:r>
            <a:endParaRPr/>
          </a:p>
          <a:p>
            <a:pPr indent="0" lvl="0" marL="57150" marR="0" rtl="0" algn="l">
              <a:lnSpc>
                <a:spcPct val="90000"/>
              </a:lnSpc>
              <a:spcBef>
                <a:spcPts val="1000"/>
              </a:spcBef>
              <a:spcAft>
                <a:spcPts val="0"/>
              </a:spcAft>
              <a:buClr>
                <a:srgbClr val="006FB6"/>
              </a:buClr>
              <a:buSzPts val="2700"/>
              <a:buFont typeface="Noto Sans Symbols"/>
              <a:buNone/>
            </a:pPr>
            <a:r>
              <a:t/>
            </a:r>
            <a:endParaRPr/>
          </a:p>
        </p:txBody>
      </p:sp>
      <p:pic>
        <p:nvPicPr>
          <p:cNvPr descr="A picture containing person, indoor, blue&#10;&#10;Description automatically generated" id="1835" name="Google Shape;1835;p138"/>
          <p:cNvPicPr preferRelativeResize="0"/>
          <p:nvPr>
            <p:ph idx="3" type="pic"/>
          </p:nvPr>
        </p:nvPicPr>
        <p:blipFill rotWithShape="1">
          <a:blip r:embed="rId4">
            <a:alphaModFix/>
          </a:blip>
          <a:srcRect b="0" l="21828" r="21827" t="0"/>
          <a:stretch/>
        </p:blipFill>
        <p:spPr>
          <a:xfrm rot="5400000">
            <a:off x="2258219" y="1096169"/>
            <a:ext cx="3849688" cy="5124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3" name="Shape 1683"/>
        <p:cNvGrpSpPr/>
        <p:nvPr/>
      </p:nvGrpSpPr>
      <p:grpSpPr>
        <a:xfrm>
          <a:off x="0" y="0"/>
          <a:ext cx="0" cy="0"/>
          <a:chOff x="0" y="0"/>
          <a:chExt cx="0" cy="0"/>
        </a:xfrm>
      </p:grpSpPr>
      <p:sp>
        <p:nvSpPr>
          <p:cNvPr id="1684" name="Google Shape;1684;p124"/>
          <p:cNvSpPr txBox="1"/>
          <p:nvPr>
            <p:ph type="title"/>
          </p:nvPr>
        </p:nvSpPr>
        <p:spPr>
          <a:xfrm>
            <a:off x="-8" y="5994664"/>
            <a:ext cx="9156300" cy="559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5000"/>
              <a:buFont typeface="Arial"/>
              <a:buNone/>
            </a:pPr>
            <a:r>
              <a:rPr lang="en-US" sz="5000"/>
              <a:t>Sea mi ayudante</a:t>
            </a:r>
            <a:endParaRPr sz="50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8" name="Shape 1688"/>
        <p:cNvGrpSpPr/>
        <p:nvPr/>
      </p:nvGrpSpPr>
      <p:grpSpPr>
        <a:xfrm>
          <a:off x="0" y="0"/>
          <a:ext cx="0" cy="0"/>
          <a:chOff x="0" y="0"/>
          <a:chExt cx="0" cy="0"/>
        </a:xfrm>
      </p:grpSpPr>
      <p:sp>
        <p:nvSpPr>
          <p:cNvPr id="1689" name="Google Shape;1689;p125"/>
          <p:cNvSpPr txBox="1"/>
          <p:nvPr>
            <p:ph idx="1" type="body"/>
          </p:nvPr>
        </p:nvSpPr>
        <p:spPr>
          <a:xfrm>
            <a:off x="1660583" y="1489802"/>
            <a:ext cx="33939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Font typeface="Arial"/>
              <a:buNone/>
            </a:pPr>
            <a:r>
              <a:rPr lang="en-US"/>
              <a:t>Bienvenida </a:t>
            </a:r>
            <a:endParaRPr/>
          </a:p>
        </p:txBody>
      </p:sp>
      <p:sp>
        <p:nvSpPr>
          <p:cNvPr id="1690" name="Google Shape;1690;p125"/>
          <p:cNvSpPr txBox="1"/>
          <p:nvPr>
            <p:ph idx="3" type="body"/>
          </p:nvPr>
        </p:nvSpPr>
        <p:spPr>
          <a:xfrm>
            <a:off x="1660583" y="2653440"/>
            <a:ext cx="33939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rPr lang="en-US"/>
              <a:t>Consejo de lectura</a:t>
            </a:r>
            <a:endParaRPr/>
          </a:p>
        </p:txBody>
      </p:sp>
      <p:sp>
        <p:nvSpPr>
          <p:cNvPr id="1691" name="Google Shape;1691;p125"/>
          <p:cNvSpPr txBox="1"/>
          <p:nvPr>
            <p:ph idx="4" type="body"/>
          </p:nvPr>
        </p:nvSpPr>
        <p:spPr>
          <a:xfrm>
            <a:off x="1660583" y="3817079"/>
            <a:ext cx="33939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rPr lang="en-US"/>
              <a:t>Tiempo de práctica</a:t>
            </a:r>
            <a:endParaRPr/>
          </a:p>
        </p:txBody>
      </p:sp>
      <p:sp>
        <p:nvSpPr>
          <p:cNvPr id="1692" name="Google Shape;1692;p12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Clr>
                <a:srgbClr val="006FB6"/>
              </a:buClr>
              <a:buSzPts val="5000"/>
              <a:buFont typeface="Calibri"/>
              <a:buNone/>
            </a:pPr>
            <a:r>
              <a:rPr lang="en-US"/>
              <a:t>Agenda</a:t>
            </a:r>
            <a:endParaRPr/>
          </a:p>
        </p:txBody>
      </p:sp>
      <p:sp>
        <p:nvSpPr>
          <p:cNvPr id="1693" name="Google Shape;1693;p125"/>
          <p:cNvSpPr txBox="1"/>
          <p:nvPr>
            <p:ph idx="5" type="body"/>
          </p:nvPr>
        </p:nvSpPr>
        <p:spPr>
          <a:xfrm>
            <a:off x="1660575" y="4992075"/>
            <a:ext cx="4514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rPr lang="en-US"/>
              <a:t>Reflexión y actualizaciones</a:t>
            </a:r>
            <a:endParaRPr/>
          </a:p>
        </p:txBody>
      </p:sp>
      <p:pic>
        <p:nvPicPr>
          <p:cNvPr id="1694" name="Google Shape;1694;p125"/>
          <p:cNvPicPr preferRelativeResize="0"/>
          <p:nvPr>
            <p:ph idx="6" type="body"/>
          </p:nvPr>
        </p:nvPicPr>
        <p:blipFill rotWithShape="1">
          <a:blip r:embed="rId3">
            <a:alphaModFix/>
          </a:blip>
          <a:srcRect b="0" l="0" r="0" t="0"/>
          <a:stretch/>
        </p:blipFill>
        <p:spPr>
          <a:xfrm>
            <a:off x="912540" y="1504823"/>
            <a:ext cx="573000" cy="908400"/>
          </a:xfrm>
          <a:prstGeom prst="rect">
            <a:avLst/>
          </a:prstGeom>
          <a:noFill/>
          <a:ln>
            <a:noFill/>
          </a:ln>
        </p:spPr>
      </p:pic>
      <p:pic>
        <p:nvPicPr>
          <p:cNvPr id="1695" name="Google Shape;1695;p125"/>
          <p:cNvPicPr preferRelativeResize="0"/>
          <p:nvPr>
            <p:ph idx="7" type="body"/>
          </p:nvPr>
        </p:nvPicPr>
        <p:blipFill rotWithShape="1">
          <a:blip r:embed="rId4">
            <a:alphaModFix/>
          </a:blip>
          <a:srcRect b="0" l="0" r="0" t="0"/>
          <a:stretch/>
        </p:blipFill>
        <p:spPr>
          <a:xfrm>
            <a:off x="693738" y="2821020"/>
            <a:ext cx="758700" cy="710400"/>
          </a:xfrm>
          <a:prstGeom prst="rect">
            <a:avLst/>
          </a:prstGeom>
          <a:noFill/>
          <a:ln>
            <a:noFill/>
          </a:ln>
        </p:spPr>
      </p:pic>
      <p:pic>
        <p:nvPicPr>
          <p:cNvPr id="1696" name="Google Shape;1696;p125"/>
          <p:cNvPicPr preferRelativeResize="0"/>
          <p:nvPr>
            <p:ph idx="8" type="body"/>
          </p:nvPr>
        </p:nvPicPr>
        <p:blipFill rotWithShape="1">
          <a:blip r:embed="rId5">
            <a:alphaModFix/>
          </a:blip>
          <a:srcRect b="0" l="0" r="0" t="0"/>
          <a:stretch/>
        </p:blipFill>
        <p:spPr>
          <a:xfrm>
            <a:off x="676611" y="3936650"/>
            <a:ext cx="793200" cy="714300"/>
          </a:xfrm>
          <a:prstGeom prst="rect">
            <a:avLst/>
          </a:prstGeom>
          <a:noFill/>
          <a:ln>
            <a:noFill/>
          </a:ln>
        </p:spPr>
      </p:pic>
      <p:pic>
        <p:nvPicPr>
          <p:cNvPr id="1697" name="Google Shape;1697;p125"/>
          <p:cNvPicPr preferRelativeResize="0"/>
          <p:nvPr>
            <p:ph idx="9" type="body"/>
          </p:nvPr>
        </p:nvPicPr>
        <p:blipFill rotWithShape="1">
          <a:blip r:embed="rId6">
            <a:alphaModFix/>
          </a:blip>
          <a:srcRect b="0" l="0" r="0" t="0"/>
          <a:stretch/>
        </p:blipFill>
        <p:spPr>
          <a:xfrm>
            <a:off x="743965" y="5088376"/>
            <a:ext cx="658500" cy="719400"/>
          </a:xfrm>
          <a:prstGeom prst="rect">
            <a:avLst/>
          </a:prstGeom>
          <a:noFill/>
          <a:ln>
            <a:noFill/>
          </a:ln>
        </p:spPr>
      </p:pic>
      <p:pic>
        <p:nvPicPr>
          <p:cNvPr descr="A group of people posing for the camera&#10;&#10;Description automatically generated" id="1698" name="Google Shape;1698;p125"/>
          <p:cNvPicPr preferRelativeResize="0"/>
          <p:nvPr>
            <p:ph idx="2" type="pic"/>
          </p:nvPr>
        </p:nvPicPr>
        <p:blipFill rotWithShape="1">
          <a:blip r:embed="rId7">
            <a:alphaModFix/>
          </a:blip>
          <a:srcRect b="61" l="0" r="0" t="65"/>
          <a:stretch/>
        </p:blipFill>
        <p:spPr>
          <a:xfrm>
            <a:off x="6174911" y="1558066"/>
            <a:ext cx="5394325" cy="4518024"/>
          </a:xfrm>
          <a:prstGeom prst="rect">
            <a:avLst/>
          </a:prstGeom>
          <a:noFill/>
          <a:ln cap="flat" cmpd="sng" w="19050">
            <a:solidFill>
              <a:srgbClr val="666666"/>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2" name="Shape 1702"/>
        <p:cNvGrpSpPr/>
        <p:nvPr/>
      </p:nvGrpSpPr>
      <p:grpSpPr>
        <a:xfrm>
          <a:off x="0" y="0"/>
          <a:ext cx="0" cy="0"/>
          <a:chOff x="0" y="0"/>
          <a:chExt cx="0" cy="0"/>
        </a:xfrm>
      </p:grpSpPr>
      <p:sp>
        <p:nvSpPr>
          <p:cNvPr id="1703" name="Google Shape;1703;p126"/>
          <p:cNvSpPr txBox="1"/>
          <p:nvPr>
            <p:ph idx="1" type="body"/>
          </p:nvPr>
        </p:nvSpPr>
        <p:spPr>
          <a:xfrm>
            <a:off x="4943592" y="1502502"/>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t/>
            </a:r>
            <a:endParaRPr/>
          </a:p>
        </p:txBody>
      </p:sp>
      <p:sp>
        <p:nvSpPr>
          <p:cNvPr id="1704" name="Google Shape;1704;p126"/>
          <p:cNvSpPr txBox="1"/>
          <p:nvPr>
            <p:ph idx="2" type="body"/>
          </p:nvPr>
        </p:nvSpPr>
        <p:spPr>
          <a:xfrm>
            <a:off x="4943592" y="2666140"/>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t/>
            </a:r>
            <a:endParaRPr/>
          </a:p>
        </p:txBody>
      </p:sp>
      <p:sp>
        <p:nvSpPr>
          <p:cNvPr id="1705" name="Google Shape;1705;p126"/>
          <p:cNvSpPr txBox="1"/>
          <p:nvPr>
            <p:ph idx="3" type="body"/>
          </p:nvPr>
        </p:nvSpPr>
        <p:spPr>
          <a:xfrm>
            <a:off x="4943592" y="3829779"/>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t/>
            </a:r>
            <a:endParaRPr/>
          </a:p>
        </p:txBody>
      </p:sp>
      <p:sp>
        <p:nvSpPr>
          <p:cNvPr id="1706" name="Google Shape;1706;p126"/>
          <p:cNvSpPr txBox="1"/>
          <p:nvPr>
            <p:ph idx="4" type="body"/>
          </p:nvPr>
        </p:nvSpPr>
        <p:spPr>
          <a:xfrm>
            <a:off x="4943592" y="5004779"/>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t/>
            </a:r>
            <a:endParaRPr/>
          </a:p>
        </p:txBody>
      </p:sp>
      <p:sp>
        <p:nvSpPr>
          <p:cNvPr id="1707" name="Google Shape;1707;p126"/>
          <p:cNvSpPr txBox="1"/>
          <p:nvPr>
            <p:ph idx="5" type="body"/>
          </p:nvPr>
        </p:nvSpPr>
        <p:spPr>
          <a:xfrm>
            <a:off x="1044450" y="1502500"/>
            <a:ext cx="37908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4000"/>
              <a:buNone/>
            </a:pPr>
            <a:r>
              <a:rPr lang="en-US"/>
              <a:t>Estar preparado.</a:t>
            </a:r>
            <a:endParaRPr/>
          </a:p>
        </p:txBody>
      </p:sp>
      <p:sp>
        <p:nvSpPr>
          <p:cNvPr id="1708" name="Google Shape;1708;p126"/>
          <p:cNvSpPr txBox="1"/>
          <p:nvPr>
            <p:ph idx="6" type="body"/>
          </p:nvPr>
        </p:nvSpPr>
        <p:spPr>
          <a:xfrm>
            <a:off x="1046485" y="2653440"/>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4000"/>
              <a:buNone/>
            </a:pPr>
            <a:r>
              <a:rPr lang="en-US"/>
              <a:t>Estar presente.</a:t>
            </a:r>
            <a:endParaRPr/>
          </a:p>
        </p:txBody>
      </p:sp>
      <p:sp>
        <p:nvSpPr>
          <p:cNvPr id="1709" name="Google Shape;1709;p126"/>
          <p:cNvSpPr txBox="1"/>
          <p:nvPr>
            <p:ph idx="7" type="body"/>
          </p:nvPr>
        </p:nvSpPr>
        <p:spPr>
          <a:xfrm>
            <a:off x="1044439" y="3804369"/>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4000"/>
              <a:buNone/>
            </a:pPr>
            <a:r>
              <a:rPr lang="en-US"/>
              <a:t>Ser cortés.</a:t>
            </a:r>
            <a:endParaRPr/>
          </a:p>
        </p:txBody>
      </p:sp>
      <p:sp>
        <p:nvSpPr>
          <p:cNvPr id="1710" name="Google Shape;1710;p126"/>
          <p:cNvSpPr txBox="1"/>
          <p:nvPr>
            <p:ph idx="8" type="body"/>
          </p:nvPr>
        </p:nvSpPr>
        <p:spPr>
          <a:xfrm>
            <a:off x="1044450" y="4959550"/>
            <a:ext cx="36660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4000"/>
              <a:buNone/>
            </a:pPr>
            <a:r>
              <a:rPr lang="en-US"/>
              <a:t>Haga preguntas.</a:t>
            </a:r>
            <a:endParaRPr/>
          </a:p>
        </p:txBody>
      </p:sp>
      <p:sp>
        <p:nvSpPr>
          <p:cNvPr id="1711" name="Google Shape;1711;p126"/>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Clr>
                <a:srgbClr val="006FB6"/>
              </a:buClr>
              <a:buSzPts val="5000"/>
              <a:buFont typeface="Calibri"/>
              <a:buNone/>
            </a:pPr>
            <a:r>
              <a:rPr lang="en-US"/>
              <a:t>Las normas de los talleres</a:t>
            </a:r>
            <a:endParaRPr/>
          </a:p>
        </p:txBody>
      </p:sp>
      <p:pic>
        <p:nvPicPr>
          <p:cNvPr descr="Icon&#10;&#10;Description automatically generated" id="1712" name="Google Shape;1712;p126"/>
          <p:cNvPicPr preferRelativeResize="0"/>
          <p:nvPr/>
        </p:nvPicPr>
        <p:blipFill rotWithShape="1">
          <a:blip r:embed="rId3">
            <a:alphaModFix/>
          </a:blip>
          <a:srcRect b="0" l="0" r="0" t="0"/>
          <a:stretch/>
        </p:blipFill>
        <p:spPr>
          <a:xfrm>
            <a:off x="350915" y="1601936"/>
            <a:ext cx="585197" cy="831415"/>
          </a:xfrm>
          <a:prstGeom prst="rect">
            <a:avLst/>
          </a:prstGeom>
          <a:noFill/>
          <a:ln>
            <a:noFill/>
          </a:ln>
        </p:spPr>
      </p:pic>
      <p:pic>
        <p:nvPicPr>
          <p:cNvPr descr="Icon&#10;&#10;Description automatically generated" id="1713" name="Google Shape;1713;p126"/>
          <p:cNvPicPr preferRelativeResize="0"/>
          <p:nvPr/>
        </p:nvPicPr>
        <p:blipFill rotWithShape="1">
          <a:blip r:embed="rId4">
            <a:alphaModFix/>
          </a:blip>
          <a:srcRect b="0" l="0" r="0" t="0"/>
          <a:stretch/>
        </p:blipFill>
        <p:spPr>
          <a:xfrm>
            <a:off x="350915" y="5188440"/>
            <a:ext cx="585196" cy="585196"/>
          </a:xfrm>
          <a:prstGeom prst="rect">
            <a:avLst/>
          </a:prstGeom>
          <a:noFill/>
          <a:ln>
            <a:noFill/>
          </a:ln>
        </p:spPr>
      </p:pic>
      <p:pic>
        <p:nvPicPr>
          <p:cNvPr descr="Icon&#10;&#10;Description automatically generated" id="1714" name="Google Shape;1714;p126"/>
          <p:cNvPicPr preferRelativeResize="0"/>
          <p:nvPr/>
        </p:nvPicPr>
        <p:blipFill rotWithShape="1">
          <a:blip r:embed="rId5">
            <a:alphaModFix/>
          </a:blip>
          <a:srcRect b="0" l="0" r="0" t="0"/>
          <a:stretch/>
        </p:blipFill>
        <p:spPr>
          <a:xfrm>
            <a:off x="350915" y="4116743"/>
            <a:ext cx="585197" cy="418228"/>
          </a:xfrm>
          <a:prstGeom prst="rect">
            <a:avLst/>
          </a:prstGeom>
          <a:noFill/>
          <a:ln>
            <a:noFill/>
          </a:ln>
        </p:spPr>
      </p:pic>
      <p:pic>
        <p:nvPicPr>
          <p:cNvPr descr="Icon&#10;&#10;Description automatically generated" id="1715" name="Google Shape;1715;p126"/>
          <p:cNvPicPr preferRelativeResize="0"/>
          <p:nvPr/>
        </p:nvPicPr>
        <p:blipFill rotWithShape="1">
          <a:blip r:embed="rId6">
            <a:alphaModFix/>
          </a:blip>
          <a:srcRect b="0" l="0" r="0" t="0"/>
          <a:stretch/>
        </p:blipFill>
        <p:spPr>
          <a:xfrm>
            <a:off x="478779" y="2796891"/>
            <a:ext cx="329468" cy="66638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9" name="Shape 1719"/>
        <p:cNvGrpSpPr/>
        <p:nvPr/>
      </p:nvGrpSpPr>
      <p:grpSpPr>
        <a:xfrm>
          <a:off x="0" y="0"/>
          <a:ext cx="0" cy="0"/>
          <a:chOff x="0" y="0"/>
          <a:chExt cx="0" cy="0"/>
        </a:xfrm>
      </p:grpSpPr>
      <p:sp>
        <p:nvSpPr>
          <p:cNvPr id="1720" name="Google Shape;1720;p127"/>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771BA"/>
              </a:buClr>
              <a:buSzPts val="1800"/>
              <a:buFont typeface="Calibri"/>
              <a:buNone/>
            </a:pPr>
            <a:r>
              <a:rPr lang="en-US"/>
              <a:t>Sea mi ayudante</a:t>
            </a:r>
            <a:endParaRPr>
              <a:solidFill>
                <a:srgbClr val="006FB6"/>
              </a:solidFill>
            </a:endParaRPr>
          </a:p>
        </p:txBody>
      </p:sp>
      <p:sp>
        <p:nvSpPr>
          <p:cNvPr id="1721" name="Google Shape;1721;p127"/>
          <p:cNvSpPr txBox="1"/>
          <p:nvPr>
            <p:ph idx="1" type="body"/>
          </p:nvPr>
        </p:nvSpPr>
        <p:spPr>
          <a:xfrm>
            <a:off x="9078225" y="4159475"/>
            <a:ext cx="2960400" cy="2419500"/>
          </a:xfrm>
          <a:prstGeom prst="rect">
            <a:avLst/>
          </a:prstGeom>
          <a:noFill/>
          <a:ln>
            <a:noFill/>
          </a:ln>
        </p:spPr>
        <p:txBody>
          <a:bodyPr anchorCtr="0" anchor="t" bIns="45700" lIns="91425" spcFirstLastPara="1" rIns="91425" wrap="square" tIns="45700">
            <a:spAutoFit/>
          </a:bodyPr>
          <a:lstStyle/>
          <a:p>
            <a:pPr indent="0" lvl="0" marL="0" rtl="0" algn="ctr">
              <a:lnSpc>
                <a:spcPct val="90000"/>
              </a:lnSpc>
              <a:spcBef>
                <a:spcPts val="0"/>
              </a:spcBef>
              <a:spcAft>
                <a:spcPts val="0"/>
              </a:spcAft>
              <a:buClr>
                <a:schemeClr val="dk1"/>
              </a:buClr>
              <a:buSzPts val="2100"/>
              <a:buNone/>
            </a:pPr>
            <a:r>
              <a:rPr lang="en-US"/>
              <a:t>Los pre-lectores tienen que entender cómo los libros (y las palabras en los libros) funcionan.</a:t>
            </a:r>
            <a:endParaRPr sz="2600">
              <a:solidFill>
                <a:srgbClr val="006FB6"/>
              </a:solidFill>
            </a:endParaRPr>
          </a:p>
        </p:txBody>
      </p:sp>
      <p:pic>
        <p:nvPicPr>
          <p:cNvPr id="1722" name="Google Shape;1722;p127"/>
          <p:cNvPicPr preferRelativeResize="0"/>
          <p:nvPr>
            <p:ph idx="2" type="pic"/>
          </p:nvPr>
        </p:nvPicPr>
        <p:blipFill rotWithShape="1">
          <a:blip r:embed="rId3">
            <a:alphaModFix/>
          </a:blip>
          <a:srcRect b="0" l="0" r="0" t="0"/>
          <a:stretch/>
        </p:blipFill>
        <p:spPr>
          <a:xfrm>
            <a:off x="9494150" y="1251276"/>
            <a:ext cx="1954695" cy="2908200"/>
          </a:xfrm>
          <a:prstGeom prst="rect">
            <a:avLst/>
          </a:prstGeom>
          <a:noFill/>
          <a:ln>
            <a:noFill/>
          </a:ln>
        </p:spPr>
      </p:pic>
      <p:sp>
        <p:nvSpPr>
          <p:cNvPr id="1723" name="Google Shape;1723;p127"/>
          <p:cNvSpPr txBox="1"/>
          <p:nvPr>
            <p:ph idx="3" type="title"/>
          </p:nvPr>
        </p:nvSpPr>
        <p:spPr>
          <a:xfrm>
            <a:off x="371850" y="2472625"/>
            <a:ext cx="969000" cy="1023300"/>
          </a:xfrm>
          <a:prstGeom prst="rect">
            <a:avLst/>
          </a:prstGeom>
          <a:noFill/>
          <a:ln>
            <a:noFill/>
          </a:ln>
        </p:spPr>
        <p:txBody>
          <a:bodyPr anchorCtr="0" anchor="t" bIns="45700" lIns="274300" spcFirstLastPara="1" rIns="91425" wrap="square" tIns="45700">
            <a:normAutofit/>
          </a:bodyPr>
          <a:lstStyle/>
          <a:p>
            <a:pPr indent="0" lvl="0" marL="0" rtl="0" algn="l">
              <a:lnSpc>
                <a:spcPct val="90000"/>
              </a:lnSpc>
              <a:spcBef>
                <a:spcPts val="0"/>
              </a:spcBef>
              <a:spcAft>
                <a:spcPts val="0"/>
              </a:spcAft>
              <a:buSzPts val="5000"/>
              <a:buNone/>
            </a:pPr>
            <a:r>
              <a:rPr lang="en-US"/>
              <a:t>2</a:t>
            </a:r>
            <a:endParaRPr/>
          </a:p>
        </p:txBody>
      </p:sp>
      <p:sp>
        <p:nvSpPr>
          <p:cNvPr id="1724" name="Google Shape;1724;p127"/>
          <p:cNvSpPr txBox="1"/>
          <p:nvPr>
            <p:ph idx="5" type="title"/>
          </p:nvPr>
        </p:nvSpPr>
        <p:spPr>
          <a:xfrm>
            <a:off x="371850" y="3624715"/>
            <a:ext cx="969000" cy="1023300"/>
          </a:xfrm>
          <a:prstGeom prst="rect">
            <a:avLst/>
          </a:prstGeom>
          <a:noFill/>
          <a:ln>
            <a:noFill/>
          </a:ln>
        </p:spPr>
        <p:txBody>
          <a:bodyPr anchorCtr="0" anchor="t" bIns="45700" lIns="274300" spcFirstLastPara="1" rIns="91425" wrap="square" tIns="45700">
            <a:normAutofit/>
          </a:bodyPr>
          <a:lstStyle/>
          <a:p>
            <a:pPr indent="0" lvl="0" marL="0" rtl="0" algn="l">
              <a:lnSpc>
                <a:spcPct val="90000"/>
              </a:lnSpc>
              <a:spcBef>
                <a:spcPts val="0"/>
              </a:spcBef>
              <a:spcAft>
                <a:spcPts val="0"/>
              </a:spcAft>
              <a:buSzPts val="5000"/>
              <a:buNone/>
            </a:pPr>
            <a:r>
              <a:rPr lang="en-US"/>
              <a:t>3</a:t>
            </a:r>
            <a:endParaRPr/>
          </a:p>
        </p:txBody>
      </p:sp>
      <p:sp>
        <p:nvSpPr>
          <p:cNvPr id="1725" name="Google Shape;1725;p127"/>
          <p:cNvSpPr txBox="1"/>
          <p:nvPr>
            <p:ph idx="6" type="body"/>
          </p:nvPr>
        </p:nvSpPr>
        <p:spPr>
          <a:xfrm>
            <a:off x="1340850" y="1350300"/>
            <a:ext cx="4917000" cy="102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US" sz="3600"/>
              <a:t>Sostén el libro para mi. </a:t>
            </a:r>
            <a:endParaRPr/>
          </a:p>
        </p:txBody>
      </p:sp>
      <p:sp>
        <p:nvSpPr>
          <p:cNvPr id="1726" name="Google Shape;1726;p127"/>
          <p:cNvSpPr txBox="1"/>
          <p:nvPr>
            <p:ph idx="7" type="body"/>
          </p:nvPr>
        </p:nvSpPr>
        <p:spPr>
          <a:xfrm>
            <a:off x="1340850" y="2472625"/>
            <a:ext cx="5948700" cy="102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US" sz="3600"/>
              <a:t>Señala las palabras conmigo. </a:t>
            </a:r>
            <a:endParaRPr/>
          </a:p>
          <a:p>
            <a:pPr indent="0" lvl="0" marL="0" rtl="0" algn="l">
              <a:lnSpc>
                <a:spcPct val="100000"/>
              </a:lnSpc>
              <a:spcBef>
                <a:spcPts val="0"/>
              </a:spcBef>
              <a:spcAft>
                <a:spcPts val="0"/>
              </a:spcAft>
              <a:buSzPts val="3200"/>
              <a:buNone/>
            </a:pPr>
            <a:r>
              <a:t/>
            </a:r>
            <a:endParaRPr/>
          </a:p>
        </p:txBody>
      </p:sp>
      <p:sp>
        <p:nvSpPr>
          <p:cNvPr id="1727" name="Google Shape;1727;p127"/>
          <p:cNvSpPr txBox="1"/>
          <p:nvPr>
            <p:ph idx="8" type="body"/>
          </p:nvPr>
        </p:nvSpPr>
        <p:spPr>
          <a:xfrm>
            <a:off x="1340850" y="3624725"/>
            <a:ext cx="6133800" cy="102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US" sz="3600"/>
              <a:t>Muéstrame una letra y una palabra. </a:t>
            </a:r>
            <a:endParaRPr sz="3600"/>
          </a:p>
          <a:p>
            <a:pPr indent="0" lvl="0" marL="0" rtl="0" algn="l">
              <a:lnSpc>
                <a:spcPct val="100000"/>
              </a:lnSpc>
              <a:spcBef>
                <a:spcPts val="0"/>
              </a:spcBef>
              <a:spcAft>
                <a:spcPts val="0"/>
              </a:spcAft>
              <a:buSzPts val="3200"/>
              <a:buNone/>
            </a:pPr>
            <a:r>
              <a:t/>
            </a:r>
            <a:endParaRPr/>
          </a:p>
        </p:txBody>
      </p:sp>
      <p:sp>
        <p:nvSpPr>
          <p:cNvPr id="1728" name="Google Shape;1728;p127"/>
          <p:cNvSpPr txBox="1"/>
          <p:nvPr>
            <p:ph idx="13" type="title"/>
          </p:nvPr>
        </p:nvSpPr>
        <p:spPr>
          <a:xfrm>
            <a:off x="371850" y="1350300"/>
            <a:ext cx="969000" cy="1023300"/>
          </a:xfrm>
          <a:prstGeom prst="rect">
            <a:avLst/>
          </a:prstGeom>
          <a:noFill/>
          <a:ln>
            <a:noFill/>
          </a:ln>
        </p:spPr>
        <p:txBody>
          <a:bodyPr anchorCtr="0" anchor="t" bIns="45700" lIns="274300" spcFirstLastPara="1" rIns="91425" wrap="square" tIns="45700">
            <a:normAutofit/>
          </a:bodyPr>
          <a:lstStyle/>
          <a:p>
            <a:pPr indent="0" lvl="0" marL="0" rtl="0" algn="l">
              <a:lnSpc>
                <a:spcPct val="90000"/>
              </a:lnSpc>
              <a:spcBef>
                <a:spcPts val="0"/>
              </a:spcBef>
              <a:spcAft>
                <a:spcPts val="0"/>
              </a:spcAft>
              <a:buSzPts val="5000"/>
              <a:buNone/>
            </a:pPr>
            <a:r>
              <a:rPr lang="en-US"/>
              <a:t>1</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2" name="Shape 1732"/>
        <p:cNvGrpSpPr/>
        <p:nvPr/>
      </p:nvGrpSpPr>
      <p:grpSpPr>
        <a:xfrm>
          <a:off x="0" y="0"/>
          <a:ext cx="0" cy="0"/>
          <a:chOff x="0" y="0"/>
          <a:chExt cx="0" cy="0"/>
        </a:xfrm>
      </p:grpSpPr>
      <p:sp>
        <p:nvSpPr>
          <p:cNvPr id="1733" name="Google Shape;1733;p128"/>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fontScale="92500" lnSpcReduction="10000"/>
          </a:bodyPr>
          <a:lstStyle/>
          <a:p>
            <a:pPr indent="0" lvl="0" marL="0" rtl="0" algn="l">
              <a:lnSpc>
                <a:spcPct val="90000"/>
              </a:lnSpc>
              <a:spcBef>
                <a:spcPts val="1000"/>
              </a:spcBef>
              <a:spcAft>
                <a:spcPts val="0"/>
              </a:spcAft>
              <a:buSzPct val="108108"/>
              <a:buNone/>
            </a:pPr>
            <a:r>
              <a:rPr lang="en-US" sz="3000"/>
              <a:t>Una comprensión de cómo “funcionan” las palabras escritas y los libros o qué reglas siguen.</a:t>
            </a:r>
            <a:endParaRPr/>
          </a:p>
        </p:txBody>
      </p:sp>
      <p:sp>
        <p:nvSpPr>
          <p:cNvPr id="1734" name="Google Shape;1734;p128"/>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1000"/>
              </a:spcBef>
              <a:spcAft>
                <a:spcPts val="0"/>
              </a:spcAft>
              <a:buSzPts val="3000"/>
              <a:buNone/>
            </a:pPr>
            <a:r>
              <a:t/>
            </a:r>
            <a:endParaRPr/>
          </a:p>
        </p:txBody>
      </p:sp>
      <p:sp>
        <p:nvSpPr>
          <p:cNvPr id="1735" name="Google Shape;1735;p128"/>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1000"/>
              </a:spcBef>
              <a:spcAft>
                <a:spcPts val="0"/>
              </a:spcAft>
              <a:buSzPts val="3000"/>
              <a:buNone/>
            </a:pPr>
            <a:r>
              <a:t/>
            </a:r>
            <a:endParaRPr/>
          </a:p>
        </p:txBody>
      </p:sp>
      <p:sp>
        <p:nvSpPr>
          <p:cNvPr id="1736" name="Google Shape;1736;p128"/>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1000"/>
              </a:spcBef>
              <a:spcAft>
                <a:spcPts val="0"/>
              </a:spcAft>
              <a:buSzPts val="3000"/>
              <a:buNone/>
            </a:pPr>
            <a:r>
              <a:t/>
            </a:r>
            <a:endParaRPr/>
          </a:p>
        </p:txBody>
      </p:sp>
      <p:sp>
        <p:nvSpPr>
          <p:cNvPr id="1737" name="Google Shape;1737;p128"/>
          <p:cNvSpPr txBox="1"/>
          <p:nvPr>
            <p:ph idx="5" type="body"/>
          </p:nvPr>
        </p:nvSpPr>
        <p:spPr>
          <a:xfrm>
            <a:off x="691250" y="1502500"/>
            <a:ext cx="37626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1000"/>
              </a:spcBef>
              <a:spcAft>
                <a:spcPts val="0"/>
              </a:spcAft>
              <a:buSzPts val="4000"/>
              <a:buNone/>
            </a:pPr>
            <a:r>
              <a:rPr b="1" lang="en-US" sz="4000"/>
              <a:t>Concepto básico de la lectura</a:t>
            </a:r>
            <a:endParaRPr/>
          </a:p>
        </p:txBody>
      </p:sp>
      <p:sp>
        <p:nvSpPr>
          <p:cNvPr id="1738" name="Google Shape;1738;p128"/>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1000"/>
              </a:spcBef>
              <a:spcAft>
                <a:spcPts val="0"/>
              </a:spcAft>
              <a:buSzPts val="4000"/>
              <a:buNone/>
            </a:pPr>
            <a:r>
              <a:t/>
            </a:r>
            <a:endParaRPr/>
          </a:p>
        </p:txBody>
      </p:sp>
      <p:sp>
        <p:nvSpPr>
          <p:cNvPr id="1739" name="Google Shape;1739;p128"/>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1000"/>
              </a:spcBef>
              <a:spcAft>
                <a:spcPts val="0"/>
              </a:spcAft>
              <a:buSzPts val="4000"/>
              <a:buNone/>
            </a:pPr>
            <a:r>
              <a:t/>
            </a:r>
            <a:endParaRPr/>
          </a:p>
        </p:txBody>
      </p:sp>
      <p:sp>
        <p:nvSpPr>
          <p:cNvPr id="1740" name="Google Shape;1740;p128"/>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1000"/>
              </a:spcBef>
              <a:spcAft>
                <a:spcPts val="0"/>
              </a:spcAft>
              <a:buSzPts val="4000"/>
              <a:buNone/>
            </a:pPr>
            <a:r>
              <a:t/>
            </a:r>
            <a:endParaRPr/>
          </a:p>
        </p:txBody>
      </p:sp>
      <p:sp>
        <p:nvSpPr>
          <p:cNvPr id="1741" name="Google Shape;1741;p128"/>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SzPts val="5000"/>
              <a:buNone/>
            </a:pPr>
            <a:r>
              <a:rPr lang="en-US" sz="4100"/>
              <a:t>Verifique los términos de alfabetización</a:t>
            </a:r>
            <a:endParaRPr sz="41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5" name="Shape 1745"/>
        <p:cNvGrpSpPr/>
        <p:nvPr/>
      </p:nvGrpSpPr>
      <p:grpSpPr>
        <a:xfrm>
          <a:off x="0" y="0"/>
          <a:ext cx="0" cy="0"/>
          <a:chOff x="0" y="0"/>
          <a:chExt cx="0" cy="0"/>
        </a:xfrm>
      </p:grpSpPr>
      <p:sp>
        <p:nvSpPr>
          <p:cNvPr id="1746" name="Google Shape;1746;p129"/>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771BA"/>
              </a:buClr>
              <a:buSzPts val="1800"/>
              <a:buFont typeface="Calibri"/>
              <a:buNone/>
            </a:pPr>
            <a:r>
              <a:rPr lang="en-US"/>
              <a:t>Sostén el libro para mi</a:t>
            </a:r>
            <a:endParaRPr/>
          </a:p>
        </p:txBody>
      </p:sp>
      <p:sp>
        <p:nvSpPr>
          <p:cNvPr id="1747" name="Google Shape;1747;p129"/>
          <p:cNvSpPr txBox="1"/>
          <p:nvPr>
            <p:ph idx="1" type="body"/>
          </p:nvPr>
        </p:nvSpPr>
        <p:spPr>
          <a:xfrm>
            <a:off x="8798200" y="4081327"/>
            <a:ext cx="3306900" cy="2145600"/>
          </a:xfrm>
          <a:prstGeom prst="rect">
            <a:avLst/>
          </a:prstGeom>
          <a:noFill/>
          <a:ln>
            <a:noFill/>
          </a:ln>
        </p:spPr>
        <p:txBody>
          <a:bodyPr anchorCtr="0" anchor="t" bIns="45700" lIns="91425" spcFirstLastPara="1" rIns="91425" wrap="square" tIns="45700">
            <a:noAutofit/>
          </a:bodyPr>
          <a:lstStyle/>
          <a:p>
            <a:pPr indent="-381000" lvl="0" marL="457200" rtl="0" algn="l">
              <a:lnSpc>
                <a:spcPct val="90000"/>
              </a:lnSpc>
              <a:spcBef>
                <a:spcPts val="1000"/>
              </a:spcBef>
              <a:spcAft>
                <a:spcPts val="0"/>
              </a:spcAft>
              <a:buSzPts val="2400"/>
              <a:buFont typeface="Calibri"/>
              <a:buChar char="•"/>
            </a:pPr>
            <a:r>
              <a:rPr lang="en-US"/>
              <a:t>Continúe practicando esta destreza hasta que su hijo lo pueda hacer solo.</a:t>
            </a:r>
            <a:endParaRPr/>
          </a:p>
        </p:txBody>
      </p:sp>
      <p:sp>
        <p:nvSpPr>
          <p:cNvPr id="1748" name="Google Shape;1748;p129"/>
          <p:cNvSpPr txBox="1"/>
          <p:nvPr>
            <p:ph idx="3" type="body"/>
          </p:nvPr>
        </p:nvSpPr>
        <p:spPr>
          <a:xfrm>
            <a:off x="249010" y="1435914"/>
            <a:ext cx="4083900" cy="4728900"/>
          </a:xfrm>
          <a:prstGeom prst="rect">
            <a:avLst/>
          </a:prstGeom>
          <a:noFill/>
          <a:ln>
            <a:noFill/>
          </a:ln>
        </p:spPr>
        <p:txBody>
          <a:bodyPr anchorCtr="0" anchor="ctr" bIns="45700" lIns="91425" spcFirstLastPara="1" rIns="91425" wrap="square" tIns="45700">
            <a:noAutofit/>
          </a:bodyPr>
          <a:lstStyle/>
          <a:p>
            <a:pPr indent="-381000" lvl="0" marL="457200" rtl="0" algn="l">
              <a:lnSpc>
                <a:spcPct val="90000"/>
              </a:lnSpc>
              <a:spcBef>
                <a:spcPts val="1000"/>
              </a:spcBef>
              <a:spcAft>
                <a:spcPts val="0"/>
              </a:spcAft>
              <a:buSzPts val="2400"/>
              <a:buChar char="•"/>
            </a:pPr>
            <a:r>
              <a:rPr b="1" lang="en-US" sz="3200"/>
              <a:t>Adulto</a:t>
            </a:r>
            <a:r>
              <a:rPr lang="en-US" sz="3200"/>
              <a:t>: Sostén el libro para que los dos puedan ver las imágenes y las palabras. </a:t>
            </a:r>
            <a:endParaRPr/>
          </a:p>
          <a:p>
            <a:pPr indent="-304800" lvl="0" marL="457200" rtl="0" algn="l">
              <a:lnSpc>
                <a:spcPct val="90000"/>
              </a:lnSpc>
              <a:spcBef>
                <a:spcPts val="1000"/>
              </a:spcBef>
              <a:spcAft>
                <a:spcPts val="0"/>
              </a:spcAft>
              <a:buSzPts val="2400"/>
              <a:buNone/>
            </a:pPr>
            <a:r>
              <a:t/>
            </a:r>
            <a:endParaRPr sz="1000"/>
          </a:p>
          <a:p>
            <a:pPr indent="-457200" lvl="0" marL="457200" rtl="0" algn="l">
              <a:lnSpc>
                <a:spcPct val="90000"/>
              </a:lnSpc>
              <a:spcBef>
                <a:spcPts val="1000"/>
              </a:spcBef>
              <a:spcAft>
                <a:spcPts val="0"/>
              </a:spcAft>
              <a:buSzPts val="2400"/>
              <a:buChar char="•"/>
            </a:pPr>
            <a:r>
              <a:rPr lang="en-US" sz="3200"/>
              <a:t>Puede ayudarle a su hijo a voltear las páginas del lado izquierdo al lado derecho.</a:t>
            </a:r>
            <a:endParaRPr sz="3200"/>
          </a:p>
        </p:txBody>
      </p:sp>
      <p:pic>
        <p:nvPicPr>
          <p:cNvPr descr="A picture containing child, person, indoor, table&#10;&#10;Description automatically generated" id="1749" name="Google Shape;1749;p129"/>
          <p:cNvPicPr preferRelativeResize="0"/>
          <p:nvPr>
            <p:ph idx="4" type="pic"/>
          </p:nvPr>
        </p:nvPicPr>
        <p:blipFill rotWithShape="1">
          <a:blip r:embed="rId3">
            <a:alphaModFix/>
          </a:blip>
          <a:srcRect b="0" l="2051" r="2051" t="0"/>
          <a:stretch/>
        </p:blipFill>
        <p:spPr>
          <a:xfrm>
            <a:off x="4599910" y="1926645"/>
            <a:ext cx="3747813" cy="3470579"/>
          </a:xfrm>
          <a:prstGeom prst="rect">
            <a:avLst/>
          </a:prstGeom>
          <a:noFill/>
          <a:ln cap="flat" cmpd="sng" w="22225">
            <a:solidFill>
              <a:srgbClr val="666666"/>
            </a:solidFill>
            <a:prstDash val="solid"/>
            <a:round/>
            <a:headEnd len="sm" w="sm" type="none"/>
            <a:tailEnd len="sm" w="sm" type="none"/>
          </a:ln>
        </p:spPr>
      </p:pic>
      <p:pic>
        <p:nvPicPr>
          <p:cNvPr descr="Open book" id="1750" name="Google Shape;1750;p129"/>
          <p:cNvPicPr preferRelativeResize="0"/>
          <p:nvPr>
            <p:ph idx="2" type="pic"/>
          </p:nvPr>
        </p:nvPicPr>
        <p:blipFill rotWithShape="1">
          <a:blip r:embed="rId4">
            <a:alphaModFix/>
          </a:blip>
          <a:srcRect b="0" l="7512" r="7503" t="0"/>
          <a:stretch/>
        </p:blipFill>
        <p:spPr>
          <a:xfrm>
            <a:off x="9406805" y="1251284"/>
            <a:ext cx="2129327" cy="2504710"/>
          </a:xfrm>
          <a:prstGeom prst="rect">
            <a:avLst/>
          </a:prstGeom>
          <a:noFill/>
          <a:ln>
            <a:noFill/>
          </a:ln>
        </p:spPr>
      </p:pic>
      <p:sp>
        <p:nvSpPr>
          <p:cNvPr id="1751" name="Google Shape;1751;p129"/>
          <p:cNvSpPr/>
          <p:nvPr/>
        </p:nvSpPr>
        <p:spPr>
          <a:xfrm>
            <a:off x="9893800" y="3519425"/>
            <a:ext cx="1115700" cy="561900"/>
          </a:xfrm>
          <a:prstGeom prst="leftArrow">
            <a:avLst>
              <a:gd fmla="val 16658" name="adj1"/>
              <a:gd fmla="val 127068" name="adj2"/>
            </a:avLst>
          </a:prstGeom>
          <a:solidFill>
            <a:srgbClr val="006FB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5" name="Shape 1755"/>
        <p:cNvGrpSpPr/>
        <p:nvPr/>
      </p:nvGrpSpPr>
      <p:grpSpPr>
        <a:xfrm>
          <a:off x="0" y="0"/>
          <a:ext cx="0" cy="0"/>
          <a:chOff x="0" y="0"/>
          <a:chExt cx="0" cy="0"/>
        </a:xfrm>
      </p:grpSpPr>
      <p:sp>
        <p:nvSpPr>
          <p:cNvPr id="1756" name="Google Shape;1756;p130"/>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fontScale="90000"/>
          </a:bodyPr>
          <a:lstStyle/>
          <a:p>
            <a:pPr indent="0" lvl="0" marL="0" rtl="0" algn="l">
              <a:lnSpc>
                <a:spcPct val="90000"/>
              </a:lnSpc>
              <a:spcBef>
                <a:spcPts val="0"/>
              </a:spcBef>
              <a:spcAft>
                <a:spcPts val="0"/>
              </a:spcAft>
              <a:buClr>
                <a:srgbClr val="0771BA"/>
              </a:buClr>
              <a:buSzPct val="100000"/>
              <a:buFont typeface="Calibri"/>
              <a:buNone/>
            </a:pPr>
            <a:r>
              <a:t/>
            </a:r>
            <a:endParaRPr>
              <a:solidFill>
                <a:srgbClr val="006FB6"/>
              </a:solidFill>
            </a:endParaRPr>
          </a:p>
          <a:p>
            <a:pPr indent="0" lvl="0" marL="0" rtl="0" algn="l">
              <a:lnSpc>
                <a:spcPct val="90000"/>
              </a:lnSpc>
              <a:spcBef>
                <a:spcPts val="0"/>
              </a:spcBef>
              <a:spcAft>
                <a:spcPts val="0"/>
              </a:spcAft>
              <a:buClr>
                <a:srgbClr val="0771BA"/>
              </a:buClr>
              <a:buSzPct val="58617"/>
              <a:buFont typeface="Calibri"/>
              <a:buNone/>
            </a:pPr>
            <a:r>
              <a:rPr lang="en-US">
                <a:solidFill>
                  <a:srgbClr val="006FB6"/>
                </a:solidFill>
              </a:rPr>
              <a:t>Señala las palabras conmigo</a:t>
            </a:r>
            <a:endParaRPr sz="4800"/>
          </a:p>
          <a:p>
            <a:pPr indent="0" lvl="0" marL="0" rtl="0" algn="l">
              <a:lnSpc>
                <a:spcPct val="90000"/>
              </a:lnSpc>
              <a:spcBef>
                <a:spcPts val="0"/>
              </a:spcBef>
              <a:spcAft>
                <a:spcPts val="0"/>
              </a:spcAft>
              <a:buClr>
                <a:srgbClr val="0771BA"/>
              </a:buClr>
              <a:buSzPct val="100000"/>
              <a:buFont typeface="Calibri"/>
              <a:buNone/>
            </a:pPr>
            <a:r>
              <a:t/>
            </a:r>
            <a:endParaRPr/>
          </a:p>
        </p:txBody>
      </p:sp>
      <p:sp>
        <p:nvSpPr>
          <p:cNvPr id="1757" name="Google Shape;1757;p130"/>
          <p:cNvSpPr txBox="1"/>
          <p:nvPr>
            <p:ph idx="1" type="body"/>
          </p:nvPr>
        </p:nvSpPr>
        <p:spPr>
          <a:xfrm>
            <a:off x="0" y="227488"/>
            <a:ext cx="3497400" cy="5493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90000"/>
              </a:lnSpc>
              <a:spcBef>
                <a:spcPts val="1000"/>
              </a:spcBef>
              <a:spcAft>
                <a:spcPts val="0"/>
              </a:spcAft>
              <a:buClr>
                <a:srgbClr val="0771BA"/>
              </a:buClr>
              <a:buSzPts val="2800"/>
              <a:buFont typeface="Arial"/>
              <a:buNone/>
            </a:pPr>
            <a:r>
              <a:rPr lang="en-US" sz="3200"/>
              <a:t>Consejos y trucos</a:t>
            </a:r>
            <a:endParaRPr/>
          </a:p>
        </p:txBody>
      </p:sp>
      <p:sp>
        <p:nvSpPr>
          <p:cNvPr id="1758" name="Google Shape;1758;p130"/>
          <p:cNvSpPr txBox="1"/>
          <p:nvPr>
            <p:ph idx="3" type="body"/>
          </p:nvPr>
        </p:nvSpPr>
        <p:spPr>
          <a:xfrm>
            <a:off x="257516" y="3992563"/>
            <a:ext cx="3088500" cy="2262300"/>
          </a:xfrm>
          <a:prstGeom prst="rect">
            <a:avLst/>
          </a:prstGeom>
          <a:noFill/>
          <a:ln>
            <a:noFill/>
          </a:ln>
        </p:spPr>
        <p:txBody>
          <a:bodyPr anchorCtr="0" anchor="t" bIns="45700" lIns="91425" spcFirstLastPara="1" rIns="91425" wrap="square" tIns="45700">
            <a:noAutofit/>
          </a:bodyPr>
          <a:lstStyle/>
          <a:p>
            <a:pPr indent="-406400" lvl="0" marL="457200" rtl="0" algn="l">
              <a:lnSpc>
                <a:spcPct val="90000"/>
              </a:lnSpc>
              <a:spcBef>
                <a:spcPts val="0"/>
              </a:spcBef>
              <a:spcAft>
                <a:spcPts val="0"/>
              </a:spcAft>
              <a:buSzPts val="2800"/>
              <a:buChar char="•"/>
            </a:pPr>
            <a:r>
              <a:rPr lang="en-US">
                <a:solidFill>
                  <a:srgbClr val="006FB6"/>
                </a:solidFill>
              </a:rPr>
              <a:t>Ayúdele a su hijo a deslizar el dedo en la página o a señalar </a:t>
            </a:r>
            <a:r>
              <a:rPr lang="en-US"/>
              <a:t>cada palabra mientras usted lea</a:t>
            </a:r>
            <a:endParaRPr/>
          </a:p>
        </p:txBody>
      </p:sp>
      <p:sp>
        <p:nvSpPr>
          <p:cNvPr id="1759" name="Google Shape;1759;p130"/>
          <p:cNvSpPr txBox="1"/>
          <p:nvPr>
            <p:ph idx="4" type="body"/>
          </p:nvPr>
        </p:nvSpPr>
        <p:spPr>
          <a:xfrm>
            <a:off x="3741567" y="1781090"/>
            <a:ext cx="4199700" cy="4154400"/>
          </a:xfrm>
          <a:prstGeom prst="rect">
            <a:avLst/>
          </a:prstGeom>
          <a:noFill/>
          <a:ln>
            <a:noFill/>
          </a:ln>
        </p:spPr>
        <p:txBody>
          <a:bodyPr anchorCtr="0" anchor="t" bIns="45700" lIns="91425" spcFirstLastPara="1" rIns="91425" wrap="square" tIns="45700">
            <a:noAutofit/>
          </a:bodyPr>
          <a:lstStyle/>
          <a:p>
            <a:pPr indent="-406400" lvl="0" marL="457200" rtl="0" algn="l">
              <a:lnSpc>
                <a:spcPct val="90000"/>
              </a:lnSpc>
              <a:spcBef>
                <a:spcPts val="0"/>
              </a:spcBef>
              <a:spcAft>
                <a:spcPts val="0"/>
              </a:spcAft>
              <a:buSzPts val="2800"/>
              <a:buChar char="•"/>
            </a:pPr>
            <a:r>
              <a:rPr b="1" lang="en-US"/>
              <a:t>Adulto: </a:t>
            </a:r>
            <a:r>
              <a:rPr lang="en-US"/>
              <a:t>¿Dónde en la pagina deben de empezar nuestros ojos? </a:t>
            </a:r>
            <a:endParaRPr/>
          </a:p>
          <a:p>
            <a:pPr indent="-279400" lvl="0" marL="635000" rtl="0" algn="l">
              <a:lnSpc>
                <a:spcPct val="90000"/>
              </a:lnSpc>
              <a:spcBef>
                <a:spcPts val="0"/>
              </a:spcBef>
              <a:spcAft>
                <a:spcPts val="0"/>
              </a:spcAft>
              <a:buSzPts val="2800"/>
              <a:buNone/>
            </a:pPr>
            <a:r>
              <a:t/>
            </a:r>
            <a:endParaRPr sz="2000"/>
          </a:p>
          <a:p>
            <a:pPr indent="-406400" lvl="0" marL="457200" rtl="0" algn="l">
              <a:lnSpc>
                <a:spcPct val="90000"/>
              </a:lnSpc>
              <a:spcBef>
                <a:spcPts val="0"/>
              </a:spcBef>
              <a:spcAft>
                <a:spcPts val="0"/>
              </a:spcAft>
              <a:buSzPts val="2800"/>
              <a:buChar char="•"/>
            </a:pPr>
            <a:r>
              <a:rPr lang="en-US"/>
              <a:t>Ayúdele a su hijo a comenzar con la parte de </a:t>
            </a:r>
            <a:r>
              <a:rPr b="1" lang="en-US"/>
              <a:t>arriba del lado izquierdo </a:t>
            </a:r>
            <a:r>
              <a:rPr lang="en-US"/>
              <a:t>de la página. Luego </a:t>
            </a:r>
            <a:r>
              <a:rPr b="1" lang="en-US"/>
              <a:t>mueva su dedo </a:t>
            </a:r>
            <a:r>
              <a:rPr lang="en-US"/>
              <a:t>del izquierdo a la derecha, desde arriba hasta abajo. </a:t>
            </a:r>
            <a:endParaRPr/>
          </a:p>
          <a:p>
            <a:pPr indent="0" lvl="0" marL="457200" rtl="0" algn="l">
              <a:lnSpc>
                <a:spcPct val="90000"/>
              </a:lnSpc>
              <a:spcBef>
                <a:spcPts val="0"/>
              </a:spcBef>
              <a:spcAft>
                <a:spcPts val="0"/>
              </a:spcAft>
              <a:buSzPts val="2800"/>
              <a:buNone/>
            </a:pPr>
            <a:r>
              <a:t/>
            </a:r>
            <a:endParaRPr b="1"/>
          </a:p>
        </p:txBody>
      </p:sp>
      <p:pic>
        <p:nvPicPr>
          <p:cNvPr descr="A picture containing person, indoor, table, computer&#10;&#10;Description automatically generated" id="1760" name="Google Shape;1760;p130"/>
          <p:cNvPicPr preferRelativeResize="0"/>
          <p:nvPr>
            <p:ph idx="5" type="pic"/>
          </p:nvPr>
        </p:nvPicPr>
        <p:blipFill rotWithShape="1">
          <a:blip r:embed="rId3">
            <a:alphaModFix/>
          </a:blip>
          <a:srcRect b="14619" l="0" r="0" t="14619"/>
          <a:stretch/>
        </p:blipFill>
        <p:spPr>
          <a:xfrm>
            <a:off x="8149632" y="1920052"/>
            <a:ext cx="3826869" cy="4062400"/>
          </a:xfrm>
          <a:prstGeom prst="rect">
            <a:avLst/>
          </a:prstGeom>
          <a:noFill/>
          <a:ln cap="flat" cmpd="sng" w="22225">
            <a:solidFill>
              <a:srgbClr val="666666"/>
            </a:solidFill>
            <a:prstDash val="solid"/>
            <a:round/>
            <a:headEnd len="sm" w="sm" type="none"/>
            <a:tailEnd len="sm" w="sm" type="none"/>
          </a:ln>
        </p:spPr>
      </p:pic>
      <p:pic>
        <p:nvPicPr>
          <p:cNvPr descr="Open book" id="1761" name="Google Shape;1761;p130"/>
          <p:cNvPicPr preferRelativeResize="0"/>
          <p:nvPr/>
        </p:nvPicPr>
        <p:blipFill rotWithShape="1">
          <a:blip r:embed="rId4">
            <a:alphaModFix/>
          </a:blip>
          <a:srcRect b="0" l="7512" r="7503" t="0"/>
          <a:stretch/>
        </p:blipFill>
        <p:spPr>
          <a:xfrm>
            <a:off x="737098" y="1446540"/>
            <a:ext cx="2129327" cy="2504710"/>
          </a:xfrm>
          <a:prstGeom prst="rect">
            <a:avLst/>
          </a:prstGeom>
          <a:noFill/>
          <a:ln>
            <a:noFill/>
          </a:ln>
        </p:spPr>
      </p:pic>
      <p:cxnSp>
        <p:nvCxnSpPr>
          <p:cNvPr id="1762" name="Google Shape;1762;p130"/>
          <p:cNvCxnSpPr/>
          <p:nvPr/>
        </p:nvCxnSpPr>
        <p:spPr>
          <a:xfrm rot="10800000">
            <a:off x="1976198" y="2377500"/>
            <a:ext cx="548700" cy="1051500"/>
          </a:xfrm>
          <a:prstGeom prst="straightConnector1">
            <a:avLst/>
          </a:prstGeom>
          <a:noFill/>
          <a:ln cap="flat" cmpd="sng" w="123825">
            <a:solidFill>
              <a:srgbClr val="006FB6"/>
            </a:solidFill>
            <a:prstDash val="solid"/>
            <a:round/>
            <a:headEnd len="sm" w="sm" type="none"/>
            <a:tailEnd len="med" w="med" type="triangle"/>
          </a:ln>
        </p:spPr>
      </p:cxnSp>
      <p:pic>
        <p:nvPicPr>
          <p:cNvPr id="1763" name="Google Shape;1763;p130"/>
          <p:cNvPicPr preferRelativeResize="0"/>
          <p:nvPr/>
        </p:nvPicPr>
        <p:blipFill rotWithShape="1">
          <a:blip r:embed="rId5">
            <a:alphaModFix/>
          </a:blip>
          <a:srcRect b="0" l="0" r="0" t="-1666"/>
          <a:stretch/>
        </p:blipFill>
        <p:spPr>
          <a:xfrm>
            <a:off x="1462538" y="776800"/>
            <a:ext cx="678450" cy="1004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7" name="Shape 1767"/>
        <p:cNvGrpSpPr/>
        <p:nvPr/>
      </p:nvGrpSpPr>
      <p:grpSpPr>
        <a:xfrm>
          <a:off x="0" y="0"/>
          <a:ext cx="0" cy="0"/>
          <a:chOff x="0" y="0"/>
          <a:chExt cx="0" cy="0"/>
        </a:xfrm>
      </p:grpSpPr>
      <p:sp>
        <p:nvSpPr>
          <p:cNvPr id="1768" name="Google Shape;1768;p131"/>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fontScale="90000"/>
          </a:bodyPr>
          <a:lstStyle/>
          <a:p>
            <a:pPr indent="0" lvl="0" marL="0" rtl="0" algn="l">
              <a:lnSpc>
                <a:spcPct val="90000"/>
              </a:lnSpc>
              <a:spcBef>
                <a:spcPts val="0"/>
              </a:spcBef>
              <a:spcAft>
                <a:spcPts val="0"/>
              </a:spcAft>
              <a:buClr>
                <a:srgbClr val="0771BA"/>
              </a:buClr>
              <a:buSzPct val="40000"/>
              <a:buFont typeface="Calibri"/>
              <a:buNone/>
            </a:pPr>
            <a:r>
              <a:rPr lang="en-US" sz="4500">
                <a:solidFill>
                  <a:srgbClr val="006FB6"/>
                </a:solidFill>
              </a:rPr>
              <a:t>Muéstrame una letra y una palabra</a:t>
            </a:r>
            <a:endParaRPr/>
          </a:p>
        </p:txBody>
      </p:sp>
      <p:sp>
        <p:nvSpPr>
          <p:cNvPr id="1769" name="Google Shape;1769;p131"/>
          <p:cNvSpPr txBox="1"/>
          <p:nvPr>
            <p:ph idx="1" type="body"/>
          </p:nvPr>
        </p:nvSpPr>
        <p:spPr>
          <a:xfrm>
            <a:off x="8818038" y="3862234"/>
            <a:ext cx="3306900" cy="2679900"/>
          </a:xfrm>
          <a:prstGeom prst="rect">
            <a:avLst/>
          </a:prstGeom>
          <a:noFill/>
          <a:ln>
            <a:noFill/>
          </a:ln>
        </p:spPr>
        <p:txBody>
          <a:bodyPr anchorCtr="0" anchor="t" bIns="45700" lIns="91425" spcFirstLastPara="1" rIns="91425" wrap="square" tIns="45700">
            <a:noAutofit/>
          </a:bodyPr>
          <a:lstStyle/>
          <a:p>
            <a:pPr indent="-381000" lvl="0" marL="457200" rtl="0" algn="l">
              <a:lnSpc>
                <a:spcPct val="90000"/>
              </a:lnSpc>
              <a:spcBef>
                <a:spcPts val="0"/>
              </a:spcBef>
              <a:spcAft>
                <a:spcPts val="0"/>
              </a:spcAft>
              <a:buClr>
                <a:srgbClr val="006FB6"/>
              </a:buClr>
              <a:buSzPts val="2400"/>
              <a:buChar char="•"/>
            </a:pPr>
            <a:r>
              <a:rPr lang="en-US"/>
              <a:t>Explique para su hijo que las letras trabajan juntos para crear palabras. </a:t>
            </a:r>
            <a:endParaRPr/>
          </a:p>
        </p:txBody>
      </p:sp>
      <p:sp>
        <p:nvSpPr>
          <p:cNvPr id="1770" name="Google Shape;1770;p131"/>
          <p:cNvSpPr txBox="1"/>
          <p:nvPr>
            <p:ph idx="3" type="body"/>
          </p:nvPr>
        </p:nvSpPr>
        <p:spPr>
          <a:xfrm>
            <a:off x="266260" y="1302589"/>
            <a:ext cx="4083900" cy="4728900"/>
          </a:xfrm>
          <a:prstGeom prst="rect">
            <a:avLst/>
          </a:prstGeom>
          <a:noFill/>
          <a:ln>
            <a:noFill/>
          </a:ln>
        </p:spPr>
        <p:txBody>
          <a:bodyPr anchorCtr="0" anchor="ctr" bIns="45700" lIns="91425" spcFirstLastPara="1" rIns="91425" wrap="square" tIns="45700">
            <a:noAutofit/>
          </a:bodyPr>
          <a:lstStyle/>
          <a:p>
            <a:pPr indent="-457200" lvl="0" marL="457200" rtl="0" algn="l">
              <a:lnSpc>
                <a:spcPct val="90000"/>
              </a:lnSpc>
              <a:spcBef>
                <a:spcPts val="1000"/>
              </a:spcBef>
              <a:spcAft>
                <a:spcPts val="0"/>
              </a:spcAft>
              <a:buClr>
                <a:srgbClr val="006FB6"/>
              </a:buClr>
              <a:buSzPts val="4000"/>
              <a:buChar char="•"/>
            </a:pPr>
            <a:r>
              <a:rPr b="1" lang="en-US"/>
              <a:t>Adulto: </a:t>
            </a:r>
            <a:r>
              <a:rPr lang="en-US"/>
              <a:t>¿Puede usar su dedo para subrayar o hacer un círculo alrededor de una </a:t>
            </a:r>
            <a:r>
              <a:rPr b="1" lang="en-US"/>
              <a:t>letra</a:t>
            </a:r>
            <a:r>
              <a:rPr lang="en-US"/>
              <a:t> en el libro? </a:t>
            </a:r>
            <a:endParaRPr/>
          </a:p>
          <a:p>
            <a:pPr indent="-127000" lvl="0" marL="457200" rtl="0" algn="l">
              <a:lnSpc>
                <a:spcPct val="90000"/>
              </a:lnSpc>
              <a:spcBef>
                <a:spcPts val="1000"/>
              </a:spcBef>
              <a:spcAft>
                <a:spcPts val="0"/>
              </a:spcAft>
              <a:buSzPts val="2400"/>
              <a:buNone/>
            </a:pPr>
            <a:r>
              <a:t/>
            </a:r>
            <a:endParaRPr/>
          </a:p>
          <a:p>
            <a:pPr indent="-457200" lvl="0" marL="457200" rtl="0" algn="l">
              <a:lnSpc>
                <a:spcPct val="90000"/>
              </a:lnSpc>
              <a:spcBef>
                <a:spcPts val="1000"/>
              </a:spcBef>
              <a:spcAft>
                <a:spcPts val="0"/>
              </a:spcAft>
              <a:buClr>
                <a:srgbClr val="006FB6"/>
              </a:buClr>
              <a:buSzPts val="4000"/>
              <a:buChar char="•"/>
            </a:pPr>
            <a:r>
              <a:rPr b="1" lang="en-US"/>
              <a:t>Adulto</a:t>
            </a:r>
            <a:r>
              <a:rPr lang="en-US"/>
              <a:t>: Ahora, use el dedo para subrayar o hacer un círculo alrededor de una </a:t>
            </a:r>
            <a:r>
              <a:rPr b="1" lang="en-US"/>
              <a:t>palabra</a:t>
            </a:r>
            <a:r>
              <a:rPr lang="en-US"/>
              <a:t> en el libro. </a:t>
            </a:r>
            <a:endParaRPr b="1"/>
          </a:p>
        </p:txBody>
      </p:sp>
      <p:pic>
        <p:nvPicPr>
          <p:cNvPr descr="Open book" id="1771" name="Google Shape;1771;p131"/>
          <p:cNvPicPr preferRelativeResize="0"/>
          <p:nvPr>
            <p:ph idx="2" type="pic"/>
          </p:nvPr>
        </p:nvPicPr>
        <p:blipFill rotWithShape="1">
          <a:blip r:embed="rId3">
            <a:alphaModFix/>
          </a:blip>
          <a:srcRect b="0" l="7512" r="7503" t="0"/>
          <a:stretch/>
        </p:blipFill>
        <p:spPr>
          <a:xfrm>
            <a:off x="9406805" y="1251284"/>
            <a:ext cx="2129400" cy="2504700"/>
          </a:xfrm>
          <a:prstGeom prst="rect">
            <a:avLst/>
          </a:prstGeom>
          <a:noFill/>
          <a:ln>
            <a:noFill/>
          </a:ln>
        </p:spPr>
      </p:pic>
      <p:cxnSp>
        <p:nvCxnSpPr>
          <p:cNvPr id="1772" name="Google Shape;1772;p131"/>
          <p:cNvCxnSpPr/>
          <p:nvPr/>
        </p:nvCxnSpPr>
        <p:spPr>
          <a:xfrm rot="10800000">
            <a:off x="10771632" y="2446224"/>
            <a:ext cx="0" cy="1174800"/>
          </a:xfrm>
          <a:prstGeom prst="straightConnector1">
            <a:avLst/>
          </a:prstGeom>
          <a:noFill/>
          <a:ln cap="flat" cmpd="sng" w="123825">
            <a:solidFill>
              <a:srgbClr val="006FB6"/>
            </a:solidFill>
            <a:prstDash val="solid"/>
            <a:round/>
            <a:headEnd len="sm" w="sm" type="none"/>
            <a:tailEnd len="med" w="med" type="triangle"/>
          </a:ln>
        </p:spPr>
      </p:cxnSp>
      <p:pic>
        <p:nvPicPr>
          <p:cNvPr descr="A zebra standing on top of each other&#10;&#10;Description automatically generated" id="1773" name="Google Shape;1773;p131"/>
          <p:cNvPicPr preferRelativeResize="0"/>
          <p:nvPr>
            <p:ph idx="4" type="pic"/>
          </p:nvPr>
        </p:nvPicPr>
        <p:blipFill rotWithShape="1">
          <a:blip r:embed="rId4">
            <a:alphaModFix/>
          </a:blip>
          <a:srcRect b="0" l="5236" r="5237" t="0"/>
          <a:stretch/>
        </p:blipFill>
        <p:spPr>
          <a:xfrm>
            <a:off x="4599910" y="1926645"/>
            <a:ext cx="3747900" cy="3470701"/>
          </a:xfrm>
          <a:prstGeom prst="rect">
            <a:avLst/>
          </a:prstGeom>
          <a:noFill/>
          <a:ln cap="flat" cmpd="sng" w="22225">
            <a:solidFill>
              <a:srgbClr val="666666"/>
            </a:solidFill>
            <a:prstDash val="solid"/>
            <a:round/>
            <a:headEnd len="sm" w="sm" type="none"/>
            <a:tailEnd len="sm" w="sm" type="none"/>
          </a:ln>
        </p:spPr>
      </p:pic>
      <p:pic>
        <p:nvPicPr>
          <p:cNvPr descr="Right pointing backhand index" id="1774" name="Google Shape;1774;p131"/>
          <p:cNvPicPr preferRelativeResize="0"/>
          <p:nvPr/>
        </p:nvPicPr>
        <p:blipFill rotWithShape="1">
          <a:blip r:embed="rId5">
            <a:alphaModFix/>
          </a:blip>
          <a:srcRect b="0" l="0" r="0" t="0"/>
          <a:stretch/>
        </p:blipFill>
        <p:spPr>
          <a:xfrm rot="-5400000">
            <a:off x="4697447" y="4940023"/>
            <a:ext cx="1091597" cy="1091597"/>
          </a:xfrm>
          <a:prstGeom prst="rect">
            <a:avLst/>
          </a:prstGeom>
          <a:noFill/>
          <a:ln>
            <a:noFill/>
          </a:ln>
        </p:spPr>
      </p:pic>
      <p:pic>
        <p:nvPicPr>
          <p:cNvPr id="1775" name="Google Shape;1775;p131"/>
          <p:cNvPicPr preferRelativeResize="0"/>
          <p:nvPr/>
        </p:nvPicPr>
        <p:blipFill rotWithShape="1">
          <a:blip r:embed="rId6">
            <a:alphaModFix/>
          </a:blip>
          <a:srcRect b="0" l="0" r="0" t="-1666"/>
          <a:stretch/>
        </p:blipFill>
        <p:spPr>
          <a:xfrm>
            <a:off x="10103175" y="5687650"/>
            <a:ext cx="487225" cy="72122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Main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Title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Left Side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ain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Right Side 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Right Side 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Left Side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Main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