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9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98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2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78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84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92.xml"/>
  <Override ContentType="application/vnd.openxmlformats-officedocument.presentationml.slideLayout+xml" PartName="/ppt/slideLayouts/slideLayout83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9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7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73.xml"/>
  <Override ContentType="application/vnd.openxmlformats-officedocument.presentationml.slideLayout+xml" PartName="/ppt/slideLayouts/slideLayout86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81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94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8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75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Layout+xml" PartName="/ppt/slideLayouts/slideLayout97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03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89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95.xml"/>
  <Override ContentType="application/vnd.openxmlformats-officedocument.presentationml.slideLayout+xml" PartName="/ppt/slideLayouts/slideLayout101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99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85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7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7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74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91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82.xml"/>
  <Override ContentType="application/vnd.openxmlformats-officedocument.presentationml.slideLayout+xml" PartName="/ppt/slideLayouts/slideLayout100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8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8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93.xml"/>
  <Override ContentType="application/vnd.openxmlformats-officedocument.presentationml.slideLayout+xml" PartName="/ppt/slideLayouts/slideLayout27.xml"/>
  <Override ContentType="application/vnd.openxmlformats-officedocument.presentationml.slideMaster+xml" PartName="/ppt/slideMasters/slideMaster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9.xml"/>
  <Override ContentType="application/vnd.openxmlformats-officedocument.presentationml.slideMaster+xml" PartName="/ppt/slideMasters/slideMaster11.xml"/>
  <Override ContentType="application/vnd.openxmlformats-officedocument.presentationml.slideMaster+xml" PartName="/ppt/slideMasters/slideMaster10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7.xml"/>
  <Override ContentType="application/vnd.openxmlformats-officedocument.presentationml.slideMaster+xml" PartName="/ppt/slideMasters/slideMaster6.xml"/>
  <Override ContentType="application/vnd.openxmlformats-officedocument.presentationml.slideMaster+xml" PartName="/ppt/slideMasters/slideMaster5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7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11.xml"/>
  <Override ContentType="application/vnd.openxmlformats-officedocument.theme+xml" PartName="/ppt/theme/theme5.xml"/>
  <Override ContentType="application/vnd.openxmlformats-officedocument.theme+xml" PartName="/ppt/theme/theme8.xml"/>
  <Override ContentType="application/vnd.openxmlformats-officedocument.theme+xml" PartName="/ppt/theme/theme10.xml"/>
  <Override ContentType="application/vnd.openxmlformats-officedocument.theme+xml" PartName="/ppt/theme/theme12.xml"/>
  <Override ContentType="application/vnd.openxmlformats-officedocument.theme+xml" PartName="/ppt/theme/theme9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  <p:sldMasterId id="2147483650" r:id="rId5"/>
    <p:sldMasterId id="2147483656" r:id="rId6"/>
    <p:sldMasterId id="2147483675" r:id="rId7"/>
    <p:sldMasterId id="2147483683" r:id="rId8"/>
    <p:sldMasterId id="2147483692" r:id="rId9"/>
    <p:sldMasterId id="2147483702" r:id="rId10"/>
    <p:sldMasterId id="2147483710" r:id="rId11"/>
    <p:sldMasterId id="2147483725" r:id="rId12"/>
    <p:sldMasterId id="2147483734" r:id="rId13"/>
    <p:sldMasterId id="2147483749" r:id="rId14"/>
  </p:sldMasterIdLst>
  <p:notesMasterIdLst>
    <p:notesMasterId r:id="rId15"/>
  </p:notesMasterIdLst>
  <p:sldIdLst>
    <p:sldId id="256" r:id="rId16"/>
    <p:sldId id="257" r:id="rId17"/>
    <p:sldId id="258" r:id="rId18"/>
    <p:sldId id="259" r:id="rId19"/>
    <p:sldId id="260" r:id="rId20"/>
    <p:sldId id="261" r:id="rId21"/>
    <p:sldId id="262" r:id="rId22"/>
    <p:sldId id="263" r:id="rId23"/>
    <p:sldId id="264" r:id="rId24"/>
    <p:sldId id="265" r:id="rId25"/>
    <p:sldId id="266" r:id="rId26"/>
    <p:sldId id="267" r:id="rId27"/>
    <p:sldId id="268" r:id="rId28"/>
    <p:sldId id="269" r:id="rId29"/>
    <p:sldId id="270" r:id="rId30"/>
    <p:sldId id="271" r:id="rId31"/>
    <p:sldId id="272" r:id="rId32"/>
    <p:sldId id="273" r:id="rId33"/>
    <p:sldId id="274" r:id="rId34"/>
  </p:sldIdLst>
  <p:sldSz cy="6858000" cx="12192000"/>
  <p:notesSz cx="9144000" cy="6858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r:id="rId35" roundtripDataSignature="AMtx7mjx4M2QghZKCnNll2aD1x7I/qNp/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5.xml"/><Relationship Id="rId22" Type="http://schemas.openxmlformats.org/officeDocument/2006/relationships/slide" Target="slides/slide7.xml"/><Relationship Id="rId21" Type="http://schemas.openxmlformats.org/officeDocument/2006/relationships/slide" Target="slides/slide6.xml"/><Relationship Id="rId24" Type="http://schemas.openxmlformats.org/officeDocument/2006/relationships/slide" Target="slides/slide9.xml"/><Relationship Id="rId23" Type="http://schemas.openxmlformats.org/officeDocument/2006/relationships/slide" Target="slides/slide8.xml"/><Relationship Id="rId1" Type="http://schemas.openxmlformats.org/officeDocument/2006/relationships/theme" Target="theme/theme7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26" Type="http://schemas.openxmlformats.org/officeDocument/2006/relationships/slide" Target="slides/slide11.xml"/><Relationship Id="rId25" Type="http://schemas.openxmlformats.org/officeDocument/2006/relationships/slide" Target="slides/slide10.xml"/><Relationship Id="rId28" Type="http://schemas.openxmlformats.org/officeDocument/2006/relationships/slide" Target="slides/slide13.xml"/><Relationship Id="rId27" Type="http://schemas.openxmlformats.org/officeDocument/2006/relationships/slide" Target="slides/slide12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8" Type="http://schemas.openxmlformats.org/officeDocument/2006/relationships/slideMaster" Target="slideMasters/slideMaster5.xml"/><Relationship Id="rId31" Type="http://schemas.openxmlformats.org/officeDocument/2006/relationships/slide" Target="slides/slide16.xml"/><Relationship Id="rId30" Type="http://schemas.openxmlformats.org/officeDocument/2006/relationships/slide" Target="slides/slide15.xml"/><Relationship Id="rId11" Type="http://schemas.openxmlformats.org/officeDocument/2006/relationships/slideMaster" Target="slideMasters/slideMaster8.xml"/><Relationship Id="rId33" Type="http://schemas.openxmlformats.org/officeDocument/2006/relationships/slide" Target="slides/slide18.xml"/><Relationship Id="rId10" Type="http://schemas.openxmlformats.org/officeDocument/2006/relationships/slideMaster" Target="slideMasters/slideMaster7.xml"/><Relationship Id="rId32" Type="http://schemas.openxmlformats.org/officeDocument/2006/relationships/slide" Target="slides/slide17.xml"/><Relationship Id="rId13" Type="http://schemas.openxmlformats.org/officeDocument/2006/relationships/slideMaster" Target="slideMasters/slideMaster10.xml"/><Relationship Id="rId35" Type="http://customschemas.google.com/relationships/presentationmetadata" Target="metadata"/><Relationship Id="rId12" Type="http://schemas.openxmlformats.org/officeDocument/2006/relationships/slideMaster" Target="slideMasters/slideMaster9.xml"/><Relationship Id="rId34" Type="http://schemas.openxmlformats.org/officeDocument/2006/relationships/slide" Target="slides/slide19.xml"/><Relationship Id="rId15" Type="http://schemas.openxmlformats.org/officeDocument/2006/relationships/notesMaster" Target="notesMasters/notesMaster1.xml"/><Relationship Id="rId14" Type="http://schemas.openxmlformats.org/officeDocument/2006/relationships/slideMaster" Target="slideMasters/slideMaster11.xml"/><Relationship Id="rId17" Type="http://schemas.openxmlformats.org/officeDocument/2006/relationships/slide" Target="slides/slide2.xml"/><Relationship Id="rId16" Type="http://schemas.openxmlformats.org/officeDocument/2006/relationships/slide" Target="slides/slide1.xml"/><Relationship Id="rId19" Type="http://schemas.openxmlformats.org/officeDocument/2006/relationships/slide" Target="slides/slide4.xml"/><Relationship Id="rId1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30629" y="10556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5" name="Shape 1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6" name="Google Shape;1406;p1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07" name="Google Shape;1407;p1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0" name="Shape 1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1" name="Google Shape;1501;p15:notes"/>
          <p:cNvSpPr/>
          <p:nvPr>
            <p:ph idx="2" type="sldImg"/>
          </p:nvPr>
        </p:nvSpPr>
        <p:spPr>
          <a:xfrm>
            <a:off x="3533775" y="115888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02" name="Google Shape;1502;p15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0" name="Shape 1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1" name="Google Shape;1511;p16:notes"/>
          <p:cNvSpPr/>
          <p:nvPr>
            <p:ph idx="2" type="sldImg"/>
          </p:nvPr>
        </p:nvSpPr>
        <p:spPr>
          <a:xfrm>
            <a:off x="35337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12" name="Google Shape;1512;p16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0" name="Shape 1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1" name="Google Shape;1521;p17:notes"/>
          <p:cNvSpPr/>
          <p:nvPr>
            <p:ph idx="2" type="sldImg"/>
          </p:nvPr>
        </p:nvSpPr>
        <p:spPr>
          <a:xfrm>
            <a:off x="35337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22" name="Google Shape;1522;p17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2" name="Shape 1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3" name="Google Shape;1533;p18:notes"/>
          <p:cNvSpPr/>
          <p:nvPr>
            <p:ph idx="2" type="sldImg"/>
          </p:nvPr>
        </p:nvSpPr>
        <p:spPr>
          <a:xfrm>
            <a:off x="3533775" y="82550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34" name="Google Shape;1534;p18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2" name="Shape 1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3" name="Google Shape;1543;p19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44" name="Google Shape;1544;p19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2" name="Shape 1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3" name="Google Shape;1553;p20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54" name="Google Shape;1554;p20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1" name="Shape 1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2" name="Google Shape;1562;g1dc9914d1bf_0_141:notes"/>
          <p:cNvSpPr/>
          <p:nvPr>
            <p:ph idx="2" type="sldImg"/>
          </p:nvPr>
        </p:nvSpPr>
        <p:spPr>
          <a:xfrm>
            <a:off x="128588" y="104775"/>
            <a:ext cx="2079600" cy="117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63" name="Google Shape;1563;g1dc9914d1bf_0_141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2" name="Shape 1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3" name="Google Shape;1573;p21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74" name="Google Shape;1574;p21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4" name="Shape 1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5" name="Google Shape;1585;g2c4770a3324_0_109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86" name="Google Shape;1586;g2c4770a3324_0_109:notes"/>
          <p:cNvSpPr/>
          <p:nvPr>
            <p:ph idx="2" type="sldImg"/>
          </p:nvPr>
        </p:nvSpPr>
        <p:spPr>
          <a:xfrm>
            <a:off x="130175" y="104775"/>
            <a:ext cx="2076600" cy="1168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2" name="Shape 1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3" name="Google Shape;1593;p26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94" name="Google Shape;1594;p26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2" name="Shape 1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" name="Google Shape;1413;p4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14" name="Google Shape;1414;p4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7" name="Shape 1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8" name="Google Shape;1418;p5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19" name="Google Shape;1419;p5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2" name="Shape 1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" name="Google Shape;1433;g2dfa230e120_0_63:notes"/>
          <p:cNvSpPr/>
          <p:nvPr>
            <p:ph idx="2" type="sldImg"/>
          </p:nvPr>
        </p:nvSpPr>
        <p:spPr>
          <a:xfrm>
            <a:off x="508000" y="514350"/>
            <a:ext cx="8127900" cy="25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34" name="Google Shape;1434;g2dfa230e120_0_63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9" name="Shape 1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0" name="Google Shape;1440;p6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41" name="Google Shape;1441;p6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6" name="Shape 1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7" name="Google Shape;1457;p11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58" name="Google Shape;1458;p11:notes"/>
          <p:cNvSpPr/>
          <p:nvPr>
            <p:ph idx="2" type="sldImg"/>
          </p:nvPr>
        </p:nvSpPr>
        <p:spPr>
          <a:xfrm>
            <a:off x="3533775" y="127000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7" name="Shape 1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8" name="Google Shape;1468;p12:notes"/>
          <p:cNvSpPr/>
          <p:nvPr>
            <p:ph idx="2" type="sldImg"/>
          </p:nvPr>
        </p:nvSpPr>
        <p:spPr>
          <a:xfrm>
            <a:off x="128588" y="104775"/>
            <a:ext cx="2079625" cy="11699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69" name="Google Shape;1469;p12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0" name="Shape 1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1" name="Google Shape;1481;p13:notes"/>
          <p:cNvSpPr/>
          <p:nvPr>
            <p:ph idx="2" type="sldImg"/>
          </p:nvPr>
        </p:nvSpPr>
        <p:spPr>
          <a:xfrm>
            <a:off x="3533775" y="93663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82" name="Google Shape;1482;p13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0" name="Shape 1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1" name="Google Shape;1491;p14:notes"/>
          <p:cNvSpPr/>
          <p:nvPr>
            <p:ph idx="2" type="sldImg"/>
          </p:nvPr>
        </p:nvSpPr>
        <p:spPr>
          <a:xfrm>
            <a:off x="3533775" y="93663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92" name="Google Shape;1492;p14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Relationship Id="rId3" Type="http://schemas.openxmlformats.org/officeDocument/2006/relationships/image" Target="../media/image6.png"/><Relationship Id="rId4" Type="http://schemas.openxmlformats.org/officeDocument/2006/relationships/image" Target="../media/image18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/Relationships>
</file>

<file path=ppt/slideLayouts/_rels/slideLayout10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1.png"/><Relationship Id="rId3" Type="http://schemas.openxmlformats.org/officeDocument/2006/relationships/image" Target="../media/image6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1.png"/><Relationship Id="rId3" Type="http://schemas.openxmlformats.org/officeDocument/2006/relationships/image" Target="../media/image6.png"/><Relationship Id="rId4" Type="http://schemas.openxmlformats.org/officeDocument/2006/relationships/image" Target="../media/image28.png"/><Relationship Id="rId5" Type="http://schemas.openxmlformats.org/officeDocument/2006/relationships/image" Target="../media/image18.png"/><Relationship Id="rId6" Type="http://schemas.openxmlformats.org/officeDocument/2006/relationships/image" Target="../media/image15.jp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Relationship Id="rId3" Type="http://schemas.openxmlformats.org/officeDocument/2006/relationships/image" Target="../media/image6.png"/><Relationship Id="rId4" Type="http://schemas.openxmlformats.org/officeDocument/2006/relationships/image" Target="../media/image18.png"/><Relationship Id="rId5" Type="http://schemas.openxmlformats.org/officeDocument/2006/relationships/image" Target="../media/image12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Relationship Id="rId3" Type="http://schemas.openxmlformats.org/officeDocument/2006/relationships/image" Target="../media/image6.png"/><Relationship Id="rId4" Type="http://schemas.openxmlformats.org/officeDocument/2006/relationships/image" Target="../media/image18.png"/><Relationship Id="rId5" Type="http://schemas.openxmlformats.org/officeDocument/2006/relationships/image" Target="../media/image12.png"/><Relationship Id="rId6" Type="http://schemas.openxmlformats.org/officeDocument/2006/relationships/image" Target="../media/image16.png"/><Relationship Id="rId7" Type="http://schemas.openxmlformats.org/officeDocument/2006/relationships/image" Target="../media/image25.png"/><Relationship Id="rId8" Type="http://schemas.openxmlformats.org/officeDocument/2006/relationships/image" Target="../media/image17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Relationship Id="rId3" Type="http://schemas.openxmlformats.org/officeDocument/2006/relationships/image" Target="../media/image6.png"/><Relationship Id="rId4" Type="http://schemas.openxmlformats.org/officeDocument/2006/relationships/image" Target="../media/image18.png"/><Relationship Id="rId5" Type="http://schemas.openxmlformats.org/officeDocument/2006/relationships/image" Target="../media/image12.png"/><Relationship Id="rId6" Type="http://schemas.openxmlformats.org/officeDocument/2006/relationships/image" Target="../media/image23.png"/><Relationship Id="rId7" Type="http://schemas.openxmlformats.org/officeDocument/2006/relationships/image" Target="../media/image25.png"/><Relationship Id="rId8" Type="http://schemas.openxmlformats.org/officeDocument/2006/relationships/image" Target="../media/image22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Relationship Id="rId3" Type="http://schemas.openxmlformats.org/officeDocument/2006/relationships/image" Target="../media/image6.png"/><Relationship Id="rId4" Type="http://schemas.openxmlformats.org/officeDocument/2006/relationships/image" Target="../media/image18.png"/><Relationship Id="rId5" Type="http://schemas.openxmlformats.org/officeDocument/2006/relationships/image" Target="../media/image12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1.png"/><Relationship Id="rId3" Type="http://schemas.openxmlformats.org/officeDocument/2006/relationships/image" Target="../media/image6.png"/><Relationship Id="rId4" Type="http://schemas.openxmlformats.org/officeDocument/2006/relationships/image" Target="../media/image28.png"/><Relationship Id="rId5" Type="http://schemas.openxmlformats.org/officeDocument/2006/relationships/image" Target="../media/image18.png"/><Relationship Id="rId6" Type="http://schemas.openxmlformats.org/officeDocument/2006/relationships/image" Target="../media/image35.jp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1.png"/><Relationship Id="rId3" Type="http://schemas.openxmlformats.org/officeDocument/2006/relationships/image" Target="../media/image6.png"/><Relationship Id="rId4" Type="http://schemas.openxmlformats.org/officeDocument/2006/relationships/image" Target="../media/image28.png"/><Relationship Id="rId5" Type="http://schemas.openxmlformats.org/officeDocument/2006/relationships/image" Target="../media/image18.png"/><Relationship Id="rId6" Type="http://schemas.openxmlformats.org/officeDocument/2006/relationships/image" Target="../media/image35.jp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1.png"/><Relationship Id="rId3" Type="http://schemas.openxmlformats.org/officeDocument/2006/relationships/image" Target="../media/image6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4.png"/><Relationship Id="rId3" Type="http://schemas.openxmlformats.org/officeDocument/2006/relationships/image" Target="../media/image31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1.png"/><Relationship Id="rId3" Type="http://schemas.openxmlformats.org/officeDocument/2006/relationships/image" Target="../media/image6.png"/><Relationship Id="rId4" Type="http://schemas.openxmlformats.org/officeDocument/2006/relationships/image" Target="../media/image28.png"/><Relationship Id="rId5" Type="http://schemas.openxmlformats.org/officeDocument/2006/relationships/image" Target="../media/image18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1.png"/><Relationship Id="rId3" Type="http://schemas.openxmlformats.org/officeDocument/2006/relationships/image" Target="../media/image6.png"/><Relationship Id="rId4" Type="http://schemas.openxmlformats.org/officeDocument/2006/relationships/image" Target="../media/image28.png"/><Relationship Id="rId5" Type="http://schemas.openxmlformats.org/officeDocument/2006/relationships/image" Target="../media/image18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1.png"/><Relationship Id="rId3" Type="http://schemas.openxmlformats.org/officeDocument/2006/relationships/image" Target="../media/image9.png"/><Relationship Id="rId4" Type="http://schemas.openxmlformats.org/officeDocument/2006/relationships/image" Target="../media/image18.png"/><Relationship Id="rId5" Type="http://schemas.openxmlformats.org/officeDocument/2006/relationships/image" Target="../media/image12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1.png"/><Relationship Id="rId3" Type="http://schemas.openxmlformats.org/officeDocument/2006/relationships/image" Target="../media/image9.png"/><Relationship Id="rId4" Type="http://schemas.openxmlformats.org/officeDocument/2006/relationships/image" Target="../media/image18.png"/><Relationship Id="rId5" Type="http://schemas.openxmlformats.org/officeDocument/2006/relationships/image" Target="../media/image12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png"/><Relationship Id="rId3" Type="http://schemas.openxmlformats.org/officeDocument/2006/relationships/image" Target="../media/image6.png"/><Relationship Id="rId4" Type="http://schemas.openxmlformats.org/officeDocument/2006/relationships/image" Target="../media/image18.png"/><Relationship Id="rId5" Type="http://schemas.openxmlformats.org/officeDocument/2006/relationships/image" Target="../media/image12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png"/><Relationship Id="rId3" Type="http://schemas.openxmlformats.org/officeDocument/2006/relationships/image" Target="../media/image6.png"/><Relationship Id="rId4" Type="http://schemas.openxmlformats.org/officeDocument/2006/relationships/image" Target="../media/image18.png"/><Relationship Id="rId5" Type="http://schemas.openxmlformats.org/officeDocument/2006/relationships/image" Target="../media/image12.png"/><Relationship Id="rId6" Type="http://schemas.openxmlformats.org/officeDocument/2006/relationships/image" Target="../media/image16.png"/><Relationship Id="rId7" Type="http://schemas.openxmlformats.org/officeDocument/2006/relationships/image" Target="../media/image25.png"/><Relationship Id="rId8" Type="http://schemas.openxmlformats.org/officeDocument/2006/relationships/image" Target="../media/image17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png"/><Relationship Id="rId3" Type="http://schemas.openxmlformats.org/officeDocument/2006/relationships/image" Target="../media/image6.png"/><Relationship Id="rId4" Type="http://schemas.openxmlformats.org/officeDocument/2006/relationships/image" Target="../media/image18.png"/><Relationship Id="rId9" Type="http://schemas.openxmlformats.org/officeDocument/2006/relationships/image" Target="../media/image27.jpg"/><Relationship Id="rId5" Type="http://schemas.openxmlformats.org/officeDocument/2006/relationships/image" Target="../media/image12.png"/><Relationship Id="rId6" Type="http://schemas.openxmlformats.org/officeDocument/2006/relationships/image" Target="../media/image23.png"/><Relationship Id="rId7" Type="http://schemas.openxmlformats.org/officeDocument/2006/relationships/image" Target="../media/image25.png"/><Relationship Id="rId8" Type="http://schemas.openxmlformats.org/officeDocument/2006/relationships/image" Target="../media/image22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1.png"/><Relationship Id="rId3" Type="http://schemas.openxmlformats.org/officeDocument/2006/relationships/image" Target="../media/image26.jpg"/><Relationship Id="rId4" Type="http://schemas.openxmlformats.org/officeDocument/2006/relationships/image" Target="../media/image6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4.jpg"/><Relationship Id="rId3" Type="http://schemas.openxmlformats.org/officeDocument/2006/relationships/image" Target="../media/image21.png"/><Relationship Id="rId4" Type="http://schemas.openxmlformats.org/officeDocument/2006/relationships/image" Target="../media/image6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jpg"/><Relationship Id="rId3" Type="http://schemas.openxmlformats.org/officeDocument/2006/relationships/image" Target="../media/image31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1.png"/><Relationship Id="rId3" Type="http://schemas.openxmlformats.org/officeDocument/2006/relationships/image" Target="../media/image6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6.png"/><Relationship Id="rId3" Type="http://schemas.openxmlformats.org/officeDocument/2006/relationships/image" Target="../media/image12.png"/><Relationship Id="rId4" Type="http://schemas.openxmlformats.org/officeDocument/2006/relationships/image" Target="../media/image11.png"/><Relationship Id="rId5" Type="http://schemas.openxmlformats.org/officeDocument/2006/relationships/image" Target="../media/image21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6.png"/><Relationship Id="rId3" Type="http://schemas.openxmlformats.org/officeDocument/2006/relationships/image" Target="../media/image12.png"/><Relationship Id="rId4" Type="http://schemas.openxmlformats.org/officeDocument/2006/relationships/image" Target="../media/image11.png"/><Relationship Id="rId5" Type="http://schemas.openxmlformats.org/officeDocument/2006/relationships/image" Target="../media/image21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6.png"/><Relationship Id="rId3" Type="http://schemas.openxmlformats.org/officeDocument/2006/relationships/image" Target="../media/image12.png"/><Relationship Id="rId4" Type="http://schemas.openxmlformats.org/officeDocument/2006/relationships/image" Target="../media/image11.png"/><Relationship Id="rId5" Type="http://schemas.openxmlformats.org/officeDocument/2006/relationships/image" Target="../media/image21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6.png"/><Relationship Id="rId3" Type="http://schemas.openxmlformats.org/officeDocument/2006/relationships/image" Target="../media/image12.png"/><Relationship Id="rId4" Type="http://schemas.openxmlformats.org/officeDocument/2006/relationships/image" Target="../media/image11.png"/><Relationship Id="rId5" Type="http://schemas.openxmlformats.org/officeDocument/2006/relationships/image" Target="../media/image21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8.png"/><Relationship Id="rId3" Type="http://schemas.openxmlformats.org/officeDocument/2006/relationships/image" Target="../media/image12.png"/><Relationship Id="rId4" Type="http://schemas.openxmlformats.org/officeDocument/2006/relationships/image" Target="../media/image21.png"/><Relationship Id="rId5" Type="http://schemas.openxmlformats.org/officeDocument/2006/relationships/image" Target="../media/image9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8.png"/><Relationship Id="rId3" Type="http://schemas.openxmlformats.org/officeDocument/2006/relationships/image" Target="../media/image12.png"/><Relationship Id="rId4" Type="http://schemas.openxmlformats.org/officeDocument/2006/relationships/image" Target="../media/image21.png"/><Relationship Id="rId5" Type="http://schemas.openxmlformats.org/officeDocument/2006/relationships/image" Target="../media/image9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7.jpg"/><Relationship Id="rId3" Type="http://schemas.openxmlformats.org/officeDocument/2006/relationships/image" Target="../media/image31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6.png"/><Relationship Id="rId3" Type="http://schemas.openxmlformats.org/officeDocument/2006/relationships/image" Target="../media/image12.png"/><Relationship Id="rId4" Type="http://schemas.openxmlformats.org/officeDocument/2006/relationships/image" Target="../media/image11.png"/><Relationship Id="rId5" Type="http://schemas.openxmlformats.org/officeDocument/2006/relationships/image" Target="../media/image21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6.png"/><Relationship Id="rId3" Type="http://schemas.openxmlformats.org/officeDocument/2006/relationships/image" Target="../media/image12.png"/><Relationship Id="rId4" Type="http://schemas.openxmlformats.org/officeDocument/2006/relationships/image" Target="../media/image11.png"/><Relationship Id="rId5" Type="http://schemas.openxmlformats.org/officeDocument/2006/relationships/image" Target="../media/image21.pn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6.png"/><Relationship Id="rId3" Type="http://schemas.openxmlformats.org/officeDocument/2006/relationships/image" Target="../media/image12.png"/><Relationship Id="rId4" Type="http://schemas.openxmlformats.org/officeDocument/2006/relationships/image" Target="../media/image11.png"/><Relationship Id="rId5" Type="http://schemas.openxmlformats.org/officeDocument/2006/relationships/image" Target="../media/image21.png"/><Relationship Id="rId6" Type="http://schemas.openxmlformats.org/officeDocument/2006/relationships/image" Target="../media/image34.jp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6.png"/><Relationship Id="rId3" Type="http://schemas.openxmlformats.org/officeDocument/2006/relationships/image" Target="../media/image12.png"/><Relationship Id="rId4" Type="http://schemas.openxmlformats.org/officeDocument/2006/relationships/image" Target="../media/image11.png"/><Relationship Id="rId5" Type="http://schemas.openxmlformats.org/officeDocument/2006/relationships/image" Target="../media/image21.png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6.png"/><Relationship Id="rId3" Type="http://schemas.openxmlformats.org/officeDocument/2006/relationships/image" Target="../media/image12.png"/><Relationship Id="rId4" Type="http://schemas.openxmlformats.org/officeDocument/2006/relationships/image" Target="../media/image11.png"/><Relationship Id="rId5" Type="http://schemas.openxmlformats.org/officeDocument/2006/relationships/image" Target="../media/image21.png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2.png"/><Relationship Id="rId3" Type="http://schemas.openxmlformats.org/officeDocument/2006/relationships/image" Target="../media/image6.png"/><Relationship Id="rId4" Type="http://schemas.openxmlformats.org/officeDocument/2006/relationships/image" Target="../media/image18.png"/><Relationship Id="rId5" Type="http://schemas.openxmlformats.org/officeDocument/2006/relationships/image" Target="../media/image12.png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6.png"/><Relationship Id="rId3" Type="http://schemas.openxmlformats.org/officeDocument/2006/relationships/image" Target="../media/image12.png"/><Relationship Id="rId4" Type="http://schemas.openxmlformats.org/officeDocument/2006/relationships/image" Target="../media/image11.png"/><Relationship Id="rId5" Type="http://schemas.openxmlformats.org/officeDocument/2006/relationships/image" Target="../media/image21.png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6.png"/><Relationship Id="rId3" Type="http://schemas.openxmlformats.org/officeDocument/2006/relationships/image" Target="../media/image18.png"/><Relationship Id="rId4" Type="http://schemas.openxmlformats.org/officeDocument/2006/relationships/image" Target="../media/image21.png"/><Relationship Id="rId5" Type="http://schemas.openxmlformats.org/officeDocument/2006/relationships/image" Target="../media/image28.png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8.png"/><Relationship Id="rId3" Type="http://schemas.openxmlformats.org/officeDocument/2006/relationships/image" Target="../media/image12.png"/><Relationship Id="rId4" Type="http://schemas.openxmlformats.org/officeDocument/2006/relationships/image" Target="../media/image21.png"/><Relationship Id="rId5" Type="http://schemas.openxmlformats.org/officeDocument/2006/relationships/image" Target="../media/image9.png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1.png"/><Relationship Id="rId3" Type="http://schemas.openxmlformats.org/officeDocument/2006/relationships/image" Target="../media/image6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jpg"/><Relationship Id="rId3" Type="http://schemas.openxmlformats.org/officeDocument/2006/relationships/image" Target="../media/image31.png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.png"/><Relationship Id="rId3" Type="http://schemas.openxmlformats.org/officeDocument/2006/relationships/image" Target="../media/image6.png"/><Relationship Id="rId4" Type="http://schemas.openxmlformats.org/officeDocument/2006/relationships/image" Target="../media/image18.png"/><Relationship Id="rId5" Type="http://schemas.openxmlformats.org/officeDocument/2006/relationships/image" Target="../media/image12.png"/><Relationship Id="rId6" Type="http://schemas.openxmlformats.org/officeDocument/2006/relationships/image" Target="../media/image16.png"/><Relationship Id="rId7" Type="http://schemas.openxmlformats.org/officeDocument/2006/relationships/image" Target="../media/image25.png"/><Relationship Id="rId8" Type="http://schemas.openxmlformats.org/officeDocument/2006/relationships/image" Target="../media/image17.png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.png"/><Relationship Id="rId3" Type="http://schemas.openxmlformats.org/officeDocument/2006/relationships/image" Target="../media/image6.png"/><Relationship Id="rId4" Type="http://schemas.openxmlformats.org/officeDocument/2006/relationships/image" Target="../media/image18.png"/><Relationship Id="rId9" Type="http://schemas.openxmlformats.org/officeDocument/2006/relationships/image" Target="../media/image27.jpg"/><Relationship Id="rId5" Type="http://schemas.openxmlformats.org/officeDocument/2006/relationships/image" Target="../media/image12.png"/><Relationship Id="rId6" Type="http://schemas.openxmlformats.org/officeDocument/2006/relationships/image" Target="../media/image23.png"/><Relationship Id="rId7" Type="http://schemas.openxmlformats.org/officeDocument/2006/relationships/image" Target="../media/image25.png"/><Relationship Id="rId8" Type="http://schemas.openxmlformats.org/officeDocument/2006/relationships/image" Target="../media/image22.png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.png"/><Relationship Id="rId3" Type="http://schemas.openxmlformats.org/officeDocument/2006/relationships/image" Target="../media/image6.png"/><Relationship Id="rId4" Type="http://schemas.openxmlformats.org/officeDocument/2006/relationships/image" Target="../media/image18.png"/><Relationship Id="rId5" Type="http://schemas.openxmlformats.org/officeDocument/2006/relationships/image" Target="../media/image12.png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1.png"/><Relationship Id="rId3" Type="http://schemas.openxmlformats.org/officeDocument/2006/relationships/image" Target="../media/image26.jpg"/><Relationship Id="rId4" Type="http://schemas.openxmlformats.org/officeDocument/2006/relationships/image" Target="../media/image6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4.jpg"/><Relationship Id="rId3" Type="http://schemas.openxmlformats.org/officeDocument/2006/relationships/image" Target="../media/image21.png"/><Relationship Id="rId4" Type="http://schemas.openxmlformats.org/officeDocument/2006/relationships/image" Target="../media/image6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21.png"/><Relationship Id="rId3" Type="http://schemas.openxmlformats.org/officeDocument/2006/relationships/image" Target="../media/image6.png"/><Relationship Id="rId4" Type="http://schemas.openxmlformats.org/officeDocument/2006/relationships/image" Target="../media/image28.png"/><Relationship Id="rId5" Type="http://schemas.openxmlformats.org/officeDocument/2006/relationships/image" Target="../media/image18.png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21.png"/><Relationship Id="rId3" Type="http://schemas.openxmlformats.org/officeDocument/2006/relationships/image" Target="../media/image6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2.png"/><Relationship Id="rId3" Type="http://schemas.openxmlformats.org/officeDocument/2006/relationships/image" Target="../media/image6.png"/><Relationship Id="rId4" Type="http://schemas.openxmlformats.org/officeDocument/2006/relationships/image" Target="../media/image18.png"/><Relationship Id="rId5" Type="http://schemas.openxmlformats.org/officeDocument/2006/relationships/image" Target="../media/image12.png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2.png"/><Relationship Id="rId3" Type="http://schemas.openxmlformats.org/officeDocument/2006/relationships/image" Target="../media/image6.png"/><Relationship Id="rId4" Type="http://schemas.openxmlformats.org/officeDocument/2006/relationships/image" Target="../media/image18.png"/><Relationship Id="rId5" Type="http://schemas.openxmlformats.org/officeDocument/2006/relationships/image" Target="../media/image12.png"/><Relationship Id="rId6" Type="http://schemas.openxmlformats.org/officeDocument/2006/relationships/image" Target="../media/image16.png"/><Relationship Id="rId7" Type="http://schemas.openxmlformats.org/officeDocument/2006/relationships/image" Target="../media/image25.png"/><Relationship Id="rId8" Type="http://schemas.openxmlformats.org/officeDocument/2006/relationships/image" Target="../media/image17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2.png"/><Relationship Id="rId3" Type="http://schemas.openxmlformats.org/officeDocument/2006/relationships/image" Target="../media/image6.png"/><Relationship Id="rId4" Type="http://schemas.openxmlformats.org/officeDocument/2006/relationships/image" Target="../media/image18.png"/><Relationship Id="rId5" Type="http://schemas.openxmlformats.org/officeDocument/2006/relationships/image" Target="../media/image12.png"/><Relationship Id="rId6" Type="http://schemas.openxmlformats.org/officeDocument/2006/relationships/image" Target="../media/image23.png"/><Relationship Id="rId7" Type="http://schemas.openxmlformats.org/officeDocument/2006/relationships/image" Target="../media/image25.png"/><Relationship Id="rId8" Type="http://schemas.openxmlformats.org/officeDocument/2006/relationships/image" Target="../media/image22.png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2.png"/><Relationship Id="rId3" Type="http://schemas.openxmlformats.org/officeDocument/2006/relationships/image" Target="../media/image6.png"/><Relationship Id="rId4" Type="http://schemas.openxmlformats.org/officeDocument/2006/relationships/image" Target="../media/image18.png"/><Relationship Id="rId5" Type="http://schemas.openxmlformats.org/officeDocument/2006/relationships/image" Target="../media/image12.png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21.png"/><Relationship Id="rId3" Type="http://schemas.openxmlformats.org/officeDocument/2006/relationships/image" Target="../media/image6.png"/><Relationship Id="rId4" Type="http://schemas.openxmlformats.org/officeDocument/2006/relationships/image" Target="../media/image28.png"/><Relationship Id="rId5" Type="http://schemas.openxmlformats.org/officeDocument/2006/relationships/image" Target="../media/image18.png"/><Relationship Id="rId6" Type="http://schemas.openxmlformats.org/officeDocument/2006/relationships/image" Target="../media/image35.jpg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21.png"/><Relationship Id="rId3" Type="http://schemas.openxmlformats.org/officeDocument/2006/relationships/image" Target="../media/image6.png"/><Relationship Id="rId4" Type="http://schemas.openxmlformats.org/officeDocument/2006/relationships/image" Target="../media/image28.png"/><Relationship Id="rId5" Type="http://schemas.openxmlformats.org/officeDocument/2006/relationships/image" Target="../media/image18.png"/><Relationship Id="rId6" Type="http://schemas.openxmlformats.org/officeDocument/2006/relationships/image" Target="../media/image35.jpg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21.png"/><Relationship Id="rId3" Type="http://schemas.openxmlformats.org/officeDocument/2006/relationships/image" Target="../media/image6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21.png"/><Relationship Id="rId3" Type="http://schemas.openxmlformats.org/officeDocument/2006/relationships/image" Target="../media/image6.png"/><Relationship Id="rId4" Type="http://schemas.openxmlformats.org/officeDocument/2006/relationships/image" Target="../media/image28.png"/><Relationship Id="rId5" Type="http://schemas.openxmlformats.org/officeDocument/2006/relationships/image" Target="../media/image18.png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21.png"/><Relationship Id="rId3" Type="http://schemas.openxmlformats.org/officeDocument/2006/relationships/image" Target="../media/image6.png"/><Relationship Id="rId4" Type="http://schemas.openxmlformats.org/officeDocument/2006/relationships/image" Target="../media/image28.png"/><Relationship Id="rId5" Type="http://schemas.openxmlformats.org/officeDocument/2006/relationships/image" Target="../media/image18.png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21.png"/><Relationship Id="rId3" Type="http://schemas.openxmlformats.org/officeDocument/2006/relationships/image" Target="../media/image9.png"/><Relationship Id="rId4" Type="http://schemas.openxmlformats.org/officeDocument/2006/relationships/image" Target="../media/image18.png"/><Relationship Id="rId5" Type="http://schemas.openxmlformats.org/officeDocument/2006/relationships/image" Target="../media/image12.png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21.png"/><Relationship Id="rId3" Type="http://schemas.openxmlformats.org/officeDocument/2006/relationships/image" Target="../media/image9.png"/><Relationship Id="rId4" Type="http://schemas.openxmlformats.org/officeDocument/2006/relationships/image" Target="../media/image18.png"/><Relationship Id="rId5" Type="http://schemas.openxmlformats.org/officeDocument/2006/relationships/image" Target="../media/image12.png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Relationship Id="rId3" Type="http://schemas.openxmlformats.org/officeDocument/2006/relationships/image" Target="../media/image6.png"/><Relationship Id="rId4" Type="http://schemas.openxmlformats.org/officeDocument/2006/relationships/image" Target="../media/image18.png"/><Relationship Id="rId5" Type="http://schemas.openxmlformats.org/officeDocument/2006/relationships/image" Target="../media/image12.png"/></Relationships>
</file>

<file path=ppt/slideLayouts/_rels/slideLayout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8.png"/><Relationship Id="rId3" Type="http://schemas.openxmlformats.org/officeDocument/2006/relationships/image" Target="../media/image12.png"/><Relationship Id="rId4" Type="http://schemas.openxmlformats.org/officeDocument/2006/relationships/image" Target="../media/image21.png"/><Relationship Id="rId5" Type="http://schemas.openxmlformats.org/officeDocument/2006/relationships/image" Target="../media/image9.png"/></Relationships>
</file>

<file path=ppt/slideLayouts/_rels/slideLayout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6.png"/><Relationship Id="rId3" Type="http://schemas.openxmlformats.org/officeDocument/2006/relationships/image" Target="../media/image12.png"/><Relationship Id="rId4" Type="http://schemas.openxmlformats.org/officeDocument/2006/relationships/image" Target="../media/image11.png"/><Relationship Id="rId5" Type="http://schemas.openxmlformats.org/officeDocument/2006/relationships/image" Target="../media/image21.png"/><Relationship Id="rId6" Type="http://schemas.openxmlformats.org/officeDocument/2006/relationships/image" Target="../media/image34.jpg"/></Relationships>
</file>

<file path=ppt/slideLayouts/_rels/slideLayout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6.png"/><Relationship Id="rId3" Type="http://schemas.openxmlformats.org/officeDocument/2006/relationships/image" Target="../media/image12.png"/><Relationship Id="rId4" Type="http://schemas.openxmlformats.org/officeDocument/2006/relationships/image" Target="../media/image11.png"/><Relationship Id="rId5" Type="http://schemas.openxmlformats.org/officeDocument/2006/relationships/image" Target="../media/image21.png"/></Relationships>
</file>

<file path=ppt/slideLayouts/_rels/slideLayout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6.png"/><Relationship Id="rId3" Type="http://schemas.openxmlformats.org/officeDocument/2006/relationships/image" Target="../media/image12.png"/><Relationship Id="rId4" Type="http://schemas.openxmlformats.org/officeDocument/2006/relationships/image" Target="../media/image11.png"/><Relationship Id="rId5" Type="http://schemas.openxmlformats.org/officeDocument/2006/relationships/image" Target="../media/image21.png"/></Relationships>
</file>

<file path=ppt/slideLayouts/_rels/slideLayout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2.png"/><Relationship Id="rId3" Type="http://schemas.openxmlformats.org/officeDocument/2006/relationships/image" Target="../media/image6.png"/><Relationship Id="rId4" Type="http://schemas.openxmlformats.org/officeDocument/2006/relationships/image" Target="../media/image18.png"/><Relationship Id="rId5" Type="http://schemas.openxmlformats.org/officeDocument/2006/relationships/image" Target="../media/image12.png"/></Relationships>
</file>

<file path=ppt/slideLayouts/_rels/slideLayout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6.png"/><Relationship Id="rId3" Type="http://schemas.openxmlformats.org/officeDocument/2006/relationships/image" Target="../media/image12.png"/><Relationship Id="rId4" Type="http://schemas.openxmlformats.org/officeDocument/2006/relationships/image" Target="../media/image11.png"/><Relationship Id="rId5" Type="http://schemas.openxmlformats.org/officeDocument/2006/relationships/image" Target="../media/image21.png"/></Relationships>
</file>

<file path=ppt/slideLayouts/_rels/slideLayout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6.png"/><Relationship Id="rId3" Type="http://schemas.openxmlformats.org/officeDocument/2006/relationships/image" Target="../media/image18.png"/><Relationship Id="rId4" Type="http://schemas.openxmlformats.org/officeDocument/2006/relationships/image" Target="../media/image21.png"/><Relationship Id="rId5" Type="http://schemas.openxmlformats.org/officeDocument/2006/relationships/image" Target="../media/image28.png"/></Relationships>
</file>

<file path=ppt/slideLayouts/_rels/slideLayout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8.png"/><Relationship Id="rId3" Type="http://schemas.openxmlformats.org/officeDocument/2006/relationships/image" Target="../media/image12.png"/><Relationship Id="rId4" Type="http://schemas.openxmlformats.org/officeDocument/2006/relationships/image" Target="../media/image21.png"/><Relationship Id="rId5" Type="http://schemas.openxmlformats.org/officeDocument/2006/relationships/image" Target="../media/image9.png"/></Relationships>
</file>

<file path=ppt/slideLayouts/_rels/slideLayout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8.png"/><Relationship Id="rId3" Type="http://schemas.openxmlformats.org/officeDocument/2006/relationships/image" Target="../media/image12.png"/><Relationship Id="rId4" Type="http://schemas.openxmlformats.org/officeDocument/2006/relationships/image" Target="../media/image21.png"/><Relationship Id="rId5" Type="http://schemas.openxmlformats.org/officeDocument/2006/relationships/image" Target="../media/image9.png"/></Relationships>
</file>

<file path=ppt/slideLayouts/_rels/slideLayout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8.png"/><Relationship Id="rId3" Type="http://schemas.openxmlformats.org/officeDocument/2006/relationships/image" Target="../media/image12.png"/><Relationship Id="rId4" Type="http://schemas.openxmlformats.org/officeDocument/2006/relationships/image" Target="../media/image21.png"/><Relationship Id="rId5" Type="http://schemas.openxmlformats.org/officeDocument/2006/relationships/image" Target="../media/image9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Relationship Id="rId3" Type="http://schemas.openxmlformats.org/officeDocument/2006/relationships/image" Target="../media/image6.png"/><Relationship Id="rId4" Type="http://schemas.openxmlformats.org/officeDocument/2006/relationships/image" Target="../media/image18.png"/><Relationship Id="rId5" Type="http://schemas.openxmlformats.org/officeDocument/2006/relationships/image" Target="../media/image12.png"/><Relationship Id="rId6" Type="http://schemas.openxmlformats.org/officeDocument/2006/relationships/image" Target="../media/image20.jpg"/></Relationships>
</file>

<file path=ppt/slideLayouts/_rels/slideLayout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8.png"/><Relationship Id="rId3" Type="http://schemas.openxmlformats.org/officeDocument/2006/relationships/image" Target="../media/image12.png"/><Relationship Id="rId4" Type="http://schemas.openxmlformats.org/officeDocument/2006/relationships/image" Target="../media/image21.png"/><Relationship Id="rId5" Type="http://schemas.openxmlformats.org/officeDocument/2006/relationships/image" Target="../media/image9.png"/></Relationships>
</file>

<file path=ppt/slideLayouts/_rels/slideLayout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2.png"/><Relationship Id="rId3" Type="http://schemas.openxmlformats.org/officeDocument/2006/relationships/image" Target="../media/image6.png"/><Relationship Id="rId4" Type="http://schemas.openxmlformats.org/officeDocument/2006/relationships/image" Target="../media/image18.png"/><Relationship Id="rId5" Type="http://schemas.openxmlformats.org/officeDocument/2006/relationships/image" Target="../media/image12.png"/></Relationships>
</file>

<file path=ppt/slideLayouts/_rels/slideLayout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6.png"/><Relationship Id="rId3" Type="http://schemas.openxmlformats.org/officeDocument/2006/relationships/image" Target="../media/image12.png"/><Relationship Id="rId4" Type="http://schemas.openxmlformats.org/officeDocument/2006/relationships/image" Target="../media/image11.png"/><Relationship Id="rId5" Type="http://schemas.openxmlformats.org/officeDocument/2006/relationships/image" Target="../media/image21.png"/></Relationships>
</file>

<file path=ppt/slideLayouts/_rels/slideLayout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6.png"/><Relationship Id="rId3" Type="http://schemas.openxmlformats.org/officeDocument/2006/relationships/image" Target="../media/image12.png"/><Relationship Id="rId4" Type="http://schemas.openxmlformats.org/officeDocument/2006/relationships/image" Target="../media/image11.png"/><Relationship Id="rId5" Type="http://schemas.openxmlformats.org/officeDocument/2006/relationships/image" Target="../media/image21.png"/></Relationships>
</file>

<file path=ppt/slideLayouts/_rels/slideLayout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6.png"/><Relationship Id="rId3" Type="http://schemas.openxmlformats.org/officeDocument/2006/relationships/image" Target="../media/image12.png"/><Relationship Id="rId4" Type="http://schemas.openxmlformats.org/officeDocument/2006/relationships/image" Target="../media/image11.png"/><Relationship Id="rId5" Type="http://schemas.openxmlformats.org/officeDocument/2006/relationships/image" Target="../media/image21.png"/></Relationships>
</file>

<file path=ppt/slideLayouts/_rels/slideLayout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6.png"/><Relationship Id="rId3" Type="http://schemas.openxmlformats.org/officeDocument/2006/relationships/image" Target="../media/image12.png"/><Relationship Id="rId4" Type="http://schemas.openxmlformats.org/officeDocument/2006/relationships/image" Target="../media/image11.png"/><Relationship Id="rId5" Type="http://schemas.openxmlformats.org/officeDocument/2006/relationships/image" Target="../media/image21.png"/></Relationships>
</file>

<file path=ppt/slideLayouts/_rels/slideLayout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8.png"/><Relationship Id="rId3" Type="http://schemas.openxmlformats.org/officeDocument/2006/relationships/image" Target="../media/image12.png"/><Relationship Id="rId4" Type="http://schemas.openxmlformats.org/officeDocument/2006/relationships/image" Target="../media/image21.png"/><Relationship Id="rId5" Type="http://schemas.openxmlformats.org/officeDocument/2006/relationships/image" Target="../media/image9.png"/></Relationships>
</file>

<file path=ppt/slideLayouts/_rels/slideLayout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8.png"/><Relationship Id="rId3" Type="http://schemas.openxmlformats.org/officeDocument/2006/relationships/image" Target="../media/image12.png"/><Relationship Id="rId4" Type="http://schemas.openxmlformats.org/officeDocument/2006/relationships/image" Target="../media/image21.png"/><Relationship Id="rId5" Type="http://schemas.openxmlformats.org/officeDocument/2006/relationships/image" Target="../media/image9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1.png"/><Relationship Id="rId3" Type="http://schemas.openxmlformats.org/officeDocument/2006/relationships/image" Target="../media/image9.png"/><Relationship Id="rId4" Type="http://schemas.openxmlformats.org/officeDocument/2006/relationships/image" Target="../media/image18.png"/><Relationship Id="rId5" Type="http://schemas.openxmlformats.org/officeDocument/2006/relationships/image" Target="../media/image12.png"/></Relationships>
</file>

<file path=ppt/slideLayouts/_rels/slideLayout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6.png"/><Relationship Id="rId3" Type="http://schemas.openxmlformats.org/officeDocument/2006/relationships/image" Target="../media/image12.png"/><Relationship Id="rId4" Type="http://schemas.openxmlformats.org/officeDocument/2006/relationships/image" Target="../media/image11.png"/><Relationship Id="rId5" Type="http://schemas.openxmlformats.org/officeDocument/2006/relationships/image" Target="../media/image21.png"/></Relationships>
</file>

<file path=ppt/slideLayouts/_rels/slideLayout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6.png"/><Relationship Id="rId3" Type="http://schemas.openxmlformats.org/officeDocument/2006/relationships/image" Target="../media/image12.png"/><Relationship Id="rId4" Type="http://schemas.openxmlformats.org/officeDocument/2006/relationships/image" Target="../media/image11.png"/><Relationship Id="rId5" Type="http://schemas.openxmlformats.org/officeDocument/2006/relationships/image" Target="../media/image21.png"/></Relationships>
</file>

<file path=ppt/slideLayouts/_rels/slideLayout9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3.png"/></Relationships>
</file>

<file path=ppt/slideLayouts/_rels/slideLayout9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39.png"/></Relationships>
</file>

<file path=ppt/slideLayouts/_rels/slideLayout9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7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29"/>
          <p:cNvSpPr txBox="1"/>
          <p:nvPr>
            <p:ph type="title"/>
          </p:nvPr>
        </p:nvSpPr>
        <p:spPr>
          <a:xfrm>
            <a:off x="0" y="-1"/>
            <a:ext cx="9160042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29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9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1" name="Google Shape;11;p29"/>
          <p:cNvGrpSpPr/>
          <p:nvPr/>
        </p:nvGrpSpPr>
        <p:grpSpPr>
          <a:xfrm>
            <a:off x="-12180" y="5607273"/>
            <a:ext cx="12219900" cy="83414"/>
            <a:chOff x="-12180" y="5607273"/>
            <a:chExt cx="12219900" cy="83414"/>
          </a:xfrm>
        </p:grpSpPr>
        <p:cxnSp>
          <p:nvCxnSpPr>
            <p:cNvPr id="12" name="Google Shape;12;p29"/>
            <p:cNvCxnSpPr/>
            <p:nvPr/>
          </p:nvCxnSpPr>
          <p:spPr>
            <a:xfrm>
              <a:off x="-12180" y="5607273"/>
              <a:ext cx="122199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3" name="Google Shape;13;p29"/>
            <p:cNvCxnSpPr/>
            <p:nvPr/>
          </p:nvCxnSpPr>
          <p:spPr>
            <a:xfrm>
              <a:off x="-12180" y="5690687"/>
              <a:ext cx="122076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1">
  <p:cSld name="Title and Content 1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97"/>
          <p:cNvSpPr txBox="1"/>
          <p:nvPr>
            <p:ph idx="1" type="body"/>
          </p:nvPr>
        </p:nvSpPr>
        <p:spPr>
          <a:xfrm>
            <a:off x="994808" y="1334491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" name="Google Shape;118;p97"/>
          <p:cNvSpPr txBox="1"/>
          <p:nvPr>
            <p:ph idx="2" type="body"/>
          </p:nvPr>
        </p:nvSpPr>
        <p:spPr>
          <a:xfrm>
            <a:off x="91432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9" name="Google Shape;119;p97"/>
          <p:cNvSpPr txBox="1"/>
          <p:nvPr>
            <p:ph idx="3" type="body"/>
          </p:nvPr>
        </p:nvSpPr>
        <p:spPr>
          <a:xfrm>
            <a:off x="4458284" y="2860693"/>
            <a:ext cx="2514600" cy="182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0" name="Google Shape;120;p97"/>
          <p:cNvSpPr txBox="1"/>
          <p:nvPr>
            <p:ph type="ctrTitle"/>
          </p:nvPr>
        </p:nvSpPr>
        <p:spPr>
          <a:xfrm>
            <a:off x="0" y="32085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21" name="Google Shape;121;p9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8" y="6246435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2" name="Google Shape;122;p97"/>
          <p:cNvCxnSpPr/>
          <p:nvPr/>
        </p:nvCxnSpPr>
        <p:spPr>
          <a:xfrm>
            <a:off x="-30396" y="6567435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3" name="Google Shape;123;p97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4" name="Google Shape;124;p97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5" name="Google Shape;125;p97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6" name="Google Shape;126;p97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7" name="Google Shape;127;p9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9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4" y="6324414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9" name="Google Shape;129;p9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97"/>
          <p:cNvSpPr txBox="1"/>
          <p:nvPr>
            <p:ph idx="4" type="body"/>
          </p:nvPr>
        </p:nvSpPr>
        <p:spPr>
          <a:xfrm>
            <a:off x="994808" y="4100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" name="Google Shape;131;p97"/>
          <p:cNvSpPr txBox="1"/>
          <p:nvPr>
            <p:ph idx="5" type="body"/>
          </p:nvPr>
        </p:nvSpPr>
        <p:spPr>
          <a:xfrm>
            <a:off x="9143260" y="14080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32" name="Google Shape;132;p9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265450" y="1494951"/>
            <a:ext cx="5661103" cy="4743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390" name="Shape 1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1" name="Google Shape;1391;g2dfa230e120_0_102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2" name="Google Shape;1392;g2dfa230e120_0_102"/>
          <p:cNvSpPr txBox="1"/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●"/>
              <a:defRPr b="0" i="0" sz="5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○"/>
              <a:defRPr b="0" i="0" sz="5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■"/>
              <a:defRPr b="0" i="0" sz="5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●"/>
              <a:defRPr b="0" i="0" sz="5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○"/>
              <a:defRPr b="0" i="0" sz="5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■"/>
              <a:defRPr b="0" i="0" sz="5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●"/>
              <a:defRPr b="0" i="0" sz="5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○"/>
              <a:defRPr b="0" i="0" sz="5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■"/>
              <a:defRPr b="0" i="0" sz="5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93" name="Google Shape;1393;g2dfa230e120_0_102"/>
          <p:cNvSpPr txBox="1"/>
          <p:nvPr>
            <p:ph idx="1" type="subTitle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94" name="Google Shape;1394;g2dfa230e120_0_102"/>
          <p:cNvSpPr txBox="1"/>
          <p:nvPr>
            <p:ph idx="2" type="body"/>
          </p:nvPr>
        </p:nvSpPr>
        <p:spPr>
          <a:xfrm>
            <a:off x="6586000" y="965433"/>
            <a:ext cx="5115600" cy="492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-3492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92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92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92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92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92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92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95" name="Google Shape;1395;g2dfa230e120_0_102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-V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396" name="Shape 1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7" name="Google Shape;1397;g2dfa230e120_0_108"/>
          <p:cNvSpPr txBox="1"/>
          <p:nvPr>
            <p:ph idx="1" type="body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/>
        </p:txBody>
      </p:sp>
      <p:sp>
        <p:nvSpPr>
          <p:cNvPr id="1398" name="Google Shape;1398;g2dfa230e120_0_108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-V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399" name="Shape 1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0" name="Google Shape;1400;g2dfa230e120_0_111"/>
          <p:cNvSpPr txBox="1"/>
          <p:nvPr>
            <p:ph hasCustomPrompt="1" type="title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0"/>
              <a:buFont typeface="Arial"/>
              <a:buChar char="●"/>
              <a:defRPr b="0" i="0" sz="16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0"/>
              <a:buFont typeface="Arial"/>
              <a:buChar char="○"/>
              <a:defRPr b="0" i="0" sz="16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0"/>
              <a:buFont typeface="Arial"/>
              <a:buChar char="■"/>
              <a:defRPr b="0" i="0" sz="16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0"/>
              <a:buFont typeface="Arial"/>
              <a:buChar char="●"/>
              <a:defRPr b="0" i="0" sz="16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0"/>
              <a:buFont typeface="Arial"/>
              <a:buChar char="○"/>
              <a:defRPr b="0" i="0" sz="16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0"/>
              <a:buFont typeface="Arial"/>
              <a:buChar char="■"/>
              <a:defRPr b="0" i="0" sz="16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0"/>
              <a:buFont typeface="Arial"/>
              <a:buChar char="●"/>
              <a:defRPr b="0" i="0" sz="16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0"/>
              <a:buFont typeface="Arial"/>
              <a:buChar char="○"/>
              <a:defRPr b="0" i="0" sz="16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0"/>
              <a:buFont typeface="Arial"/>
              <a:buChar char="■"/>
              <a:defRPr b="0" i="0" sz="16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t>xx%</a:t>
            </a:r>
          </a:p>
        </p:txBody>
      </p:sp>
      <p:sp>
        <p:nvSpPr>
          <p:cNvPr id="1401" name="Google Shape;1401;g2dfa230e120_0_111"/>
          <p:cNvSpPr txBox="1"/>
          <p:nvPr>
            <p:ph idx="1" type="body"/>
          </p:nvPr>
        </p:nvSpPr>
        <p:spPr>
          <a:xfrm>
            <a:off x="415600" y="4202967"/>
            <a:ext cx="11360700" cy="173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-34925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9250" lvl="2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9250" lvl="3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9250" lvl="4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9250" lvl="6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9250" lvl="7" marL="3657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9250" lvl="8" marL="4114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02" name="Google Shape;1402;g2dfa230e120_0_111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-V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403" name="Shape 1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4" name="Google Shape;1404;g2dfa230e120_0_115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-V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_2 Content boxes">
  <p:cSld name="2 Reading tip_2 Content boxes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98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5" name="Google Shape;135;p98"/>
          <p:cNvSpPr txBox="1"/>
          <p:nvPr>
            <p:ph idx="1" type="body"/>
          </p:nvPr>
        </p:nvSpPr>
        <p:spPr>
          <a:xfrm>
            <a:off x="1185028" y="1692277"/>
            <a:ext cx="4830763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6" name="Google Shape;136;p98"/>
          <p:cNvSpPr txBox="1"/>
          <p:nvPr>
            <p:ph idx="2" type="body"/>
          </p:nvPr>
        </p:nvSpPr>
        <p:spPr>
          <a:xfrm>
            <a:off x="6250422" y="1692276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37" name="Google Shape;137;p9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5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8" name="Google Shape;138;p98"/>
          <p:cNvCxnSpPr/>
          <p:nvPr/>
        </p:nvCxnSpPr>
        <p:spPr>
          <a:xfrm>
            <a:off x="-30396" y="6567435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9" name="Google Shape;139;p98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0" name="Google Shape;140;p98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1" name="Google Shape;141;p98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2" name="Google Shape;142;p98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3" name="Google Shape;143;p9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9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4" y="6324413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45" name="Google Shape;145;p9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3_Title, 3 points,content box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9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5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8" name="Google Shape;148;p99"/>
          <p:cNvCxnSpPr/>
          <p:nvPr/>
        </p:nvCxnSpPr>
        <p:spPr>
          <a:xfrm>
            <a:off x="-30396" y="6567435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9" name="Google Shape;149;p99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0" name="Google Shape;150;p99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51" name="Google Shape;151;p9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9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3" name="Google Shape;153;p99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4" name="Google Shape;154;p99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55" name="Google Shape;155;p9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4" y="6324414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99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7" name="Google Shape;157;p99"/>
          <p:cNvSpPr txBox="1"/>
          <p:nvPr>
            <p:ph idx="1" type="body"/>
          </p:nvPr>
        </p:nvSpPr>
        <p:spPr>
          <a:xfrm>
            <a:off x="1639564" y="1374415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8" name="Google Shape;158;p99"/>
          <p:cNvSpPr txBox="1"/>
          <p:nvPr>
            <p:ph idx="2" type="body"/>
          </p:nvPr>
        </p:nvSpPr>
        <p:spPr>
          <a:xfrm>
            <a:off x="1627989" y="259225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9" name="Google Shape;159;p99"/>
          <p:cNvSpPr txBox="1"/>
          <p:nvPr>
            <p:ph idx="3" type="body"/>
          </p:nvPr>
        </p:nvSpPr>
        <p:spPr>
          <a:xfrm>
            <a:off x="1655384" y="38091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0" name="Google Shape;160;p99"/>
          <p:cNvSpPr txBox="1"/>
          <p:nvPr>
            <p:ph idx="4" type="body"/>
          </p:nvPr>
        </p:nvSpPr>
        <p:spPr>
          <a:xfrm>
            <a:off x="698498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1" name="Google Shape;161;p99"/>
          <p:cNvSpPr txBox="1"/>
          <p:nvPr>
            <p:ph idx="5" type="body"/>
          </p:nvPr>
        </p:nvSpPr>
        <p:spPr>
          <a:xfrm>
            <a:off x="698498" y="380917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2" name="Google Shape;162;p99"/>
          <p:cNvSpPr txBox="1"/>
          <p:nvPr>
            <p:ph idx="6" type="body"/>
          </p:nvPr>
        </p:nvSpPr>
        <p:spPr>
          <a:xfrm>
            <a:off x="1627989" y="50249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3" name="Google Shape;163;p99"/>
          <p:cNvSpPr txBox="1"/>
          <p:nvPr>
            <p:ph idx="7" type="body"/>
          </p:nvPr>
        </p:nvSpPr>
        <p:spPr>
          <a:xfrm>
            <a:off x="698498" y="2592250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4" name="Google Shape;164;p99"/>
          <p:cNvSpPr txBox="1"/>
          <p:nvPr>
            <p:ph idx="8" type="body"/>
          </p:nvPr>
        </p:nvSpPr>
        <p:spPr>
          <a:xfrm>
            <a:off x="698498" y="5027422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5" name="Google Shape;165;p99"/>
          <p:cNvSpPr/>
          <p:nvPr>
            <p:ph idx="9" type="pic"/>
          </p:nvPr>
        </p:nvSpPr>
        <p:spPr>
          <a:xfrm>
            <a:off x="7967501" y="1420400"/>
            <a:ext cx="3962195" cy="3122713"/>
          </a:xfrm>
          <a:prstGeom prst="rect">
            <a:avLst/>
          </a:prstGeom>
          <a:noFill/>
          <a:ln>
            <a:noFill/>
          </a:ln>
        </p:spPr>
      </p:sp>
      <p:sp>
        <p:nvSpPr>
          <p:cNvPr id="166" name="Google Shape;166;p99"/>
          <p:cNvSpPr txBox="1"/>
          <p:nvPr>
            <p:ph idx="13" type="body"/>
          </p:nvPr>
        </p:nvSpPr>
        <p:spPr>
          <a:xfrm>
            <a:off x="6381858" y="5027421"/>
            <a:ext cx="5547839" cy="10532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67" name="Google Shape;167;p9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4537" y="4975018"/>
            <a:ext cx="982993" cy="1105647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99"/>
          <p:cNvSpPr txBox="1"/>
          <p:nvPr>
            <p:ph idx="14" type="body"/>
          </p:nvPr>
        </p:nvSpPr>
        <p:spPr>
          <a:xfrm>
            <a:off x="5534775" y="1420400"/>
            <a:ext cx="2335500" cy="19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00"/>
          <p:cNvSpPr txBox="1"/>
          <p:nvPr>
            <p:ph idx="1" type="body"/>
          </p:nvPr>
        </p:nvSpPr>
        <p:spPr>
          <a:xfrm>
            <a:off x="459596" y="3948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1" name="Google Shape;171;p100"/>
          <p:cNvSpPr txBox="1"/>
          <p:nvPr>
            <p:ph idx="2" type="body"/>
          </p:nvPr>
        </p:nvSpPr>
        <p:spPr>
          <a:xfrm>
            <a:off x="6201972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2" name="Google Shape;172;p100"/>
          <p:cNvSpPr txBox="1"/>
          <p:nvPr>
            <p:ph idx="3" type="body"/>
          </p:nvPr>
        </p:nvSpPr>
        <p:spPr>
          <a:xfrm>
            <a:off x="90731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3" name="Google Shape;173;p100"/>
          <p:cNvSpPr txBox="1"/>
          <p:nvPr>
            <p:ph idx="4" type="body"/>
          </p:nvPr>
        </p:nvSpPr>
        <p:spPr>
          <a:xfrm>
            <a:off x="3330784" y="3950205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4" name="Google Shape;174;p100"/>
          <p:cNvSpPr txBox="1"/>
          <p:nvPr>
            <p:ph idx="5" type="body"/>
          </p:nvPr>
        </p:nvSpPr>
        <p:spPr>
          <a:xfrm>
            <a:off x="651620" y="1700203"/>
            <a:ext cx="2130552" cy="21305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5" name="Google Shape;175;p100"/>
          <p:cNvSpPr txBox="1"/>
          <p:nvPr>
            <p:ph idx="6" type="body"/>
          </p:nvPr>
        </p:nvSpPr>
        <p:spPr>
          <a:xfrm>
            <a:off x="3479964" y="1854357"/>
            <a:ext cx="2487168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6" name="Google Shape;176;p100"/>
          <p:cNvSpPr txBox="1"/>
          <p:nvPr>
            <p:ph idx="7" type="body"/>
          </p:nvPr>
        </p:nvSpPr>
        <p:spPr>
          <a:xfrm>
            <a:off x="6416856" y="186161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7" name="Google Shape;177;p100"/>
          <p:cNvSpPr txBox="1"/>
          <p:nvPr>
            <p:ph idx="8" type="body"/>
          </p:nvPr>
        </p:nvSpPr>
        <p:spPr>
          <a:xfrm>
            <a:off x="9355776" y="185255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8" name="Google Shape;178;p100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79" name="Google Shape;179;p10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8" y="6246435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0" name="Google Shape;180;p100"/>
          <p:cNvCxnSpPr/>
          <p:nvPr/>
        </p:nvCxnSpPr>
        <p:spPr>
          <a:xfrm>
            <a:off x="-30396" y="6567435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81" name="Google Shape;181;p100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82" name="Google Shape;182;p100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83" name="Google Shape;183;p100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84" name="Google Shape;184;p100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85" name="Google Shape;185;p10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10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4" y="6324414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87" name="Google Shape;187;p10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"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01"/>
          <p:cNvSpPr/>
          <p:nvPr>
            <p:ph idx="2" type="pic"/>
          </p:nvPr>
        </p:nvSpPr>
        <p:spPr>
          <a:xfrm>
            <a:off x="5292892" y="1502511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0" name="Google Shape;190;p101"/>
          <p:cNvSpPr txBox="1"/>
          <p:nvPr>
            <p:ph idx="1" type="body"/>
          </p:nvPr>
        </p:nvSpPr>
        <p:spPr>
          <a:xfrm>
            <a:off x="1660584" y="1489803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1" name="Google Shape;191;p101"/>
          <p:cNvSpPr txBox="1"/>
          <p:nvPr>
            <p:ph idx="3" type="body"/>
          </p:nvPr>
        </p:nvSpPr>
        <p:spPr>
          <a:xfrm>
            <a:off x="1660584" y="381708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2" name="Google Shape;192;p101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3" name="Google Shape;193;p101"/>
          <p:cNvSpPr txBox="1"/>
          <p:nvPr>
            <p:ph idx="4" type="body"/>
          </p:nvPr>
        </p:nvSpPr>
        <p:spPr>
          <a:xfrm>
            <a:off x="1660585" y="4992080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94" name="Google Shape;194;p10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8" y="6246435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5" name="Google Shape;195;p101"/>
          <p:cNvCxnSpPr/>
          <p:nvPr/>
        </p:nvCxnSpPr>
        <p:spPr>
          <a:xfrm>
            <a:off x="-30396" y="6567435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96" name="Google Shape;196;p101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97" name="Google Shape;197;p101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98" name="Google Shape;198;p101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99" name="Google Shape;199;p101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00" name="Google Shape;200;p10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10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4" y="6324414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02" name="Google Shape;202;p10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10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3"/>
            <a:ext cx="768147" cy="7629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10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9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10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9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 2"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02"/>
          <p:cNvSpPr/>
          <p:nvPr>
            <p:ph idx="2" type="pic"/>
          </p:nvPr>
        </p:nvSpPr>
        <p:spPr>
          <a:xfrm>
            <a:off x="5292892" y="1502511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8" name="Google Shape;208;p102"/>
          <p:cNvSpPr txBox="1"/>
          <p:nvPr>
            <p:ph idx="1" type="body"/>
          </p:nvPr>
        </p:nvSpPr>
        <p:spPr>
          <a:xfrm>
            <a:off x="1660584" y="1489803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9" name="Google Shape;209;p102"/>
          <p:cNvSpPr txBox="1"/>
          <p:nvPr>
            <p:ph idx="3" type="body"/>
          </p:nvPr>
        </p:nvSpPr>
        <p:spPr>
          <a:xfrm>
            <a:off x="1660584" y="381708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0" name="Google Shape;210;p102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1" name="Google Shape;211;p102"/>
          <p:cNvSpPr txBox="1"/>
          <p:nvPr>
            <p:ph idx="4" type="body"/>
          </p:nvPr>
        </p:nvSpPr>
        <p:spPr>
          <a:xfrm>
            <a:off x="1660585" y="4992080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12" name="Google Shape;212;p10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8" y="6246435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3" name="Google Shape;213;p102"/>
          <p:cNvCxnSpPr/>
          <p:nvPr/>
        </p:nvCxnSpPr>
        <p:spPr>
          <a:xfrm>
            <a:off x="-30396" y="6567435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4" name="Google Shape;214;p102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5" name="Google Shape;215;p102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6" name="Google Shape;216;p102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7" name="Google Shape;217;p102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18" name="Google Shape;218;p10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10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4" y="6324414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20" name="Google Shape;220;p10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10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5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10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5" cy="7796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10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3"/>
            <a:ext cx="834099" cy="7047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03"/>
          <p:cNvSpPr txBox="1"/>
          <p:nvPr>
            <p:ph idx="1" type="body"/>
          </p:nvPr>
        </p:nvSpPr>
        <p:spPr>
          <a:xfrm>
            <a:off x="4588043" y="1489803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6" name="Google Shape;226;p103"/>
          <p:cNvSpPr txBox="1"/>
          <p:nvPr>
            <p:ph idx="2" type="body"/>
          </p:nvPr>
        </p:nvSpPr>
        <p:spPr>
          <a:xfrm>
            <a:off x="4588043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7" name="Google Shape;227;p103"/>
          <p:cNvSpPr txBox="1"/>
          <p:nvPr>
            <p:ph idx="3" type="body"/>
          </p:nvPr>
        </p:nvSpPr>
        <p:spPr>
          <a:xfrm>
            <a:off x="4588043" y="381708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8" name="Google Shape;228;p103"/>
          <p:cNvSpPr txBox="1"/>
          <p:nvPr>
            <p:ph idx="4" type="body"/>
          </p:nvPr>
        </p:nvSpPr>
        <p:spPr>
          <a:xfrm>
            <a:off x="4588043" y="499208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9" name="Google Shape;229;p103"/>
          <p:cNvSpPr txBox="1"/>
          <p:nvPr>
            <p:ph idx="5" type="body"/>
          </p:nvPr>
        </p:nvSpPr>
        <p:spPr>
          <a:xfrm>
            <a:off x="691246" y="1502511"/>
            <a:ext cx="3435279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0" name="Google Shape;230;p103"/>
          <p:cNvSpPr txBox="1"/>
          <p:nvPr>
            <p:ph idx="6" type="body"/>
          </p:nvPr>
        </p:nvSpPr>
        <p:spPr>
          <a:xfrm>
            <a:off x="693294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1" name="Google Shape;231;p103"/>
          <p:cNvSpPr txBox="1"/>
          <p:nvPr>
            <p:ph idx="7" type="body"/>
          </p:nvPr>
        </p:nvSpPr>
        <p:spPr>
          <a:xfrm>
            <a:off x="691247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2" name="Google Shape;232;p103"/>
          <p:cNvSpPr txBox="1"/>
          <p:nvPr>
            <p:ph idx="8" type="body"/>
          </p:nvPr>
        </p:nvSpPr>
        <p:spPr>
          <a:xfrm>
            <a:off x="691246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3" name="Google Shape;233;p103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234" name="Google Shape;234;p10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8" y="6246435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5" name="Google Shape;235;p103"/>
          <p:cNvCxnSpPr/>
          <p:nvPr/>
        </p:nvCxnSpPr>
        <p:spPr>
          <a:xfrm>
            <a:off x="-30396" y="6567435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36" name="Google Shape;236;p103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37" name="Google Shape;237;p103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38" name="Google Shape;238;p103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39" name="Google Shape;239;p103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40" name="Google Shape;240;p10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10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4" y="6324414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42" name="Google Shape;242;p10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"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Google Shape;244;p10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5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5" name="Google Shape;245;p104"/>
          <p:cNvCxnSpPr/>
          <p:nvPr/>
        </p:nvCxnSpPr>
        <p:spPr>
          <a:xfrm>
            <a:off x="-30396" y="6567435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6" name="Google Shape;246;p104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7" name="Google Shape;247;p104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48" name="Google Shape;248;p10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10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0" name="Google Shape;250;p104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51" name="Google Shape;251;p104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52" name="Google Shape;252;p10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4" y="6324414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104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4" name="Google Shape;254;p104"/>
          <p:cNvSpPr txBox="1"/>
          <p:nvPr>
            <p:ph idx="1" type="body"/>
          </p:nvPr>
        </p:nvSpPr>
        <p:spPr>
          <a:xfrm>
            <a:off x="1639564" y="1374415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5" name="Google Shape;255;p104"/>
          <p:cNvSpPr txBox="1"/>
          <p:nvPr>
            <p:ph idx="2" type="body"/>
          </p:nvPr>
        </p:nvSpPr>
        <p:spPr>
          <a:xfrm>
            <a:off x="1627989" y="259225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6" name="Google Shape;256;p104"/>
          <p:cNvSpPr txBox="1"/>
          <p:nvPr>
            <p:ph idx="3" type="body"/>
          </p:nvPr>
        </p:nvSpPr>
        <p:spPr>
          <a:xfrm>
            <a:off x="1655384" y="38091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7" name="Google Shape;257;p104"/>
          <p:cNvSpPr txBox="1"/>
          <p:nvPr>
            <p:ph idx="4" type="body"/>
          </p:nvPr>
        </p:nvSpPr>
        <p:spPr>
          <a:xfrm>
            <a:off x="698498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8" name="Google Shape;258;p104"/>
          <p:cNvSpPr txBox="1"/>
          <p:nvPr>
            <p:ph idx="5" type="body"/>
          </p:nvPr>
        </p:nvSpPr>
        <p:spPr>
          <a:xfrm>
            <a:off x="698498" y="380917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9" name="Google Shape;259;p104"/>
          <p:cNvSpPr txBox="1"/>
          <p:nvPr>
            <p:ph idx="6" type="body"/>
          </p:nvPr>
        </p:nvSpPr>
        <p:spPr>
          <a:xfrm>
            <a:off x="1627989" y="50249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0" name="Google Shape;260;p104"/>
          <p:cNvSpPr txBox="1"/>
          <p:nvPr>
            <p:ph idx="7" type="body"/>
          </p:nvPr>
        </p:nvSpPr>
        <p:spPr>
          <a:xfrm>
            <a:off x="698498" y="2592250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1" name="Google Shape;261;p104"/>
          <p:cNvSpPr txBox="1"/>
          <p:nvPr>
            <p:ph idx="8" type="body"/>
          </p:nvPr>
        </p:nvSpPr>
        <p:spPr>
          <a:xfrm>
            <a:off x="698498" y="5027422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262" name="Google Shape;262;p10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52009" y="2127659"/>
            <a:ext cx="5112983" cy="3839191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 2"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Google Shape;264;p10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5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5" name="Google Shape;265;p105"/>
          <p:cNvCxnSpPr/>
          <p:nvPr/>
        </p:nvCxnSpPr>
        <p:spPr>
          <a:xfrm>
            <a:off x="-30396" y="6567435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6" name="Google Shape;266;p105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7" name="Google Shape;267;p105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68" name="Google Shape;268;p10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10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0" name="Google Shape;270;p105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71" name="Google Shape;271;p105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72" name="Google Shape;272;p10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4" y="6324414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105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4" name="Google Shape;274;p105"/>
          <p:cNvSpPr txBox="1"/>
          <p:nvPr>
            <p:ph idx="1" type="body"/>
          </p:nvPr>
        </p:nvSpPr>
        <p:spPr>
          <a:xfrm>
            <a:off x="1639564" y="1374415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5" name="Google Shape;275;p105"/>
          <p:cNvSpPr txBox="1"/>
          <p:nvPr>
            <p:ph idx="2" type="body"/>
          </p:nvPr>
        </p:nvSpPr>
        <p:spPr>
          <a:xfrm>
            <a:off x="1627989" y="259225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6" name="Google Shape;276;p105"/>
          <p:cNvSpPr txBox="1"/>
          <p:nvPr>
            <p:ph idx="3" type="body"/>
          </p:nvPr>
        </p:nvSpPr>
        <p:spPr>
          <a:xfrm>
            <a:off x="1655384" y="38091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7" name="Google Shape;277;p105"/>
          <p:cNvSpPr txBox="1"/>
          <p:nvPr>
            <p:ph idx="4" type="body"/>
          </p:nvPr>
        </p:nvSpPr>
        <p:spPr>
          <a:xfrm>
            <a:off x="698498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8" name="Google Shape;278;p105"/>
          <p:cNvSpPr txBox="1"/>
          <p:nvPr>
            <p:ph idx="5" type="body"/>
          </p:nvPr>
        </p:nvSpPr>
        <p:spPr>
          <a:xfrm>
            <a:off x="698498" y="380917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9" name="Google Shape;279;p105"/>
          <p:cNvSpPr txBox="1"/>
          <p:nvPr>
            <p:ph idx="6" type="body"/>
          </p:nvPr>
        </p:nvSpPr>
        <p:spPr>
          <a:xfrm>
            <a:off x="1627989" y="50249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0" name="Google Shape;280;p105"/>
          <p:cNvSpPr txBox="1"/>
          <p:nvPr>
            <p:ph idx="7" type="body"/>
          </p:nvPr>
        </p:nvSpPr>
        <p:spPr>
          <a:xfrm>
            <a:off x="698498" y="2592250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1" name="Google Shape;281;p105"/>
          <p:cNvSpPr txBox="1"/>
          <p:nvPr>
            <p:ph idx="8" type="body"/>
          </p:nvPr>
        </p:nvSpPr>
        <p:spPr>
          <a:xfrm>
            <a:off x="698498" y="5027422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2" name="Google Shape;282;p105"/>
          <p:cNvSpPr txBox="1"/>
          <p:nvPr>
            <p:ph idx="9" type="body"/>
          </p:nvPr>
        </p:nvSpPr>
        <p:spPr>
          <a:xfrm>
            <a:off x="8389001" y="1520875"/>
            <a:ext cx="3488019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283" name="Google Shape;283;p10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48709" y="3084977"/>
            <a:ext cx="3642577" cy="2854739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284" name="Google Shape;284;p105"/>
          <p:cNvSpPr/>
          <p:nvPr/>
        </p:nvSpPr>
        <p:spPr>
          <a:xfrm>
            <a:off x="8182574" y="1374415"/>
            <a:ext cx="3801397" cy="1571144"/>
          </a:xfrm>
          <a:prstGeom prst="wedgeRoundRectCallout">
            <a:avLst>
              <a:gd fmla="val -43672" name="adj1"/>
              <a:gd fmla="val 91341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105"/>
          <p:cNvSpPr/>
          <p:nvPr/>
        </p:nvSpPr>
        <p:spPr>
          <a:xfrm>
            <a:off x="8852547" y="4379201"/>
            <a:ext cx="3206776" cy="1571145"/>
          </a:xfrm>
          <a:prstGeom prst="wedgeRoundRectCallout">
            <a:avLst>
              <a:gd fmla="val -55946" name="adj1"/>
              <a:gd fmla="val -85718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105"/>
          <p:cNvSpPr txBox="1"/>
          <p:nvPr>
            <p:ph idx="13" type="body"/>
          </p:nvPr>
        </p:nvSpPr>
        <p:spPr>
          <a:xfrm>
            <a:off x="8991286" y="4468189"/>
            <a:ext cx="2885735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" name="Google Shape;288;p10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5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9" name="Google Shape;289;p106"/>
          <p:cNvCxnSpPr/>
          <p:nvPr/>
        </p:nvCxnSpPr>
        <p:spPr>
          <a:xfrm>
            <a:off x="-30396" y="6567435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90" name="Google Shape;290;p106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91" name="Google Shape;291;p106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92" name="Google Shape;292;p106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93" name="Google Shape;293;p106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94" name="Google Shape;294;p10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10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4" y="6324413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96" name="Google Shape;296;p10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106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8" name="Google Shape;298;p106"/>
          <p:cNvSpPr txBox="1"/>
          <p:nvPr>
            <p:ph idx="1" type="body"/>
          </p:nvPr>
        </p:nvSpPr>
        <p:spPr>
          <a:xfrm>
            <a:off x="421059" y="1739550"/>
            <a:ext cx="6408739" cy="3640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9" name="Google Shape;299;p106"/>
          <p:cNvSpPr txBox="1"/>
          <p:nvPr>
            <p:ph idx="2" type="body"/>
          </p:nvPr>
        </p:nvSpPr>
        <p:spPr>
          <a:xfrm>
            <a:off x="7182347" y="1811340"/>
            <a:ext cx="4443597" cy="3640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Understand the story">
  <p:cSld name="Title, Subtitle_1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610" y="0"/>
            <a:ext cx="12152782" cy="68580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" name="Google Shape;21;p34"/>
          <p:cNvGrpSpPr/>
          <p:nvPr/>
        </p:nvGrpSpPr>
        <p:grpSpPr>
          <a:xfrm>
            <a:off x="1" y="5607273"/>
            <a:ext cx="12213728" cy="1252537"/>
            <a:chOff x="-33239" y="5603791"/>
            <a:chExt cx="9160525" cy="1252537"/>
          </a:xfrm>
        </p:grpSpPr>
        <p:sp>
          <p:nvSpPr>
            <p:cNvPr id="22" name="Google Shape;22;p34"/>
            <p:cNvSpPr/>
            <p:nvPr/>
          </p:nvSpPr>
          <p:spPr>
            <a:xfrm>
              <a:off x="-29914" y="5611028"/>
              <a:ext cx="9157200" cy="1245300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3" name="Google Shape;23;p34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4" name="Google Shape;24;p34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25" name="Google Shape;25;p34"/>
          <p:cNvSpPr txBox="1"/>
          <p:nvPr>
            <p:ph type="title"/>
          </p:nvPr>
        </p:nvSpPr>
        <p:spPr>
          <a:xfrm>
            <a:off x="22142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26" name="Google Shape;26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50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34"/>
          <p:cNvSpPr/>
          <p:nvPr/>
        </p:nvSpPr>
        <p:spPr>
          <a:xfrm>
            <a:off x="-15450" y="0"/>
            <a:ext cx="12222900" cy="5610900"/>
          </a:xfrm>
          <a:prstGeom prst="rect">
            <a:avLst/>
          </a:prstGeom>
          <a:solidFill>
            <a:srgbClr val="006FB6">
              <a:alpha val="3176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boxes">
  <p:cSld name="Title, 2 content boxes"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" name="Google Shape;301;p10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5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2" name="Google Shape;302;p107"/>
          <p:cNvCxnSpPr/>
          <p:nvPr/>
        </p:nvCxnSpPr>
        <p:spPr>
          <a:xfrm>
            <a:off x="-30396" y="6567435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3" name="Google Shape;303;p107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4" name="Google Shape;304;p107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05" name="Google Shape;305;p10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10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7" name="Google Shape;307;p107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8" name="Google Shape;308;p107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09" name="Google Shape;309;p10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4" y="6324414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107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1" name="Google Shape;311;p107"/>
          <p:cNvSpPr txBox="1"/>
          <p:nvPr>
            <p:ph idx="1" type="body"/>
          </p:nvPr>
        </p:nvSpPr>
        <p:spPr>
          <a:xfrm>
            <a:off x="1114425" y="1558926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2" name="Google Shape;312;p107"/>
          <p:cNvSpPr txBox="1"/>
          <p:nvPr>
            <p:ph idx="2" type="body"/>
          </p:nvPr>
        </p:nvSpPr>
        <p:spPr>
          <a:xfrm>
            <a:off x="6494085" y="1558925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2 content boxes">
  <p:cSld name="1_Title, 2 content boxes"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" name="Google Shape;314;p10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5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5" name="Google Shape;315;p108"/>
          <p:cNvCxnSpPr/>
          <p:nvPr/>
        </p:nvCxnSpPr>
        <p:spPr>
          <a:xfrm>
            <a:off x="-30396" y="6567435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16" name="Google Shape;316;p108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17" name="Google Shape;317;p108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18" name="Google Shape;318;p10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10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20" name="Google Shape;320;p108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21" name="Google Shape;321;p108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22" name="Google Shape;322;p10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4" y="6324414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108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4" name="Google Shape;324;p108"/>
          <p:cNvSpPr txBox="1"/>
          <p:nvPr>
            <p:ph idx="1" type="body"/>
          </p:nvPr>
        </p:nvSpPr>
        <p:spPr>
          <a:xfrm>
            <a:off x="5528249" y="1563525"/>
            <a:ext cx="6168431" cy="4112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5" name="Google Shape;325;p108"/>
          <p:cNvSpPr txBox="1"/>
          <p:nvPr>
            <p:ph idx="2" type="body"/>
          </p:nvPr>
        </p:nvSpPr>
        <p:spPr>
          <a:xfrm>
            <a:off x="1660584" y="1604103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6" name="Google Shape;326;p108"/>
          <p:cNvSpPr txBox="1"/>
          <p:nvPr>
            <p:ph idx="3" type="body"/>
          </p:nvPr>
        </p:nvSpPr>
        <p:spPr>
          <a:xfrm>
            <a:off x="1660585" y="3034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7" name="Google Shape;327;p108"/>
          <p:cNvSpPr txBox="1"/>
          <p:nvPr>
            <p:ph idx="4" type="body"/>
          </p:nvPr>
        </p:nvSpPr>
        <p:spPr>
          <a:xfrm>
            <a:off x="1660585" y="450584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8" name="Google Shape;328;p108"/>
          <p:cNvSpPr txBox="1"/>
          <p:nvPr>
            <p:ph idx="5" type="body"/>
          </p:nvPr>
        </p:nvSpPr>
        <p:spPr>
          <a:xfrm>
            <a:off x="698501" y="1615216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9" name="Google Shape;329;p108"/>
          <p:cNvSpPr txBox="1"/>
          <p:nvPr>
            <p:ph idx="6" type="body"/>
          </p:nvPr>
        </p:nvSpPr>
        <p:spPr>
          <a:xfrm>
            <a:off x="698500" y="3040795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0" name="Google Shape;330;p108"/>
          <p:cNvSpPr txBox="1"/>
          <p:nvPr>
            <p:ph idx="7" type="body"/>
          </p:nvPr>
        </p:nvSpPr>
        <p:spPr>
          <a:xfrm>
            <a:off x="698500" y="4505840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2" name="Google Shape;332;p10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5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3" name="Google Shape;333;p109"/>
          <p:cNvCxnSpPr/>
          <p:nvPr/>
        </p:nvCxnSpPr>
        <p:spPr>
          <a:xfrm>
            <a:off x="-30396" y="6567435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34" name="Google Shape;334;p109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35" name="Google Shape;335;p109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36" name="Google Shape;336;p10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8"/>
            <a:ext cx="491968" cy="5361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7" name="Google Shape;337;p109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38" name="Google Shape;338;p109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39" name="Google Shape;339;p10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4" y="6324414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40" name="Google Shape;340;p10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Google Shape;341;p109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2" name="Google Shape;342;p109"/>
          <p:cNvSpPr txBox="1"/>
          <p:nvPr>
            <p:ph idx="1" type="body"/>
          </p:nvPr>
        </p:nvSpPr>
        <p:spPr>
          <a:xfrm>
            <a:off x="1265239" y="1692277"/>
            <a:ext cx="9766300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" name="Google Shape;344;p1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5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45" name="Google Shape;345;p110"/>
          <p:cNvCxnSpPr/>
          <p:nvPr/>
        </p:nvCxnSpPr>
        <p:spPr>
          <a:xfrm>
            <a:off x="-30396" y="6567435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46" name="Google Shape;346;p110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47" name="Google Shape;347;p110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48" name="Google Shape;348;p1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8"/>
            <a:ext cx="491968" cy="5361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49" name="Google Shape;349;p110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50" name="Google Shape;350;p110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51" name="Google Shape;351;p1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4" y="6324414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52" name="Google Shape;352;p1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353" name="Google Shape;353;p110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4" name="Google Shape;354;p110"/>
          <p:cNvSpPr txBox="1"/>
          <p:nvPr>
            <p:ph idx="1" type="body"/>
          </p:nvPr>
        </p:nvSpPr>
        <p:spPr>
          <a:xfrm>
            <a:off x="1185028" y="1692277"/>
            <a:ext cx="4830763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5" name="Google Shape;355;p110"/>
          <p:cNvSpPr txBox="1"/>
          <p:nvPr>
            <p:ph idx="2" type="body"/>
          </p:nvPr>
        </p:nvSpPr>
        <p:spPr>
          <a:xfrm>
            <a:off x="6250422" y="1692276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. Leveled Text, Pic">
  <p:cSld name="Title. Leveled Text, Pic"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111"/>
          <p:cNvSpPr/>
          <p:nvPr>
            <p:ph idx="2" type="pic"/>
          </p:nvPr>
        </p:nvSpPr>
        <p:spPr>
          <a:xfrm>
            <a:off x="8142819" y="1687513"/>
            <a:ext cx="3587749" cy="376396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8" name="Google Shape;358;p111"/>
          <p:cNvSpPr txBox="1"/>
          <p:nvPr>
            <p:ph idx="1" type="body"/>
          </p:nvPr>
        </p:nvSpPr>
        <p:spPr>
          <a:xfrm>
            <a:off x="258235" y="1687513"/>
            <a:ext cx="7884583" cy="3763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9" name="Google Shape;359;p111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37"/>
          <p:cNvSpPr txBox="1"/>
          <p:nvPr>
            <p:ph idx="1" type="body"/>
          </p:nvPr>
        </p:nvSpPr>
        <p:spPr>
          <a:xfrm>
            <a:off x="4588043" y="1489803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6" name="Google Shape;366;p37"/>
          <p:cNvSpPr txBox="1"/>
          <p:nvPr>
            <p:ph idx="2" type="body"/>
          </p:nvPr>
        </p:nvSpPr>
        <p:spPr>
          <a:xfrm>
            <a:off x="4588043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7" name="Google Shape;367;p37"/>
          <p:cNvSpPr txBox="1"/>
          <p:nvPr>
            <p:ph idx="3" type="body"/>
          </p:nvPr>
        </p:nvSpPr>
        <p:spPr>
          <a:xfrm>
            <a:off x="4588043" y="381708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8" name="Google Shape;368;p37"/>
          <p:cNvSpPr txBox="1"/>
          <p:nvPr>
            <p:ph idx="4" type="body"/>
          </p:nvPr>
        </p:nvSpPr>
        <p:spPr>
          <a:xfrm>
            <a:off x="4588043" y="499208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9" name="Google Shape;369;p37"/>
          <p:cNvSpPr txBox="1"/>
          <p:nvPr>
            <p:ph idx="5" type="body"/>
          </p:nvPr>
        </p:nvSpPr>
        <p:spPr>
          <a:xfrm>
            <a:off x="691246" y="1502511"/>
            <a:ext cx="3435279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0" name="Google Shape;370;p37"/>
          <p:cNvSpPr txBox="1"/>
          <p:nvPr>
            <p:ph idx="6" type="body"/>
          </p:nvPr>
        </p:nvSpPr>
        <p:spPr>
          <a:xfrm>
            <a:off x="693294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1" name="Google Shape;371;p37"/>
          <p:cNvSpPr txBox="1"/>
          <p:nvPr>
            <p:ph idx="7" type="body"/>
          </p:nvPr>
        </p:nvSpPr>
        <p:spPr>
          <a:xfrm>
            <a:off x="691247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2" name="Google Shape;372;p37"/>
          <p:cNvSpPr txBox="1"/>
          <p:nvPr>
            <p:ph idx="8" type="body"/>
          </p:nvPr>
        </p:nvSpPr>
        <p:spPr>
          <a:xfrm>
            <a:off x="691246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3" name="Google Shape;373;p37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374" name="Google Shape;374;p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8" y="6246435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75" name="Google Shape;375;p37"/>
          <p:cNvCxnSpPr/>
          <p:nvPr/>
        </p:nvCxnSpPr>
        <p:spPr>
          <a:xfrm>
            <a:off x="-30396" y="6567435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76" name="Google Shape;376;p37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77" name="Google Shape;377;p37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78" name="Google Shape;378;p37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79" name="Google Shape;379;p37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80" name="Google Shape;380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1" name="Google Shape;381;p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4" y="6324414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82" name="Google Shape;382;p3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31"/>
          <p:cNvSpPr/>
          <p:nvPr>
            <p:ph idx="2" type="pic"/>
          </p:nvPr>
        </p:nvSpPr>
        <p:spPr>
          <a:xfrm>
            <a:off x="5292892" y="1502511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5" name="Google Shape;385;p31"/>
          <p:cNvSpPr txBox="1"/>
          <p:nvPr>
            <p:ph idx="1" type="body"/>
          </p:nvPr>
        </p:nvSpPr>
        <p:spPr>
          <a:xfrm>
            <a:off x="1660584" y="1489803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6" name="Google Shape;386;p31"/>
          <p:cNvSpPr txBox="1"/>
          <p:nvPr>
            <p:ph idx="3" type="body"/>
          </p:nvPr>
        </p:nvSpPr>
        <p:spPr>
          <a:xfrm>
            <a:off x="1660584" y="381708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7" name="Google Shape;387;p31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8" name="Google Shape;388;p31"/>
          <p:cNvSpPr txBox="1"/>
          <p:nvPr>
            <p:ph idx="4" type="body"/>
          </p:nvPr>
        </p:nvSpPr>
        <p:spPr>
          <a:xfrm>
            <a:off x="1660585" y="4992080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389" name="Google Shape;389;p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8" y="6246435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90" name="Google Shape;390;p31"/>
          <p:cNvCxnSpPr/>
          <p:nvPr/>
        </p:nvCxnSpPr>
        <p:spPr>
          <a:xfrm>
            <a:off x="-30396" y="6567435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91" name="Google Shape;391;p31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92" name="Google Shape;392;p31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93" name="Google Shape;393;p31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94" name="Google Shape;394;p31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95" name="Google Shape;395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6" name="Google Shape;396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4" y="6324414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97" name="Google Shape;397;p3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98" name="Google Shape;398;p3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3"/>
            <a:ext cx="768147" cy="762971"/>
          </a:xfrm>
          <a:prstGeom prst="rect">
            <a:avLst/>
          </a:prstGeom>
          <a:noFill/>
          <a:ln>
            <a:noFill/>
          </a:ln>
        </p:spPr>
      </p:pic>
      <p:pic>
        <p:nvPicPr>
          <p:cNvPr id="399" name="Google Shape;399;p3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9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0" name="Google Shape;400;p3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9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32"/>
          <p:cNvSpPr txBox="1"/>
          <p:nvPr>
            <p:ph idx="1" type="body"/>
          </p:nvPr>
        </p:nvSpPr>
        <p:spPr>
          <a:xfrm>
            <a:off x="1660584" y="1489803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3" name="Google Shape;403;p32"/>
          <p:cNvSpPr txBox="1"/>
          <p:nvPr>
            <p:ph idx="2" type="body"/>
          </p:nvPr>
        </p:nvSpPr>
        <p:spPr>
          <a:xfrm>
            <a:off x="1660584" y="381708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4" name="Google Shape;404;p32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5" name="Google Shape;405;p32"/>
          <p:cNvSpPr txBox="1"/>
          <p:nvPr>
            <p:ph idx="3" type="body"/>
          </p:nvPr>
        </p:nvSpPr>
        <p:spPr>
          <a:xfrm>
            <a:off x="1660585" y="4992080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406" name="Google Shape;406;p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8" y="6246435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07" name="Google Shape;407;p32"/>
          <p:cNvCxnSpPr/>
          <p:nvPr/>
        </p:nvCxnSpPr>
        <p:spPr>
          <a:xfrm>
            <a:off x="-30396" y="6567435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08" name="Google Shape;408;p32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09" name="Google Shape;409;p32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10" name="Google Shape;410;p32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11" name="Google Shape;411;p32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12" name="Google Shape;412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3" name="Google Shape;413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4" y="6324414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14" name="Google Shape;414;p3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415" name="Google Shape;415;p3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5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416" name="Google Shape;416;p3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5" cy="779603"/>
          </a:xfrm>
          <a:prstGeom prst="rect">
            <a:avLst/>
          </a:prstGeom>
          <a:noFill/>
          <a:ln>
            <a:noFill/>
          </a:ln>
        </p:spPr>
      </p:pic>
      <p:pic>
        <p:nvPicPr>
          <p:cNvPr id="417" name="Google Shape;417;p3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3"/>
            <a:ext cx="834099" cy="7047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people in a room&#10;&#10;Description automatically generated with low confidence" id="418" name="Google Shape;418;p32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196749" y="1648826"/>
            <a:ext cx="4792051" cy="266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93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421" name="Google Shape;421;p9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5"/>
            <a:ext cx="309931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person, indoor, table&#10;&#10;Description automatically generated" id="422" name="Google Shape;422;p9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64913" y="1581644"/>
            <a:ext cx="6486175" cy="43208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23" name="Google Shape;423;p93"/>
          <p:cNvCxnSpPr/>
          <p:nvPr/>
        </p:nvCxnSpPr>
        <p:spPr>
          <a:xfrm>
            <a:off x="-30396" y="6567435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24" name="Google Shape;424;p93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25" name="Google Shape;425;p93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26" name="Google Shape;426;p93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27" name="Google Shape;427;p93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28" name="Google Shape;428;p93"/>
          <p:cNvSpPr/>
          <p:nvPr/>
        </p:nvSpPr>
        <p:spPr>
          <a:xfrm>
            <a:off x="3812821" y="4636969"/>
            <a:ext cx="3808179" cy="1571145"/>
          </a:xfrm>
          <a:prstGeom prst="wedgeRoundRectCallout">
            <a:avLst>
              <a:gd fmla="val 42010" name="adj1"/>
              <a:gd fmla="val -88457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9" name="Google Shape;429;p9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0" name="Google Shape;430;p9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4" y="6324413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431" name="Google Shape;431;p93"/>
          <p:cNvSpPr/>
          <p:nvPr/>
        </p:nvSpPr>
        <p:spPr>
          <a:xfrm>
            <a:off x="1586775" y="2772171"/>
            <a:ext cx="3801397" cy="1571144"/>
          </a:xfrm>
          <a:prstGeom prst="wedgeRoundRectCallout">
            <a:avLst>
              <a:gd fmla="val 77165" name="adj1"/>
              <a:gd fmla="val -35329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432" name="Google Shape;432;p9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433" name="Google Shape;433;p93"/>
          <p:cNvSpPr/>
          <p:nvPr/>
        </p:nvSpPr>
        <p:spPr>
          <a:xfrm>
            <a:off x="144716" y="1293951"/>
            <a:ext cx="3801397" cy="1571144"/>
          </a:xfrm>
          <a:prstGeom prst="wedgeRoundRectCallout">
            <a:avLst>
              <a:gd fmla="val 112822" name="adj1"/>
              <a:gd fmla="val -3832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4" name="Google Shape;434;p93"/>
          <p:cNvSpPr/>
          <p:nvPr/>
        </p:nvSpPr>
        <p:spPr>
          <a:xfrm>
            <a:off x="158984" y="4417889"/>
            <a:ext cx="3206776" cy="1571145"/>
          </a:xfrm>
          <a:prstGeom prst="wedgeRoundRectCallout">
            <a:avLst>
              <a:gd fmla="val 117826" name="adj1"/>
              <a:gd fmla="val -60384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5" name="Google Shape;435;p93"/>
          <p:cNvSpPr txBox="1"/>
          <p:nvPr>
            <p:ph idx="1" type="body"/>
          </p:nvPr>
        </p:nvSpPr>
        <p:spPr>
          <a:xfrm>
            <a:off x="1743462" y="2939667"/>
            <a:ext cx="3488019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6" name="Google Shape;436;p93"/>
          <p:cNvSpPr txBox="1"/>
          <p:nvPr>
            <p:ph idx="2" type="body"/>
          </p:nvPr>
        </p:nvSpPr>
        <p:spPr>
          <a:xfrm>
            <a:off x="4072875" y="4724940"/>
            <a:ext cx="3306871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7" name="Google Shape;437;p93"/>
          <p:cNvSpPr txBox="1"/>
          <p:nvPr>
            <p:ph idx="3" type="body"/>
          </p:nvPr>
        </p:nvSpPr>
        <p:spPr>
          <a:xfrm>
            <a:off x="240913" y="1445814"/>
            <a:ext cx="3488019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8" name="Google Shape;438;p93"/>
          <p:cNvSpPr txBox="1"/>
          <p:nvPr>
            <p:ph idx="4" type="body"/>
          </p:nvPr>
        </p:nvSpPr>
        <p:spPr>
          <a:xfrm>
            <a:off x="319506" y="4495586"/>
            <a:ext cx="2885735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" name="Google Shape;440;p9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9615" y="1685898"/>
            <a:ext cx="5505627" cy="4256743"/>
          </a:xfrm>
          <a:prstGeom prst="rect">
            <a:avLst/>
          </a:prstGeom>
          <a:noFill/>
          <a:ln>
            <a:noFill/>
          </a:ln>
        </p:spPr>
      </p:pic>
      <p:sp>
        <p:nvSpPr>
          <p:cNvPr id="441" name="Google Shape;441;p94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442" name="Google Shape;442;p9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97147" y="6246435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43" name="Google Shape;443;p94"/>
          <p:cNvCxnSpPr/>
          <p:nvPr/>
        </p:nvCxnSpPr>
        <p:spPr>
          <a:xfrm>
            <a:off x="-30396" y="6567435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44" name="Google Shape;444;p94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45" name="Google Shape;445;p94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46" name="Google Shape;446;p94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47" name="Google Shape;447;p94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48" name="Google Shape;448;p9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9" name="Google Shape;449;p9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4" y="6324413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450" name="Google Shape;450;p94"/>
          <p:cNvSpPr/>
          <p:nvPr/>
        </p:nvSpPr>
        <p:spPr>
          <a:xfrm>
            <a:off x="8260990" y="2998071"/>
            <a:ext cx="3801397" cy="1571144"/>
          </a:xfrm>
          <a:prstGeom prst="wedgeRoundRectCallout">
            <a:avLst>
              <a:gd fmla="val -135679" name="adj1"/>
              <a:gd fmla="val -7111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451" name="Google Shape;451;p9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452" name="Google Shape;452;p94"/>
          <p:cNvSpPr/>
          <p:nvPr/>
        </p:nvSpPr>
        <p:spPr>
          <a:xfrm>
            <a:off x="5720300" y="1436681"/>
            <a:ext cx="3801397" cy="1571144"/>
          </a:xfrm>
          <a:prstGeom prst="wedgeRoundRectCallout">
            <a:avLst>
              <a:gd fmla="val -69408" name="adj1"/>
              <a:gd fmla="val 37613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3" name="Google Shape;453;p94"/>
          <p:cNvSpPr/>
          <p:nvPr/>
        </p:nvSpPr>
        <p:spPr>
          <a:xfrm>
            <a:off x="5839977" y="4511016"/>
            <a:ext cx="5789039" cy="1571145"/>
          </a:xfrm>
          <a:prstGeom prst="wedgeRoundRectCallout">
            <a:avLst>
              <a:gd fmla="val -71407" name="adj1"/>
              <a:gd fmla="val -94775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4" name="Google Shape;454;p94"/>
          <p:cNvSpPr txBox="1"/>
          <p:nvPr>
            <p:ph idx="1" type="body"/>
          </p:nvPr>
        </p:nvSpPr>
        <p:spPr>
          <a:xfrm>
            <a:off x="8450575" y="3165417"/>
            <a:ext cx="3488019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5" name="Google Shape;455;p94"/>
          <p:cNvSpPr txBox="1"/>
          <p:nvPr>
            <p:ph idx="2" type="body"/>
          </p:nvPr>
        </p:nvSpPr>
        <p:spPr>
          <a:xfrm>
            <a:off x="5816497" y="1588545"/>
            <a:ext cx="3488019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6" name="Google Shape;456;p94"/>
          <p:cNvSpPr txBox="1"/>
          <p:nvPr>
            <p:ph idx="3" type="body"/>
          </p:nvPr>
        </p:nvSpPr>
        <p:spPr>
          <a:xfrm>
            <a:off x="6003647" y="4619957"/>
            <a:ext cx="5388701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Figure out the word">
  <p:cSld name="Title, Subtitle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62"/>
          <p:cNvPicPr preferRelativeResize="0"/>
          <p:nvPr/>
        </p:nvPicPr>
        <p:blipFill rotWithShape="1">
          <a:blip r:embed="rId2">
            <a:alphaModFix/>
          </a:blip>
          <a:srcRect b="15736" l="0" r="0" t="0"/>
          <a:stretch/>
        </p:blipFill>
        <p:spPr>
          <a:xfrm>
            <a:off x="22160" y="0"/>
            <a:ext cx="12191999" cy="685799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" name="Google Shape;30;p62"/>
          <p:cNvGrpSpPr/>
          <p:nvPr/>
        </p:nvGrpSpPr>
        <p:grpSpPr>
          <a:xfrm>
            <a:off x="0" y="5607273"/>
            <a:ext cx="12214159" cy="1252536"/>
            <a:chOff x="-33239" y="5603791"/>
            <a:chExt cx="9160619" cy="1252536"/>
          </a:xfrm>
        </p:grpSpPr>
        <p:sp>
          <p:nvSpPr>
            <p:cNvPr id="31" name="Google Shape;31;p62"/>
            <p:cNvSpPr/>
            <p:nvPr/>
          </p:nvSpPr>
          <p:spPr>
            <a:xfrm>
              <a:off x="-29914" y="5611028"/>
              <a:ext cx="9157294" cy="1245299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2" name="Google Shape;32;p62"/>
            <p:cNvCxnSpPr/>
            <p:nvPr/>
          </p:nvCxnSpPr>
          <p:spPr>
            <a:xfrm>
              <a:off x="-29914" y="5603791"/>
              <a:ext cx="9143999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3" name="Google Shape;33;p62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34" name="Google Shape;34;p62"/>
          <p:cNvSpPr txBox="1"/>
          <p:nvPr>
            <p:ph type="title"/>
          </p:nvPr>
        </p:nvSpPr>
        <p:spPr>
          <a:xfrm>
            <a:off x="-8" y="5994664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35" name="Google Shape;35;p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48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62"/>
          <p:cNvSpPr/>
          <p:nvPr/>
        </p:nvSpPr>
        <p:spPr>
          <a:xfrm>
            <a:off x="0" y="-38100"/>
            <a:ext cx="12223022" cy="5610904"/>
          </a:xfrm>
          <a:prstGeom prst="rect">
            <a:avLst/>
          </a:prstGeom>
          <a:solidFill>
            <a:srgbClr val="006FB6">
              <a:alpha val="3137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95"/>
          <p:cNvSpPr txBox="1"/>
          <p:nvPr>
            <p:ph type="title"/>
          </p:nvPr>
        </p:nvSpPr>
        <p:spPr>
          <a:xfrm>
            <a:off x="0" y="-1"/>
            <a:ext cx="9160043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59" name="Google Shape;459;p95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0" name="Google Shape;460;p95"/>
          <p:cNvSpPr txBox="1"/>
          <p:nvPr>
            <p:ph idx="2" type="body"/>
          </p:nvPr>
        </p:nvSpPr>
        <p:spPr>
          <a:xfrm>
            <a:off x="0" y="1657349"/>
            <a:ext cx="12192000" cy="3524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461" name="Google Shape;461;p95"/>
          <p:cNvGrpSpPr/>
          <p:nvPr/>
        </p:nvGrpSpPr>
        <p:grpSpPr>
          <a:xfrm>
            <a:off x="0" y="5607274"/>
            <a:ext cx="12196432" cy="83415"/>
            <a:chOff x="-33239" y="5603791"/>
            <a:chExt cx="9147324" cy="83414"/>
          </a:xfrm>
        </p:grpSpPr>
        <p:cxnSp>
          <p:nvCxnSpPr>
            <p:cNvPr id="462" name="Google Shape;462;p95"/>
            <p:cNvCxnSpPr/>
            <p:nvPr/>
          </p:nvCxnSpPr>
          <p:spPr>
            <a:xfrm>
              <a:off x="-29914" y="5603791"/>
              <a:ext cx="9143999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63" name="Google Shape;463;p95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teracy terms">
  <p:cSld name="literacy terms"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96"/>
          <p:cNvSpPr txBox="1"/>
          <p:nvPr>
            <p:ph type="ctrTitle"/>
          </p:nvPr>
        </p:nvSpPr>
        <p:spPr>
          <a:xfrm>
            <a:off x="0" y="1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466" name="Google Shape;466;p9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8" y="6246435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67" name="Google Shape;467;p96"/>
          <p:cNvCxnSpPr/>
          <p:nvPr/>
        </p:nvCxnSpPr>
        <p:spPr>
          <a:xfrm>
            <a:off x="-30396" y="6567435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68" name="Google Shape;468;p96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69" name="Google Shape;469;p96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70" name="Google Shape;470;p96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71" name="Google Shape;471;p96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72" name="Google Shape;472;p9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73" name="Google Shape;473;p9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4" y="6324413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74" name="Google Shape;474;p9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475" name="Google Shape;475;p96"/>
          <p:cNvSpPr txBox="1"/>
          <p:nvPr>
            <p:ph idx="1" type="body"/>
          </p:nvPr>
        </p:nvSpPr>
        <p:spPr>
          <a:xfrm>
            <a:off x="4588043" y="1489803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6" name="Google Shape;476;p96"/>
          <p:cNvSpPr txBox="1"/>
          <p:nvPr>
            <p:ph idx="2" type="body"/>
          </p:nvPr>
        </p:nvSpPr>
        <p:spPr>
          <a:xfrm>
            <a:off x="4588043" y="2653441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7" name="Google Shape;477;p96"/>
          <p:cNvSpPr txBox="1"/>
          <p:nvPr>
            <p:ph idx="3" type="body"/>
          </p:nvPr>
        </p:nvSpPr>
        <p:spPr>
          <a:xfrm>
            <a:off x="4588043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8" name="Google Shape;478;p96"/>
          <p:cNvSpPr txBox="1"/>
          <p:nvPr>
            <p:ph idx="4" type="body"/>
          </p:nvPr>
        </p:nvSpPr>
        <p:spPr>
          <a:xfrm>
            <a:off x="4588043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9" name="Google Shape;479;p96"/>
          <p:cNvSpPr txBox="1"/>
          <p:nvPr>
            <p:ph idx="5" type="body"/>
          </p:nvPr>
        </p:nvSpPr>
        <p:spPr>
          <a:xfrm>
            <a:off x="691246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0" name="Google Shape;480;p96"/>
          <p:cNvSpPr txBox="1"/>
          <p:nvPr>
            <p:ph idx="6" type="body"/>
          </p:nvPr>
        </p:nvSpPr>
        <p:spPr>
          <a:xfrm>
            <a:off x="693292" y="265344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1" name="Google Shape;481;p96"/>
          <p:cNvSpPr txBox="1"/>
          <p:nvPr>
            <p:ph idx="7" type="body"/>
          </p:nvPr>
        </p:nvSpPr>
        <p:spPr>
          <a:xfrm>
            <a:off x="691247" y="380437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2" name="Google Shape;482;p96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introduction">
  <p:cSld name="3_Reading tip"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44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490" name="Google Shape;490;p44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91" name="Google Shape;491;p44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92" name="Google Shape;492;p44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93" name="Google Shape;493;p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94" name="Google Shape;494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495" name="Google Shape;495;p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6" name="Google Shape;496;p4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497" name="Google Shape;497;p44"/>
          <p:cNvSpPr/>
          <p:nvPr>
            <p:ph idx="2" type="pic"/>
          </p:nvPr>
        </p:nvSpPr>
        <p:spPr>
          <a:xfrm>
            <a:off x="9282749" y="1283634"/>
            <a:ext cx="2377440" cy="3172968"/>
          </a:xfrm>
          <a:prstGeom prst="rect">
            <a:avLst/>
          </a:prstGeom>
          <a:noFill/>
          <a:ln>
            <a:noFill/>
          </a:ln>
        </p:spPr>
      </p:sp>
      <p:sp>
        <p:nvSpPr>
          <p:cNvPr id="498" name="Google Shape;498;p44"/>
          <p:cNvSpPr txBox="1"/>
          <p:nvPr>
            <p:ph idx="1" type="body"/>
          </p:nvPr>
        </p:nvSpPr>
        <p:spPr>
          <a:xfrm>
            <a:off x="9222900" y="4748864"/>
            <a:ext cx="2497138" cy="13422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9" name="Google Shape;499;p44"/>
          <p:cNvSpPr txBox="1"/>
          <p:nvPr>
            <p:ph idx="3" type="title"/>
          </p:nvPr>
        </p:nvSpPr>
        <p:spPr>
          <a:xfrm>
            <a:off x="371850" y="247262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0" name="Google Shape;500;p44"/>
          <p:cNvSpPr txBox="1"/>
          <p:nvPr>
            <p:ph idx="4" type="title"/>
          </p:nvPr>
        </p:nvSpPr>
        <p:spPr>
          <a:xfrm>
            <a:off x="371850" y="491044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1" name="Google Shape;501;p44"/>
          <p:cNvSpPr txBox="1"/>
          <p:nvPr>
            <p:ph idx="5" type="title"/>
          </p:nvPr>
        </p:nvSpPr>
        <p:spPr>
          <a:xfrm>
            <a:off x="371850" y="362471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2" name="Google Shape;502;p44"/>
          <p:cNvSpPr txBox="1"/>
          <p:nvPr>
            <p:ph idx="6" type="body"/>
          </p:nvPr>
        </p:nvSpPr>
        <p:spPr>
          <a:xfrm>
            <a:off x="1340850" y="135030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3" name="Google Shape;503;p44"/>
          <p:cNvSpPr txBox="1"/>
          <p:nvPr>
            <p:ph idx="7" type="body"/>
          </p:nvPr>
        </p:nvSpPr>
        <p:spPr>
          <a:xfrm>
            <a:off x="1340850" y="247262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4" name="Google Shape;504;p44"/>
          <p:cNvSpPr txBox="1"/>
          <p:nvPr>
            <p:ph idx="8" type="body"/>
          </p:nvPr>
        </p:nvSpPr>
        <p:spPr>
          <a:xfrm>
            <a:off x="1340838" y="362471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5" name="Google Shape;505;p44"/>
          <p:cNvSpPr txBox="1"/>
          <p:nvPr>
            <p:ph idx="9" type="body"/>
          </p:nvPr>
        </p:nvSpPr>
        <p:spPr>
          <a:xfrm>
            <a:off x="1340838" y="491044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6" name="Google Shape;506;p44"/>
          <p:cNvSpPr txBox="1"/>
          <p:nvPr>
            <p:ph idx="13" type="title"/>
          </p:nvPr>
        </p:nvSpPr>
        <p:spPr>
          <a:xfrm>
            <a:off x="371850" y="135030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with wider picture">
  <p:cSld name="3_Reading tip with wider picture"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79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09" name="Google Shape;509;p79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10" name="Google Shape;510;p79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11" name="Google Shape;511;p79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12" name="Google Shape;512;p7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13" name="Google Shape;513;p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14" name="Google Shape;514;p7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5" name="Google Shape;515;p7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516" name="Google Shape;516;p79"/>
          <p:cNvSpPr txBox="1"/>
          <p:nvPr>
            <p:ph idx="1" type="body"/>
          </p:nvPr>
        </p:nvSpPr>
        <p:spPr>
          <a:xfrm>
            <a:off x="500204" y="1587499"/>
            <a:ext cx="7520849" cy="43641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7" name="Google Shape;517;p79"/>
          <p:cNvSpPr/>
          <p:nvPr>
            <p:ph idx="2" type="pic"/>
          </p:nvPr>
        </p:nvSpPr>
        <p:spPr>
          <a:xfrm>
            <a:off x="8832388" y="1251284"/>
            <a:ext cx="3251581" cy="2498913"/>
          </a:xfrm>
          <a:prstGeom prst="rect">
            <a:avLst/>
          </a:prstGeom>
          <a:noFill/>
          <a:ln>
            <a:noFill/>
          </a:ln>
        </p:spPr>
      </p:sp>
      <p:sp>
        <p:nvSpPr>
          <p:cNvPr id="518" name="Google Shape;518;p79"/>
          <p:cNvSpPr txBox="1"/>
          <p:nvPr>
            <p:ph idx="3" type="body"/>
          </p:nvPr>
        </p:nvSpPr>
        <p:spPr>
          <a:xfrm>
            <a:off x="9209609" y="4065956"/>
            <a:ext cx="2497138" cy="21851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--Reading tip with older child extra">
  <p:cSld name="2--Reading tip with older child extra"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80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21" name="Google Shape;521;p80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22" name="Google Shape;522;p80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23" name="Google Shape;523;p80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24" name="Google Shape;524;p8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25" name="Google Shape;525;p8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26" name="Google Shape;526;p8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7" name="Google Shape;527;p8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528" name="Google Shape;528;p80"/>
          <p:cNvSpPr/>
          <p:nvPr>
            <p:ph idx="2" type="pic"/>
          </p:nvPr>
        </p:nvSpPr>
        <p:spPr>
          <a:xfrm>
            <a:off x="9209369" y="1251283"/>
            <a:ext cx="2404501" cy="2950013"/>
          </a:xfrm>
          <a:prstGeom prst="rect">
            <a:avLst/>
          </a:prstGeom>
          <a:noFill/>
          <a:ln>
            <a:noFill/>
          </a:ln>
        </p:spPr>
      </p:sp>
      <p:sp>
        <p:nvSpPr>
          <p:cNvPr id="529" name="Google Shape;529;p80"/>
          <p:cNvSpPr txBox="1"/>
          <p:nvPr>
            <p:ph idx="1" type="body"/>
          </p:nvPr>
        </p:nvSpPr>
        <p:spPr>
          <a:xfrm>
            <a:off x="8822723" y="4264514"/>
            <a:ext cx="3212757" cy="23013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0" name="Google Shape;530;p80"/>
          <p:cNvSpPr txBox="1"/>
          <p:nvPr>
            <p:ph idx="3" type="body"/>
          </p:nvPr>
        </p:nvSpPr>
        <p:spPr>
          <a:xfrm>
            <a:off x="500205" y="1566099"/>
            <a:ext cx="7528871" cy="34637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1" name="Google Shape;531;p80"/>
          <p:cNvSpPr txBox="1"/>
          <p:nvPr>
            <p:ph idx="4" type="body"/>
          </p:nvPr>
        </p:nvSpPr>
        <p:spPr>
          <a:xfrm>
            <a:off x="5940679" y="1768203"/>
            <a:ext cx="2692686" cy="25632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81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4" name="Google Shape;534;p81"/>
          <p:cNvSpPr txBox="1"/>
          <p:nvPr>
            <p:ph idx="1" type="body"/>
          </p:nvPr>
        </p:nvSpPr>
        <p:spPr>
          <a:xfrm>
            <a:off x="-1" y="1623059"/>
            <a:ext cx="8589819" cy="42976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5" name="Google Shape;535;p81"/>
          <p:cNvSpPr txBox="1"/>
          <p:nvPr>
            <p:ph idx="2" type="body"/>
          </p:nvPr>
        </p:nvSpPr>
        <p:spPr>
          <a:xfrm>
            <a:off x="8783638" y="1622425"/>
            <a:ext cx="3306762" cy="23094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6" name="Google Shape;536;p81"/>
          <p:cNvSpPr txBox="1"/>
          <p:nvPr>
            <p:ph idx="3" type="body"/>
          </p:nvPr>
        </p:nvSpPr>
        <p:spPr>
          <a:xfrm>
            <a:off x="8783638" y="5737860"/>
            <a:ext cx="3306762" cy="6566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7" name="Google Shape;537;p81"/>
          <p:cNvSpPr txBox="1"/>
          <p:nvPr>
            <p:ph idx="4" type="body"/>
          </p:nvPr>
        </p:nvSpPr>
        <p:spPr>
          <a:xfrm>
            <a:off x="8783638" y="4225881"/>
            <a:ext cx="3306762" cy="121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82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ntent with Caption">
  <p:cSld name="1_Content with Caption"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83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42" name="Google Shape;542;p83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43" name="Google Shape;543;p83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44" name="Google Shape;544;p83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45" name="Google Shape;545;p8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46" name="Google Shape;546;p8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47" name="Google Shape;547;p8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8" name="Google Shape;548;p8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549" name="Google Shape;549;p83"/>
          <p:cNvSpPr/>
          <p:nvPr>
            <p:ph idx="2" type="pic"/>
          </p:nvPr>
        </p:nvSpPr>
        <p:spPr>
          <a:xfrm>
            <a:off x="8916576" y="1661249"/>
            <a:ext cx="299008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550" name="Google Shape;550;p83"/>
          <p:cNvSpPr txBox="1"/>
          <p:nvPr>
            <p:ph idx="1" type="body"/>
          </p:nvPr>
        </p:nvSpPr>
        <p:spPr>
          <a:xfrm>
            <a:off x="8916576" y="4120489"/>
            <a:ext cx="2990088" cy="13422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1" name="Google Shape;551;p83"/>
          <p:cNvSpPr txBox="1"/>
          <p:nvPr>
            <p:ph idx="3" type="body"/>
          </p:nvPr>
        </p:nvSpPr>
        <p:spPr>
          <a:xfrm>
            <a:off x="740937" y="1831445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2" name="Google Shape;552;p83"/>
          <p:cNvSpPr txBox="1"/>
          <p:nvPr>
            <p:ph idx="4" type="body"/>
          </p:nvPr>
        </p:nvSpPr>
        <p:spPr>
          <a:xfrm>
            <a:off x="740937" y="3256853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3" name="Google Shape;553;p83"/>
          <p:cNvSpPr txBox="1"/>
          <p:nvPr>
            <p:ph idx="5" type="body"/>
          </p:nvPr>
        </p:nvSpPr>
        <p:spPr>
          <a:xfrm>
            <a:off x="740937" y="4726515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554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84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56" name="Google Shape;556;p84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57" name="Google Shape;557;p84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58" name="Google Shape;558;p84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59" name="Google Shape;559;p8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60" name="Google Shape;560;p8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61" name="Google Shape;561;p8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62" name="Google Shape;562;p8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563" name="Google Shape;563;p84"/>
          <p:cNvSpPr/>
          <p:nvPr>
            <p:ph idx="2" type="pic"/>
          </p:nvPr>
        </p:nvSpPr>
        <p:spPr>
          <a:xfrm>
            <a:off x="9093038" y="1058781"/>
            <a:ext cx="271576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564" name="Google Shape;564;p84"/>
          <p:cNvSpPr txBox="1"/>
          <p:nvPr>
            <p:ph idx="1" type="body"/>
          </p:nvPr>
        </p:nvSpPr>
        <p:spPr>
          <a:xfrm>
            <a:off x="1660584" y="1489802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5" name="Google Shape;565;p84"/>
          <p:cNvSpPr txBox="1"/>
          <p:nvPr>
            <p:ph idx="3" type="body"/>
          </p:nvPr>
        </p:nvSpPr>
        <p:spPr>
          <a:xfrm>
            <a:off x="1660584" y="3034440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6" name="Google Shape;566;p84"/>
          <p:cNvSpPr txBox="1"/>
          <p:nvPr>
            <p:ph idx="4" type="body"/>
          </p:nvPr>
        </p:nvSpPr>
        <p:spPr>
          <a:xfrm>
            <a:off x="1660585" y="4620141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7" name="Google Shape;567;p84"/>
          <p:cNvSpPr txBox="1"/>
          <p:nvPr>
            <p:ph idx="5" type="body"/>
          </p:nvPr>
        </p:nvSpPr>
        <p:spPr>
          <a:xfrm>
            <a:off x="698499" y="148979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8" name="Google Shape;568;p84"/>
          <p:cNvSpPr txBox="1"/>
          <p:nvPr>
            <p:ph idx="6" type="body"/>
          </p:nvPr>
        </p:nvSpPr>
        <p:spPr>
          <a:xfrm>
            <a:off x="698499" y="462013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9" name="Google Shape;569;p84"/>
          <p:cNvSpPr txBox="1"/>
          <p:nvPr>
            <p:ph idx="7" type="body"/>
          </p:nvPr>
        </p:nvSpPr>
        <p:spPr>
          <a:xfrm>
            <a:off x="698499" y="305496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0" name="Google Shape;570;p84"/>
          <p:cNvSpPr/>
          <p:nvPr>
            <p:ph idx="8" type="pic"/>
          </p:nvPr>
        </p:nvSpPr>
        <p:spPr>
          <a:xfrm>
            <a:off x="8788240" y="3300664"/>
            <a:ext cx="3346704" cy="315468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ontent with Caption">
  <p:cSld name="2_Content with Caption">
    <p:spTree>
      <p:nvGrpSpPr>
        <p:cNvPr id="57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85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3" name="Google Shape;573;p85"/>
          <p:cNvSpPr/>
          <p:nvPr>
            <p:ph idx="2" type="pic"/>
          </p:nvPr>
        </p:nvSpPr>
        <p:spPr>
          <a:xfrm>
            <a:off x="9510134" y="1431036"/>
            <a:ext cx="1965960" cy="3995928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574" name="Google Shape;574;p85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75" name="Google Shape;575;p85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76" name="Google Shape;576;p85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77" name="Google Shape;577;p8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78" name="Google Shape;578;p8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79" name="Google Shape;579;p8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80" name="Google Shape;580;p8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581" name="Google Shape;581;p85"/>
          <p:cNvSpPr txBox="1"/>
          <p:nvPr>
            <p:ph idx="1" type="body"/>
          </p:nvPr>
        </p:nvSpPr>
        <p:spPr>
          <a:xfrm>
            <a:off x="1660583" y="1489802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2" name="Google Shape;582;p85"/>
          <p:cNvSpPr txBox="1"/>
          <p:nvPr>
            <p:ph idx="3" type="body"/>
          </p:nvPr>
        </p:nvSpPr>
        <p:spPr>
          <a:xfrm>
            <a:off x="1660584" y="2653440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3" name="Google Shape;583;p85"/>
          <p:cNvSpPr txBox="1"/>
          <p:nvPr>
            <p:ph idx="4" type="body"/>
          </p:nvPr>
        </p:nvSpPr>
        <p:spPr>
          <a:xfrm>
            <a:off x="1660583" y="3817079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4" name="Google Shape;584;p85"/>
          <p:cNvSpPr txBox="1"/>
          <p:nvPr>
            <p:ph idx="5" type="body"/>
          </p:nvPr>
        </p:nvSpPr>
        <p:spPr>
          <a:xfrm>
            <a:off x="1660583" y="5006628"/>
            <a:ext cx="6343487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5" name="Google Shape;585;p85"/>
          <p:cNvSpPr txBox="1"/>
          <p:nvPr>
            <p:ph idx="6" type="body"/>
          </p:nvPr>
        </p:nvSpPr>
        <p:spPr>
          <a:xfrm>
            <a:off x="691245" y="1502511"/>
            <a:ext cx="795528" cy="10411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6" name="Google Shape;586;p85"/>
          <p:cNvSpPr txBox="1"/>
          <p:nvPr>
            <p:ph idx="7" type="body"/>
          </p:nvPr>
        </p:nvSpPr>
        <p:spPr>
          <a:xfrm>
            <a:off x="693291" y="2653441"/>
            <a:ext cx="793481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7" name="Google Shape;587;p85"/>
          <p:cNvSpPr txBox="1"/>
          <p:nvPr>
            <p:ph idx="8" type="body"/>
          </p:nvPr>
        </p:nvSpPr>
        <p:spPr>
          <a:xfrm>
            <a:off x="691246" y="3817079"/>
            <a:ext cx="795528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8" name="Google Shape;588;p85"/>
          <p:cNvSpPr txBox="1"/>
          <p:nvPr>
            <p:ph idx="9" type="body"/>
          </p:nvPr>
        </p:nvSpPr>
        <p:spPr>
          <a:xfrm>
            <a:off x="691245" y="5006628"/>
            <a:ext cx="795528" cy="1041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sound like a storyteller">
  <p:cSld name="Title, Subtitle_2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63"/>
          <p:cNvPicPr preferRelativeResize="0"/>
          <p:nvPr/>
        </p:nvPicPr>
        <p:blipFill rotWithShape="1">
          <a:blip r:embed="rId2">
            <a:alphaModFix/>
          </a:blip>
          <a:srcRect b="12168" l="0" r="0" t="3434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9" name="Google Shape;39;p63"/>
          <p:cNvGrpSpPr/>
          <p:nvPr/>
        </p:nvGrpSpPr>
        <p:grpSpPr>
          <a:xfrm>
            <a:off x="1" y="5607273"/>
            <a:ext cx="12213728" cy="1252537"/>
            <a:chOff x="-33239" y="5603791"/>
            <a:chExt cx="9160525" cy="1252537"/>
          </a:xfrm>
        </p:grpSpPr>
        <p:sp>
          <p:nvSpPr>
            <p:cNvPr id="40" name="Google Shape;40;p63"/>
            <p:cNvSpPr/>
            <p:nvPr/>
          </p:nvSpPr>
          <p:spPr>
            <a:xfrm>
              <a:off x="-29914" y="5611028"/>
              <a:ext cx="9157200" cy="1245300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41" name="Google Shape;41;p63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2" name="Google Shape;42;p63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43" name="Google Shape;43;p63"/>
          <p:cNvSpPr txBox="1"/>
          <p:nvPr>
            <p:ph type="title"/>
          </p:nvPr>
        </p:nvSpPr>
        <p:spPr>
          <a:xfrm>
            <a:off x="-8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44" name="Google Shape;44;p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50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63"/>
          <p:cNvSpPr/>
          <p:nvPr/>
        </p:nvSpPr>
        <p:spPr>
          <a:xfrm>
            <a:off x="-4600" y="0"/>
            <a:ext cx="12222900" cy="5610900"/>
          </a:xfrm>
          <a:prstGeom prst="rect">
            <a:avLst/>
          </a:prstGeom>
          <a:solidFill>
            <a:srgbClr val="006FB6">
              <a:alpha val="3176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-picture on the left, picture in the middle">
  <p:cSld name="1_2-picture on the left, picture in the middle">
    <p:spTree>
      <p:nvGrpSpPr>
        <p:cNvPr id="594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p48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96" name="Google Shape;596;p48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97" name="Google Shape;597;p48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98" name="Google Shape;598;p48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99" name="Google Shape;599;p4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00" name="Google Shape;600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01" name="Google Shape;601;p4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2" name="Google Shape;602;p4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603" name="Google Shape;603;p48"/>
          <p:cNvSpPr/>
          <p:nvPr>
            <p:ph idx="2" type="pic"/>
          </p:nvPr>
        </p:nvSpPr>
        <p:spPr>
          <a:xfrm>
            <a:off x="8451272" y="1135249"/>
            <a:ext cx="3483300" cy="5042700"/>
          </a:xfrm>
          <a:prstGeom prst="rect">
            <a:avLst/>
          </a:prstGeom>
          <a:noFill/>
          <a:ln>
            <a:noFill/>
          </a:ln>
        </p:spPr>
      </p:sp>
      <p:sp>
        <p:nvSpPr>
          <p:cNvPr id="604" name="Google Shape;604;p48"/>
          <p:cNvSpPr txBox="1"/>
          <p:nvPr>
            <p:ph idx="1" type="body"/>
          </p:nvPr>
        </p:nvSpPr>
        <p:spPr>
          <a:xfrm>
            <a:off x="3794600" y="1947062"/>
            <a:ext cx="4324200" cy="341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05" name="Google Shape;605;p48"/>
          <p:cNvSpPr txBox="1"/>
          <p:nvPr>
            <p:ph idx="3" type="body"/>
          </p:nvPr>
        </p:nvSpPr>
        <p:spPr>
          <a:xfrm>
            <a:off x="349300" y="129891"/>
            <a:ext cx="2823300" cy="10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1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06" name="Google Shape;606;p48"/>
          <p:cNvSpPr txBox="1"/>
          <p:nvPr>
            <p:ph idx="4" type="body"/>
          </p:nvPr>
        </p:nvSpPr>
        <p:spPr>
          <a:xfrm>
            <a:off x="240633" y="1577339"/>
            <a:ext cx="2999100" cy="423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619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-picture on the left, picture in the middle 1">
  <p:cSld name="2-picture on the left, picture in the middle">
    <p:spTree>
      <p:nvGrpSpPr>
        <p:cNvPr id="607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p49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609" name="Google Shape;609;p49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10" name="Google Shape;610;p49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11" name="Google Shape;611;p49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12" name="Google Shape;612;p4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13" name="Google Shape;613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" name="Google Shape;614;p4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5" name="Google Shape;615;p4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616" name="Google Shape;616;p49"/>
          <p:cNvSpPr/>
          <p:nvPr>
            <p:ph idx="2" type="pic"/>
          </p:nvPr>
        </p:nvSpPr>
        <p:spPr>
          <a:xfrm>
            <a:off x="245400" y="1277473"/>
            <a:ext cx="3031200" cy="4509000"/>
          </a:xfrm>
          <a:prstGeom prst="rect">
            <a:avLst/>
          </a:prstGeom>
          <a:noFill/>
          <a:ln>
            <a:noFill/>
          </a:ln>
        </p:spPr>
      </p:sp>
      <p:sp>
        <p:nvSpPr>
          <p:cNvPr id="617" name="Google Shape;617;p49"/>
          <p:cNvSpPr/>
          <p:nvPr>
            <p:ph idx="3" type="pic"/>
          </p:nvPr>
        </p:nvSpPr>
        <p:spPr>
          <a:xfrm>
            <a:off x="8451272" y="1135249"/>
            <a:ext cx="3483300" cy="5042700"/>
          </a:xfrm>
          <a:prstGeom prst="rect">
            <a:avLst/>
          </a:prstGeom>
          <a:noFill/>
          <a:ln>
            <a:noFill/>
          </a:ln>
        </p:spPr>
      </p:sp>
      <p:sp>
        <p:nvSpPr>
          <p:cNvPr id="618" name="Google Shape;618;p49"/>
          <p:cNvSpPr txBox="1"/>
          <p:nvPr>
            <p:ph idx="1" type="body"/>
          </p:nvPr>
        </p:nvSpPr>
        <p:spPr>
          <a:xfrm>
            <a:off x="3794600" y="1947062"/>
            <a:ext cx="4324200" cy="341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19" name="Google Shape;619;p49"/>
          <p:cNvSpPr txBox="1"/>
          <p:nvPr>
            <p:ph idx="4" type="body"/>
          </p:nvPr>
        </p:nvSpPr>
        <p:spPr>
          <a:xfrm>
            <a:off x="349300" y="129891"/>
            <a:ext cx="2823300" cy="10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1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pic and conversation bubbles">
  <p:cSld name="2 Reading tip with pic and conversation bubbles">
    <p:spTree>
      <p:nvGrpSpPr>
        <p:cNvPr id="620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p86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2" name="Google Shape;622;p86"/>
          <p:cNvSpPr txBox="1"/>
          <p:nvPr>
            <p:ph idx="1" type="body"/>
          </p:nvPr>
        </p:nvSpPr>
        <p:spPr>
          <a:xfrm>
            <a:off x="207818" y="1577975"/>
            <a:ext cx="2989294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3" name="Google Shape;623;p86"/>
          <p:cNvSpPr txBox="1"/>
          <p:nvPr>
            <p:ph idx="2" type="body"/>
          </p:nvPr>
        </p:nvSpPr>
        <p:spPr>
          <a:xfrm>
            <a:off x="207817" y="3992563"/>
            <a:ext cx="3020087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624" name="Google Shape;624;p86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25" name="Google Shape;625;p86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26" name="Google Shape;626;p86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27" name="Google Shape;627;p8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28" name="Google Shape;628;p8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29" name="Google Shape;629;p8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0" name="Google Shape;630;p8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person, indoor, table&#10;&#10;Description generated with very high confidence" id="631" name="Google Shape;631;p8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33129" y="2343959"/>
            <a:ext cx="2453433" cy="3680150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632" name="Google Shape;632;p86"/>
          <p:cNvSpPr/>
          <p:nvPr/>
        </p:nvSpPr>
        <p:spPr>
          <a:xfrm rot="949862">
            <a:off x="8632513" y="1934644"/>
            <a:ext cx="3479646" cy="2748649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3" name="Google Shape;633;p86"/>
          <p:cNvSpPr/>
          <p:nvPr/>
        </p:nvSpPr>
        <p:spPr>
          <a:xfrm flipH="1" rot="-2036221">
            <a:off x="3537772" y="1994884"/>
            <a:ext cx="3036897" cy="2147033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4" name="Google Shape;634;p86"/>
          <p:cNvSpPr txBox="1"/>
          <p:nvPr>
            <p:ph idx="3" type="body"/>
          </p:nvPr>
        </p:nvSpPr>
        <p:spPr>
          <a:xfrm rot="-2153614">
            <a:off x="3954347" y="2367646"/>
            <a:ext cx="2234539" cy="14089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5" name="Google Shape;635;p86"/>
          <p:cNvSpPr txBox="1"/>
          <p:nvPr>
            <p:ph idx="4" type="body"/>
          </p:nvPr>
        </p:nvSpPr>
        <p:spPr>
          <a:xfrm rot="860487">
            <a:off x="9153636" y="2384207"/>
            <a:ext cx="2405861" cy="18286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6" name="Google Shape;636;p86"/>
          <p:cNvSpPr txBox="1"/>
          <p:nvPr>
            <p:ph idx="5" type="body"/>
          </p:nvPr>
        </p:nvSpPr>
        <p:spPr>
          <a:xfrm>
            <a:off x="162285" y="227488"/>
            <a:ext cx="3190516" cy="8655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open slide">
  <p:cSld name="2 Reading tip with open slide">
    <p:spTree>
      <p:nvGrpSpPr>
        <p:cNvPr id="637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p87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9" name="Google Shape;639;p87"/>
          <p:cNvSpPr txBox="1"/>
          <p:nvPr>
            <p:ph idx="1" type="body"/>
          </p:nvPr>
        </p:nvSpPr>
        <p:spPr>
          <a:xfrm>
            <a:off x="162285" y="227488"/>
            <a:ext cx="3190516" cy="8655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0" name="Google Shape;640;p87"/>
          <p:cNvSpPr txBox="1"/>
          <p:nvPr>
            <p:ph idx="2" type="body"/>
          </p:nvPr>
        </p:nvSpPr>
        <p:spPr>
          <a:xfrm>
            <a:off x="162285" y="1411720"/>
            <a:ext cx="3172692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1" name="Google Shape;641;p87"/>
          <p:cNvSpPr txBox="1"/>
          <p:nvPr>
            <p:ph idx="3" type="body"/>
          </p:nvPr>
        </p:nvSpPr>
        <p:spPr>
          <a:xfrm>
            <a:off x="180109" y="3992563"/>
            <a:ext cx="3172692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642" name="Google Shape;642;p87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43" name="Google Shape;643;p87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44" name="Google Shape;644;p87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45" name="Google Shape;645;p8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46" name="Google Shape;646;p8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47" name="Google Shape;647;p8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8" name="Google Shape;648;p8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649" name="Google Shape;649;p87"/>
          <p:cNvSpPr txBox="1"/>
          <p:nvPr>
            <p:ph idx="4" type="body"/>
          </p:nvPr>
        </p:nvSpPr>
        <p:spPr>
          <a:xfrm>
            <a:off x="4104471" y="1818827"/>
            <a:ext cx="7541965" cy="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0" name="Google Shape;650;p87"/>
          <p:cNvSpPr txBox="1"/>
          <p:nvPr>
            <p:ph idx="5" type="body"/>
          </p:nvPr>
        </p:nvSpPr>
        <p:spPr>
          <a:xfrm>
            <a:off x="3969386" y="3243174"/>
            <a:ext cx="3410447" cy="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1" name="Google Shape;651;p87"/>
          <p:cNvSpPr txBox="1"/>
          <p:nvPr>
            <p:ph idx="6" type="body"/>
          </p:nvPr>
        </p:nvSpPr>
        <p:spPr>
          <a:xfrm>
            <a:off x="3987210" y="4810036"/>
            <a:ext cx="3410447" cy="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2" name="Google Shape;652;p87"/>
          <p:cNvSpPr txBox="1"/>
          <p:nvPr>
            <p:ph idx="7" type="body"/>
          </p:nvPr>
        </p:nvSpPr>
        <p:spPr>
          <a:xfrm>
            <a:off x="7676147" y="3224908"/>
            <a:ext cx="3970289" cy="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653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p88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5" name="Google Shape;655;p88"/>
          <p:cNvSpPr txBox="1"/>
          <p:nvPr>
            <p:ph idx="1" type="body"/>
          </p:nvPr>
        </p:nvSpPr>
        <p:spPr>
          <a:xfrm>
            <a:off x="0" y="227488"/>
            <a:ext cx="3497263" cy="549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6" name="Google Shape;656;p88"/>
          <p:cNvSpPr txBox="1"/>
          <p:nvPr>
            <p:ph idx="2" type="body"/>
          </p:nvPr>
        </p:nvSpPr>
        <p:spPr>
          <a:xfrm>
            <a:off x="0" y="1577975"/>
            <a:ext cx="3536950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7" name="Google Shape;657;p88"/>
          <p:cNvSpPr txBox="1"/>
          <p:nvPr>
            <p:ph idx="3" type="body"/>
          </p:nvPr>
        </p:nvSpPr>
        <p:spPr>
          <a:xfrm>
            <a:off x="-39687" y="3992563"/>
            <a:ext cx="3536950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8" name="Google Shape;658;p88"/>
          <p:cNvSpPr txBox="1"/>
          <p:nvPr>
            <p:ph idx="4" type="body"/>
          </p:nvPr>
        </p:nvSpPr>
        <p:spPr>
          <a:xfrm>
            <a:off x="3790950" y="1944688"/>
            <a:ext cx="8140700" cy="41544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659" name="Google Shape;659;p88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60" name="Google Shape;660;p88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61" name="Google Shape;661;p88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62" name="Google Shape;662;p8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63" name="Google Shape;663;p8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64" name="Google Shape;664;p8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5" name="Google Shape;665;p8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666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p89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668" name="Google Shape;668;p8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370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69" name="Google Shape;669;p89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70" name="Google Shape;670;p89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71" name="Google Shape;671;p89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72" name="Google Shape;672;p8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73" name="Google Shape;673;p8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74" name="Google Shape;674;p8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675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p90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677" name="Google Shape;677;p90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78" name="Google Shape;678;p90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79" name="Google Shape;679;p90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80" name="Google Shape;680;p9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81" name="Google Shape;681;p9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82" name="Google Shape;682;p9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3" name="Google Shape;683;p9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>
  <p:cSld name="Picture with Caption">
    <p:spTree>
      <p:nvGrpSpPr>
        <p:cNvPr id="684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p91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686" name="Google Shape;686;p91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7" name="Google Shape;687;p91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88" name="Google Shape;688;p9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89" name="Google Shape;689;p9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90" name="Google Shape;690;p91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91" name="Google Shape;691;p9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692" name="Google Shape;692;p9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09189" y="6196177"/>
            <a:ext cx="714098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693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p92"/>
          <p:cNvSpPr txBox="1"/>
          <p:nvPr>
            <p:ph type="title"/>
          </p:nvPr>
        </p:nvSpPr>
        <p:spPr>
          <a:xfrm>
            <a:off x="4157805" y="0"/>
            <a:ext cx="5062449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695" name="Google Shape;695;p92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96" name="Google Shape;696;p92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97" name="Google Shape;697;p9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98" name="Google Shape;698;p9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99" name="Google Shape;699;p92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00" name="Google Shape;700;p9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701" name="Google Shape;701;p9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42513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702" name="Google Shape;702;p92"/>
          <p:cNvSpPr txBox="1"/>
          <p:nvPr>
            <p:ph idx="1" type="body"/>
          </p:nvPr>
        </p:nvSpPr>
        <p:spPr>
          <a:xfrm>
            <a:off x="3921664" y="1901395"/>
            <a:ext cx="7773031" cy="39058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44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3" name="Google Shape;703;p92"/>
          <p:cNvSpPr/>
          <p:nvPr>
            <p:ph idx="2" type="pic"/>
          </p:nvPr>
        </p:nvSpPr>
        <p:spPr>
          <a:xfrm>
            <a:off x="457146" y="524736"/>
            <a:ext cx="2514600" cy="2935224"/>
          </a:xfrm>
          <a:prstGeom prst="rect">
            <a:avLst/>
          </a:prstGeom>
          <a:noFill/>
          <a:ln>
            <a:noFill/>
          </a:ln>
        </p:spPr>
      </p:sp>
      <p:sp>
        <p:nvSpPr>
          <p:cNvPr id="704" name="Google Shape;704;p92"/>
          <p:cNvSpPr txBox="1"/>
          <p:nvPr>
            <p:ph idx="3" type="body"/>
          </p:nvPr>
        </p:nvSpPr>
        <p:spPr>
          <a:xfrm>
            <a:off x="320842" y="3655268"/>
            <a:ext cx="2823411" cy="21519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1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teracy terms">
  <p:cSld name="Custom Layout_1">
    <p:spTree>
      <p:nvGrpSpPr>
        <p:cNvPr id="709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g1dc9914d1bf_0_163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711" name="Google Shape;711;g1dc9914d1bf_0_16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12" name="Google Shape;712;g1dc9914d1bf_0_163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3" name="Google Shape;713;g1dc9914d1bf_0_163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4" name="Google Shape;714;g1dc9914d1bf_0_163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5" name="Google Shape;715;g1dc9914d1bf_0_163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6" name="Google Shape;716;g1dc9914d1bf_0_163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17" name="Google Shape;717;g1dc9914d1bf_0_1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18" name="Google Shape;718;g1dc9914d1bf_0_16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19" name="Google Shape;719;g1dc9914d1bf_0_16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720" name="Google Shape;720;g1dc9914d1bf_0_163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1" name="Google Shape;721;g1dc9914d1bf_0_163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2" name="Google Shape;722;g1dc9914d1bf_0_163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3" name="Google Shape;723;g1dc9914d1bf_0_163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4" name="Google Shape;724;g1dc9914d1bf_0_163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5" name="Google Shape;725;g1dc9914d1bf_0_163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6" name="Google Shape;726;g1dc9914d1bf_0_163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7" name="Google Shape;727;g1dc9914d1bf_0_163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enjoy and engage">
  <p:cSld name="Title, Subtitle_3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Google Shape;47;p64"/>
          <p:cNvPicPr preferRelativeResize="0"/>
          <p:nvPr/>
        </p:nvPicPr>
        <p:blipFill rotWithShape="1">
          <a:blip r:embed="rId2">
            <a:alphaModFix/>
          </a:blip>
          <a:srcRect b="7385" l="548" r="-547" t="8195"/>
          <a:stretch/>
        </p:blipFill>
        <p:spPr>
          <a:xfrm>
            <a:off x="0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8" name="Google Shape;48;p64"/>
          <p:cNvGrpSpPr/>
          <p:nvPr/>
        </p:nvGrpSpPr>
        <p:grpSpPr>
          <a:xfrm>
            <a:off x="1" y="5607273"/>
            <a:ext cx="12213728" cy="1252537"/>
            <a:chOff x="-33239" y="5603791"/>
            <a:chExt cx="9160525" cy="1252537"/>
          </a:xfrm>
        </p:grpSpPr>
        <p:sp>
          <p:nvSpPr>
            <p:cNvPr id="49" name="Google Shape;49;p64"/>
            <p:cNvSpPr/>
            <p:nvPr/>
          </p:nvSpPr>
          <p:spPr>
            <a:xfrm>
              <a:off x="-29914" y="5611028"/>
              <a:ext cx="9157200" cy="1245300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50" name="Google Shape;50;p64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51" name="Google Shape;51;p64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52" name="Google Shape;52;p64"/>
          <p:cNvSpPr txBox="1"/>
          <p:nvPr>
            <p:ph type="title"/>
          </p:nvPr>
        </p:nvSpPr>
        <p:spPr>
          <a:xfrm>
            <a:off x="-8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53" name="Google Shape;53;p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50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64"/>
          <p:cNvSpPr/>
          <p:nvPr/>
        </p:nvSpPr>
        <p:spPr>
          <a:xfrm>
            <a:off x="-4587" y="0"/>
            <a:ext cx="12222900" cy="5610900"/>
          </a:xfrm>
          <a:prstGeom prst="rect">
            <a:avLst/>
          </a:prstGeom>
          <a:solidFill>
            <a:srgbClr val="006FB6">
              <a:alpha val="3176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728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Google Shape;729;g1dc9914d1bf_0_182"/>
          <p:cNvSpPr/>
          <p:nvPr>
            <p:ph idx="2" type="pic"/>
          </p:nvPr>
        </p:nvSpPr>
        <p:spPr>
          <a:xfrm>
            <a:off x="5292892" y="1502510"/>
            <a:ext cx="6578700" cy="45453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30" name="Google Shape;730;g1dc9914d1bf_0_182"/>
          <p:cNvSpPr txBox="1"/>
          <p:nvPr>
            <p:ph idx="1" type="body"/>
          </p:nvPr>
        </p:nvSpPr>
        <p:spPr>
          <a:xfrm>
            <a:off x="1660584" y="14898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1" name="Google Shape;731;g1dc9914d1bf_0_182"/>
          <p:cNvSpPr txBox="1"/>
          <p:nvPr>
            <p:ph idx="3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2" name="Google Shape;732;g1dc9914d1bf_0_182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33" name="Google Shape;733;g1dc9914d1bf_0_182"/>
          <p:cNvSpPr txBox="1"/>
          <p:nvPr>
            <p:ph idx="4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734" name="Google Shape;734;g1dc9914d1bf_0_18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35" name="Google Shape;735;g1dc9914d1bf_0_182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36" name="Google Shape;736;g1dc9914d1bf_0_182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37" name="Google Shape;737;g1dc9914d1bf_0_182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38" name="Google Shape;738;g1dc9914d1bf_0_182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39" name="Google Shape;739;g1dc9914d1bf_0_182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40" name="Google Shape;740;g1dc9914d1bf_0_1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41" name="Google Shape;741;g1dc9914d1bf_0_18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42" name="Google Shape;742;g1dc9914d1bf_0_18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43" name="Google Shape;743;g1dc9914d1bf_0_18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4" name="Google Shape;744;g1dc9914d1bf_0_18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5" name="Google Shape;745;g1dc9914d1bf_0_18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746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g1dc9914d1bf_0_200"/>
          <p:cNvSpPr txBox="1"/>
          <p:nvPr>
            <p:ph idx="1" type="body"/>
          </p:nvPr>
        </p:nvSpPr>
        <p:spPr>
          <a:xfrm>
            <a:off x="1660584" y="14898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8" name="Google Shape;748;g1dc9914d1bf_0_200"/>
          <p:cNvSpPr txBox="1"/>
          <p:nvPr>
            <p:ph idx="2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9" name="Google Shape;749;g1dc9914d1bf_0_200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50" name="Google Shape;750;g1dc9914d1bf_0_200"/>
          <p:cNvSpPr txBox="1"/>
          <p:nvPr>
            <p:ph idx="3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751" name="Google Shape;751;g1dc9914d1bf_0_20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52" name="Google Shape;752;g1dc9914d1bf_0_200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53" name="Google Shape;753;g1dc9914d1bf_0_200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54" name="Google Shape;754;g1dc9914d1bf_0_200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55" name="Google Shape;755;g1dc9914d1bf_0_200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56" name="Google Shape;756;g1dc9914d1bf_0_200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57" name="Google Shape;757;g1dc9914d1bf_0_20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58" name="Google Shape;758;g1dc9914d1bf_0_20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59" name="Google Shape;759;g1dc9914d1bf_0_20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60" name="Google Shape;760;g1dc9914d1bf_0_20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761" name="Google Shape;761;g1dc9914d1bf_0_20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762" name="Google Shape;762;g1dc9914d1bf_0_20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people in a room&#10;&#10;Description automatically generated with low confidence" id="763" name="Google Shape;763;g1dc9914d1bf_0_200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196750" y="1648824"/>
            <a:ext cx="4792050" cy="266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764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Google Shape;765;g1dc9914d1bf_0_218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6" name="Google Shape;766;g1dc9914d1bf_0_218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7" name="Google Shape;767;g1dc9914d1bf_0_218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8" name="Google Shape;768;g1dc9914d1bf_0_218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9" name="Google Shape;769;g1dc9914d1bf_0_218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0" name="Google Shape;770;g1dc9914d1bf_0_218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1" name="Google Shape;771;g1dc9914d1bf_0_218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2" name="Google Shape;772;g1dc9914d1bf_0_218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3" name="Google Shape;773;g1dc9914d1bf_0_218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774" name="Google Shape;774;g1dc9914d1bf_0_2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75" name="Google Shape;775;g1dc9914d1bf_0_218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76" name="Google Shape;776;g1dc9914d1bf_0_218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77" name="Google Shape;777;g1dc9914d1bf_0_218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78" name="Google Shape;778;g1dc9914d1bf_0_218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79" name="Google Shape;779;g1dc9914d1bf_0_218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80" name="Google Shape;780;g1dc9914d1bf_0_2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81" name="Google Shape;781;g1dc9914d1bf_0_2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82" name="Google Shape;782;g1dc9914d1bf_0_2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783" name="Shape 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Google Shape;784;g1dc9914d1bf_0_237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785" name="Google Shape;785;g1dc9914d1bf_0_2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person, indoor, table&#10;&#10;Description automatically generated" id="786" name="Google Shape;786;g1dc9914d1bf_0_2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64911" y="1581644"/>
            <a:ext cx="6486175" cy="43208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87" name="Google Shape;787;g1dc9914d1bf_0_237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88" name="Google Shape;788;g1dc9914d1bf_0_237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89" name="Google Shape;789;g1dc9914d1bf_0_237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90" name="Google Shape;790;g1dc9914d1bf_0_237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91" name="Google Shape;791;g1dc9914d1bf_0_237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92" name="Google Shape;792;g1dc9914d1bf_0_237"/>
          <p:cNvSpPr/>
          <p:nvPr/>
        </p:nvSpPr>
        <p:spPr>
          <a:xfrm>
            <a:off x="3812820" y="4636967"/>
            <a:ext cx="3808200" cy="1571100"/>
          </a:xfrm>
          <a:prstGeom prst="wedgeRoundRectCallout">
            <a:avLst>
              <a:gd fmla="val 42010" name="adj1"/>
              <a:gd fmla="val -88457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93" name="Google Shape;793;g1dc9914d1bf_0_2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94" name="Google Shape;794;g1dc9914d1bf_0_23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795" name="Google Shape;795;g1dc9914d1bf_0_237"/>
          <p:cNvSpPr/>
          <p:nvPr/>
        </p:nvSpPr>
        <p:spPr>
          <a:xfrm>
            <a:off x="1586774" y="2772170"/>
            <a:ext cx="3801300" cy="1571100"/>
          </a:xfrm>
          <a:prstGeom prst="wedgeRoundRectCallout">
            <a:avLst>
              <a:gd fmla="val 77165" name="adj1"/>
              <a:gd fmla="val -35329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796" name="Google Shape;796;g1dc9914d1bf_0_23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797" name="Google Shape;797;g1dc9914d1bf_0_237"/>
          <p:cNvSpPr/>
          <p:nvPr/>
        </p:nvSpPr>
        <p:spPr>
          <a:xfrm>
            <a:off x="144716" y="1293950"/>
            <a:ext cx="3801300" cy="1571100"/>
          </a:xfrm>
          <a:prstGeom prst="wedgeRoundRectCallout">
            <a:avLst>
              <a:gd fmla="val 112822" name="adj1"/>
              <a:gd fmla="val -3832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8" name="Google Shape;798;g1dc9914d1bf_0_237"/>
          <p:cNvSpPr/>
          <p:nvPr/>
        </p:nvSpPr>
        <p:spPr>
          <a:xfrm>
            <a:off x="158984" y="4417887"/>
            <a:ext cx="3206700" cy="1571100"/>
          </a:xfrm>
          <a:prstGeom prst="wedgeRoundRectCallout">
            <a:avLst>
              <a:gd fmla="val 117826" name="adj1"/>
              <a:gd fmla="val -60384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9" name="Google Shape;799;g1dc9914d1bf_0_237"/>
          <p:cNvSpPr txBox="1"/>
          <p:nvPr>
            <p:ph idx="1" type="body"/>
          </p:nvPr>
        </p:nvSpPr>
        <p:spPr>
          <a:xfrm>
            <a:off x="1743463" y="2939667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0" name="Google Shape;800;g1dc9914d1bf_0_237"/>
          <p:cNvSpPr txBox="1"/>
          <p:nvPr>
            <p:ph idx="2" type="body"/>
          </p:nvPr>
        </p:nvSpPr>
        <p:spPr>
          <a:xfrm>
            <a:off x="4072874" y="4724938"/>
            <a:ext cx="33069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1" name="Google Shape;801;g1dc9914d1bf_0_237"/>
          <p:cNvSpPr txBox="1"/>
          <p:nvPr>
            <p:ph idx="3" type="body"/>
          </p:nvPr>
        </p:nvSpPr>
        <p:spPr>
          <a:xfrm>
            <a:off x="240914" y="1445813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2" name="Google Shape;802;g1dc9914d1bf_0_237"/>
          <p:cNvSpPr txBox="1"/>
          <p:nvPr>
            <p:ph idx="4" type="body"/>
          </p:nvPr>
        </p:nvSpPr>
        <p:spPr>
          <a:xfrm>
            <a:off x="319505" y="4495585"/>
            <a:ext cx="28857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spTree>
      <p:nvGrpSpPr>
        <p:cNvPr id="803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4" name="Google Shape;804;g1dc9914d1bf_0_25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9614" y="1685897"/>
            <a:ext cx="5505627" cy="4256743"/>
          </a:xfrm>
          <a:prstGeom prst="rect">
            <a:avLst/>
          </a:prstGeom>
          <a:noFill/>
          <a:ln>
            <a:noFill/>
          </a:ln>
        </p:spPr>
      </p:pic>
      <p:sp>
        <p:nvSpPr>
          <p:cNvPr id="805" name="Google Shape;805;g1dc9914d1bf_0_257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806" name="Google Shape;806;g1dc9914d1bf_0_2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07" name="Google Shape;807;g1dc9914d1bf_0_257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08" name="Google Shape;808;g1dc9914d1bf_0_257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09" name="Google Shape;809;g1dc9914d1bf_0_257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10" name="Google Shape;810;g1dc9914d1bf_0_257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11" name="Google Shape;811;g1dc9914d1bf_0_257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12" name="Google Shape;812;g1dc9914d1bf_0_25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13" name="Google Shape;813;g1dc9914d1bf_0_25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814" name="Google Shape;814;g1dc9914d1bf_0_257"/>
          <p:cNvSpPr/>
          <p:nvPr/>
        </p:nvSpPr>
        <p:spPr>
          <a:xfrm>
            <a:off x="8260989" y="2998070"/>
            <a:ext cx="3801300" cy="1571100"/>
          </a:xfrm>
          <a:prstGeom prst="wedgeRoundRectCallout">
            <a:avLst>
              <a:gd fmla="val -135679" name="adj1"/>
              <a:gd fmla="val -7111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815" name="Google Shape;815;g1dc9914d1bf_0_25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816" name="Google Shape;816;g1dc9914d1bf_0_257"/>
          <p:cNvSpPr/>
          <p:nvPr/>
        </p:nvSpPr>
        <p:spPr>
          <a:xfrm>
            <a:off x="5720300" y="1436681"/>
            <a:ext cx="3801300" cy="1571100"/>
          </a:xfrm>
          <a:prstGeom prst="wedgeRoundRectCallout">
            <a:avLst>
              <a:gd fmla="val -69408" name="adj1"/>
              <a:gd fmla="val 37613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7" name="Google Shape;817;g1dc9914d1bf_0_257"/>
          <p:cNvSpPr/>
          <p:nvPr/>
        </p:nvSpPr>
        <p:spPr>
          <a:xfrm>
            <a:off x="5839976" y="4511014"/>
            <a:ext cx="5789100" cy="1571100"/>
          </a:xfrm>
          <a:prstGeom prst="wedgeRoundRectCallout">
            <a:avLst>
              <a:gd fmla="val -71407" name="adj1"/>
              <a:gd fmla="val -94775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8" name="Google Shape;818;g1dc9914d1bf_0_257"/>
          <p:cNvSpPr txBox="1"/>
          <p:nvPr>
            <p:ph idx="1" type="body"/>
          </p:nvPr>
        </p:nvSpPr>
        <p:spPr>
          <a:xfrm>
            <a:off x="8450575" y="3165416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9" name="Google Shape;819;g1dc9914d1bf_0_257"/>
          <p:cNvSpPr txBox="1"/>
          <p:nvPr>
            <p:ph idx="2" type="body"/>
          </p:nvPr>
        </p:nvSpPr>
        <p:spPr>
          <a:xfrm>
            <a:off x="5816498" y="1588544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0" name="Google Shape;820;g1dc9914d1bf_0_257"/>
          <p:cNvSpPr txBox="1"/>
          <p:nvPr>
            <p:ph idx="3" type="body"/>
          </p:nvPr>
        </p:nvSpPr>
        <p:spPr>
          <a:xfrm>
            <a:off x="6003646" y="4619956"/>
            <a:ext cx="53886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821" name="Shape 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Google Shape;822;g1dc9914d1bf_0_275"/>
          <p:cNvSpPr txBox="1"/>
          <p:nvPr>
            <p:ph type="title"/>
          </p:nvPr>
        </p:nvSpPr>
        <p:spPr>
          <a:xfrm>
            <a:off x="0" y="-1"/>
            <a:ext cx="91599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23" name="Google Shape;823;g1dc9914d1bf_0_275"/>
          <p:cNvSpPr txBox="1"/>
          <p:nvPr>
            <p:ph idx="1" type="body"/>
          </p:nvPr>
        </p:nvSpPr>
        <p:spPr>
          <a:xfrm>
            <a:off x="0" y="5764437"/>
            <a:ext cx="12192000" cy="10935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4" name="Google Shape;824;g1dc9914d1bf_0_275"/>
          <p:cNvSpPr txBox="1"/>
          <p:nvPr>
            <p:ph idx="2" type="body"/>
          </p:nvPr>
        </p:nvSpPr>
        <p:spPr>
          <a:xfrm>
            <a:off x="0" y="1657350"/>
            <a:ext cx="12192000" cy="352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825" name="Google Shape;825;g1dc9914d1bf_0_275"/>
          <p:cNvGrpSpPr/>
          <p:nvPr/>
        </p:nvGrpSpPr>
        <p:grpSpPr>
          <a:xfrm>
            <a:off x="1" y="5607273"/>
            <a:ext cx="12196128" cy="83414"/>
            <a:chOff x="-33239" y="5603791"/>
            <a:chExt cx="9147325" cy="83414"/>
          </a:xfrm>
        </p:grpSpPr>
        <p:cxnSp>
          <p:nvCxnSpPr>
            <p:cNvPr id="826" name="Google Shape;826;g1dc9914d1bf_0_275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827" name="Google Shape;827;g1dc9914d1bf_0_275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">
    <p:spTree>
      <p:nvGrpSpPr>
        <p:cNvPr id="833" name="Shape 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4" name="Google Shape;834;p5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35" name="Google Shape;835;p53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36" name="Google Shape;836;p53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37" name="Google Shape;837;p53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38" name="Google Shape;838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39" name="Google Shape;839;p5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40" name="Google Shape;840;p53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41" name="Google Shape;841;p53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42" name="Google Shape;842;p5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843" name="Google Shape;843;p53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44" name="Google Shape;844;p53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5" name="Google Shape;845;p53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6" name="Google Shape;846;p53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7" name="Google Shape;847;p53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8" name="Google Shape;848;p53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9" name="Google Shape;849;p53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0" name="Google Shape;850;p53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1" name="Google Shape;851;p53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2" name="Google Shape;852;p53"/>
          <p:cNvSpPr/>
          <p:nvPr>
            <p:ph idx="9" type="pic"/>
          </p:nvPr>
        </p:nvSpPr>
        <p:spPr>
          <a:xfrm>
            <a:off x="7967502" y="1420398"/>
            <a:ext cx="3962194" cy="3122713"/>
          </a:xfrm>
          <a:prstGeom prst="rect">
            <a:avLst/>
          </a:prstGeom>
          <a:noFill/>
          <a:ln>
            <a:noFill/>
          </a:ln>
        </p:spPr>
      </p:sp>
      <p:sp>
        <p:nvSpPr>
          <p:cNvPr id="853" name="Google Shape;853;p53"/>
          <p:cNvSpPr txBox="1"/>
          <p:nvPr>
            <p:ph idx="13" type="body"/>
          </p:nvPr>
        </p:nvSpPr>
        <p:spPr>
          <a:xfrm>
            <a:off x="6381858" y="5027422"/>
            <a:ext cx="5547838" cy="10532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4" name="Google Shape;854;p53"/>
          <p:cNvSpPr txBox="1"/>
          <p:nvPr>
            <p:ph idx="14" type="body"/>
          </p:nvPr>
        </p:nvSpPr>
        <p:spPr>
          <a:xfrm>
            <a:off x="5534775" y="1420400"/>
            <a:ext cx="2335500" cy="19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_2 Content boxes">
  <p:cSld name="2 Reading tip_2 Content boxes">
    <p:spTree>
      <p:nvGrpSpPr>
        <p:cNvPr id="855" name="Shape 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" name="Google Shape;856;p66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57" name="Google Shape;857;p66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8" name="Google Shape;858;p66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859" name="Google Shape;859;p6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60" name="Google Shape;860;p66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61" name="Google Shape;861;p66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62" name="Google Shape;862;p66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63" name="Google Shape;863;p66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64" name="Google Shape;864;p66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65" name="Google Shape;865;p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66" name="Google Shape;866;p6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67" name="Google Shape;867;p6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1_Title and Content">
    <p:spTree>
      <p:nvGrpSpPr>
        <p:cNvPr id="868" name="Shape 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" name="Google Shape;869;p67"/>
          <p:cNvSpPr txBox="1"/>
          <p:nvPr>
            <p:ph idx="1" type="body"/>
          </p:nvPr>
        </p:nvSpPr>
        <p:spPr>
          <a:xfrm>
            <a:off x="459596" y="3948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0" name="Google Shape;870;p67"/>
          <p:cNvSpPr txBox="1"/>
          <p:nvPr>
            <p:ph idx="2" type="body"/>
          </p:nvPr>
        </p:nvSpPr>
        <p:spPr>
          <a:xfrm>
            <a:off x="6201972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1" name="Google Shape;871;p67"/>
          <p:cNvSpPr txBox="1"/>
          <p:nvPr>
            <p:ph idx="3" type="body"/>
          </p:nvPr>
        </p:nvSpPr>
        <p:spPr>
          <a:xfrm>
            <a:off x="90731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2" name="Google Shape;872;p67"/>
          <p:cNvSpPr txBox="1"/>
          <p:nvPr>
            <p:ph idx="4" type="body"/>
          </p:nvPr>
        </p:nvSpPr>
        <p:spPr>
          <a:xfrm>
            <a:off x="3330784" y="3950205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3" name="Google Shape;873;p67"/>
          <p:cNvSpPr txBox="1"/>
          <p:nvPr>
            <p:ph idx="5" type="body"/>
          </p:nvPr>
        </p:nvSpPr>
        <p:spPr>
          <a:xfrm>
            <a:off x="651620" y="1700202"/>
            <a:ext cx="2130552" cy="21305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4" name="Google Shape;874;p67"/>
          <p:cNvSpPr txBox="1"/>
          <p:nvPr>
            <p:ph idx="6" type="body"/>
          </p:nvPr>
        </p:nvSpPr>
        <p:spPr>
          <a:xfrm>
            <a:off x="3479964" y="1854357"/>
            <a:ext cx="2487168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5" name="Google Shape;875;p67"/>
          <p:cNvSpPr txBox="1"/>
          <p:nvPr>
            <p:ph idx="7" type="body"/>
          </p:nvPr>
        </p:nvSpPr>
        <p:spPr>
          <a:xfrm>
            <a:off x="6416856" y="186161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6" name="Google Shape;876;p67"/>
          <p:cNvSpPr txBox="1"/>
          <p:nvPr>
            <p:ph idx="8" type="body"/>
          </p:nvPr>
        </p:nvSpPr>
        <p:spPr>
          <a:xfrm>
            <a:off x="9355776" y="185255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7" name="Google Shape;877;p67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878" name="Google Shape;878;p6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79" name="Google Shape;879;p67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80" name="Google Shape;880;p67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81" name="Google Shape;881;p67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82" name="Google Shape;882;p67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83" name="Google Shape;883;p67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84" name="Google Shape;884;p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85" name="Google Shape;885;p6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86" name="Google Shape;886;p6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 2">
    <p:spTree>
      <p:nvGrpSpPr>
        <p:cNvPr id="887" name="Shape 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" name="Google Shape;888;p68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89" name="Google Shape;889;p68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0" name="Google Shape;890;p68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1" name="Google Shape;891;p68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92" name="Google Shape;892;p68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893" name="Google Shape;893;p6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94" name="Google Shape;894;p68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95" name="Google Shape;895;p68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96" name="Google Shape;896;p68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97" name="Google Shape;897;p68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98" name="Google Shape;898;p68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99" name="Google Shape;899;p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00" name="Google Shape;900;p6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01" name="Google Shape;901;p6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02" name="Google Shape;902;p6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3" name="Google Shape;903;p6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4" name="Google Shape;904;p6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acilitator">
  <p:cSld name="Facilitator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65"/>
          <p:cNvSpPr/>
          <p:nvPr/>
        </p:nvSpPr>
        <p:spPr>
          <a:xfrm>
            <a:off x="0" y="0"/>
            <a:ext cx="12192000" cy="1291245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7" name="Google Shape;57;p65"/>
          <p:cNvCxnSpPr/>
          <p:nvPr/>
        </p:nvCxnSpPr>
        <p:spPr>
          <a:xfrm>
            <a:off x="0" y="1291245"/>
            <a:ext cx="12192000" cy="0"/>
          </a:xfrm>
          <a:prstGeom prst="straightConnector1">
            <a:avLst/>
          </a:prstGeom>
          <a:noFill/>
          <a:ln cap="flat" cmpd="sng" w="762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8" name="Google Shape;58;p6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9" name="Google Shape;59;p65"/>
          <p:cNvCxnSpPr>
            <a:endCxn id="56" idx="2"/>
          </p:cNvCxnSpPr>
          <p:nvPr/>
        </p:nvCxnSpPr>
        <p:spPr>
          <a:xfrm>
            <a:off x="0" y="1291245"/>
            <a:ext cx="6096000" cy="0"/>
          </a:xfrm>
          <a:prstGeom prst="straightConnector1">
            <a:avLst/>
          </a:prstGeom>
          <a:noFill/>
          <a:ln cap="flat" cmpd="sng" w="762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0" name="Google Shape;60;p6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65"/>
          <p:cNvSpPr txBox="1"/>
          <p:nvPr>
            <p:ph type="title"/>
          </p:nvPr>
        </p:nvSpPr>
        <p:spPr>
          <a:xfrm>
            <a:off x="0" y="-1"/>
            <a:ext cx="9160042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2" name="Google Shape;62;p65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" name="Google Shape;63;p65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Welcome (Virtual) 4 Points, Pic">
    <p:spTree>
      <p:nvGrpSpPr>
        <p:cNvPr id="905" name="Shape 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6" name="Google Shape;906;p69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07" name="Google Shape;907;p69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8" name="Google Shape;908;p69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9" name="Google Shape;909;p69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10" name="Google Shape;910;p69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911" name="Google Shape;911;p6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12" name="Google Shape;912;p69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13" name="Google Shape;913;p69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14" name="Google Shape;914;p69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15" name="Google Shape;915;p69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16" name="Google Shape;916;p69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17" name="Google Shape;917;p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18" name="Google Shape;918;p6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19" name="Google Shape;919;p6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20" name="Google Shape;920;p6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921" name="Google Shape;921;p6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922" name="Google Shape;922;p6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1_Blank">
    <p:spTree>
      <p:nvGrpSpPr>
        <p:cNvPr id="923" name="Shape 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" name="Google Shape;924;p70"/>
          <p:cNvSpPr txBox="1"/>
          <p:nvPr>
            <p:ph idx="1" type="body"/>
          </p:nvPr>
        </p:nvSpPr>
        <p:spPr>
          <a:xfrm>
            <a:off x="4588042" y="1489802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5" name="Google Shape;925;p70"/>
          <p:cNvSpPr txBox="1"/>
          <p:nvPr>
            <p:ph idx="2" type="body"/>
          </p:nvPr>
        </p:nvSpPr>
        <p:spPr>
          <a:xfrm>
            <a:off x="4588042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6" name="Google Shape;926;p70"/>
          <p:cNvSpPr txBox="1"/>
          <p:nvPr>
            <p:ph idx="3" type="body"/>
          </p:nvPr>
        </p:nvSpPr>
        <p:spPr>
          <a:xfrm>
            <a:off x="4588042" y="3817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7" name="Google Shape;927;p70"/>
          <p:cNvSpPr txBox="1"/>
          <p:nvPr>
            <p:ph idx="4" type="body"/>
          </p:nvPr>
        </p:nvSpPr>
        <p:spPr>
          <a:xfrm>
            <a:off x="4588042" y="4992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8" name="Google Shape;928;p70"/>
          <p:cNvSpPr txBox="1"/>
          <p:nvPr>
            <p:ph idx="5" type="body"/>
          </p:nvPr>
        </p:nvSpPr>
        <p:spPr>
          <a:xfrm>
            <a:off x="691245" y="1502511"/>
            <a:ext cx="3435278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9" name="Google Shape;929;p70"/>
          <p:cNvSpPr txBox="1"/>
          <p:nvPr>
            <p:ph idx="6" type="body"/>
          </p:nvPr>
        </p:nvSpPr>
        <p:spPr>
          <a:xfrm>
            <a:off x="693292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0" name="Google Shape;930;p70"/>
          <p:cNvSpPr txBox="1"/>
          <p:nvPr>
            <p:ph idx="7" type="body"/>
          </p:nvPr>
        </p:nvSpPr>
        <p:spPr>
          <a:xfrm>
            <a:off x="691246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1" name="Google Shape;931;p70"/>
          <p:cNvSpPr txBox="1"/>
          <p:nvPr>
            <p:ph idx="8" type="body"/>
          </p:nvPr>
        </p:nvSpPr>
        <p:spPr>
          <a:xfrm>
            <a:off x="691245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2" name="Google Shape;932;p70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933" name="Google Shape;933;p7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34" name="Google Shape;934;p70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35" name="Google Shape;935;p70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36" name="Google Shape;936;p70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37" name="Google Shape;937;p70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38" name="Google Shape;938;p70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39" name="Google Shape;939;p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40" name="Google Shape;940;p7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41" name="Google Shape;941;p7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 2">
    <p:spTree>
      <p:nvGrpSpPr>
        <p:cNvPr id="942" name="Shape 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3" name="Google Shape;943;p7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44" name="Google Shape;944;p71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45" name="Google Shape;945;p71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46" name="Google Shape;946;p71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47" name="Google Shape;947;p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48" name="Google Shape;948;p7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49" name="Google Shape;949;p71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50" name="Google Shape;950;p71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51" name="Google Shape;951;p7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952" name="Google Shape;952;p71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53" name="Google Shape;953;p71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4" name="Google Shape;954;p71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5" name="Google Shape;955;p71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6" name="Google Shape;956;p71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7" name="Google Shape;957;p71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8" name="Google Shape;958;p71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9" name="Google Shape;959;p71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60" name="Google Shape;960;p71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961" name="Google Shape;961;p7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52007" y="2127658"/>
            <a:ext cx="5112983" cy="3839191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 3">
    <p:spTree>
      <p:nvGrpSpPr>
        <p:cNvPr id="962" name="Shape 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3" name="Google Shape;963;p7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64" name="Google Shape;964;p72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65" name="Google Shape;965;p72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66" name="Google Shape;966;p72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67" name="Google Shape;967;p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68" name="Google Shape;968;p7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69" name="Google Shape;969;p72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70" name="Google Shape;970;p72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71" name="Google Shape;971;p7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972" name="Google Shape;972;p72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73" name="Google Shape;973;p72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4" name="Google Shape;974;p72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5" name="Google Shape;975;p72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6" name="Google Shape;976;p72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7" name="Google Shape;977;p72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8" name="Google Shape;978;p72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9" name="Google Shape;979;p72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80" name="Google Shape;980;p72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81" name="Google Shape;981;p72"/>
          <p:cNvSpPr txBox="1"/>
          <p:nvPr>
            <p:ph idx="9" type="body"/>
          </p:nvPr>
        </p:nvSpPr>
        <p:spPr>
          <a:xfrm>
            <a:off x="8389001" y="1520875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982" name="Google Shape;982;p7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48708" y="3084976"/>
            <a:ext cx="3642577" cy="2854739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983" name="Google Shape;983;p72"/>
          <p:cNvSpPr/>
          <p:nvPr/>
        </p:nvSpPr>
        <p:spPr>
          <a:xfrm>
            <a:off x="8182573" y="1374414"/>
            <a:ext cx="3801397" cy="1571144"/>
          </a:xfrm>
          <a:prstGeom prst="wedgeRoundRectCallout">
            <a:avLst>
              <a:gd fmla="val -43672" name="adj1"/>
              <a:gd fmla="val 91341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4" name="Google Shape;984;p72"/>
          <p:cNvSpPr/>
          <p:nvPr/>
        </p:nvSpPr>
        <p:spPr>
          <a:xfrm>
            <a:off x="8852546" y="4379200"/>
            <a:ext cx="3206776" cy="1571145"/>
          </a:xfrm>
          <a:prstGeom prst="wedgeRoundRectCallout">
            <a:avLst>
              <a:gd fmla="val -55946" name="adj1"/>
              <a:gd fmla="val -85718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5" name="Google Shape;985;p72"/>
          <p:cNvSpPr txBox="1"/>
          <p:nvPr>
            <p:ph idx="13" type="body"/>
          </p:nvPr>
        </p:nvSpPr>
        <p:spPr>
          <a:xfrm>
            <a:off x="8991285" y="4468187"/>
            <a:ext cx="2885734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986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7" name="Google Shape;987;p7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88" name="Google Shape;988;p73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89" name="Google Shape;989;p73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90" name="Google Shape;990;p73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91" name="Google Shape;991;p73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92" name="Google Shape;992;p73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93" name="Google Shape;993;p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94" name="Google Shape;994;p7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95" name="Google Shape;995;p7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996" name="Google Shape;996;p73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97" name="Google Shape;997;p73"/>
          <p:cNvSpPr txBox="1"/>
          <p:nvPr>
            <p:ph idx="1" type="body"/>
          </p:nvPr>
        </p:nvSpPr>
        <p:spPr>
          <a:xfrm>
            <a:off x="421059" y="1739549"/>
            <a:ext cx="6408738" cy="3640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98" name="Google Shape;998;p73"/>
          <p:cNvSpPr txBox="1"/>
          <p:nvPr>
            <p:ph idx="2" type="body"/>
          </p:nvPr>
        </p:nvSpPr>
        <p:spPr>
          <a:xfrm>
            <a:off x="7182346" y="1811338"/>
            <a:ext cx="4443597" cy="3640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boxes">
  <p:cSld name="Title, 2 content boxes">
    <p:spTree>
      <p:nvGrpSpPr>
        <p:cNvPr id="999" name="Shape 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0" name="Google Shape;1000;p7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01" name="Google Shape;1001;p74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02" name="Google Shape;1002;p74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03" name="Google Shape;1003;p74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04" name="Google Shape;1004;p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5" name="Google Shape;1005;p7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06" name="Google Shape;1006;p74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07" name="Google Shape;1007;p74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08" name="Google Shape;1008;p7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1009" name="Google Shape;1009;p74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10" name="Google Shape;1010;p74"/>
          <p:cNvSpPr txBox="1"/>
          <p:nvPr>
            <p:ph idx="1" type="body"/>
          </p:nvPr>
        </p:nvSpPr>
        <p:spPr>
          <a:xfrm>
            <a:off x="1114424" y="1558925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11" name="Google Shape;1011;p74"/>
          <p:cNvSpPr txBox="1"/>
          <p:nvPr>
            <p:ph idx="2" type="body"/>
          </p:nvPr>
        </p:nvSpPr>
        <p:spPr>
          <a:xfrm>
            <a:off x="6494085" y="1558924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2 content boxes">
  <p:cSld name="1_Title, 2 content boxes">
    <p:spTree>
      <p:nvGrpSpPr>
        <p:cNvPr id="1012" name="Shape 10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" name="Google Shape;1013;p7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14" name="Google Shape;1014;p75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15" name="Google Shape;1015;p75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16" name="Google Shape;1016;p75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17" name="Google Shape;1017;p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8" name="Google Shape;1018;p7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19" name="Google Shape;1019;p75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20" name="Google Shape;1020;p75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21" name="Google Shape;1021;p7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1022" name="Google Shape;1022;p75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23" name="Google Shape;1023;p75"/>
          <p:cNvSpPr txBox="1"/>
          <p:nvPr>
            <p:ph idx="1" type="body"/>
          </p:nvPr>
        </p:nvSpPr>
        <p:spPr>
          <a:xfrm>
            <a:off x="5528247" y="1563523"/>
            <a:ext cx="6168431" cy="4112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4" name="Google Shape;1024;p75"/>
          <p:cNvSpPr txBox="1"/>
          <p:nvPr>
            <p:ph idx="2" type="body"/>
          </p:nvPr>
        </p:nvSpPr>
        <p:spPr>
          <a:xfrm>
            <a:off x="1660584" y="16041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5" name="Google Shape;1025;p75"/>
          <p:cNvSpPr txBox="1"/>
          <p:nvPr>
            <p:ph idx="3" type="body"/>
          </p:nvPr>
        </p:nvSpPr>
        <p:spPr>
          <a:xfrm>
            <a:off x="1660585" y="3034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6" name="Google Shape;1026;p75"/>
          <p:cNvSpPr txBox="1"/>
          <p:nvPr>
            <p:ph idx="4" type="body"/>
          </p:nvPr>
        </p:nvSpPr>
        <p:spPr>
          <a:xfrm>
            <a:off x="1660585" y="4505841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7" name="Google Shape;1027;p75"/>
          <p:cNvSpPr txBox="1"/>
          <p:nvPr>
            <p:ph idx="5" type="body"/>
          </p:nvPr>
        </p:nvSpPr>
        <p:spPr>
          <a:xfrm>
            <a:off x="698500" y="1615215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8" name="Google Shape;1028;p75"/>
          <p:cNvSpPr txBox="1"/>
          <p:nvPr>
            <p:ph idx="6" type="body"/>
          </p:nvPr>
        </p:nvSpPr>
        <p:spPr>
          <a:xfrm>
            <a:off x="698498" y="3040794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9" name="Google Shape;1029;p75"/>
          <p:cNvSpPr txBox="1"/>
          <p:nvPr>
            <p:ph idx="7" type="body"/>
          </p:nvPr>
        </p:nvSpPr>
        <p:spPr>
          <a:xfrm>
            <a:off x="698498" y="4505840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1030" name="Shape 10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Google Shape;1031;p7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32" name="Google Shape;1032;p76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33" name="Google Shape;1033;p76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34" name="Google Shape;1034;p76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35" name="Google Shape;1035;p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36" name="Google Shape;1036;p76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37" name="Google Shape;1037;p76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38" name="Google Shape;1038;p7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39" name="Google Shape;1039;p7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040" name="Google Shape;1040;p76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41" name="Google Shape;1041;p76"/>
          <p:cNvSpPr txBox="1"/>
          <p:nvPr>
            <p:ph idx="1" type="body"/>
          </p:nvPr>
        </p:nvSpPr>
        <p:spPr>
          <a:xfrm>
            <a:off x="1265238" y="1692275"/>
            <a:ext cx="9766300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1042" name="Shape 10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3" name="Google Shape;1043;p7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44" name="Google Shape;1044;p77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45" name="Google Shape;1045;p77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46" name="Google Shape;1046;p77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47" name="Google Shape;1047;p7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48" name="Google Shape;1048;p77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49" name="Google Shape;1049;p77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50" name="Google Shape;1050;p7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51" name="Google Shape;1051;p7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052" name="Google Shape;1052;p77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53" name="Google Shape;1053;p77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4" name="Google Shape;1054;p77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. Leveled Text, Pic">
  <p:cSld name="Title. Leveled Text, Pic">
    <p:spTree>
      <p:nvGrpSpPr>
        <p:cNvPr id="1055" name="Shape 10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" name="Google Shape;1056;p78"/>
          <p:cNvSpPr/>
          <p:nvPr>
            <p:ph idx="2" type="pic"/>
          </p:nvPr>
        </p:nvSpPr>
        <p:spPr>
          <a:xfrm>
            <a:off x="8142818" y="1687513"/>
            <a:ext cx="3587749" cy="3763962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57" name="Google Shape;1057;p78"/>
          <p:cNvSpPr txBox="1"/>
          <p:nvPr>
            <p:ph idx="1" type="body"/>
          </p:nvPr>
        </p:nvSpPr>
        <p:spPr>
          <a:xfrm>
            <a:off x="258234" y="1687513"/>
            <a:ext cx="7884583" cy="3763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8" name="Google Shape;1058;p78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Welcome 4 Points, Pic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6"/>
          <p:cNvSpPr/>
          <p:nvPr>
            <p:ph idx="2" type="pic"/>
          </p:nvPr>
        </p:nvSpPr>
        <p:spPr>
          <a:xfrm>
            <a:off x="5305232" y="1853299"/>
            <a:ext cx="6578600" cy="376396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1" name="Google Shape;71;p36"/>
          <p:cNvSpPr txBox="1"/>
          <p:nvPr>
            <p:ph idx="1" type="body"/>
          </p:nvPr>
        </p:nvSpPr>
        <p:spPr>
          <a:xfrm>
            <a:off x="1660584" y="1489803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" name="Google Shape;72;p36"/>
          <p:cNvSpPr txBox="1"/>
          <p:nvPr>
            <p:ph idx="3" type="body"/>
          </p:nvPr>
        </p:nvSpPr>
        <p:spPr>
          <a:xfrm>
            <a:off x="1660585" y="2653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Google Shape;73;p36"/>
          <p:cNvSpPr txBox="1"/>
          <p:nvPr>
            <p:ph idx="4" type="body"/>
          </p:nvPr>
        </p:nvSpPr>
        <p:spPr>
          <a:xfrm>
            <a:off x="1660584" y="381708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" name="Google Shape;74;p36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5" name="Google Shape;75;p36"/>
          <p:cNvSpPr txBox="1"/>
          <p:nvPr>
            <p:ph idx="5" type="body"/>
          </p:nvPr>
        </p:nvSpPr>
        <p:spPr>
          <a:xfrm>
            <a:off x="1660585" y="4992080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76" name="Google Shape;76;p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8" y="6246435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7" name="Google Shape;77;p36"/>
          <p:cNvCxnSpPr/>
          <p:nvPr/>
        </p:nvCxnSpPr>
        <p:spPr>
          <a:xfrm>
            <a:off x="-30396" y="6567435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8" name="Google Shape;78;p36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9" name="Google Shape;79;p36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0" name="Google Shape;80;p36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1" name="Google Shape;81;p36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2" name="Google Shape;82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4" y="6324414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4" name="Google Shape;84;p3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36"/>
          <p:cNvSpPr txBox="1"/>
          <p:nvPr>
            <p:ph idx="6" type="body"/>
          </p:nvPr>
        </p:nvSpPr>
        <p:spPr>
          <a:xfrm>
            <a:off x="691245" y="1502511"/>
            <a:ext cx="576072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" name="Google Shape;86;p36"/>
          <p:cNvSpPr txBox="1"/>
          <p:nvPr>
            <p:ph idx="7" type="body"/>
          </p:nvPr>
        </p:nvSpPr>
        <p:spPr>
          <a:xfrm>
            <a:off x="693292" y="2822771"/>
            <a:ext cx="758952" cy="7132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" name="Google Shape;87;p36"/>
          <p:cNvSpPr txBox="1"/>
          <p:nvPr>
            <p:ph idx="8" type="body"/>
          </p:nvPr>
        </p:nvSpPr>
        <p:spPr>
          <a:xfrm>
            <a:off x="691247" y="3939833"/>
            <a:ext cx="795528" cy="7132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" name="Google Shape;88;p36"/>
          <p:cNvSpPr txBox="1"/>
          <p:nvPr>
            <p:ph idx="9" type="body"/>
          </p:nvPr>
        </p:nvSpPr>
        <p:spPr>
          <a:xfrm>
            <a:off x="691245" y="5162747"/>
            <a:ext cx="658368" cy="76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1_Title and Vertical Text">
    <p:spTree>
      <p:nvGrpSpPr>
        <p:cNvPr id="1064" name="Shape 1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" name="Google Shape;1065;g2c4770a3324_0_121"/>
          <p:cNvSpPr txBox="1"/>
          <p:nvPr>
            <p:ph type="title"/>
          </p:nvPr>
        </p:nvSpPr>
        <p:spPr>
          <a:xfrm>
            <a:off x="4157805" y="0"/>
            <a:ext cx="5062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066" name="Google Shape;1066;g2c4770a3324_0_121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67" name="Google Shape;1067;g2c4770a3324_0_121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68" name="Google Shape;1068;g2c4770a3324_0_1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69" name="Google Shape;1069;g2c4770a3324_0_1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70" name="Google Shape;1070;g2c4770a3324_0_121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71" name="Google Shape;1071;g2c4770a3324_0_1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2" name="Google Shape;1072;g2c4770a3324_0_1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42513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073" name="Google Shape;1073;g2c4770a3324_0_121"/>
          <p:cNvSpPr txBox="1"/>
          <p:nvPr>
            <p:ph idx="1" type="body"/>
          </p:nvPr>
        </p:nvSpPr>
        <p:spPr>
          <a:xfrm>
            <a:off x="3921664" y="1901395"/>
            <a:ext cx="7773000" cy="39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44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74" name="Google Shape;1074;g2c4770a3324_0_121"/>
          <p:cNvSpPr/>
          <p:nvPr>
            <p:ph idx="2" type="pic"/>
          </p:nvPr>
        </p:nvSpPr>
        <p:spPr>
          <a:xfrm>
            <a:off x="457146" y="524736"/>
            <a:ext cx="2514600" cy="2935200"/>
          </a:xfrm>
          <a:prstGeom prst="rect">
            <a:avLst/>
          </a:prstGeom>
          <a:noFill/>
          <a:ln>
            <a:noFill/>
          </a:ln>
        </p:spPr>
      </p:sp>
      <p:sp>
        <p:nvSpPr>
          <p:cNvPr id="1075" name="Google Shape;1075;g2c4770a3324_0_121"/>
          <p:cNvSpPr txBox="1"/>
          <p:nvPr>
            <p:ph idx="3" type="body"/>
          </p:nvPr>
        </p:nvSpPr>
        <p:spPr>
          <a:xfrm>
            <a:off x="320842" y="3655268"/>
            <a:ext cx="2823300" cy="21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pic and conversation bubbles">
  <p:cSld name="2 Reading tip with pic and conversation bubbles">
    <p:spTree>
      <p:nvGrpSpPr>
        <p:cNvPr id="1076" name="Shape 1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7" name="Google Shape;1077;g2c4770a3324_0_133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8" name="Google Shape;1078;g2c4770a3324_0_133"/>
          <p:cNvSpPr txBox="1"/>
          <p:nvPr>
            <p:ph idx="1" type="body"/>
          </p:nvPr>
        </p:nvSpPr>
        <p:spPr>
          <a:xfrm>
            <a:off x="207818" y="1577975"/>
            <a:ext cx="29892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79" name="Google Shape;1079;g2c4770a3324_0_133"/>
          <p:cNvSpPr txBox="1"/>
          <p:nvPr>
            <p:ph idx="2" type="body"/>
          </p:nvPr>
        </p:nvSpPr>
        <p:spPr>
          <a:xfrm>
            <a:off x="207817" y="3992563"/>
            <a:ext cx="30201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080" name="Google Shape;1080;g2c4770a3324_0_133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81" name="Google Shape;1081;g2c4770a3324_0_133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82" name="Google Shape;1082;g2c4770a3324_0_133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83" name="Google Shape;1083;g2c4770a3324_0_1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84" name="Google Shape;1084;g2c4770a3324_0_1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5" name="Google Shape;1085;g2c4770a3324_0_1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6" name="Google Shape;1086;g2c4770a3324_0_1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person, indoor, table&#10;&#10;Description generated with very high confidence" id="1087" name="Google Shape;1087;g2c4770a3324_0_13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33129" y="2343959"/>
            <a:ext cx="2453431" cy="3680153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1088" name="Google Shape;1088;g2c4770a3324_0_133"/>
          <p:cNvSpPr/>
          <p:nvPr/>
        </p:nvSpPr>
        <p:spPr>
          <a:xfrm rot="949803">
            <a:off x="8632588" y="1934638"/>
            <a:ext cx="3479666" cy="2748714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9" name="Google Shape;1089;g2c4770a3324_0_133"/>
          <p:cNvSpPr/>
          <p:nvPr/>
        </p:nvSpPr>
        <p:spPr>
          <a:xfrm flipH="1" rot="-2036003">
            <a:off x="3537616" y="1994863"/>
            <a:ext cx="3036928" cy="2147042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0" name="Google Shape;1090;g2c4770a3324_0_133"/>
          <p:cNvSpPr txBox="1"/>
          <p:nvPr>
            <p:ph idx="3" type="body"/>
          </p:nvPr>
        </p:nvSpPr>
        <p:spPr>
          <a:xfrm rot="-2153668">
            <a:off x="3954263" y="2367682"/>
            <a:ext cx="2234544" cy="14089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1" name="Google Shape;1091;g2c4770a3324_0_133"/>
          <p:cNvSpPr txBox="1"/>
          <p:nvPr>
            <p:ph idx="4" type="body"/>
          </p:nvPr>
        </p:nvSpPr>
        <p:spPr>
          <a:xfrm rot="860265">
            <a:off x="9153635" y="2384138"/>
            <a:ext cx="2405938" cy="18287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2" name="Google Shape;1092;g2c4770a3324_0_133"/>
          <p:cNvSpPr txBox="1"/>
          <p:nvPr>
            <p:ph idx="5" type="body"/>
          </p:nvPr>
        </p:nvSpPr>
        <p:spPr>
          <a:xfrm>
            <a:off x="162285" y="227488"/>
            <a:ext cx="31905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open slide">
  <p:cSld name="2 Reading tip with open slide">
    <p:spTree>
      <p:nvGrpSpPr>
        <p:cNvPr id="1093" name="Shape 10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4" name="Google Shape;1094;g2c4770a3324_0_150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5" name="Google Shape;1095;g2c4770a3324_0_150"/>
          <p:cNvSpPr txBox="1"/>
          <p:nvPr>
            <p:ph idx="1" type="body"/>
          </p:nvPr>
        </p:nvSpPr>
        <p:spPr>
          <a:xfrm>
            <a:off x="162285" y="227488"/>
            <a:ext cx="31905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6" name="Google Shape;1096;g2c4770a3324_0_150"/>
          <p:cNvSpPr txBox="1"/>
          <p:nvPr>
            <p:ph idx="2" type="body"/>
          </p:nvPr>
        </p:nvSpPr>
        <p:spPr>
          <a:xfrm>
            <a:off x="162285" y="1411720"/>
            <a:ext cx="31728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7" name="Google Shape;1097;g2c4770a3324_0_150"/>
          <p:cNvSpPr txBox="1"/>
          <p:nvPr>
            <p:ph idx="3" type="body"/>
          </p:nvPr>
        </p:nvSpPr>
        <p:spPr>
          <a:xfrm>
            <a:off x="180109" y="3992563"/>
            <a:ext cx="31728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098" name="Google Shape;1098;g2c4770a3324_0_150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99" name="Google Shape;1099;g2c4770a3324_0_150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00" name="Google Shape;1100;g2c4770a3324_0_150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01" name="Google Shape;1101;g2c4770a3324_0_15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02" name="Google Shape;1102;g2c4770a3324_0_1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3" name="Google Shape;1103;g2c4770a3324_0_15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4" name="Google Shape;1104;g2c4770a3324_0_15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1105" name="Google Shape;1105;g2c4770a3324_0_150"/>
          <p:cNvSpPr txBox="1"/>
          <p:nvPr>
            <p:ph idx="4" type="body"/>
          </p:nvPr>
        </p:nvSpPr>
        <p:spPr>
          <a:xfrm>
            <a:off x="4104471" y="1818827"/>
            <a:ext cx="75420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6" name="Google Shape;1106;g2c4770a3324_0_150"/>
          <p:cNvSpPr txBox="1"/>
          <p:nvPr>
            <p:ph idx="5" type="body"/>
          </p:nvPr>
        </p:nvSpPr>
        <p:spPr>
          <a:xfrm>
            <a:off x="3969386" y="3243174"/>
            <a:ext cx="34104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7" name="Google Shape;1107;g2c4770a3324_0_150"/>
          <p:cNvSpPr txBox="1"/>
          <p:nvPr>
            <p:ph idx="6" type="body"/>
          </p:nvPr>
        </p:nvSpPr>
        <p:spPr>
          <a:xfrm>
            <a:off x="3987210" y="4810036"/>
            <a:ext cx="34104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8" name="Google Shape;1108;g2c4770a3324_0_150"/>
          <p:cNvSpPr txBox="1"/>
          <p:nvPr>
            <p:ph idx="7" type="body"/>
          </p:nvPr>
        </p:nvSpPr>
        <p:spPr>
          <a:xfrm>
            <a:off x="7676147" y="3224908"/>
            <a:ext cx="39702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109" name="Shape 1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0" name="Google Shape;1110;g2c4770a3324_0_166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1" name="Google Shape;1111;g2c4770a3324_0_166"/>
          <p:cNvSpPr txBox="1"/>
          <p:nvPr>
            <p:ph idx="1" type="body"/>
          </p:nvPr>
        </p:nvSpPr>
        <p:spPr>
          <a:xfrm>
            <a:off x="0" y="227488"/>
            <a:ext cx="34974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2" name="Google Shape;1112;g2c4770a3324_0_166"/>
          <p:cNvSpPr txBox="1"/>
          <p:nvPr>
            <p:ph idx="2" type="body"/>
          </p:nvPr>
        </p:nvSpPr>
        <p:spPr>
          <a:xfrm>
            <a:off x="0" y="1577975"/>
            <a:ext cx="35370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3" name="Google Shape;1113;g2c4770a3324_0_166"/>
          <p:cNvSpPr txBox="1"/>
          <p:nvPr>
            <p:ph idx="3" type="body"/>
          </p:nvPr>
        </p:nvSpPr>
        <p:spPr>
          <a:xfrm>
            <a:off x="-39687" y="3992563"/>
            <a:ext cx="35370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4" name="Google Shape;1114;g2c4770a3324_0_166"/>
          <p:cNvSpPr txBox="1"/>
          <p:nvPr>
            <p:ph idx="4" type="body"/>
          </p:nvPr>
        </p:nvSpPr>
        <p:spPr>
          <a:xfrm>
            <a:off x="3790950" y="1944688"/>
            <a:ext cx="8140800" cy="4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115" name="Google Shape;1115;g2c4770a3324_0_166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16" name="Google Shape;1116;g2c4770a3324_0_166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17" name="Google Shape;1117;g2c4770a3324_0_166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18" name="Google Shape;1118;g2c4770a3324_0_16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19" name="Google Shape;1119;g2c4770a3324_0_1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0" name="Google Shape;1120;g2c4770a3324_0_16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1" name="Google Shape;1121;g2c4770a3324_0_16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1122" name="Shape 1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3" name="Google Shape;1123;g2c4770a3324_0_179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124" name="Google Shape;1124;g2c4770a3324_0_17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370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25" name="Google Shape;1125;g2c4770a3324_0_179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26" name="Google Shape;1126;g2c4770a3324_0_179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27" name="Google Shape;1127;g2c4770a3324_0_179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28" name="Google Shape;1128;g2c4770a3324_0_1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9" name="Google Shape;1129;g2c4770a3324_0_17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30" name="Google Shape;1130;g2c4770a3324_0_17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1131" name="Shape 1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2" name="Google Shape;1132;g2c4770a3324_0_188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133" name="Google Shape;1133;g2c4770a3324_0_188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34" name="Google Shape;1134;g2c4770a3324_0_188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35" name="Google Shape;1135;g2c4770a3324_0_188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36" name="Google Shape;1136;g2c4770a3324_0_18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37" name="Google Shape;1137;g2c4770a3324_0_18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8" name="Google Shape;1138;g2c4770a3324_0_18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9" name="Google Shape;1139;g2c4770a3324_0_18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>
  <p:cSld name="Picture with Caption">
    <p:spTree>
      <p:nvGrpSpPr>
        <p:cNvPr id="1140" name="Shape 1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1" name="Google Shape;1141;g2c4770a3324_0_197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142" name="Google Shape;1142;g2c4770a3324_0_197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43" name="Google Shape;1143;g2c4770a3324_0_197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44" name="Google Shape;1144;g2c4770a3324_0_19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5" name="Google Shape;1145;g2c4770a3324_0_19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46" name="Google Shape;1146;g2c4770a3324_0_197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47" name="Google Shape;1147;g2c4770a3324_0_19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8" name="Google Shape;1148;g2c4770a3324_0_19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09189" y="6196177"/>
            <a:ext cx="714098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1149" name="Shape 1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0" name="Google Shape;1150;g2c4770a3324_0_206"/>
          <p:cNvSpPr txBox="1"/>
          <p:nvPr>
            <p:ph type="title"/>
          </p:nvPr>
        </p:nvSpPr>
        <p:spPr>
          <a:xfrm>
            <a:off x="4157805" y="0"/>
            <a:ext cx="5062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151" name="Google Shape;1151;g2c4770a3324_0_206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52" name="Google Shape;1152;g2c4770a3324_0_206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53" name="Google Shape;1153;g2c4770a3324_0_20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54" name="Google Shape;1154;g2c4770a3324_0_20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55" name="Google Shape;1155;g2c4770a3324_0_206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56" name="Google Shape;1156;g2c4770a3324_0_20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7" name="Google Shape;1157;g2c4770a3324_0_20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42513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158" name="Google Shape;1158;g2c4770a3324_0_206"/>
          <p:cNvSpPr txBox="1"/>
          <p:nvPr>
            <p:ph idx="1" type="body"/>
          </p:nvPr>
        </p:nvSpPr>
        <p:spPr>
          <a:xfrm>
            <a:off x="3921664" y="1901395"/>
            <a:ext cx="7773000" cy="39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44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59" name="Google Shape;1159;g2c4770a3324_0_206"/>
          <p:cNvSpPr/>
          <p:nvPr>
            <p:ph idx="2" type="pic"/>
          </p:nvPr>
        </p:nvSpPr>
        <p:spPr>
          <a:xfrm>
            <a:off x="457146" y="524736"/>
            <a:ext cx="2514600" cy="2935200"/>
          </a:xfrm>
          <a:prstGeom prst="rect">
            <a:avLst/>
          </a:prstGeom>
          <a:noFill/>
          <a:ln>
            <a:noFill/>
          </a:ln>
        </p:spPr>
      </p:sp>
      <p:sp>
        <p:nvSpPr>
          <p:cNvPr id="1160" name="Google Shape;1160;g2c4770a3324_0_206"/>
          <p:cNvSpPr txBox="1"/>
          <p:nvPr>
            <p:ph idx="3" type="body"/>
          </p:nvPr>
        </p:nvSpPr>
        <p:spPr>
          <a:xfrm>
            <a:off x="320842" y="3655268"/>
            <a:ext cx="2823300" cy="21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1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ontent with Caption">
  <p:cSld name="3_Content with Caption">
    <p:spTree>
      <p:nvGrpSpPr>
        <p:cNvPr id="1166" name="Shape 1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" name="Google Shape;1167;p59"/>
          <p:cNvSpPr txBox="1"/>
          <p:nvPr>
            <p:ph type="title"/>
          </p:nvPr>
        </p:nvSpPr>
        <p:spPr>
          <a:xfrm>
            <a:off x="-7620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8" name="Google Shape;1168;p59"/>
          <p:cNvSpPr/>
          <p:nvPr>
            <p:ph idx="2" type="pic"/>
          </p:nvPr>
        </p:nvSpPr>
        <p:spPr>
          <a:xfrm>
            <a:off x="8953152" y="1444919"/>
            <a:ext cx="2916936" cy="2596896"/>
          </a:xfrm>
          <a:prstGeom prst="rect">
            <a:avLst/>
          </a:prstGeom>
          <a:noFill/>
          <a:ln>
            <a:noFill/>
          </a:ln>
        </p:spPr>
      </p:sp>
      <p:sp>
        <p:nvSpPr>
          <p:cNvPr id="1169" name="Google Shape;1169;p59"/>
          <p:cNvSpPr txBox="1"/>
          <p:nvPr>
            <p:ph idx="1" type="body"/>
          </p:nvPr>
        </p:nvSpPr>
        <p:spPr>
          <a:xfrm>
            <a:off x="9163051" y="4074694"/>
            <a:ext cx="2497139" cy="23688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700"/>
              <a:buFont typeface="Noto Sans Symbols"/>
              <a:buNone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170" name="Google Shape;1170;p59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71" name="Google Shape;1171;p59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72" name="Google Shape;1172;p59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73" name="Google Shape;1173;p5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4" y="6324414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74" name="Google Shape;1174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5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5" name="Google Shape;1175;p5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7"/>
            <a:ext cx="309931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6" name="Google Shape;1176;p5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8"/>
            <a:ext cx="491968" cy="536175"/>
          </a:xfrm>
          <a:prstGeom prst="rect">
            <a:avLst/>
          </a:prstGeom>
          <a:noFill/>
          <a:ln>
            <a:noFill/>
          </a:ln>
        </p:spPr>
      </p:pic>
      <p:sp>
        <p:nvSpPr>
          <p:cNvPr id="1177" name="Google Shape;1177;p59"/>
          <p:cNvSpPr/>
          <p:nvPr>
            <p:ph idx="3" type="pic"/>
          </p:nvPr>
        </p:nvSpPr>
        <p:spPr>
          <a:xfrm>
            <a:off x="1620983" y="1733964"/>
            <a:ext cx="5123557" cy="384936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Raz Kids">
  <p:cSld name="4_Raz Kids">
    <p:spTree>
      <p:nvGrpSpPr>
        <p:cNvPr id="1178" name="Shape 1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9" name="Google Shape;1179;p58"/>
          <p:cNvSpPr txBox="1"/>
          <p:nvPr>
            <p:ph type="title"/>
          </p:nvPr>
        </p:nvSpPr>
        <p:spPr>
          <a:xfrm>
            <a:off x="2" y="2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180" name="Google Shape;1180;p58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81" name="Google Shape;1181;p58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82" name="Google Shape;1182;p58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83" name="Google Shape;1183;p5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4" y="6324414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84" name="Google Shape;1184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5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5" name="Google Shape;1185;p5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7"/>
            <a:ext cx="309931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6" name="Google Shape;1186;p5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8"/>
            <a:ext cx="491968" cy="536175"/>
          </a:xfrm>
          <a:prstGeom prst="rect">
            <a:avLst/>
          </a:prstGeom>
          <a:noFill/>
          <a:ln>
            <a:noFill/>
          </a:ln>
        </p:spPr>
      </p:pic>
      <p:sp>
        <p:nvSpPr>
          <p:cNvPr id="1187" name="Google Shape;1187;p58"/>
          <p:cNvSpPr/>
          <p:nvPr>
            <p:ph idx="2" type="pic"/>
          </p:nvPr>
        </p:nvSpPr>
        <p:spPr>
          <a:xfrm>
            <a:off x="9093039" y="1058781"/>
            <a:ext cx="271576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1188" name="Google Shape;1188;p58"/>
          <p:cNvSpPr txBox="1"/>
          <p:nvPr>
            <p:ph idx="1" type="body"/>
          </p:nvPr>
        </p:nvSpPr>
        <p:spPr>
          <a:xfrm>
            <a:off x="1660585" y="1489803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9" name="Google Shape;1189;p58"/>
          <p:cNvSpPr txBox="1"/>
          <p:nvPr>
            <p:ph idx="3" type="body"/>
          </p:nvPr>
        </p:nvSpPr>
        <p:spPr>
          <a:xfrm>
            <a:off x="1660584" y="3034440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90" name="Google Shape;1190;p58"/>
          <p:cNvSpPr txBox="1"/>
          <p:nvPr>
            <p:ph idx="4" type="body"/>
          </p:nvPr>
        </p:nvSpPr>
        <p:spPr>
          <a:xfrm>
            <a:off x="1660584" y="4620142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91" name="Google Shape;1191;p58"/>
          <p:cNvSpPr txBox="1"/>
          <p:nvPr>
            <p:ph idx="5" type="body"/>
          </p:nvPr>
        </p:nvSpPr>
        <p:spPr>
          <a:xfrm>
            <a:off x="698499" y="148979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92" name="Google Shape;1192;p58"/>
          <p:cNvSpPr txBox="1"/>
          <p:nvPr>
            <p:ph idx="6" type="body"/>
          </p:nvPr>
        </p:nvSpPr>
        <p:spPr>
          <a:xfrm>
            <a:off x="698499" y="462013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93" name="Google Shape;1193;p58"/>
          <p:cNvSpPr txBox="1"/>
          <p:nvPr>
            <p:ph idx="7" type="body"/>
          </p:nvPr>
        </p:nvSpPr>
        <p:spPr>
          <a:xfrm>
            <a:off x="698499" y="3054970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94" name="Google Shape;1194;p58"/>
          <p:cNvSpPr/>
          <p:nvPr>
            <p:ph idx="8" type="pic"/>
          </p:nvPr>
        </p:nvSpPr>
        <p:spPr>
          <a:xfrm>
            <a:off x="8788240" y="3300664"/>
            <a:ext cx="3346704" cy="315468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Pic">
  <p:cSld name="1_Title, Pic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40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91" name="Google Shape;91;p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8" y="6246435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2" name="Google Shape;92;p40"/>
          <p:cNvCxnSpPr/>
          <p:nvPr/>
        </p:nvCxnSpPr>
        <p:spPr>
          <a:xfrm>
            <a:off x="-46439" y="6567435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3" name="Google Shape;93;p40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4" name="Google Shape;94;p40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5" name="Google Shape;95;p40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6" name="Google Shape;96;p40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7" name="Google Shape;97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4" y="6324414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9" name="Google Shape;99;p4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40"/>
          <p:cNvSpPr txBox="1"/>
          <p:nvPr>
            <p:ph idx="1" type="body"/>
          </p:nvPr>
        </p:nvSpPr>
        <p:spPr>
          <a:xfrm>
            <a:off x="6303982" y="1659613"/>
            <a:ext cx="5353397" cy="11937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1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1" name="Google Shape;101;p40"/>
          <p:cNvSpPr txBox="1"/>
          <p:nvPr>
            <p:ph idx="2" type="body"/>
          </p:nvPr>
        </p:nvSpPr>
        <p:spPr>
          <a:xfrm>
            <a:off x="6303982" y="4001457"/>
            <a:ext cx="5353397" cy="15541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A picture containing person, indoor&#10;&#10;Description automatically generated" id="102" name="Google Shape;102;p4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71712" y="1659613"/>
            <a:ext cx="4253837" cy="4198988"/>
          </a:xfrm>
          <a:prstGeom prst="rect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cial Media">
  <p:cSld name="Social Media">
    <p:spTree>
      <p:nvGrpSpPr>
        <p:cNvPr id="1195" name="Shape 1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6" name="Google Shape;1196;p60"/>
          <p:cNvSpPr/>
          <p:nvPr>
            <p:ph idx="2" type="pic"/>
          </p:nvPr>
        </p:nvSpPr>
        <p:spPr>
          <a:xfrm>
            <a:off x="9810967" y="1562916"/>
            <a:ext cx="1152144" cy="1143000"/>
          </a:xfrm>
          <a:prstGeom prst="rect">
            <a:avLst/>
          </a:prstGeom>
          <a:noFill/>
          <a:ln>
            <a:noFill/>
          </a:ln>
        </p:spPr>
      </p:sp>
      <p:sp>
        <p:nvSpPr>
          <p:cNvPr id="1197" name="Google Shape;1197;p60"/>
          <p:cNvSpPr txBox="1"/>
          <p:nvPr>
            <p:ph idx="1" type="body"/>
          </p:nvPr>
        </p:nvSpPr>
        <p:spPr>
          <a:xfrm>
            <a:off x="371844" y="1687513"/>
            <a:ext cx="8090821" cy="3364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Arial"/>
              <a:buNone/>
              <a:defRPr b="0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98" name="Google Shape;1198;p60"/>
          <p:cNvSpPr/>
          <p:nvPr>
            <p:ph idx="3" type="pic"/>
          </p:nvPr>
        </p:nvSpPr>
        <p:spPr>
          <a:xfrm>
            <a:off x="9757009" y="3260707"/>
            <a:ext cx="1216152" cy="987552"/>
          </a:xfrm>
          <a:prstGeom prst="rect">
            <a:avLst/>
          </a:prstGeom>
          <a:noFill/>
          <a:ln>
            <a:noFill/>
          </a:ln>
        </p:spPr>
      </p:sp>
      <p:sp>
        <p:nvSpPr>
          <p:cNvPr id="1199" name="Google Shape;1199;p60"/>
          <p:cNvSpPr/>
          <p:nvPr>
            <p:ph idx="4" type="pic"/>
          </p:nvPr>
        </p:nvSpPr>
        <p:spPr>
          <a:xfrm>
            <a:off x="9810967" y="4777725"/>
            <a:ext cx="1143000" cy="11430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1200" name="Google Shape;1200;p60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01" name="Google Shape;1201;p60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02" name="Google Shape;1202;p60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03" name="Google Shape;1203;p6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4" y="6324414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04" name="Google Shape;1204;p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5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5" name="Google Shape;1205;p6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7"/>
            <a:ext cx="309931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6" name="Google Shape;1206;p6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8"/>
            <a:ext cx="491968" cy="536175"/>
          </a:xfrm>
          <a:prstGeom prst="rect">
            <a:avLst/>
          </a:prstGeom>
          <a:noFill/>
          <a:ln>
            <a:noFill/>
          </a:ln>
        </p:spPr>
      </p:pic>
      <p:sp>
        <p:nvSpPr>
          <p:cNvPr id="1207" name="Google Shape;1207;p60"/>
          <p:cNvSpPr txBox="1"/>
          <p:nvPr>
            <p:ph type="title"/>
          </p:nvPr>
        </p:nvSpPr>
        <p:spPr>
          <a:xfrm>
            <a:off x="-7620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ind Your Materials">
  <p:cSld name="Find Your Materials">
    <p:spTree>
      <p:nvGrpSpPr>
        <p:cNvPr id="1208" name="Shape 1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9" name="Google Shape;1209;p148"/>
          <p:cNvSpPr txBox="1"/>
          <p:nvPr>
            <p:ph type="title"/>
          </p:nvPr>
        </p:nvSpPr>
        <p:spPr>
          <a:xfrm>
            <a:off x="2" y="2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210" name="Google Shape;1210;p14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9448" y="6246435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11" name="Google Shape;1211;p148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12" name="Google Shape;1212;p148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13" name="Google Shape;1213;p148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14" name="Google Shape;1214;p1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849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5" name="Google Shape;1215;p14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4" y="6324414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16" name="Google Shape;1216;p14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063575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217" name="Google Shape;1217;p148"/>
          <p:cNvSpPr txBox="1"/>
          <p:nvPr>
            <p:ph idx="1" type="body"/>
          </p:nvPr>
        </p:nvSpPr>
        <p:spPr>
          <a:xfrm>
            <a:off x="628275" y="1620839"/>
            <a:ext cx="3081528" cy="3383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18" name="Google Shape;1218;p148"/>
          <p:cNvSpPr txBox="1"/>
          <p:nvPr>
            <p:ph idx="2" type="body"/>
          </p:nvPr>
        </p:nvSpPr>
        <p:spPr>
          <a:xfrm>
            <a:off x="4059003" y="1632097"/>
            <a:ext cx="4005072" cy="3383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19" name="Google Shape;1219;p148"/>
          <p:cNvSpPr txBox="1"/>
          <p:nvPr>
            <p:ph idx="3" type="body"/>
          </p:nvPr>
        </p:nvSpPr>
        <p:spPr>
          <a:xfrm>
            <a:off x="8794865" y="1454588"/>
            <a:ext cx="3347923" cy="11722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20" name="Google Shape;1220;p148"/>
          <p:cNvSpPr txBox="1"/>
          <p:nvPr>
            <p:ph idx="4" type="body"/>
          </p:nvPr>
        </p:nvSpPr>
        <p:spPr>
          <a:xfrm>
            <a:off x="8794864" y="2645355"/>
            <a:ext cx="3347923" cy="15352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21" name="Google Shape;1221;p148"/>
          <p:cNvSpPr/>
          <p:nvPr>
            <p:ph idx="5" type="pic"/>
          </p:nvPr>
        </p:nvSpPr>
        <p:spPr>
          <a:xfrm>
            <a:off x="8989159" y="4407656"/>
            <a:ext cx="2926080" cy="1947672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introduction">
  <p:cSld name="2_Reading tip introduction">
    <p:spTree>
      <p:nvGrpSpPr>
        <p:cNvPr id="1222" name="Shape 1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3" name="Google Shape;1223;p149"/>
          <p:cNvSpPr txBox="1"/>
          <p:nvPr>
            <p:ph type="title"/>
          </p:nvPr>
        </p:nvSpPr>
        <p:spPr>
          <a:xfrm>
            <a:off x="-7620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224" name="Google Shape;1224;p149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25" name="Google Shape;1225;p149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26" name="Google Shape;1226;p149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27" name="Google Shape;1227;p14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28" name="Google Shape;1228;p1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5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9" name="Google Shape;1229;p14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4" y="6324413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0" name="Google Shape;1230;p14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7"/>
            <a:ext cx="309931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1231" name="Google Shape;1231;p149"/>
          <p:cNvSpPr/>
          <p:nvPr>
            <p:ph idx="2" type="pic"/>
          </p:nvPr>
        </p:nvSpPr>
        <p:spPr>
          <a:xfrm>
            <a:off x="9282749" y="1283635"/>
            <a:ext cx="2377440" cy="3172968"/>
          </a:xfrm>
          <a:prstGeom prst="rect">
            <a:avLst/>
          </a:prstGeom>
          <a:noFill/>
          <a:ln>
            <a:noFill/>
          </a:ln>
        </p:spPr>
      </p:sp>
      <p:sp>
        <p:nvSpPr>
          <p:cNvPr id="1232" name="Google Shape;1232;p149"/>
          <p:cNvSpPr txBox="1"/>
          <p:nvPr>
            <p:ph idx="1" type="body"/>
          </p:nvPr>
        </p:nvSpPr>
        <p:spPr>
          <a:xfrm>
            <a:off x="9222900" y="4748864"/>
            <a:ext cx="2497139" cy="13422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3" name="Google Shape;1233;p149"/>
          <p:cNvSpPr txBox="1"/>
          <p:nvPr>
            <p:ph idx="3" type="title"/>
          </p:nvPr>
        </p:nvSpPr>
        <p:spPr>
          <a:xfrm>
            <a:off x="371851" y="2472626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4" name="Google Shape;1234;p149"/>
          <p:cNvSpPr txBox="1"/>
          <p:nvPr>
            <p:ph idx="4" type="title"/>
          </p:nvPr>
        </p:nvSpPr>
        <p:spPr>
          <a:xfrm>
            <a:off x="371851" y="4910441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5" name="Google Shape;1235;p149"/>
          <p:cNvSpPr txBox="1"/>
          <p:nvPr>
            <p:ph idx="5" type="title"/>
          </p:nvPr>
        </p:nvSpPr>
        <p:spPr>
          <a:xfrm>
            <a:off x="371851" y="362471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6" name="Google Shape;1236;p149"/>
          <p:cNvSpPr txBox="1"/>
          <p:nvPr>
            <p:ph idx="6" type="body"/>
          </p:nvPr>
        </p:nvSpPr>
        <p:spPr>
          <a:xfrm>
            <a:off x="1340851" y="1350301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7" name="Google Shape;1237;p149"/>
          <p:cNvSpPr txBox="1"/>
          <p:nvPr>
            <p:ph idx="7" type="body"/>
          </p:nvPr>
        </p:nvSpPr>
        <p:spPr>
          <a:xfrm>
            <a:off x="1340851" y="2472626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8" name="Google Shape;1238;p149"/>
          <p:cNvSpPr txBox="1"/>
          <p:nvPr>
            <p:ph idx="8" type="body"/>
          </p:nvPr>
        </p:nvSpPr>
        <p:spPr>
          <a:xfrm>
            <a:off x="1340839" y="362471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9" name="Google Shape;1239;p149"/>
          <p:cNvSpPr txBox="1"/>
          <p:nvPr>
            <p:ph idx="9" type="body"/>
          </p:nvPr>
        </p:nvSpPr>
        <p:spPr>
          <a:xfrm>
            <a:off x="1340839" y="4910441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0" name="Google Shape;1240;p149"/>
          <p:cNvSpPr txBox="1"/>
          <p:nvPr>
            <p:ph idx="13" type="title"/>
          </p:nvPr>
        </p:nvSpPr>
        <p:spPr>
          <a:xfrm>
            <a:off x="371851" y="1350301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with wider picture">
  <p:cSld name="2_Reading tip with wider picture">
    <p:spTree>
      <p:nvGrpSpPr>
        <p:cNvPr id="1241" name="Shape 1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2" name="Google Shape;1242;p150"/>
          <p:cNvSpPr txBox="1"/>
          <p:nvPr>
            <p:ph type="title"/>
          </p:nvPr>
        </p:nvSpPr>
        <p:spPr>
          <a:xfrm>
            <a:off x="-7620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243" name="Google Shape;1243;p150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44" name="Google Shape;1244;p150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45" name="Google Shape;1245;p150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46" name="Google Shape;1246;p15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47" name="Google Shape;1247;p1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5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8" name="Google Shape;1248;p15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4" y="6324413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9" name="Google Shape;1249;p15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7"/>
            <a:ext cx="309931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1250" name="Google Shape;1250;p150"/>
          <p:cNvSpPr txBox="1"/>
          <p:nvPr>
            <p:ph idx="1" type="body"/>
          </p:nvPr>
        </p:nvSpPr>
        <p:spPr>
          <a:xfrm>
            <a:off x="500205" y="1587501"/>
            <a:ext cx="7520849" cy="43641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51" name="Google Shape;1251;p150"/>
          <p:cNvSpPr/>
          <p:nvPr>
            <p:ph idx="2" type="pic"/>
          </p:nvPr>
        </p:nvSpPr>
        <p:spPr>
          <a:xfrm>
            <a:off x="8832388" y="1251285"/>
            <a:ext cx="3251581" cy="2498913"/>
          </a:xfrm>
          <a:prstGeom prst="rect">
            <a:avLst/>
          </a:prstGeom>
          <a:noFill/>
          <a:ln>
            <a:noFill/>
          </a:ln>
        </p:spPr>
      </p:sp>
      <p:sp>
        <p:nvSpPr>
          <p:cNvPr id="1252" name="Google Shape;1252;p150"/>
          <p:cNvSpPr txBox="1"/>
          <p:nvPr>
            <p:ph idx="3" type="body"/>
          </p:nvPr>
        </p:nvSpPr>
        <p:spPr>
          <a:xfrm>
            <a:off x="9209609" y="4065957"/>
            <a:ext cx="2497139" cy="21851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--Reading tip with older child extra">
  <p:cSld name="2--Reading tip with older child extra">
    <p:spTree>
      <p:nvGrpSpPr>
        <p:cNvPr id="1253" name="Shape 1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4" name="Google Shape;1254;p151"/>
          <p:cNvSpPr txBox="1"/>
          <p:nvPr>
            <p:ph type="title"/>
          </p:nvPr>
        </p:nvSpPr>
        <p:spPr>
          <a:xfrm>
            <a:off x="-7620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255" name="Google Shape;1255;p151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56" name="Google Shape;1256;p151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57" name="Google Shape;1257;p151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58" name="Google Shape;1258;p15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59" name="Google Shape;1259;p1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5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0" name="Google Shape;1260;p15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4" y="6324413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1" name="Google Shape;1261;p15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7"/>
            <a:ext cx="309931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1262" name="Google Shape;1262;p151"/>
          <p:cNvSpPr/>
          <p:nvPr>
            <p:ph idx="2" type="pic"/>
          </p:nvPr>
        </p:nvSpPr>
        <p:spPr>
          <a:xfrm>
            <a:off x="9209370" y="1251284"/>
            <a:ext cx="2404501" cy="2950013"/>
          </a:xfrm>
          <a:prstGeom prst="rect">
            <a:avLst/>
          </a:prstGeom>
          <a:noFill/>
          <a:ln>
            <a:noFill/>
          </a:ln>
        </p:spPr>
      </p:sp>
      <p:sp>
        <p:nvSpPr>
          <p:cNvPr id="1263" name="Google Shape;1263;p151"/>
          <p:cNvSpPr txBox="1"/>
          <p:nvPr>
            <p:ph idx="1" type="body"/>
          </p:nvPr>
        </p:nvSpPr>
        <p:spPr>
          <a:xfrm>
            <a:off x="8822724" y="4264516"/>
            <a:ext cx="3212757" cy="23013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64" name="Google Shape;1264;p151"/>
          <p:cNvSpPr txBox="1"/>
          <p:nvPr>
            <p:ph idx="3" type="body"/>
          </p:nvPr>
        </p:nvSpPr>
        <p:spPr>
          <a:xfrm>
            <a:off x="500206" y="1566099"/>
            <a:ext cx="7528871" cy="34637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65" name="Google Shape;1265;p151"/>
          <p:cNvSpPr txBox="1"/>
          <p:nvPr>
            <p:ph idx="4" type="body"/>
          </p:nvPr>
        </p:nvSpPr>
        <p:spPr>
          <a:xfrm>
            <a:off x="5940679" y="1768203"/>
            <a:ext cx="2692687" cy="25632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266" name="Shape 1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7" name="Google Shape;1267;p152"/>
          <p:cNvSpPr txBox="1"/>
          <p:nvPr>
            <p:ph type="title"/>
          </p:nvPr>
        </p:nvSpPr>
        <p:spPr>
          <a:xfrm>
            <a:off x="2" y="2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8" name="Google Shape;1268;p152"/>
          <p:cNvSpPr txBox="1"/>
          <p:nvPr>
            <p:ph idx="1" type="body"/>
          </p:nvPr>
        </p:nvSpPr>
        <p:spPr>
          <a:xfrm>
            <a:off x="0" y="1623061"/>
            <a:ext cx="8589819" cy="42976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69" name="Google Shape;1269;p152"/>
          <p:cNvSpPr txBox="1"/>
          <p:nvPr>
            <p:ph idx="2" type="body"/>
          </p:nvPr>
        </p:nvSpPr>
        <p:spPr>
          <a:xfrm>
            <a:off x="8783637" y="1622426"/>
            <a:ext cx="3306763" cy="23094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70" name="Google Shape;1270;p152"/>
          <p:cNvSpPr txBox="1"/>
          <p:nvPr>
            <p:ph idx="3" type="body"/>
          </p:nvPr>
        </p:nvSpPr>
        <p:spPr>
          <a:xfrm>
            <a:off x="8783637" y="5737861"/>
            <a:ext cx="3306763" cy="6566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71" name="Google Shape;1271;p152"/>
          <p:cNvSpPr txBox="1"/>
          <p:nvPr>
            <p:ph idx="4" type="body"/>
          </p:nvPr>
        </p:nvSpPr>
        <p:spPr>
          <a:xfrm>
            <a:off x="8783637" y="4225882"/>
            <a:ext cx="3306763" cy="121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272" name="Shape 1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3" name="Google Shape;1273;p153"/>
          <p:cNvSpPr txBox="1"/>
          <p:nvPr>
            <p:ph type="title"/>
          </p:nvPr>
        </p:nvSpPr>
        <p:spPr>
          <a:xfrm>
            <a:off x="2" y="2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ntent with Caption">
  <p:cSld name="1_Content with Caption">
    <p:spTree>
      <p:nvGrpSpPr>
        <p:cNvPr id="1274" name="Shape 1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5" name="Google Shape;1275;p154"/>
          <p:cNvSpPr txBox="1"/>
          <p:nvPr>
            <p:ph type="title"/>
          </p:nvPr>
        </p:nvSpPr>
        <p:spPr>
          <a:xfrm>
            <a:off x="-7620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276" name="Google Shape;1276;p154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77" name="Google Shape;1277;p154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78" name="Google Shape;1278;p154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79" name="Google Shape;1279;p15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80" name="Google Shape;1280;p1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5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1" name="Google Shape;1281;p15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4" y="6324413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2" name="Google Shape;1282;p15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7"/>
            <a:ext cx="309931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1283" name="Google Shape;1283;p154"/>
          <p:cNvSpPr/>
          <p:nvPr>
            <p:ph idx="2" type="pic"/>
          </p:nvPr>
        </p:nvSpPr>
        <p:spPr>
          <a:xfrm>
            <a:off x="8916576" y="1661249"/>
            <a:ext cx="299008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1284" name="Google Shape;1284;p154"/>
          <p:cNvSpPr txBox="1"/>
          <p:nvPr>
            <p:ph idx="1" type="body"/>
          </p:nvPr>
        </p:nvSpPr>
        <p:spPr>
          <a:xfrm>
            <a:off x="8916576" y="4120489"/>
            <a:ext cx="2990088" cy="13422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5" name="Google Shape;1285;p154"/>
          <p:cNvSpPr txBox="1"/>
          <p:nvPr>
            <p:ph idx="3" type="body"/>
          </p:nvPr>
        </p:nvSpPr>
        <p:spPr>
          <a:xfrm>
            <a:off x="740938" y="1831446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6" name="Google Shape;1286;p154"/>
          <p:cNvSpPr txBox="1"/>
          <p:nvPr>
            <p:ph idx="4" type="body"/>
          </p:nvPr>
        </p:nvSpPr>
        <p:spPr>
          <a:xfrm>
            <a:off x="740937" y="3256854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7" name="Google Shape;1287;p154"/>
          <p:cNvSpPr txBox="1"/>
          <p:nvPr>
            <p:ph idx="5" type="body"/>
          </p:nvPr>
        </p:nvSpPr>
        <p:spPr>
          <a:xfrm>
            <a:off x="740937" y="4726516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1288" name="Shape 1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9" name="Google Shape;1289;p155"/>
          <p:cNvSpPr txBox="1"/>
          <p:nvPr>
            <p:ph type="title"/>
          </p:nvPr>
        </p:nvSpPr>
        <p:spPr>
          <a:xfrm>
            <a:off x="2" y="2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290" name="Google Shape;1290;p155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91" name="Google Shape;1291;p155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92" name="Google Shape;1292;p155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93" name="Google Shape;1293;p15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4" y="6324414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94" name="Google Shape;1294;p1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5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5" name="Google Shape;1295;p15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7"/>
            <a:ext cx="309931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6" name="Google Shape;1296;p15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8"/>
            <a:ext cx="491968" cy="536175"/>
          </a:xfrm>
          <a:prstGeom prst="rect">
            <a:avLst/>
          </a:prstGeom>
          <a:noFill/>
          <a:ln>
            <a:noFill/>
          </a:ln>
        </p:spPr>
      </p:pic>
      <p:sp>
        <p:nvSpPr>
          <p:cNvPr id="1297" name="Google Shape;1297;p155"/>
          <p:cNvSpPr/>
          <p:nvPr>
            <p:ph idx="2" type="pic"/>
          </p:nvPr>
        </p:nvSpPr>
        <p:spPr>
          <a:xfrm>
            <a:off x="9093039" y="1058781"/>
            <a:ext cx="271576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1298" name="Google Shape;1298;p155"/>
          <p:cNvSpPr txBox="1"/>
          <p:nvPr>
            <p:ph idx="1" type="body"/>
          </p:nvPr>
        </p:nvSpPr>
        <p:spPr>
          <a:xfrm>
            <a:off x="1660585" y="1489803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99" name="Google Shape;1299;p155"/>
          <p:cNvSpPr txBox="1"/>
          <p:nvPr>
            <p:ph idx="3" type="body"/>
          </p:nvPr>
        </p:nvSpPr>
        <p:spPr>
          <a:xfrm>
            <a:off x="1660584" y="3034440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00" name="Google Shape;1300;p155"/>
          <p:cNvSpPr txBox="1"/>
          <p:nvPr>
            <p:ph idx="4" type="body"/>
          </p:nvPr>
        </p:nvSpPr>
        <p:spPr>
          <a:xfrm>
            <a:off x="1660584" y="4620142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01" name="Google Shape;1301;p155"/>
          <p:cNvSpPr txBox="1"/>
          <p:nvPr>
            <p:ph idx="5" type="body"/>
          </p:nvPr>
        </p:nvSpPr>
        <p:spPr>
          <a:xfrm>
            <a:off x="698499" y="148979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02" name="Google Shape;1302;p155"/>
          <p:cNvSpPr txBox="1"/>
          <p:nvPr>
            <p:ph idx="6" type="body"/>
          </p:nvPr>
        </p:nvSpPr>
        <p:spPr>
          <a:xfrm>
            <a:off x="698499" y="462013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03" name="Google Shape;1303;p155"/>
          <p:cNvSpPr txBox="1"/>
          <p:nvPr>
            <p:ph idx="7" type="body"/>
          </p:nvPr>
        </p:nvSpPr>
        <p:spPr>
          <a:xfrm>
            <a:off x="698499" y="3054970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04" name="Google Shape;1304;p155"/>
          <p:cNvSpPr/>
          <p:nvPr>
            <p:ph idx="8" type="pic"/>
          </p:nvPr>
        </p:nvSpPr>
        <p:spPr>
          <a:xfrm>
            <a:off x="8788240" y="3300664"/>
            <a:ext cx="3346704" cy="315468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ontent with Caption">
  <p:cSld name="2_Content with Caption">
    <p:spTree>
      <p:nvGrpSpPr>
        <p:cNvPr id="1305" name="Shape 1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6" name="Google Shape;1306;p156"/>
          <p:cNvSpPr txBox="1"/>
          <p:nvPr>
            <p:ph type="title"/>
          </p:nvPr>
        </p:nvSpPr>
        <p:spPr>
          <a:xfrm>
            <a:off x="-7620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7" name="Google Shape;1307;p156"/>
          <p:cNvSpPr/>
          <p:nvPr>
            <p:ph idx="2" type="pic"/>
          </p:nvPr>
        </p:nvSpPr>
        <p:spPr>
          <a:xfrm>
            <a:off x="9510135" y="1431036"/>
            <a:ext cx="1965960" cy="3995928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1308" name="Google Shape;1308;p156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09" name="Google Shape;1309;p156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10" name="Google Shape;1310;p156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11" name="Google Shape;1311;p15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4" y="6324414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12" name="Google Shape;1312;p1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5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3" name="Google Shape;1313;p15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7"/>
            <a:ext cx="309931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4" name="Google Shape;1314;p15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8"/>
            <a:ext cx="491968" cy="536175"/>
          </a:xfrm>
          <a:prstGeom prst="rect">
            <a:avLst/>
          </a:prstGeom>
          <a:noFill/>
          <a:ln>
            <a:noFill/>
          </a:ln>
        </p:spPr>
      </p:pic>
      <p:sp>
        <p:nvSpPr>
          <p:cNvPr id="1315" name="Google Shape;1315;p156"/>
          <p:cNvSpPr txBox="1"/>
          <p:nvPr>
            <p:ph idx="1" type="body"/>
          </p:nvPr>
        </p:nvSpPr>
        <p:spPr>
          <a:xfrm>
            <a:off x="1660584" y="1489803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6" name="Google Shape;1316;p156"/>
          <p:cNvSpPr txBox="1"/>
          <p:nvPr>
            <p:ph idx="3" type="body"/>
          </p:nvPr>
        </p:nvSpPr>
        <p:spPr>
          <a:xfrm>
            <a:off x="1660584" y="2653440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7" name="Google Shape;1317;p156"/>
          <p:cNvSpPr txBox="1"/>
          <p:nvPr>
            <p:ph idx="4" type="body"/>
          </p:nvPr>
        </p:nvSpPr>
        <p:spPr>
          <a:xfrm>
            <a:off x="1660584" y="3817080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8" name="Google Shape;1318;p156"/>
          <p:cNvSpPr txBox="1"/>
          <p:nvPr>
            <p:ph idx="5" type="body"/>
          </p:nvPr>
        </p:nvSpPr>
        <p:spPr>
          <a:xfrm>
            <a:off x="1660585" y="5006628"/>
            <a:ext cx="6343487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9" name="Google Shape;1319;p156"/>
          <p:cNvSpPr txBox="1"/>
          <p:nvPr>
            <p:ph idx="6" type="body"/>
          </p:nvPr>
        </p:nvSpPr>
        <p:spPr>
          <a:xfrm>
            <a:off x="691245" y="1502511"/>
            <a:ext cx="795528" cy="10411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20" name="Google Shape;1320;p156"/>
          <p:cNvSpPr txBox="1"/>
          <p:nvPr>
            <p:ph idx="7" type="body"/>
          </p:nvPr>
        </p:nvSpPr>
        <p:spPr>
          <a:xfrm>
            <a:off x="693293" y="2653442"/>
            <a:ext cx="793481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21" name="Google Shape;1321;p156"/>
          <p:cNvSpPr txBox="1"/>
          <p:nvPr>
            <p:ph idx="8" type="body"/>
          </p:nvPr>
        </p:nvSpPr>
        <p:spPr>
          <a:xfrm>
            <a:off x="691247" y="3817079"/>
            <a:ext cx="795528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22" name="Google Shape;1322;p156"/>
          <p:cNvSpPr txBox="1"/>
          <p:nvPr>
            <p:ph idx="9" type="body"/>
          </p:nvPr>
        </p:nvSpPr>
        <p:spPr>
          <a:xfrm>
            <a:off x="691245" y="5006629"/>
            <a:ext cx="795528" cy="1041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2 Content boxes">
  <p:cSld name="4_2 Content boxes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5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5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5" name="Google Shape;105;p56"/>
          <p:cNvCxnSpPr/>
          <p:nvPr/>
        </p:nvCxnSpPr>
        <p:spPr>
          <a:xfrm>
            <a:off x="-30396" y="6567435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6" name="Google Shape;106;p56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7" name="Google Shape;107;p56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8" name="Google Shape;108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8"/>
            <a:ext cx="491968" cy="5361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9" name="Google Shape;109;p56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0" name="Google Shape;110;p56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1" name="Google Shape;111;p5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4" y="6324414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2" name="Google Shape;112;p5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56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4" name="Google Shape;114;p56"/>
          <p:cNvSpPr txBox="1"/>
          <p:nvPr>
            <p:ph idx="1" type="body"/>
          </p:nvPr>
        </p:nvSpPr>
        <p:spPr>
          <a:xfrm>
            <a:off x="1185028" y="1692277"/>
            <a:ext cx="4830763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5" name="Google Shape;115;p56"/>
          <p:cNvSpPr txBox="1"/>
          <p:nvPr>
            <p:ph idx="2" type="body"/>
          </p:nvPr>
        </p:nvSpPr>
        <p:spPr>
          <a:xfrm>
            <a:off x="6250422" y="1692276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">
  <p:cSld name="2_Reading tip">
    <p:spTree>
      <p:nvGrpSpPr>
        <p:cNvPr id="1323" name="Shape 1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24" name="Google Shape;1324;p157"/>
          <p:cNvCxnSpPr/>
          <p:nvPr/>
        </p:nvCxnSpPr>
        <p:spPr>
          <a:xfrm flipH="1">
            <a:off x="3075902" y="3537141"/>
            <a:ext cx="2604900" cy="14433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25" name="Google Shape;1325;p157"/>
          <p:cNvCxnSpPr/>
          <p:nvPr/>
        </p:nvCxnSpPr>
        <p:spPr>
          <a:xfrm>
            <a:off x="5700643" y="3537141"/>
            <a:ext cx="1046400" cy="4116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326" name="Google Shape;1326;p157"/>
          <p:cNvSpPr txBox="1"/>
          <p:nvPr>
            <p:ph type="title"/>
          </p:nvPr>
        </p:nvSpPr>
        <p:spPr>
          <a:xfrm>
            <a:off x="-7620" y="1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327" name="Google Shape;1327;p157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28" name="Google Shape;1328;p157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29" name="Google Shape;1329;p157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30" name="Google Shape;1330;p15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31" name="Google Shape;1331;p1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5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2" name="Google Shape;1332;p15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4" y="6324413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3" name="Google Shape;1333;p15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6" y="6251087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1334" name="Google Shape;1334;p157"/>
          <p:cNvSpPr txBox="1"/>
          <p:nvPr>
            <p:ph idx="1" type="body"/>
          </p:nvPr>
        </p:nvSpPr>
        <p:spPr>
          <a:xfrm>
            <a:off x="500204" y="1587499"/>
            <a:ext cx="2387400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35" name="Google Shape;1335;p157"/>
          <p:cNvSpPr/>
          <p:nvPr>
            <p:ph idx="2" type="pic"/>
          </p:nvPr>
        </p:nvSpPr>
        <p:spPr>
          <a:xfrm>
            <a:off x="8885583" y="1586831"/>
            <a:ext cx="3041400" cy="2786400"/>
          </a:xfrm>
          <a:prstGeom prst="rect">
            <a:avLst/>
          </a:prstGeom>
          <a:noFill/>
          <a:ln>
            <a:noFill/>
          </a:ln>
        </p:spPr>
      </p:sp>
      <p:sp>
        <p:nvSpPr>
          <p:cNvPr id="1336" name="Google Shape;1336;p157"/>
          <p:cNvSpPr txBox="1"/>
          <p:nvPr>
            <p:ph idx="3" type="body"/>
          </p:nvPr>
        </p:nvSpPr>
        <p:spPr>
          <a:xfrm>
            <a:off x="9157700" y="4600069"/>
            <a:ext cx="2497200" cy="13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1650"/>
              <a:buFont typeface="Noto Sans Symbols"/>
              <a:buNone/>
              <a:defRPr b="0" i="0" sz="2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37" name="Google Shape;1337;p157"/>
          <p:cNvSpPr/>
          <p:nvPr/>
        </p:nvSpPr>
        <p:spPr>
          <a:xfrm>
            <a:off x="1296685" y="4871690"/>
            <a:ext cx="4160700" cy="770100"/>
          </a:xfrm>
          <a:prstGeom prst="rect">
            <a:avLst/>
          </a:prstGeom>
          <a:solidFill>
            <a:srgbClr val="96C93E"/>
          </a:solidFill>
          <a:ln cap="flat" cmpd="sng" w="9525">
            <a:solidFill>
              <a:srgbClr val="98B9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6FB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8" name="Google Shape;1338;p157"/>
          <p:cNvSpPr/>
          <p:nvPr/>
        </p:nvSpPr>
        <p:spPr>
          <a:xfrm>
            <a:off x="3056495" y="3893078"/>
            <a:ext cx="2559600" cy="770100"/>
          </a:xfrm>
          <a:prstGeom prst="rect">
            <a:avLst/>
          </a:prstGeom>
          <a:solidFill>
            <a:srgbClr val="96C93E"/>
          </a:solidFill>
          <a:ln cap="flat" cmpd="sng" w="9525">
            <a:solidFill>
              <a:srgbClr val="98B9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9" name="Google Shape;1339;p157"/>
          <p:cNvSpPr/>
          <p:nvPr/>
        </p:nvSpPr>
        <p:spPr>
          <a:xfrm>
            <a:off x="4677392" y="2716042"/>
            <a:ext cx="2559600" cy="770100"/>
          </a:xfrm>
          <a:prstGeom prst="rect">
            <a:avLst/>
          </a:prstGeom>
          <a:solidFill>
            <a:srgbClr val="96C93E"/>
          </a:solidFill>
          <a:ln cap="flat" cmpd="sng" w="9525">
            <a:solidFill>
              <a:srgbClr val="98B9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0" name="Google Shape;1340;p157"/>
          <p:cNvSpPr/>
          <p:nvPr/>
        </p:nvSpPr>
        <p:spPr>
          <a:xfrm>
            <a:off x="6145891" y="3924977"/>
            <a:ext cx="2343900" cy="770100"/>
          </a:xfrm>
          <a:prstGeom prst="rect">
            <a:avLst/>
          </a:prstGeom>
          <a:solidFill>
            <a:srgbClr val="96C93E"/>
          </a:solidFill>
          <a:ln cap="flat" cmpd="sng" w="9525">
            <a:solidFill>
              <a:srgbClr val="98B9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6FB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1" name="Google Shape;1341;p157"/>
          <p:cNvSpPr txBox="1"/>
          <p:nvPr>
            <p:ph idx="4" type="body"/>
          </p:nvPr>
        </p:nvSpPr>
        <p:spPr>
          <a:xfrm>
            <a:off x="4677392" y="2778802"/>
            <a:ext cx="25596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42" name="Google Shape;1342;p157"/>
          <p:cNvSpPr txBox="1"/>
          <p:nvPr>
            <p:ph idx="5" type="body"/>
          </p:nvPr>
        </p:nvSpPr>
        <p:spPr>
          <a:xfrm>
            <a:off x="3068857" y="4004175"/>
            <a:ext cx="25596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43" name="Google Shape;1343;p157"/>
          <p:cNvSpPr txBox="1"/>
          <p:nvPr>
            <p:ph idx="6" type="body"/>
          </p:nvPr>
        </p:nvSpPr>
        <p:spPr>
          <a:xfrm>
            <a:off x="6157154" y="4000707"/>
            <a:ext cx="23325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44" name="Google Shape;1344;p157"/>
          <p:cNvSpPr txBox="1"/>
          <p:nvPr>
            <p:ph idx="7" type="body"/>
          </p:nvPr>
        </p:nvSpPr>
        <p:spPr>
          <a:xfrm>
            <a:off x="1413085" y="4967115"/>
            <a:ext cx="39411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1">
  <p:cSld name="2_Reading tip 1">
    <p:spTree>
      <p:nvGrpSpPr>
        <p:cNvPr id="1345" name="Shape 1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6" name="Google Shape;1346;p158"/>
          <p:cNvSpPr txBox="1"/>
          <p:nvPr>
            <p:ph type="title"/>
          </p:nvPr>
        </p:nvSpPr>
        <p:spPr>
          <a:xfrm>
            <a:off x="-7620" y="1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347" name="Google Shape;1347;p158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48" name="Google Shape;1348;p158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49" name="Google Shape;1349;p158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50" name="Google Shape;1350;p15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51" name="Google Shape;1351;p1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5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2" name="Google Shape;1352;p15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4" y="6324413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3" name="Google Shape;1353;p15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6" y="6251087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1354" name="Google Shape;1354;p158"/>
          <p:cNvSpPr txBox="1"/>
          <p:nvPr>
            <p:ph idx="1" type="body"/>
          </p:nvPr>
        </p:nvSpPr>
        <p:spPr>
          <a:xfrm>
            <a:off x="500205" y="1587499"/>
            <a:ext cx="7520700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55" name="Google Shape;1355;p158"/>
          <p:cNvSpPr/>
          <p:nvPr>
            <p:ph idx="2" type="pic"/>
          </p:nvPr>
        </p:nvSpPr>
        <p:spPr>
          <a:xfrm>
            <a:off x="8885583" y="1586831"/>
            <a:ext cx="3041400" cy="2786400"/>
          </a:xfrm>
          <a:prstGeom prst="rect">
            <a:avLst/>
          </a:prstGeom>
          <a:noFill/>
          <a:ln>
            <a:noFill/>
          </a:ln>
        </p:spPr>
      </p:sp>
      <p:sp>
        <p:nvSpPr>
          <p:cNvPr id="1356" name="Google Shape;1356;p158"/>
          <p:cNvSpPr txBox="1"/>
          <p:nvPr>
            <p:ph idx="3" type="body"/>
          </p:nvPr>
        </p:nvSpPr>
        <p:spPr>
          <a:xfrm>
            <a:off x="9157700" y="4600069"/>
            <a:ext cx="2497200" cy="13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1650"/>
              <a:buFont typeface="Noto Sans Symbols"/>
              <a:buNone/>
              <a:defRPr b="0" i="0" sz="2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acilitator">
  <p:cSld name="Facilitator">
    <p:spTree>
      <p:nvGrpSpPr>
        <p:cNvPr id="1358" name="Shape 1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9" name="Google Shape;1359;g2dfa230e120_0_70"/>
          <p:cNvSpPr/>
          <p:nvPr/>
        </p:nvSpPr>
        <p:spPr>
          <a:xfrm>
            <a:off x="0" y="0"/>
            <a:ext cx="12192000" cy="12912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Calibri"/>
              <a:buNone/>
            </a:pPr>
            <a:r>
              <a:t/>
            </a:r>
            <a:endParaRPr b="0" i="0" sz="19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60" name="Google Shape;1360;g2dfa230e120_0_70"/>
          <p:cNvCxnSpPr/>
          <p:nvPr/>
        </p:nvCxnSpPr>
        <p:spPr>
          <a:xfrm>
            <a:off x="0" y="1291245"/>
            <a:ext cx="12192000" cy="0"/>
          </a:xfrm>
          <a:prstGeom prst="straightConnector1">
            <a:avLst/>
          </a:prstGeom>
          <a:noFill/>
          <a:ln cap="flat" cmpd="sng" w="762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61" name="Google Shape;1361;g2dfa230e120_0_7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220261" y="169845"/>
            <a:ext cx="2816352" cy="8567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62" name="Google Shape;1362;g2dfa230e120_0_70"/>
          <p:cNvCxnSpPr>
            <a:endCxn id="1359" idx="2"/>
          </p:cNvCxnSpPr>
          <p:nvPr/>
        </p:nvCxnSpPr>
        <p:spPr>
          <a:xfrm>
            <a:off x="0" y="1291200"/>
            <a:ext cx="6096000" cy="0"/>
          </a:xfrm>
          <a:prstGeom prst="straightConnector1">
            <a:avLst/>
          </a:prstGeom>
          <a:noFill/>
          <a:ln cap="flat" cmpd="sng" w="762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63" name="Google Shape;1363;g2dfa230e120_0_7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220261" y="169845"/>
            <a:ext cx="2816352" cy="856742"/>
          </a:xfrm>
          <a:prstGeom prst="rect">
            <a:avLst/>
          </a:prstGeom>
          <a:noFill/>
          <a:ln>
            <a:noFill/>
          </a:ln>
        </p:spPr>
      </p:pic>
      <p:sp>
        <p:nvSpPr>
          <p:cNvPr id="1364" name="Google Shape;1364;g2dfa230e120_0_70"/>
          <p:cNvSpPr txBox="1"/>
          <p:nvPr>
            <p:ph type="title"/>
          </p:nvPr>
        </p:nvSpPr>
        <p:spPr>
          <a:xfrm>
            <a:off x="0" y="-1"/>
            <a:ext cx="91599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100"/>
              <a:buFont typeface="Calibri"/>
              <a:buNone/>
              <a:defRPr b="1" i="0" sz="51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65" name="Google Shape;1365;g2dfa230e120_0_70"/>
          <p:cNvSpPr txBox="1"/>
          <p:nvPr>
            <p:ph idx="1" type="body"/>
          </p:nvPr>
        </p:nvSpPr>
        <p:spPr>
          <a:xfrm>
            <a:off x="0" y="5764437"/>
            <a:ext cx="12192000" cy="10935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66" name="Google Shape;1366;g2dfa230e120_0_70"/>
          <p:cNvSpPr txBox="1"/>
          <p:nvPr>
            <p:ph idx="2" type="body"/>
          </p:nvPr>
        </p:nvSpPr>
        <p:spPr>
          <a:xfrm>
            <a:off x="0" y="1657351"/>
            <a:ext cx="12192000" cy="352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367" name="Shape 136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68" name="Shape 1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9" name="Google Shape;1369;g2dfa230e120_0_80"/>
          <p:cNvSpPr txBox="1"/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●"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○"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■"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●"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○"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■"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●"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○"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■"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70" name="Google Shape;1370;g2dfa230e120_0_80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-V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371" name="Shape 1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" name="Google Shape;1372;g2dfa230e120_0_83"/>
          <p:cNvSpPr/>
          <p:nvPr/>
        </p:nvSpPr>
        <p:spPr>
          <a:xfrm>
            <a:off x="0" y="6134533"/>
            <a:ext cx="12192000" cy="723600"/>
          </a:xfrm>
          <a:prstGeom prst="rect">
            <a:avLst/>
          </a:prstGeom>
          <a:solidFill>
            <a:srgbClr val="96C93E"/>
          </a:solidFill>
          <a:ln cap="flat" cmpd="sng" w="9525">
            <a:solidFill>
              <a:srgbClr val="96C93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96C93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73" name="Google Shape;1373;g2dfa230e120_0_8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278039" y="6206733"/>
            <a:ext cx="1807058" cy="549699"/>
          </a:xfrm>
          <a:prstGeom prst="rect">
            <a:avLst/>
          </a:prstGeom>
          <a:noFill/>
          <a:ln>
            <a:noFill/>
          </a:ln>
        </p:spPr>
      </p:pic>
      <p:sp>
        <p:nvSpPr>
          <p:cNvPr id="1374" name="Google Shape;1374;g2dfa230e120_0_83"/>
          <p:cNvSpPr/>
          <p:nvPr/>
        </p:nvSpPr>
        <p:spPr>
          <a:xfrm>
            <a:off x="0" y="0"/>
            <a:ext cx="12192000" cy="963300"/>
          </a:xfrm>
          <a:prstGeom prst="rect">
            <a:avLst/>
          </a:prstGeom>
          <a:solidFill>
            <a:srgbClr val="006FB6"/>
          </a:solidFill>
          <a:ln cap="flat" cmpd="sng" w="9525">
            <a:solidFill>
              <a:srgbClr val="006FB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6FB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375" name="Shape 1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6" name="Google Shape;1376;g2dfa230e120_0_87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77" name="Google Shape;1377;g2dfa230e120_0_87"/>
          <p:cNvSpPr txBox="1"/>
          <p:nvPr>
            <p:ph idx="1" type="body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-3492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○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■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○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■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○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■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78" name="Google Shape;1378;g2dfa230e120_0_87"/>
          <p:cNvSpPr txBox="1"/>
          <p:nvPr>
            <p:ph idx="2" type="body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-3492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○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■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○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■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○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■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79" name="Google Shape;1379;g2dfa230e120_0_87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-V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380" name="Shape 1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1" name="Google Shape;1381;g2dfa230e120_0_92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82" name="Google Shape;1382;g2dfa230e120_0_92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-V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383" name="Shape 1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4" name="Google Shape;1384;g2dfa230e120_0_95"/>
          <p:cNvSpPr txBox="1"/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●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○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■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●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○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■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●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○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■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85" name="Google Shape;1385;g2dfa230e120_0_95"/>
          <p:cNvSpPr txBox="1"/>
          <p:nvPr>
            <p:ph idx="1" type="body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○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■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○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■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○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■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86" name="Google Shape;1386;g2dfa230e120_0_95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-V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387" name="Shape 1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8" name="Google Shape;1388;g2dfa230e120_0_99"/>
          <p:cNvSpPr txBox="1"/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Char char="●"/>
              <a:defRPr b="0" i="0" sz="6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Char char="○"/>
              <a:defRPr b="0" i="0" sz="6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Char char="■"/>
              <a:defRPr b="0" i="0" sz="6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Char char="●"/>
              <a:defRPr b="0" i="0" sz="6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Char char="○"/>
              <a:defRPr b="0" i="0" sz="6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Char char="■"/>
              <a:defRPr b="0" i="0" sz="6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Char char="●"/>
              <a:defRPr b="0" i="0" sz="6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Char char="○"/>
              <a:defRPr b="0" i="0" sz="6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Char char="■"/>
              <a:defRPr b="0" i="0" sz="6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89" name="Google Shape;1389;g2dfa230e120_0_99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-V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7.xml"/></Relationships>
</file>

<file path=ppt/slideMasters/_rels/slideMaster10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86.xml"/><Relationship Id="rId13" Type="http://schemas.openxmlformats.org/officeDocument/2006/relationships/slideLayout" Target="../slideLayouts/slideLayout89.xml"/><Relationship Id="rId12" Type="http://schemas.openxmlformats.org/officeDocument/2006/relationships/slideLayout" Target="../slideLayouts/slideLayout88.xml"/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78.xml"/><Relationship Id="rId3" Type="http://schemas.openxmlformats.org/officeDocument/2006/relationships/slideLayout" Target="../slideLayouts/slideLayout79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Relationship Id="rId15" Type="http://schemas.openxmlformats.org/officeDocument/2006/relationships/slideLayout" Target="../slideLayouts/slideLayout91.xml"/><Relationship Id="rId14" Type="http://schemas.openxmlformats.org/officeDocument/2006/relationships/slideLayout" Target="../slideLayouts/slideLayout90.xml"/><Relationship Id="rId16" Type="http://schemas.openxmlformats.org/officeDocument/2006/relationships/theme" Target="../theme/theme4.xml"/><Relationship Id="rId5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3.xml"/><Relationship Id="rId8" Type="http://schemas.openxmlformats.org/officeDocument/2006/relationships/slideLayout" Target="../slideLayouts/slideLayout84.xml"/></Relationships>
</file>

<file path=ppt/slideMasters/_rels/slideMaster1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2.xml"/><Relationship Id="rId10" Type="http://schemas.openxmlformats.org/officeDocument/2006/relationships/slideLayout" Target="../slideLayouts/slideLayout101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92.xml"/><Relationship Id="rId2" Type="http://schemas.openxmlformats.org/officeDocument/2006/relationships/slideLayout" Target="../slideLayouts/slideLayout93.xml"/><Relationship Id="rId3" Type="http://schemas.openxmlformats.org/officeDocument/2006/relationships/slideLayout" Target="../slideLayouts/slideLayout94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6.xml"/><Relationship Id="rId6" Type="http://schemas.openxmlformats.org/officeDocument/2006/relationships/slideLayout" Target="../slideLayouts/slideLayout97.xml"/><Relationship Id="rId7" Type="http://schemas.openxmlformats.org/officeDocument/2006/relationships/slideLayout" Target="../slideLayouts/slideLayout98.xml"/><Relationship Id="rId8" Type="http://schemas.openxmlformats.org/officeDocument/2006/relationships/slideLayout" Target="../slideLayouts/slideLayout99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5.xml"/><Relationship Id="rId5" Type="http://schemas.openxmlformats.org/officeDocument/2006/relationships/slideLayout" Target="../slideLayouts/slideLayout6.xml"/><Relationship Id="rId6" Type="http://schemas.openxmlformats.org/officeDocument/2006/relationships/theme" Target="../theme/theme9.xml"/></Relationships>
</file>

<file path=ppt/slideMasters/_rels/slideMaster3.xml.rels><?xml version="1.0" encoding="UTF-8" standalone="yes"?><Relationships xmlns="http://schemas.openxmlformats.org/package/2006/relationships"><Relationship Id="rId20" Type="http://schemas.openxmlformats.org/officeDocument/2006/relationships/theme" Target="../theme/theme12.xml"/><Relationship Id="rId11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17.xml"/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3" Type="http://schemas.openxmlformats.org/officeDocument/2006/relationships/slideLayout" Target="../slideLayouts/slideLayout8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19.xml"/><Relationship Id="rId17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24.xml"/><Relationship Id="rId6" Type="http://schemas.openxmlformats.org/officeDocument/2006/relationships/slideLayout" Target="../slideLayouts/slideLayout11.xml"/><Relationship Id="rId18" Type="http://schemas.openxmlformats.org/officeDocument/2006/relationships/slideLayout" Target="../slideLayouts/slideLayout23.xml"/><Relationship Id="rId7" Type="http://schemas.openxmlformats.org/officeDocument/2006/relationships/slideLayout" Target="../slideLayouts/slideLayout12.xml"/><Relationship Id="rId8" Type="http://schemas.openxmlformats.org/officeDocument/2006/relationships/slideLayout" Target="../slideLayouts/slideLayout13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9" Type="http://schemas.openxmlformats.org/officeDocument/2006/relationships/theme" Target="../theme/theme3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/Relationships>
</file>

<file path=ppt/slideMasters/_rels/slideMaster5.xml.rels><?xml version="1.0" encoding="UTF-8" standalone="yes"?><Relationships xmlns="http://schemas.openxmlformats.org/package/2006/relationships"><Relationship Id="rId10" Type="http://schemas.openxmlformats.org/officeDocument/2006/relationships/theme" Target="../theme/theme8.xml"/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32.xml"/><Relationship Id="rId3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5.xml"/><Relationship Id="rId6" Type="http://schemas.openxmlformats.org/officeDocument/2006/relationships/slideLayout" Target="../slideLayouts/slideLayout36.xml"/><Relationship Id="rId7" Type="http://schemas.openxmlformats.org/officeDocument/2006/relationships/slideLayout" Target="../slideLayouts/slideLayout37.xml"/><Relationship Id="rId8" Type="http://schemas.openxmlformats.org/officeDocument/2006/relationships/slideLayout" Target="../slideLayouts/slideLayout38.xml"/></Relationships>
</file>

<file path=ppt/slideMasters/_rels/slideMaster6.xml.rels><?xml version="1.0" encoding="UTF-8" standalone="yes"?><Relationships xmlns="http://schemas.openxmlformats.org/package/2006/relationships"><Relationship Id="rId11" Type="http://schemas.openxmlformats.org/officeDocument/2006/relationships/theme" Target="../theme/theme10.xml"/><Relationship Id="rId10" Type="http://schemas.openxmlformats.org/officeDocument/2006/relationships/slideLayout" Target="../slideLayouts/slideLayout48.xml"/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40.xml"/><Relationship Id="rId3" Type="http://schemas.openxmlformats.org/officeDocument/2006/relationships/slideLayout" Target="../slideLayouts/slideLayout41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5.xml"/><Relationship Id="rId8" Type="http://schemas.openxmlformats.org/officeDocument/2006/relationships/slideLayout" Target="../slideLayouts/slideLayout46.xml"/></Relationships>
</file>

<file path=ppt/slideMasters/_rels/slideMaster7.xml.rels><?xml version="1.0" encoding="UTF-8" standalone="yes"?>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49.xml"/><Relationship Id="rId3" Type="http://schemas.openxmlformats.org/officeDocument/2006/relationships/slideLayout" Target="../slideLayouts/slideLayout50.xml"/><Relationship Id="rId4" Type="http://schemas.openxmlformats.org/officeDocument/2006/relationships/slideLayout" Target="../slideLayouts/slideLayout51.xml"/><Relationship Id="rId9" Type="http://schemas.openxmlformats.org/officeDocument/2006/relationships/theme" Target="../theme/theme11.xml"/><Relationship Id="rId5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4.xml"/><Relationship Id="rId8" Type="http://schemas.openxmlformats.org/officeDocument/2006/relationships/slideLayout" Target="../slideLayouts/slideLayout55.xml"/></Relationships>
</file>

<file path=ppt/slideMasters/_rels/slideMaster8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66.xml"/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Relationship Id="rId15" Type="http://schemas.openxmlformats.org/officeDocument/2006/relationships/slideLayout" Target="../slideLayouts/slideLayout69.xml"/><Relationship Id="rId14" Type="http://schemas.openxmlformats.org/officeDocument/2006/relationships/slideLayout" Target="../slideLayouts/slideLayout68.xml"/><Relationship Id="rId16" Type="http://schemas.openxmlformats.org/officeDocument/2006/relationships/theme" Target="../theme/theme5.xml"/><Relationship Id="rId5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1.xml"/><Relationship Id="rId8" Type="http://schemas.openxmlformats.org/officeDocument/2006/relationships/slideLayout" Target="../slideLayouts/slideLayout62.xml"/></Relationships>
</file>

<file path=ppt/slideMasters/_rels/slideMaster9.xml.rels><?xml version="1.0" encoding="UTF-8" standalone="yes"?><Relationships xmlns="http://schemas.openxmlformats.org/package/2006/relationships"><Relationship Id="rId10" Type="http://schemas.openxmlformats.org/officeDocument/2006/relationships/theme" Target="../theme/theme2.xml"/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70.xml"/><Relationship Id="rId3" Type="http://schemas.openxmlformats.org/officeDocument/2006/relationships/slideLayout" Target="../slideLayouts/slideLayout71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5.xml"/><Relationship Id="rId8" Type="http://schemas.openxmlformats.org/officeDocument/2006/relationships/slideLayout" Target="../slideLayouts/slideLayout7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8"/>
          <p:cNvSpPr/>
          <p:nvPr/>
        </p:nvSpPr>
        <p:spPr>
          <a:xfrm>
            <a:off x="-12400" y="-11050"/>
            <a:ext cx="12204300" cy="1355100"/>
          </a:xfrm>
          <a:prstGeom prst="rect">
            <a:avLst/>
          </a:prstGeom>
          <a:solidFill>
            <a:srgbClr val="006FB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61" name="Shape 1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2" name="Google Shape;1162;p57"/>
          <p:cNvSpPr/>
          <p:nvPr/>
        </p:nvSpPr>
        <p:spPr>
          <a:xfrm>
            <a:off x="8655315" y="1"/>
            <a:ext cx="3536684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163" name="Google Shape;1163;p57"/>
          <p:cNvCxnSpPr/>
          <p:nvPr/>
        </p:nvCxnSpPr>
        <p:spPr>
          <a:xfrm>
            <a:off x="8646699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164" name="Google Shape;1164;p57"/>
          <p:cNvSpPr txBox="1"/>
          <p:nvPr>
            <p:ph type="title"/>
          </p:nvPr>
        </p:nvSpPr>
        <p:spPr>
          <a:xfrm>
            <a:off x="2" y="2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165" name="Google Shape;1165;p57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69847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  <p:sldLayoutId id="2147483746" r:id="rId13"/>
    <p:sldLayoutId id="2147483747" r:id="rId14"/>
    <p:sldLayoutId id="2147483748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1357" name="Shape 135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oogle Shape;15;p33"/>
          <p:cNvGrpSpPr/>
          <p:nvPr/>
        </p:nvGrpSpPr>
        <p:grpSpPr>
          <a:xfrm>
            <a:off x="0" y="5607273"/>
            <a:ext cx="12214159" cy="1252536"/>
            <a:chOff x="-33239" y="5603791"/>
            <a:chExt cx="9160619" cy="1252536"/>
          </a:xfrm>
        </p:grpSpPr>
        <p:sp>
          <p:nvSpPr>
            <p:cNvPr id="16" name="Google Shape;16;p33"/>
            <p:cNvSpPr/>
            <p:nvPr/>
          </p:nvSpPr>
          <p:spPr>
            <a:xfrm>
              <a:off x="-29914" y="5611028"/>
              <a:ext cx="9157294" cy="1245299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7" name="Google Shape;17;p33"/>
            <p:cNvCxnSpPr/>
            <p:nvPr/>
          </p:nvCxnSpPr>
          <p:spPr>
            <a:xfrm>
              <a:off x="-29914" y="5603791"/>
              <a:ext cx="9143999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8" name="Google Shape;18;p33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1"/>
    <p:sldLayoutId id="2147483652" r:id="rId2"/>
    <p:sldLayoutId id="2147483653" r:id="rId3"/>
    <p:sldLayoutId id="2147483654" r:id="rId4"/>
    <p:sldLayoutId id="2147483655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35"/>
          <p:cNvSpPr/>
          <p:nvPr/>
        </p:nvSpPr>
        <p:spPr>
          <a:xfrm>
            <a:off x="0" y="-11085"/>
            <a:ext cx="12192000" cy="1273233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1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6" name="Google Shape;66;p35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7" name="Google Shape;67;p35"/>
          <p:cNvSpPr txBox="1"/>
          <p:nvPr/>
        </p:nvSpPr>
        <p:spPr>
          <a:xfrm>
            <a:off x="0" y="2"/>
            <a:ext cx="12192000" cy="12574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2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t/>
            </a:r>
            <a:endParaRPr b="1" i="0" sz="50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8" name="Google Shape;68;p35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500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  <p:sldLayoutId id="2147483672" r:id="rId17"/>
    <p:sldLayoutId id="2147483673" r:id="rId18"/>
    <p:sldLayoutId id="2147483674" r:id="rId1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30"/>
          <p:cNvSpPr/>
          <p:nvPr/>
        </p:nvSpPr>
        <p:spPr>
          <a:xfrm>
            <a:off x="0" y="-11085"/>
            <a:ext cx="12192000" cy="1273233"/>
          </a:xfrm>
          <a:prstGeom prst="rect">
            <a:avLst/>
          </a:prstGeom>
          <a:solidFill>
            <a:srgbClr val="A2DEF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1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62" name="Google Shape;362;p30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63" name="Google Shape;363;p30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500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43"/>
          <p:cNvSpPr/>
          <p:nvPr/>
        </p:nvSpPr>
        <p:spPr>
          <a:xfrm>
            <a:off x="8655315" y="1"/>
            <a:ext cx="3536684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85" name="Google Shape;485;p43"/>
          <p:cNvCxnSpPr/>
          <p:nvPr/>
        </p:nvCxnSpPr>
        <p:spPr>
          <a:xfrm>
            <a:off x="8646698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86" name="Google Shape;486;p43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487" name="Google Shape;487;p4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89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47"/>
          <p:cNvSpPr/>
          <p:nvPr/>
        </p:nvSpPr>
        <p:spPr>
          <a:xfrm>
            <a:off x="0" y="0"/>
            <a:ext cx="3536684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91" name="Google Shape;591;p47"/>
          <p:cNvCxnSpPr/>
          <p:nvPr/>
        </p:nvCxnSpPr>
        <p:spPr>
          <a:xfrm>
            <a:off x="3536684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92" name="Google Shape;592;p47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sp>
        <p:nvSpPr>
          <p:cNvPr id="593" name="Google Shape;593;p47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4200"/>
              <a:buFont typeface="Calibri"/>
              <a:buNone/>
              <a:defRPr b="1" i="0" sz="4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05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g1dc9914d1bf_0_159"/>
          <p:cNvSpPr/>
          <p:nvPr/>
        </p:nvSpPr>
        <p:spPr>
          <a:xfrm>
            <a:off x="0" y="-11086"/>
            <a:ext cx="12192000" cy="1273200"/>
          </a:xfrm>
          <a:prstGeom prst="rect">
            <a:avLst/>
          </a:prstGeom>
          <a:solidFill>
            <a:srgbClr val="A2DEF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07" name="Google Shape;707;g1dc9914d1bf_0_159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08" name="Google Shape;708;g1dc9914d1bf_0_159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28" name="Shape 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" name="Google Shape;829;p52"/>
          <p:cNvSpPr/>
          <p:nvPr/>
        </p:nvSpPr>
        <p:spPr>
          <a:xfrm>
            <a:off x="0" y="-11086"/>
            <a:ext cx="12192000" cy="1273233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30" name="Google Shape;830;p52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831" name="Google Shape;831;p52"/>
          <p:cNvSpPr txBox="1"/>
          <p:nvPr/>
        </p:nvSpPr>
        <p:spPr>
          <a:xfrm>
            <a:off x="0" y="1"/>
            <a:ext cx="12192000" cy="12574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2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t/>
            </a:r>
            <a:endParaRPr b="1" i="0" sz="50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32" name="Google Shape;832;p52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  <p:sldLayoutId id="2147483723" r:id="rId14"/>
    <p:sldLayoutId id="2147483724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59" name="Shape 10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0" name="Google Shape;1060;g2c4770a3324_0_116"/>
          <p:cNvSpPr/>
          <p:nvPr/>
        </p:nvSpPr>
        <p:spPr>
          <a:xfrm>
            <a:off x="0" y="0"/>
            <a:ext cx="3536700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61" name="Google Shape;1061;g2c4770a3324_0_116"/>
          <p:cNvCxnSpPr/>
          <p:nvPr/>
        </p:nvCxnSpPr>
        <p:spPr>
          <a:xfrm>
            <a:off x="3536684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62" name="Google Shape;1062;g2c4770a3324_0_116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sp>
        <p:nvSpPr>
          <p:cNvPr id="1063" name="Google Shape;1063;g2c4770a3324_0_116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4200"/>
              <a:buFont typeface="Calibri"/>
              <a:buNone/>
              <a:defRPr b="1" i="0" sz="4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7.png"/><Relationship Id="rId4" Type="http://schemas.openxmlformats.org/officeDocument/2006/relationships/image" Target="../media/image5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5.png"/><Relationship Id="rId4" Type="http://schemas.openxmlformats.org/officeDocument/2006/relationships/image" Target="../media/image5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7.png"/><Relationship Id="rId4" Type="http://schemas.openxmlformats.org/officeDocument/2006/relationships/image" Target="../media/image5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0.png"/><Relationship Id="rId4" Type="http://schemas.openxmlformats.org/officeDocument/2006/relationships/image" Target="../media/image5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66.png"/><Relationship Id="rId4" Type="http://schemas.openxmlformats.org/officeDocument/2006/relationships/image" Target="../media/image50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6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62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0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59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8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53.png"/><Relationship Id="rId4" Type="http://schemas.openxmlformats.org/officeDocument/2006/relationships/image" Target="../media/image67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1.jpg"/><Relationship Id="rId4" Type="http://schemas.openxmlformats.org/officeDocument/2006/relationships/image" Target="../media/image40.jpg"/><Relationship Id="rId5" Type="http://schemas.openxmlformats.org/officeDocument/2006/relationships/image" Target="../media/image45.jpg"/><Relationship Id="rId6" Type="http://schemas.openxmlformats.org/officeDocument/2006/relationships/image" Target="../media/image43.jpg"/><Relationship Id="rId7" Type="http://schemas.openxmlformats.org/officeDocument/2006/relationships/image" Target="../media/image48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4.png"/><Relationship Id="rId4" Type="http://schemas.openxmlformats.org/officeDocument/2006/relationships/image" Target="../media/image54.png"/><Relationship Id="rId5" Type="http://schemas.openxmlformats.org/officeDocument/2006/relationships/image" Target="../media/image46.png"/><Relationship Id="rId6" Type="http://schemas.openxmlformats.org/officeDocument/2006/relationships/image" Target="../media/image5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5.png"/><Relationship Id="rId4" Type="http://schemas.openxmlformats.org/officeDocument/2006/relationships/image" Target="../media/image5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3.png"/><Relationship Id="rId4" Type="http://schemas.openxmlformats.org/officeDocument/2006/relationships/image" Target="../media/image4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8" name="Shape 1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9" name="Google Shape;1409;p1"/>
          <p:cNvSpPr txBox="1"/>
          <p:nvPr>
            <p:ph type="title"/>
          </p:nvPr>
        </p:nvSpPr>
        <p:spPr>
          <a:xfrm>
            <a:off x="12783" y="-31960"/>
            <a:ext cx="91599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</a:pPr>
            <a:r>
              <a:rPr lang="vi-VN"/>
              <a:t>Workshop Guide</a:t>
            </a:r>
            <a:endParaRPr/>
          </a:p>
        </p:txBody>
      </p:sp>
      <p:sp>
        <p:nvSpPr>
          <p:cNvPr id="1410" name="Google Shape;1410;p1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400"/>
              <a:buNone/>
            </a:pPr>
            <a:r>
              <a:rPr lang="vi-VN">
                <a:solidFill>
                  <a:srgbClr val="006FB6"/>
                </a:solidFill>
              </a:rPr>
              <a:t>Be a Text Feature Detective</a:t>
            </a:r>
            <a:endParaRPr>
              <a:solidFill>
                <a:srgbClr val="006FB6"/>
              </a:solidFill>
            </a:endParaRPr>
          </a:p>
        </p:txBody>
      </p:sp>
      <p:sp>
        <p:nvSpPr>
          <p:cNvPr id="1411" name="Google Shape;1411;p1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vi-VN" sz="4000">
                <a:solidFill>
                  <a:srgbClr val="006FB6"/>
                </a:solidFill>
              </a:rPr>
              <a:t> </a:t>
            </a:r>
            <a:r>
              <a:rPr lang="vi-VN" sz="3900">
                <a:solidFill>
                  <a:srgbClr val="006FB6"/>
                </a:solidFill>
              </a:rPr>
              <a:t>Facilitator: </a:t>
            </a:r>
            <a:endParaRPr/>
          </a:p>
          <a:p>
            <a:pPr indent="-4762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900"/>
              <a:buChar char="•"/>
            </a:pPr>
            <a:r>
              <a:rPr lang="vi-VN" sz="3900">
                <a:solidFill>
                  <a:srgbClr val="006FB6"/>
                </a:solidFill>
              </a:rPr>
              <a:t>Read notes to prepare. See English file. </a:t>
            </a:r>
            <a:endParaRPr/>
          </a:p>
          <a:p>
            <a:pPr indent="-4762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900"/>
              <a:buChar char="•"/>
            </a:pPr>
            <a:r>
              <a:rPr lang="vi-VN" sz="3900">
                <a:solidFill>
                  <a:srgbClr val="006FB6"/>
                </a:solidFill>
              </a:rPr>
              <a:t>Amend slides if needed.</a:t>
            </a:r>
            <a:endParaRPr/>
          </a:p>
          <a:p>
            <a:pPr indent="-4762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900"/>
              <a:buChar char="•"/>
            </a:pPr>
            <a:r>
              <a:rPr lang="vi-VN" sz="3900">
                <a:solidFill>
                  <a:srgbClr val="006FB6"/>
                </a:solidFill>
              </a:rPr>
              <a:t>Ready the family-facing materials.</a:t>
            </a:r>
            <a:endParaRPr/>
          </a:p>
          <a:p>
            <a:pPr indent="-4762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900"/>
              <a:buChar char="•"/>
            </a:pPr>
            <a:r>
              <a:rPr lang="vi-VN" sz="3900">
                <a:solidFill>
                  <a:srgbClr val="006FB6"/>
                </a:solidFill>
              </a:rPr>
              <a:t>Display slide 2 as families arrive.</a:t>
            </a:r>
            <a:endParaRPr/>
          </a:p>
          <a:p>
            <a:pPr indent="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3" name="Shape 1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4" name="Google Shape;1504;p15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vi-VN" sz="5000">
                <a:solidFill>
                  <a:srgbClr val="006FB6"/>
                </a:solidFill>
              </a:rPr>
              <a:t>Nhãn</a:t>
            </a:r>
            <a:endParaRPr/>
          </a:p>
        </p:txBody>
      </p:sp>
      <p:pic>
        <p:nvPicPr>
          <p:cNvPr descr="A screenshot of a cell phone&#10;&#10;Description automatically generated" id="1505" name="Google Shape;1505;p1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8862" l="0" r="0" t="8853"/>
          <a:stretch/>
        </p:blipFill>
        <p:spPr>
          <a:xfrm>
            <a:off x="8451272" y="1135249"/>
            <a:ext cx="3483301" cy="5042701"/>
          </a:xfrm>
          <a:prstGeom prst="rect">
            <a:avLst/>
          </a:prstGeom>
          <a:noFill/>
          <a:ln>
            <a:noFill/>
          </a:ln>
        </p:spPr>
      </p:pic>
      <p:sp>
        <p:nvSpPr>
          <p:cNvPr id="1506" name="Google Shape;1506;p15"/>
          <p:cNvSpPr txBox="1"/>
          <p:nvPr>
            <p:ph idx="1" type="body"/>
          </p:nvPr>
        </p:nvSpPr>
        <p:spPr>
          <a:xfrm>
            <a:off x="3794600" y="1947062"/>
            <a:ext cx="3375300" cy="341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vi-VN" sz="3200">
                <a:latin typeface="Calibri"/>
                <a:ea typeface="Calibri"/>
                <a:cs typeface="Calibri"/>
                <a:sym typeface="Calibri"/>
              </a:rPr>
              <a:t>một mẩu thông tin nhỏ đi kèm với một hình ảnh cung cấp thêm thông tin về nó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7" name="Google Shape;1507;p15"/>
          <p:cNvSpPr txBox="1"/>
          <p:nvPr>
            <p:ph idx="4" type="body"/>
          </p:nvPr>
        </p:nvSpPr>
        <p:spPr>
          <a:xfrm>
            <a:off x="240633" y="1577339"/>
            <a:ext cx="3023428" cy="423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6212" lvl="0" marL="17621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Char char="•"/>
            </a:pPr>
            <a:r>
              <a:rPr lang="vi-VN" sz="3200">
                <a:latin typeface="Calibri"/>
                <a:ea typeface="Calibri"/>
                <a:cs typeface="Calibri"/>
                <a:sym typeface="Calibri"/>
              </a:rPr>
              <a:t>Con có thấy nhãn trong sách này không?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42859" lvl="0" marL="176212" rtl="0" algn="l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t/>
            </a: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indent="-176212" lvl="0" marL="17621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Char char="•"/>
            </a:pPr>
            <a:r>
              <a:rPr lang="vi-VN" sz="3200">
                <a:latin typeface="Calibri"/>
                <a:ea typeface="Calibri"/>
                <a:cs typeface="Calibri"/>
                <a:sym typeface="Calibri"/>
              </a:rPr>
              <a:t>Nhãn dùng để làm gì?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279400" lvl="0" marL="635000" rtl="0" algn="l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indent="-176212" lvl="0" marL="17621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Char char="•"/>
            </a:pPr>
            <a:r>
              <a:rPr lang="vi-VN" sz="3200">
                <a:latin typeface="Calibri"/>
                <a:ea typeface="Calibri"/>
                <a:cs typeface="Calibri"/>
                <a:sym typeface="Calibri"/>
              </a:rPr>
              <a:t>Nhãn này cung cấp thông tin gì?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42859" lvl="0" marL="1762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508" name="Google Shape;1508;p15"/>
          <p:cNvCxnSpPr/>
          <p:nvPr/>
        </p:nvCxnSpPr>
        <p:spPr>
          <a:xfrm>
            <a:off x="7169770" y="2489583"/>
            <a:ext cx="1281600" cy="0"/>
          </a:xfrm>
          <a:prstGeom prst="straightConnector1">
            <a:avLst/>
          </a:prstGeom>
          <a:noFill/>
          <a:ln cap="flat" cmpd="sng" w="127000">
            <a:solidFill>
              <a:srgbClr val="006FB6"/>
            </a:solidFill>
            <a:prstDash val="solid"/>
            <a:miter lim="800000"/>
            <a:headEnd len="sm" w="sm" type="none"/>
            <a:tailEnd len="med" w="med" type="triangle"/>
          </a:ln>
        </p:spPr>
      </p:cxnSp>
      <p:pic>
        <p:nvPicPr>
          <p:cNvPr id="1509" name="Google Shape;1509;p15"/>
          <p:cNvPicPr preferRelativeResize="0"/>
          <p:nvPr/>
        </p:nvPicPr>
        <p:blipFill rotWithShape="1">
          <a:blip r:embed="rId4">
            <a:alphaModFix/>
          </a:blip>
          <a:srcRect b="0" l="0" r="0" t="-1666"/>
          <a:stretch/>
        </p:blipFill>
        <p:spPr>
          <a:xfrm>
            <a:off x="1400950" y="130400"/>
            <a:ext cx="678450" cy="100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3" name="Shape 1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4" name="Google Shape;1514;p16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vi-VN" sz="5000">
                <a:solidFill>
                  <a:srgbClr val="006FB6"/>
                </a:solidFill>
              </a:rPr>
              <a:t>Sơ đồ</a:t>
            </a:r>
            <a:endParaRPr/>
          </a:p>
        </p:txBody>
      </p:sp>
      <p:sp>
        <p:nvSpPr>
          <p:cNvPr id="1515" name="Google Shape;1515;p16"/>
          <p:cNvSpPr txBox="1"/>
          <p:nvPr>
            <p:ph idx="1" type="body"/>
          </p:nvPr>
        </p:nvSpPr>
        <p:spPr>
          <a:xfrm>
            <a:off x="3794600" y="1947062"/>
            <a:ext cx="3375300" cy="341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vi-VN" sz="3200">
                <a:latin typeface="Calibri"/>
                <a:ea typeface="Calibri"/>
                <a:cs typeface="Calibri"/>
                <a:sym typeface="Calibri"/>
              </a:rPr>
              <a:t>một bản vẽ đơn giản thể hiện các chi tiết của thứ gì đó lớn hơn hoặc phức tạp hơn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6" name="Google Shape;1516;p16"/>
          <p:cNvSpPr txBox="1"/>
          <p:nvPr>
            <p:ph idx="4" type="body"/>
          </p:nvPr>
        </p:nvSpPr>
        <p:spPr>
          <a:xfrm>
            <a:off x="240633" y="1577339"/>
            <a:ext cx="2999100" cy="423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6212" lvl="0" marL="17621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Char char="•"/>
            </a:pPr>
            <a:r>
              <a:rPr lang="vi-VN" sz="3200">
                <a:latin typeface="Calibri"/>
                <a:ea typeface="Calibri"/>
                <a:cs typeface="Calibri"/>
                <a:sym typeface="Calibri"/>
              </a:rPr>
              <a:t>Con có thấy sơ đồ trong sách này không?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42859" lvl="0" marL="1762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</a:pPr>
            <a:r>
              <a:t/>
            </a: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t/>
            </a: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indent="-176212" lvl="0" marL="17621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Char char="•"/>
            </a:pPr>
            <a:r>
              <a:rPr lang="vi-VN" sz="3200">
                <a:latin typeface="Calibri"/>
                <a:ea typeface="Calibri"/>
                <a:cs typeface="Calibri"/>
                <a:sym typeface="Calibri"/>
              </a:rPr>
              <a:t>Sơ đồ này cung cấp thông tin gì?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42859" lvl="0" marL="1762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517" name="Google Shape;1517;p16"/>
          <p:cNvCxnSpPr/>
          <p:nvPr/>
        </p:nvCxnSpPr>
        <p:spPr>
          <a:xfrm>
            <a:off x="7169770" y="5366035"/>
            <a:ext cx="1281600" cy="0"/>
          </a:xfrm>
          <a:prstGeom prst="straightConnector1">
            <a:avLst/>
          </a:prstGeom>
          <a:noFill/>
          <a:ln cap="flat" cmpd="sng" w="127000">
            <a:solidFill>
              <a:srgbClr val="006FB6"/>
            </a:solidFill>
            <a:prstDash val="solid"/>
            <a:miter lim="800000"/>
            <a:headEnd len="sm" w="sm" type="none"/>
            <a:tailEnd len="med" w="med" type="triangle"/>
          </a:ln>
        </p:spPr>
      </p:cxnSp>
      <p:pic>
        <p:nvPicPr>
          <p:cNvPr descr="A picture containing animal, invertebrate&#10;&#10;Description automatically generated" id="1518" name="Google Shape;1518;p1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8388" l="0" r="0" t="8388"/>
          <a:stretch/>
        </p:blipFill>
        <p:spPr>
          <a:xfrm>
            <a:off x="8451272" y="1135249"/>
            <a:ext cx="3483300" cy="5042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9" name="Google Shape;1519;p16"/>
          <p:cNvPicPr preferRelativeResize="0"/>
          <p:nvPr/>
        </p:nvPicPr>
        <p:blipFill rotWithShape="1">
          <a:blip r:embed="rId4">
            <a:alphaModFix/>
          </a:blip>
          <a:srcRect b="0" l="0" r="0" t="-1666"/>
          <a:stretch/>
        </p:blipFill>
        <p:spPr>
          <a:xfrm>
            <a:off x="1400950" y="130400"/>
            <a:ext cx="678450" cy="100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3" name="Shape 1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4" name="Google Shape;1524;p17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vi-VN" sz="5000">
                <a:solidFill>
                  <a:srgbClr val="006FB6"/>
                </a:solidFill>
              </a:rPr>
              <a:t>Từ in đậm</a:t>
            </a:r>
            <a:endParaRPr/>
          </a:p>
        </p:txBody>
      </p:sp>
      <p:pic>
        <p:nvPicPr>
          <p:cNvPr descr="A screenshot of a cell phone&#10;&#10;Description automatically generated" id="1525" name="Google Shape;1525;p1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8862" l="0" r="0" t="8853"/>
          <a:stretch/>
        </p:blipFill>
        <p:spPr>
          <a:xfrm>
            <a:off x="8451272" y="1135249"/>
            <a:ext cx="3483301" cy="5042701"/>
          </a:xfrm>
          <a:prstGeom prst="rect">
            <a:avLst/>
          </a:prstGeom>
          <a:noFill/>
          <a:ln>
            <a:noFill/>
          </a:ln>
        </p:spPr>
      </p:pic>
      <p:sp>
        <p:nvSpPr>
          <p:cNvPr id="1526" name="Google Shape;1526;p17"/>
          <p:cNvSpPr txBox="1"/>
          <p:nvPr>
            <p:ph idx="1" type="body"/>
          </p:nvPr>
        </p:nvSpPr>
        <p:spPr>
          <a:xfrm>
            <a:off x="3794599" y="1947061"/>
            <a:ext cx="3503187" cy="41296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vi-VN" sz="3200">
                <a:latin typeface="Calibri"/>
                <a:ea typeface="Calibri"/>
                <a:cs typeface="Calibri"/>
                <a:sym typeface="Calibri"/>
              </a:rPr>
              <a:t>một từ bằng phông chữ đậm hơn, dày hơn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Font typeface="Calibri"/>
              <a:buChar char="•"/>
            </a:pPr>
            <a:r>
              <a:rPr lang="vi-VN" sz="3200">
                <a:latin typeface="Calibri"/>
                <a:ea typeface="Calibri"/>
                <a:cs typeface="Calibri"/>
                <a:sym typeface="Calibri"/>
              </a:rPr>
              <a:t>quan trọng để hiểu được chủ đề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Font typeface="Calibri"/>
              <a:buChar char="•"/>
            </a:pPr>
            <a:r>
              <a:rPr lang="vi-VN" sz="3200">
                <a:latin typeface="Calibri"/>
                <a:ea typeface="Calibri"/>
                <a:cs typeface="Calibri"/>
                <a:sym typeface="Calibri"/>
              </a:rPr>
              <a:t>có thể là những từ mà trẻ chưa biết.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7" name="Google Shape;1527;p17"/>
          <p:cNvSpPr txBox="1"/>
          <p:nvPr>
            <p:ph idx="4" type="body"/>
          </p:nvPr>
        </p:nvSpPr>
        <p:spPr>
          <a:xfrm>
            <a:off x="240633" y="1577339"/>
            <a:ext cx="2965554" cy="423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6212" lvl="0" marL="17621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Char char="•"/>
            </a:pPr>
            <a:r>
              <a:rPr lang="vi-VN" sz="3200">
                <a:latin typeface="Calibri"/>
                <a:ea typeface="Calibri"/>
                <a:cs typeface="Calibri"/>
                <a:sym typeface="Calibri"/>
              </a:rPr>
              <a:t>Con có thấy từ in đậm nào trên trang này không?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176212" lvl="0" marL="17621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Char char="•"/>
            </a:pPr>
            <a:r>
              <a:rPr lang="vi-VN" sz="3200">
                <a:latin typeface="Calibri"/>
                <a:ea typeface="Calibri"/>
                <a:cs typeface="Calibri"/>
                <a:sym typeface="Calibri"/>
              </a:rPr>
              <a:t>Con đã biết được gì về từ này?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176212" lvl="0" marL="17621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Char char="•"/>
            </a:pPr>
            <a:r>
              <a:rPr lang="vi-VN" sz="3200">
                <a:latin typeface="Calibri"/>
                <a:ea typeface="Calibri"/>
                <a:cs typeface="Calibri"/>
                <a:sym typeface="Calibri"/>
              </a:rPr>
              <a:t>Từ này nghĩa là gì?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279400" lvl="0" marL="635000" rtl="0" algn="l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sz="320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528" name="Google Shape;1528;p17"/>
          <p:cNvCxnSpPr/>
          <p:nvPr/>
        </p:nvCxnSpPr>
        <p:spPr>
          <a:xfrm>
            <a:off x="7297786" y="3202815"/>
            <a:ext cx="1281600" cy="0"/>
          </a:xfrm>
          <a:prstGeom prst="straightConnector1">
            <a:avLst/>
          </a:prstGeom>
          <a:noFill/>
          <a:ln cap="flat" cmpd="sng" w="127000">
            <a:solidFill>
              <a:srgbClr val="006FB6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529" name="Google Shape;1529;p17"/>
          <p:cNvCxnSpPr/>
          <p:nvPr/>
        </p:nvCxnSpPr>
        <p:spPr>
          <a:xfrm>
            <a:off x="7297786" y="4745103"/>
            <a:ext cx="1281600" cy="0"/>
          </a:xfrm>
          <a:prstGeom prst="straightConnector1">
            <a:avLst/>
          </a:prstGeom>
          <a:noFill/>
          <a:ln cap="flat" cmpd="sng" w="127000">
            <a:solidFill>
              <a:srgbClr val="006FB6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530" name="Google Shape;1530;p17"/>
          <p:cNvCxnSpPr/>
          <p:nvPr/>
        </p:nvCxnSpPr>
        <p:spPr>
          <a:xfrm>
            <a:off x="7297786" y="5366035"/>
            <a:ext cx="1281600" cy="0"/>
          </a:xfrm>
          <a:prstGeom prst="straightConnector1">
            <a:avLst/>
          </a:prstGeom>
          <a:noFill/>
          <a:ln cap="flat" cmpd="sng" w="127000">
            <a:solidFill>
              <a:srgbClr val="006FB6"/>
            </a:solidFill>
            <a:prstDash val="solid"/>
            <a:miter lim="800000"/>
            <a:headEnd len="sm" w="sm" type="none"/>
            <a:tailEnd len="med" w="med" type="triangle"/>
          </a:ln>
        </p:spPr>
      </p:cxnSp>
      <p:pic>
        <p:nvPicPr>
          <p:cNvPr id="1531" name="Google Shape;1531;p17"/>
          <p:cNvPicPr preferRelativeResize="0"/>
          <p:nvPr/>
        </p:nvPicPr>
        <p:blipFill rotWithShape="1">
          <a:blip r:embed="rId4">
            <a:alphaModFix/>
          </a:blip>
          <a:srcRect b="0" l="0" r="0" t="-1666"/>
          <a:stretch/>
        </p:blipFill>
        <p:spPr>
          <a:xfrm>
            <a:off x="1400950" y="130400"/>
            <a:ext cx="678450" cy="100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5" name="Shape 1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" name="Google Shape;1536;p18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vi-VN" sz="5000">
                <a:solidFill>
                  <a:srgbClr val="006FB6"/>
                </a:solidFill>
              </a:rPr>
              <a:t>Bảng chú giải</a:t>
            </a:r>
            <a:endParaRPr/>
          </a:p>
        </p:txBody>
      </p:sp>
      <p:sp>
        <p:nvSpPr>
          <p:cNvPr id="1537" name="Google Shape;1537;p18"/>
          <p:cNvSpPr txBox="1"/>
          <p:nvPr>
            <p:ph idx="1" type="body"/>
          </p:nvPr>
        </p:nvSpPr>
        <p:spPr>
          <a:xfrm>
            <a:off x="3794600" y="1947062"/>
            <a:ext cx="3375300" cy="341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vi-VN" sz="3200">
                <a:latin typeface="Calibri"/>
                <a:ea typeface="Calibri"/>
                <a:cs typeface="Calibri"/>
                <a:sym typeface="Calibri"/>
              </a:rPr>
              <a:t>Danh sách các từ trong sách kèm theo giải thích/từ điển ngắn cho cuốn sách đó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8" name="Google Shape;1538;p18"/>
          <p:cNvSpPr txBox="1"/>
          <p:nvPr>
            <p:ph idx="4" type="body"/>
          </p:nvPr>
        </p:nvSpPr>
        <p:spPr>
          <a:xfrm>
            <a:off x="240633" y="1577339"/>
            <a:ext cx="2999100" cy="423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6212" lvl="0" marL="17621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Char char="•"/>
            </a:pPr>
            <a:r>
              <a:rPr lang="vi-VN" sz="3200">
                <a:latin typeface="Calibri"/>
                <a:ea typeface="Calibri"/>
                <a:cs typeface="Calibri"/>
                <a:sym typeface="Calibri"/>
              </a:rPr>
              <a:t>Từ này được in đậm. Nó phải có trong bảng chú giải. Đó là chỗ nào?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br>
              <a:rPr lang="vi-VN" sz="3200">
                <a:latin typeface="Calibri"/>
                <a:ea typeface="Calibri"/>
                <a:cs typeface="Calibri"/>
                <a:sym typeface="Calibri"/>
              </a:rPr>
            </a:b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indent="-176212" lvl="0" marL="17621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Char char="•"/>
            </a:pPr>
            <a:r>
              <a:rPr lang="vi-VN" sz="3200">
                <a:latin typeface="Calibri"/>
                <a:ea typeface="Calibri"/>
                <a:cs typeface="Calibri"/>
                <a:sym typeface="Calibri"/>
              </a:rPr>
              <a:t>Bảng chú giải này cung cấp thông tin gì?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42859" lvl="0" marL="1762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539" name="Google Shape;1539;p18"/>
          <p:cNvCxnSpPr/>
          <p:nvPr/>
        </p:nvCxnSpPr>
        <p:spPr>
          <a:xfrm>
            <a:off x="7169770" y="5366035"/>
            <a:ext cx="1281600" cy="0"/>
          </a:xfrm>
          <a:prstGeom prst="straightConnector1">
            <a:avLst/>
          </a:prstGeom>
          <a:noFill/>
          <a:ln cap="flat" cmpd="sng" w="127000">
            <a:solidFill>
              <a:srgbClr val="006FB6"/>
            </a:solidFill>
            <a:prstDash val="solid"/>
            <a:miter lim="800000"/>
            <a:headEnd len="sm" w="sm" type="none"/>
            <a:tailEnd len="med" w="med" type="triangle"/>
          </a:ln>
        </p:spPr>
      </p:cxnSp>
      <p:pic>
        <p:nvPicPr>
          <p:cNvPr descr="A screenshot of a cell phone&#10;&#10;Description automatically generated" id="1540" name="Google Shape;1540;p1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6851" l="0" r="0" t="6850"/>
          <a:stretch/>
        </p:blipFill>
        <p:spPr>
          <a:xfrm>
            <a:off x="8451272" y="1135249"/>
            <a:ext cx="3483300" cy="5042700"/>
          </a:xfrm>
          <a:prstGeom prst="rect">
            <a:avLst/>
          </a:prstGeom>
          <a:noFill/>
          <a:ln cap="flat" cmpd="sng" w="9525">
            <a:solidFill>
              <a:srgbClr val="006FB6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541" name="Google Shape;1541;p18"/>
          <p:cNvPicPr preferRelativeResize="0"/>
          <p:nvPr/>
        </p:nvPicPr>
        <p:blipFill rotWithShape="1">
          <a:blip r:embed="rId4">
            <a:alphaModFix/>
          </a:blip>
          <a:srcRect b="0" l="0" r="0" t="-1666"/>
          <a:stretch/>
        </p:blipFill>
        <p:spPr>
          <a:xfrm>
            <a:off x="1400950" y="130400"/>
            <a:ext cx="678450" cy="100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5" name="Shape 1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" name="Google Shape;1546;p19"/>
          <p:cNvSpPr txBox="1"/>
          <p:nvPr>
            <p:ph type="ctrTitle"/>
          </p:nvPr>
        </p:nvSpPr>
        <p:spPr>
          <a:xfrm>
            <a:off x="820225" y="0"/>
            <a:ext cx="113718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vi-VN"/>
              <a:t>Đọc sách = trò chuyện (K-1)</a:t>
            </a:r>
            <a:endParaRPr/>
          </a:p>
        </p:txBody>
      </p:sp>
      <p:sp>
        <p:nvSpPr>
          <p:cNvPr id="1547" name="Google Shape;1547;p19"/>
          <p:cNvSpPr txBox="1"/>
          <p:nvPr>
            <p:ph idx="1" type="body"/>
          </p:nvPr>
        </p:nvSpPr>
        <p:spPr>
          <a:xfrm>
            <a:off x="1585732" y="2970617"/>
            <a:ext cx="3865943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vi-VN">
                <a:solidFill>
                  <a:srgbClr val="006FB6"/>
                </a:solidFill>
              </a:rPr>
              <a:t>Từ này được in đậm. Nó có lẽ nằm trong bảng chú giải. Hãy tìm xem nhé!</a:t>
            </a:r>
            <a:endParaRPr/>
          </a:p>
        </p:txBody>
      </p:sp>
      <p:sp>
        <p:nvSpPr>
          <p:cNvPr id="1548" name="Google Shape;1548;p19"/>
          <p:cNvSpPr txBox="1"/>
          <p:nvPr>
            <p:ph idx="2" type="body"/>
          </p:nvPr>
        </p:nvSpPr>
        <p:spPr>
          <a:xfrm>
            <a:off x="-2146" y="4495575"/>
            <a:ext cx="3488007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rPr lang="vi-VN">
                <a:solidFill>
                  <a:srgbClr val="006FB6"/>
                </a:solidFill>
              </a:rPr>
              <a:t>Con có thể tìm thông tin ở đâu khác trên trang này?</a:t>
            </a:r>
            <a:endParaRPr/>
          </a:p>
        </p:txBody>
      </p:sp>
      <p:sp>
        <p:nvSpPr>
          <p:cNvPr id="1549" name="Google Shape;1549;p19"/>
          <p:cNvSpPr txBox="1"/>
          <p:nvPr>
            <p:ph idx="3" type="body"/>
          </p:nvPr>
        </p:nvSpPr>
        <p:spPr>
          <a:xfrm>
            <a:off x="240914" y="1445813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vi-VN">
                <a:solidFill>
                  <a:srgbClr val="006FB6"/>
                </a:solidFill>
              </a:rPr>
              <a:t>Con cũng đọc những từ dưới bức tranh chứ?</a:t>
            </a:r>
            <a:endParaRPr/>
          </a:p>
        </p:txBody>
      </p:sp>
      <p:sp>
        <p:nvSpPr>
          <p:cNvPr id="1550" name="Google Shape;1550;p19"/>
          <p:cNvSpPr txBox="1"/>
          <p:nvPr>
            <p:ph idx="4" type="body"/>
          </p:nvPr>
        </p:nvSpPr>
        <p:spPr>
          <a:xfrm>
            <a:off x="3918099" y="4724975"/>
            <a:ext cx="34881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952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vi-VN">
                <a:solidFill>
                  <a:srgbClr val="006FB6"/>
                </a:solidFill>
              </a:rPr>
              <a:t>Có phần nào của trang chúng ta chưa xem xét không?</a:t>
            </a:r>
            <a:endParaRPr/>
          </a:p>
        </p:txBody>
      </p:sp>
      <p:pic>
        <p:nvPicPr>
          <p:cNvPr id="1551" name="Google Shape;1551;p19"/>
          <p:cNvPicPr preferRelativeResize="0"/>
          <p:nvPr/>
        </p:nvPicPr>
        <p:blipFill rotWithShape="1">
          <a:blip r:embed="rId3">
            <a:alphaModFix/>
          </a:blip>
          <a:srcRect b="0" l="0" r="0" t="-1666"/>
          <a:stretch/>
        </p:blipFill>
        <p:spPr>
          <a:xfrm>
            <a:off x="240925" y="86525"/>
            <a:ext cx="678450" cy="100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5" name="Shape 1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" name="Google Shape;1556;p20"/>
          <p:cNvSpPr txBox="1"/>
          <p:nvPr>
            <p:ph type="ctrTitle"/>
          </p:nvPr>
        </p:nvSpPr>
        <p:spPr>
          <a:xfrm>
            <a:off x="833025" y="0"/>
            <a:ext cx="113592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vi-VN"/>
              <a:t>Đọc sách = trò chuyện (2-3)</a:t>
            </a:r>
            <a:endParaRPr/>
          </a:p>
        </p:txBody>
      </p:sp>
      <p:sp>
        <p:nvSpPr>
          <p:cNvPr id="1557" name="Google Shape;1557;p20"/>
          <p:cNvSpPr txBox="1"/>
          <p:nvPr>
            <p:ph idx="1" type="body"/>
          </p:nvPr>
        </p:nvSpPr>
        <p:spPr>
          <a:xfrm>
            <a:off x="8356922" y="3153841"/>
            <a:ext cx="3745245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None/>
            </a:pPr>
            <a:r>
              <a:rPr lang="vi-VN">
                <a:solidFill>
                  <a:srgbClr val="006FB6"/>
                </a:solidFill>
              </a:rPr>
              <a:t>Con có thấy nhãn hoặc chú thích trên trang này không? Thứ đó giúp con thế nào?</a:t>
            </a:r>
            <a:endParaRPr/>
          </a:p>
        </p:txBody>
      </p:sp>
      <p:sp>
        <p:nvSpPr>
          <p:cNvPr id="1558" name="Google Shape;1558;p20"/>
          <p:cNvSpPr txBox="1"/>
          <p:nvPr>
            <p:ph idx="2" type="body"/>
          </p:nvPr>
        </p:nvSpPr>
        <p:spPr>
          <a:xfrm>
            <a:off x="5816497" y="1588544"/>
            <a:ext cx="3651593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vi-VN">
                <a:solidFill>
                  <a:srgbClr val="006FB6"/>
                </a:solidFill>
              </a:rPr>
              <a:t>Xem xung quanh trang này. Chúng ta có thể tìm được một số thông tin ở đâu khác?</a:t>
            </a:r>
            <a:endParaRPr/>
          </a:p>
        </p:txBody>
      </p:sp>
      <p:sp>
        <p:nvSpPr>
          <p:cNvPr id="1559" name="Google Shape;1559;p20"/>
          <p:cNvSpPr txBox="1"/>
          <p:nvPr>
            <p:ph idx="3" type="body"/>
          </p:nvPr>
        </p:nvSpPr>
        <p:spPr>
          <a:xfrm>
            <a:off x="6003646" y="4619956"/>
            <a:ext cx="5388701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None/>
            </a:pPr>
            <a:r>
              <a:rPr lang="vi-VN">
                <a:solidFill>
                  <a:srgbClr val="006FB6"/>
                </a:solidFill>
              </a:rPr>
              <a:t>Con đã đọc tiêu đề chứ? Nó giúp con hiểu thêm được điều gì? </a:t>
            </a:r>
            <a:endParaRPr/>
          </a:p>
        </p:txBody>
      </p:sp>
      <p:pic>
        <p:nvPicPr>
          <p:cNvPr id="1560" name="Google Shape;1560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4059" y="103050"/>
            <a:ext cx="678450" cy="987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4" name="Shape 1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5" name="Google Shape;1565;g1dc9914d1bf_0_141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vi-VN"/>
              <a:t>Gia đình đa ngôn ngữ</a:t>
            </a:r>
            <a:endParaRPr/>
          </a:p>
        </p:txBody>
      </p:sp>
      <p:sp>
        <p:nvSpPr>
          <p:cNvPr id="1566" name="Google Shape;1566;g1dc9914d1bf_0_141"/>
          <p:cNvSpPr txBox="1"/>
          <p:nvPr>
            <p:ph idx="1" type="body"/>
          </p:nvPr>
        </p:nvSpPr>
        <p:spPr>
          <a:xfrm>
            <a:off x="4588042" y="1572327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vi-VN" sz="2800"/>
              <a:t>Sử dụng cách này với sách trong bất cứ ngôn ngữ nào. </a:t>
            </a:r>
            <a:endParaRPr sz="2800"/>
          </a:p>
        </p:txBody>
      </p:sp>
      <p:sp>
        <p:nvSpPr>
          <p:cNvPr id="1567" name="Google Shape;1567;g1dc9914d1bf_0_141"/>
          <p:cNvSpPr txBox="1"/>
          <p:nvPr>
            <p:ph idx="2" type="body"/>
          </p:nvPr>
        </p:nvSpPr>
        <p:spPr>
          <a:xfrm>
            <a:off x="4588042" y="30066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</a:pPr>
            <a:r>
              <a:rPr lang="vi-VN" sz="2800"/>
              <a:t>Nói về chủ đề của cuốn sách đầu tiên. </a:t>
            </a:r>
            <a:endParaRPr sz="2800"/>
          </a:p>
        </p:txBody>
      </p:sp>
      <p:sp>
        <p:nvSpPr>
          <p:cNvPr id="1568" name="Google Shape;1568;g1dc9914d1bf_0_141"/>
          <p:cNvSpPr txBox="1"/>
          <p:nvPr>
            <p:ph idx="3" type="body"/>
          </p:nvPr>
        </p:nvSpPr>
        <p:spPr>
          <a:xfrm>
            <a:off x="4588050" y="4282725"/>
            <a:ext cx="7205400" cy="166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vi-VN" sz="2800"/>
              <a:t>Đặt câu hỏi và nói về sách bằng bất cứ ngôn ngữ nào! Giải thích các từ ngữ bằng một ngôn ngữ khác. </a:t>
            </a:r>
            <a:endParaRPr sz="2800"/>
          </a:p>
        </p:txBody>
      </p:sp>
      <p:pic>
        <p:nvPicPr>
          <p:cNvPr id="1569" name="Google Shape;1569;g1dc9914d1bf_0_1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75725" y="3159000"/>
            <a:ext cx="1071566" cy="105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0" name="Google Shape;1570;g1dc9914d1bf_0_14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88800" y="1519150"/>
            <a:ext cx="1245424" cy="10267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1" name="Google Shape;1571;g1dc9914d1bf_0_14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88800" y="4827830"/>
            <a:ext cx="1245424" cy="10267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5" name="Shape 1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" name="Google Shape;1576;p21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vi-VN"/>
              <a:t>Giờ thực hành</a:t>
            </a:r>
            <a:endParaRPr/>
          </a:p>
        </p:txBody>
      </p:sp>
      <p:sp>
        <p:nvSpPr>
          <p:cNvPr id="1577" name="Google Shape;1577;p21"/>
          <p:cNvSpPr txBox="1"/>
          <p:nvPr>
            <p:ph idx="1" type="body"/>
          </p:nvPr>
        </p:nvSpPr>
        <p:spPr>
          <a:xfrm>
            <a:off x="1674325" y="1590763"/>
            <a:ext cx="34986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vi-VN" sz="3200"/>
              <a:t>Lưu ý các đặc điểm nội dung.</a:t>
            </a:r>
            <a:endParaRPr/>
          </a:p>
        </p:txBody>
      </p:sp>
      <p:sp>
        <p:nvSpPr>
          <p:cNvPr id="1578" name="Google Shape;1578;p21"/>
          <p:cNvSpPr txBox="1"/>
          <p:nvPr>
            <p:ph idx="2" type="body"/>
          </p:nvPr>
        </p:nvSpPr>
        <p:spPr>
          <a:xfrm>
            <a:off x="1674313" y="3181425"/>
            <a:ext cx="3962100" cy="146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vi-VN" sz="3200"/>
              <a:t>Sử dụng các đặc điểm nội dung để thu thập thêm thông tin.</a:t>
            </a:r>
            <a:endParaRPr/>
          </a:p>
        </p:txBody>
      </p:sp>
      <p:sp>
        <p:nvSpPr>
          <p:cNvPr id="1579" name="Google Shape;1579;p21"/>
          <p:cNvSpPr txBox="1"/>
          <p:nvPr>
            <p:ph idx="4" type="body"/>
          </p:nvPr>
        </p:nvSpPr>
        <p:spPr>
          <a:xfrm>
            <a:off x="698497" y="1682137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457200" marR="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</a:pPr>
            <a:r>
              <a:rPr lang="vi-VN" sz="6475"/>
              <a:t>1</a:t>
            </a:r>
            <a:endParaRPr/>
          </a:p>
        </p:txBody>
      </p:sp>
      <p:sp>
        <p:nvSpPr>
          <p:cNvPr id="1580" name="Google Shape;1580;p21"/>
          <p:cNvSpPr txBox="1"/>
          <p:nvPr>
            <p:ph idx="7" type="body"/>
          </p:nvPr>
        </p:nvSpPr>
        <p:spPr>
          <a:xfrm>
            <a:off x="698497" y="3278049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457200" marR="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</a:pPr>
            <a:r>
              <a:rPr lang="vi-VN" sz="6475"/>
              <a:t>2</a:t>
            </a:r>
            <a:endParaRPr/>
          </a:p>
        </p:txBody>
      </p:sp>
      <p:sp>
        <p:nvSpPr>
          <p:cNvPr id="1581" name="Google Shape;1581;p21"/>
          <p:cNvSpPr txBox="1"/>
          <p:nvPr>
            <p:ph idx="14" type="body"/>
          </p:nvPr>
        </p:nvSpPr>
        <p:spPr>
          <a:xfrm>
            <a:off x="5534775" y="1420400"/>
            <a:ext cx="2335500" cy="19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2700" lvl="0" marL="2413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rPr lang="vi-VN" sz="3000"/>
              <a:t>Gọi cô nhé nếu con có câu hỏi nào!</a:t>
            </a:r>
            <a:endParaRPr/>
          </a:p>
        </p:txBody>
      </p:sp>
      <p:sp>
        <p:nvSpPr>
          <p:cNvPr id="1582" name="Google Shape;1582;p21"/>
          <p:cNvSpPr/>
          <p:nvPr>
            <p:ph idx="9" type="pic"/>
          </p:nvPr>
        </p:nvSpPr>
        <p:spPr>
          <a:xfrm>
            <a:off x="7967502" y="1420398"/>
            <a:ext cx="3962100" cy="3122700"/>
          </a:xfrm>
          <a:prstGeom prst="rect">
            <a:avLst/>
          </a:prstGeom>
          <a:noFill/>
          <a:ln>
            <a:noFill/>
          </a:ln>
        </p:spPr>
      </p:sp>
      <p:pic>
        <p:nvPicPr>
          <p:cNvPr id="1583" name="Google Shape;1583;p21"/>
          <p:cNvPicPr preferRelativeResize="0"/>
          <p:nvPr/>
        </p:nvPicPr>
        <p:blipFill rotWithShape="1">
          <a:blip r:embed="rId3">
            <a:alphaModFix/>
          </a:blip>
          <a:srcRect b="0" l="7548" r="7536" t="0"/>
          <a:stretch/>
        </p:blipFill>
        <p:spPr>
          <a:xfrm>
            <a:off x="7967502" y="1420398"/>
            <a:ext cx="3962194" cy="31227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7" name="Shape 1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8" name="Google Shape;1588;g2c4770a3324_0_109"/>
          <p:cNvSpPr txBox="1"/>
          <p:nvPr>
            <p:ph type="title"/>
          </p:nvPr>
        </p:nvSpPr>
        <p:spPr>
          <a:xfrm>
            <a:off x="4157805" y="0"/>
            <a:ext cx="5062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4200"/>
              <a:buFont typeface="Calibri"/>
              <a:buNone/>
            </a:pPr>
            <a:r>
              <a:rPr lang="vi-VN"/>
              <a:t>Suy Ngẫm  </a:t>
            </a:r>
            <a:endParaRPr/>
          </a:p>
        </p:txBody>
      </p:sp>
      <p:sp>
        <p:nvSpPr>
          <p:cNvPr id="1589" name="Google Shape;1589;g2c4770a3324_0_109"/>
          <p:cNvSpPr txBox="1"/>
          <p:nvPr>
            <p:ph idx="1" type="body"/>
          </p:nvPr>
        </p:nvSpPr>
        <p:spPr>
          <a:xfrm>
            <a:off x="3961854" y="1383385"/>
            <a:ext cx="7773000" cy="39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Char char="•"/>
            </a:pPr>
            <a:r>
              <a:rPr lang="vi-VN"/>
              <a:t>Quý vị có câu hỏi nào về các mẹo đọc không?</a:t>
            </a:r>
            <a:endParaRPr/>
          </a:p>
          <a:p>
            <a:pPr indent="-457200" lvl="0" marL="45720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Char char="•"/>
            </a:pPr>
            <a:r>
              <a:rPr lang="vi-VN"/>
              <a:t>Quay lại và trao đổi với con quý vị: Chúng ta đã sẵn sàng để thử để mẹo đọc này ở nhà chưa?</a:t>
            </a:r>
            <a:endParaRPr/>
          </a:p>
          <a:p>
            <a:pPr indent="-457200" lvl="0" marL="45720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Char char="•"/>
            </a:pPr>
            <a:r>
              <a:rPr lang="vi-VN"/>
              <a:t>Hãy chia sẻ cách quý vị có thể sử dụng mẹo đọc này ở nhà.</a:t>
            </a:r>
            <a:endParaRPr/>
          </a:p>
        </p:txBody>
      </p:sp>
      <p:sp>
        <p:nvSpPr>
          <p:cNvPr id="1590" name="Google Shape;1590;g2c4770a3324_0_109"/>
          <p:cNvSpPr txBox="1"/>
          <p:nvPr>
            <p:ph idx="3" type="body"/>
          </p:nvPr>
        </p:nvSpPr>
        <p:spPr>
          <a:xfrm>
            <a:off x="320842" y="3655268"/>
            <a:ext cx="2823300" cy="21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</a:pPr>
            <a:r>
              <a:rPr lang="vi-VN"/>
              <a:t>Câu hỏi của quý vị sẽ giúp ích cho những người khác trong phòng!</a:t>
            </a:r>
            <a:endParaRPr/>
          </a:p>
        </p:txBody>
      </p:sp>
      <p:pic>
        <p:nvPicPr>
          <p:cNvPr descr="A close up of a logo&#10;&#10;Description automatically generated" id="1591" name="Google Shape;1591;g2c4770a3324_0_10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6933" r="6932" t="0"/>
          <a:stretch/>
        </p:blipFill>
        <p:spPr>
          <a:xfrm>
            <a:off x="457146" y="524736"/>
            <a:ext cx="2514599" cy="2935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5" name="Shape 1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6" name="Google Shape;1596;p26"/>
          <p:cNvSpPr txBox="1"/>
          <p:nvPr>
            <p:ph type="title"/>
          </p:nvPr>
        </p:nvSpPr>
        <p:spPr>
          <a:xfrm>
            <a:off x="-7620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vi-VN"/>
              <a:t>Xin hãy đóng góp ý kiến</a:t>
            </a:r>
            <a:endParaRPr/>
          </a:p>
        </p:txBody>
      </p:sp>
      <p:pic>
        <p:nvPicPr>
          <p:cNvPr id="1597" name="Google Shape;1597;p2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-4522" l="274" r="274" t="-7982"/>
          <a:stretch/>
        </p:blipFill>
        <p:spPr>
          <a:xfrm>
            <a:off x="8953152" y="1444919"/>
            <a:ext cx="2916936" cy="2596896"/>
          </a:xfrm>
          <a:prstGeom prst="rect">
            <a:avLst/>
          </a:prstGeom>
          <a:noFill/>
          <a:ln>
            <a:noFill/>
          </a:ln>
        </p:spPr>
      </p:pic>
      <p:sp>
        <p:nvSpPr>
          <p:cNvPr id="1598" name="Google Shape;1598;p26"/>
          <p:cNvSpPr txBox="1"/>
          <p:nvPr>
            <p:ph idx="1" type="body"/>
          </p:nvPr>
        </p:nvSpPr>
        <p:spPr>
          <a:xfrm>
            <a:off x="9163051" y="4074694"/>
            <a:ext cx="2497139" cy="23688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57149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700"/>
              <a:buNone/>
            </a:pPr>
            <a:r>
              <a:rPr lang="vi-VN" sz="2400"/>
              <a:t>Nhận xét của quý vị sẽ giúp cho thời gian chúng ta cùng học tập càng hữu ích hơn!</a:t>
            </a:r>
            <a:endParaRPr/>
          </a:p>
          <a:p>
            <a:pPr indent="0" lvl="0" marL="57149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700"/>
              <a:buNone/>
            </a:pPr>
            <a:r>
              <a:t/>
            </a:r>
            <a:endParaRPr sz="2400"/>
          </a:p>
          <a:p>
            <a:pPr indent="0" lvl="0" marL="57149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700"/>
              <a:buNone/>
            </a:pPr>
            <a:r>
              <a:t/>
            </a:r>
            <a:endParaRPr sz="2400"/>
          </a:p>
        </p:txBody>
      </p:sp>
      <p:pic>
        <p:nvPicPr>
          <p:cNvPr descr="A picture containing person, indoor, blue&#10;&#10;Description automatically generated" id="1599" name="Google Shape;1599;p26"/>
          <p:cNvPicPr preferRelativeResize="0"/>
          <p:nvPr>
            <p:ph idx="3" type="pic"/>
          </p:nvPr>
        </p:nvPicPr>
        <p:blipFill rotWithShape="1">
          <a:blip r:embed="rId4">
            <a:alphaModFix/>
          </a:blip>
          <a:srcRect b="0" l="21828" r="21827" t="0"/>
          <a:stretch/>
        </p:blipFill>
        <p:spPr>
          <a:xfrm rot="5400000">
            <a:off x="2258219" y="1096169"/>
            <a:ext cx="3849688" cy="5124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5" name="Shape 1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6" name="Google Shape;1416;p4"/>
          <p:cNvSpPr txBox="1"/>
          <p:nvPr>
            <p:ph type="title"/>
          </p:nvPr>
        </p:nvSpPr>
        <p:spPr>
          <a:xfrm>
            <a:off x="22142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400"/>
              <a:buFont typeface="Arial"/>
              <a:buNone/>
            </a:pPr>
            <a:r>
              <a:rPr lang="vi-VN" sz="4400"/>
              <a:t>Trổ tài thám tử về đặc điểm nội dung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0" name="Shape 1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1" name="Google Shape;1421;p5"/>
          <p:cNvSpPr txBox="1"/>
          <p:nvPr>
            <p:ph idx="1" type="body"/>
          </p:nvPr>
        </p:nvSpPr>
        <p:spPr>
          <a:xfrm>
            <a:off x="1660583" y="1489803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vi-VN" sz="3200"/>
              <a:t>Chào mừng</a:t>
            </a:r>
            <a:endParaRPr/>
          </a:p>
        </p:txBody>
      </p:sp>
      <p:sp>
        <p:nvSpPr>
          <p:cNvPr id="1422" name="Google Shape;1422;p5"/>
          <p:cNvSpPr txBox="1"/>
          <p:nvPr>
            <p:ph idx="3" type="body"/>
          </p:nvPr>
        </p:nvSpPr>
        <p:spPr>
          <a:xfrm>
            <a:off x="1660582" y="2653440"/>
            <a:ext cx="4022587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0478" lvl="0" marL="30478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lang="vi-VN" sz="3200"/>
              <a:t>Hướng dẫn cách đọc</a:t>
            </a:r>
            <a:endParaRPr/>
          </a:p>
        </p:txBody>
      </p:sp>
      <p:sp>
        <p:nvSpPr>
          <p:cNvPr id="1423" name="Google Shape;1423;p5"/>
          <p:cNvSpPr txBox="1"/>
          <p:nvPr>
            <p:ph idx="4" type="body"/>
          </p:nvPr>
        </p:nvSpPr>
        <p:spPr>
          <a:xfrm>
            <a:off x="1660583" y="381708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60957" lvl="0" marL="60957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lang="vi-VN" sz="3200"/>
              <a:t>Giờ thực hành</a:t>
            </a:r>
            <a:endParaRPr/>
          </a:p>
        </p:txBody>
      </p:sp>
      <p:sp>
        <p:nvSpPr>
          <p:cNvPr id="1424" name="Google Shape;1424;p5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vi-VN"/>
              <a:t>Chương trình buổi học</a:t>
            </a:r>
            <a:endParaRPr/>
          </a:p>
        </p:txBody>
      </p:sp>
      <p:sp>
        <p:nvSpPr>
          <p:cNvPr id="1425" name="Google Shape;1425;p5"/>
          <p:cNvSpPr txBox="1"/>
          <p:nvPr>
            <p:ph idx="5" type="body"/>
          </p:nvPr>
        </p:nvSpPr>
        <p:spPr>
          <a:xfrm>
            <a:off x="1660585" y="4992080"/>
            <a:ext cx="4115182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12700" lvl="0" marL="127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lang="vi-VN" sz="3200"/>
              <a:t>Suy ngẫm &amp; cập nhật</a:t>
            </a:r>
            <a:endParaRPr/>
          </a:p>
        </p:txBody>
      </p:sp>
      <p:pic>
        <p:nvPicPr>
          <p:cNvPr id="1426" name="Google Shape;1426;p5"/>
          <p:cNvPicPr preferRelativeResize="0"/>
          <p:nvPr>
            <p:ph idx="6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2540" y="1504823"/>
            <a:ext cx="573024" cy="908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7" name="Google Shape;1427;p5"/>
          <p:cNvPicPr preferRelativeResize="0"/>
          <p:nvPr>
            <p:ph idx="7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3740" y="2821021"/>
            <a:ext cx="758825" cy="710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8" name="Google Shape;1428;p5"/>
          <p:cNvPicPr preferRelativeResize="0"/>
          <p:nvPr>
            <p:ph idx="8" type="body"/>
          </p:nvPr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76612" y="3936651"/>
            <a:ext cx="793077" cy="71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9" name="Google Shape;1429;p5"/>
          <p:cNvPicPr preferRelativeResize="0"/>
          <p:nvPr>
            <p:ph idx="9" type="body"/>
          </p:nvPr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43965" y="5088376"/>
            <a:ext cx="658368" cy="7193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people posing for the camera&#10;&#10;Description automatically generated" id="1430" name="Google Shape;1430;p5"/>
          <p:cNvPicPr preferRelativeResize="0"/>
          <p:nvPr>
            <p:ph idx="2" type="pic"/>
          </p:nvPr>
        </p:nvPicPr>
        <p:blipFill rotWithShape="1">
          <a:blip r:embed="rId7">
            <a:alphaModFix/>
          </a:blip>
          <a:srcRect b="61" l="0" r="0" t="65"/>
          <a:stretch/>
        </p:blipFill>
        <p:spPr>
          <a:xfrm>
            <a:off x="6174912" y="1558068"/>
            <a:ext cx="5394325" cy="4518025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431" name="Google Shape;1431;p5"/>
          <p:cNvSpPr txBox="1"/>
          <p:nvPr/>
        </p:nvSpPr>
        <p:spPr>
          <a:xfrm>
            <a:off x="9677401" y="3352802"/>
            <a:ext cx="1671919" cy="107721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vi-VN" sz="1600" u="none" cap="none" strike="noStrike">
                <a:solidFill>
                  <a:srgbClr val="F85D08"/>
                </a:solidFill>
                <a:latin typeface="Arial"/>
                <a:ea typeface="Arial"/>
                <a:cs typeface="Arial"/>
                <a:sym typeface="Arial"/>
              </a:rPr>
              <a:t>"Mình đã học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vi-VN" sz="1600" u="none" cap="none" strike="noStrike">
                <a:solidFill>
                  <a:srgbClr val="F85D08"/>
                </a:solidFill>
                <a:latin typeface="Arial"/>
                <a:ea typeface="Arial"/>
                <a:cs typeface="Arial"/>
                <a:sym typeface="Arial"/>
              </a:rPr>
              <a:t>được cách thêm vào những chữ khó!"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5" name="Shape 1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6" name="Google Shape;1436;g2dfa230e120_0_63"/>
          <p:cNvSpPr txBox="1"/>
          <p:nvPr>
            <p:ph type="title"/>
          </p:nvPr>
        </p:nvSpPr>
        <p:spPr>
          <a:xfrm>
            <a:off x="0" y="-1"/>
            <a:ext cx="91599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</a:pPr>
            <a:r>
              <a:rPr lang="vi-VN"/>
              <a:t>Khảo Sát Độ Tin Cậy Gia Đình</a:t>
            </a:r>
            <a:endParaRPr/>
          </a:p>
        </p:txBody>
      </p:sp>
      <p:pic>
        <p:nvPicPr>
          <p:cNvPr id="1437" name="Google Shape;1437;g2dfa230e120_0_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76700" y="1461499"/>
            <a:ext cx="5200402" cy="5200402"/>
          </a:xfrm>
          <a:prstGeom prst="rect">
            <a:avLst/>
          </a:prstGeom>
          <a:noFill/>
          <a:ln>
            <a:noFill/>
          </a:ln>
        </p:spPr>
      </p:pic>
      <p:sp>
        <p:nvSpPr>
          <p:cNvPr id="1438" name="Google Shape;1438;g2dfa230e120_0_63"/>
          <p:cNvSpPr txBox="1"/>
          <p:nvPr/>
        </p:nvSpPr>
        <p:spPr>
          <a:xfrm>
            <a:off x="1035333" y="2645700"/>
            <a:ext cx="4023300" cy="2296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</a:pPr>
            <a:r>
              <a:rPr b="1" i="0" lang="vi-VN" sz="37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Quét mã này để chia sẻ cảm nhận của quý vị về việc đọc sách cùng con.</a:t>
            </a:r>
            <a:endParaRPr sz="19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2" name="Shape 1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" name="Google Shape;1443;p6"/>
          <p:cNvSpPr txBox="1"/>
          <p:nvPr>
            <p:ph idx="1" type="body"/>
          </p:nvPr>
        </p:nvSpPr>
        <p:spPr>
          <a:xfrm>
            <a:off x="4588043" y="1489803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12700" lvl="0" marL="127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444" name="Google Shape;1444;p6"/>
          <p:cNvSpPr txBox="1"/>
          <p:nvPr>
            <p:ph idx="2" type="body"/>
          </p:nvPr>
        </p:nvSpPr>
        <p:spPr>
          <a:xfrm>
            <a:off x="4588043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445" name="Google Shape;1445;p6"/>
          <p:cNvSpPr txBox="1"/>
          <p:nvPr>
            <p:ph idx="3" type="body"/>
          </p:nvPr>
        </p:nvSpPr>
        <p:spPr>
          <a:xfrm>
            <a:off x="4588043" y="381708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446" name="Google Shape;1446;p6"/>
          <p:cNvSpPr txBox="1"/>
          <p:nvPr>
            <p:ph idx="4" type="body"/>
          </p:nvPr>
        </p:nvSpPr>
        <p:spPr>
          <a:xfrm>
            <a:off x="4588043" y="499208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447" name="Google Shape;1447;p6"/>
          <p:cNvSpPr txBox="1"/>
          <p:nvPr>
            <p:ph idx="5" type="body"/>
          </p:nvPr>
        </p:nvSpPr>
        <p:spPr>
          <a:xfrm>
            <a:off x="1044438" y="1502511"/>
            <a:ext cx="3435279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12700" lvl="0" marL="127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rPr lang="vi-VN" sz="3200"/>
              <a:t>Chuẩn bị.</a:t>
            </a:r>
            <a:endParaRPr/>
          </a:p>
        </p:txBody>
      </p:sp>
      <p:sp>
        <p:nvSpPr>
          <p:cNvPr id="1448" name="Google Shape;1448;p6"/>
          <p:cNvSpPr txBox="1"/>
          <p:nvPr>
            <p:ph idx="6" type="body"/>
          </p:nvPr>
        </p:nvSpPr>
        <p:spPr>
          <a:xfrm>
            <a:off x="1046486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12700" lvl="0" marL="127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rPr lang="vi-VN" sz="3200"/>
              <a:t>Có mặt.</a:t>
            </a:r>
            <a:endParaRPr/>
          </a:p>
        </p:txBody>
      </p:sp>
      <p:sp>
        <p:nvSpPr>
          <p:cNvPr id="1449" name="Google Shape;1449;p6"/>
          <p:cNvSpPr txBox="1"/>
          <p:nvPr>
            <p:ph idx="7" type="body"/>
          </p:nvPr>
        </p:nvSpPr>
        <p:spPr>
          <a:xfrm>
            <a:off x="1044441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12700" lvl="0" marL="127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rPr lang="vi-VN" sz="3200"/>
              <a:t>Hãy tỏ ra lịch sự</a:t>
            </a:r>
            <a:endParaRPr/>
          </a:p>
        </p:txBody>
      </p:sp>
      <p:sp>
        <p:nvSpPr>
          <p:cNvPr id="1450" name="Google Shape;1450;p6"/>
          <p:cNvSpPr txBox="1"/>
          <p:nvPr>
            <p:ph idx="8" type="body"/>
          </p:nvPr>
        </p:nvSpPr>
        <p:spPr>
          <a:xfrm>
            <a:off x="1044439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12700" lvl="0" marL="12700" marR="5080" rtl="0" algn="l">
              <a:lnSpc>
                <a:spcPct val="100625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rPr lang="vi-VN" sz="3200"/>
              <a:t>Hỏi những thắc mắc.</a:t>
            </a:r>
            <a:endParaRPr/>
          </a:p>
        </p:txBody>
      </p:sp>
      <p:sp>
        <p:nvSpPr>
          <p:cNvPr id="1451" name="Google Shape;1451;p6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vi-VN"/>
              <a:t>Hướng dẫn buổi học</a:t>
            </a:r>
            <a:endParaRPr/>
          </a:p>
        </p:txBody>
      </p:sp>
      <p:pic>
        <p:nvPicPr>
          <p:cNvPr descr="Icon&#10;&#10;Description automatically generated" id="1452" name="Google Shape;1452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0916" y="1601938"/>
            <a:ext cx="585197" cy="8314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453" name="Google Shape;1453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0916" y="5188440"/>
            <a:ext cx="585197" cy="5851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454" name="Google Shape;1454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50916" y="4116744"/>
            <a:ext cx="585197" cy="41822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455" name="Google Shape;1455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78779" y="2796891"/>
            <a:ext cx="329468" cy="6663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9" name="Shape 1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0" name="Google Shape;1460;p11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vi-VN" sz="4000">
                <a:solidFill>
                  <a:srgbClr val="006FB6"/>
                </a:solidFill>
              </a:rPr>
              <a:t>Trổ tài thám tử về đặc điểm nội dung</a:t>
            </a:r>
            <a:endParaRPr/>
          </a:p>
        </p:txBody>
      </p:sp>
      <p:sp>
        <p:nvSpPr>
          <p:cNvPr id="1461" name="Google Shape;1461;p11"/>
          <p:cNvSpPr txBox="1"/>
          <p:nvPr>
            <p:ph idx="1" type="body"/>
          </p:nvPr>
        </p:nvSpPr>
        <p:spPr>
          <a:xfrm>
            <a:off x="9016678" y="4748864"/>
            <a:ext cx="2703422" cy="2311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100"/>
              <a:buNone/>
            </a:pPr>
            <a:r>
              <a:rPr lang="vi-VN" sz="2500"/>
              <a:t>Đôi khi các thông tin quan trọng và thú vị lại nằm trong các đặc điểm của nội dung! 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1950"/>
              <a:buNone/>
            </a:pPr>
            <a:r>
              <a:t/>
            </a:r>
            <a:endParaRPr sz="2600">
              <a:solidFill>
                <a:srgbClr val="006FB6"/>
              </a:solidFill>
            </a:endParaRPr>
          </a:p>
        </p:txBody>
      </p:sp>
      <p:pic>
        <p:nvPicPr>
          <p:cNvPr id="1462" name="Google Shape;1462;p1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82749" y="1479571"/>
            <a:ext cx="2377500" cy="2781226"/>
          </a:xfrm>
          <a:prstGeom prst="rect">
            <a:avLst/>
          </a:prstGeom>
          <a:noFill/>
          <a:ln>
            <a:noFill/>
          </a:ln>
        </p:spPr>
      </p:pic>
      <p:sp>
        <p:nvSpPr>
          <p:cNvPr id="1463" name="Google Shape;1463;p11"/>
          <p:cNvSpPr txBox="1"/>
          <p:nvPr>
            <p:ph idx="3" type="title"/>
          </p:nvPr>
        </p:nvSpPr>
        <p:spPr>
          <a:xfrm>
            <a:off x="371850" y="285362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vi-VN"/>
              <a:t>2</a:t>
            </a:r>
            <a:endParaRPr/>
          </a:p>
        </p:txBody>
      </p:sp>
      <p:sp>
        <p:nvSpPr>
          <p:cNvPr id="1464" name="Google Shape;1464;p11"/>
          <p:cNvSpPr txBox="1"/>
          <p:nvPr>
            <p:ph idx="6" type="body"/>
          </p:nvPr>
        </p:nvSpPr>
        <p:spPr>
          <a:xfrm>
            <a:off x="1340849" y="1350300"/>
            <a:ext cx="5893327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vi-VN"/>
              <a:t>Lưu ý các đặc điểm nội dung.</a:t>
            </a:r>
            <a:endParaRPr/>
          </a:p>
        </p:txBody>
      </p:sp>
      <p:sp>
        <p:nvSpPr>
          <p:cNvPr id="1465" name="Google Shape;1465;p11"/>
          <p:cNvSpPr txBox="1"/>
          <p:nvPr>
            <p:ph idx="7" type="body"/>
          </p:nvPr>
        </p:nvSpPr>
        <p:spPr>
          <a:xfrm>
            <a:off x="1340849" y="2472625"/>
            <a:ext cx="5580811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vi-VN"/>
              <a:t>Sử dụng các đặc điểm nội dung để thu thập thêm thông tin.</a:t>
            </a:r>
            <a:endParaRPr/>
          </a:p>
        </p:txBody>
      </p:sp>
      <p:sp>
        <p:nvSpPr>
          <p:cNvPr id="1466" name="Google Shape;1466;p11"/>
          <p:cNvSpPr txBox="1"/>
          <p:nvPr>
            <p:ph idx="13" type="title"/>
          </p:nvPr>
        </p:nvSpPr>
        <p:spPr>
          <a:xfrm>
            <a:off x="371850" y="135030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vi-VN"/>
              <a:t>1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0" name="Shape 1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1" name="Google Shape;1471;p12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lang="vi-VN" sz="3000"/>
              <a:t>Các phần khác nhau của nội dung sẽ cung cấp cho chúng ta thông tin về một chủ đề.</a:t>
            </a:r>
            <a:endParaRPr/>
          </a:p>
        </p:txBody>
      </p:sp>
      <p:sp>
        <p:nvSpPr>
          <p:cNvPr id="1472" name="Google Shape;1472;p12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lang="vi-VN" sz="3000"/>
              <a:t>Người làm công việc tìm kiếm thông tin về một người nào đó hoặc một cái gì đó.</a:t>
            </a:r>
            <a:endParaRPr/>
          </a:p>
        </p:txBody>
      </p:sp>
      <p:sp>
        <p:nvSpPr>
          <p:cNvPr id="1473" name="Google Shape;1473;p12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100"/>
              <a:buNone/>
            </a:pPr>
            <a:r>
              <a:rPr lang="vi-VN" sz="3000"/>
              <a:t>Một cái gì đó có ý nghĩa lớn lao, hoặc vĩ đại.</a:t>
            </a:r>
            <a:endParaRPr/>
          </a:p>
        </p:txBody>
      </p:sp>
      <p:sp>
        <p:nvSpPr>
          <p:cNvPr id="1474" name="Google Shape;1474;p12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475" name="Google Shape;1475;p12"/>
          <p:cNvSpPr txBox="1"/>
          <p:nvPr>
            <p:ph idx="5" type="body"/>
          </p:nvPr>
        </p:nvSpPr>
        <p:spPr>
          <a:xfrm>
            <a:off x="691244" y="1502511"/>
            <a:ext cx="3896797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rPr b="1" lang="vi-VN" sz="3600"/>
              <a:t>Đặc điểm nội dung</a:t>
            </a:r>
            <a:endParaRPr/>
          </a:p>
        </p:txBody>
      </p:sp>
      <p:sp>
        <p:nvSpPr>
          <p:cNvPr id="1476" name="Google Shape;1476;p12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b="1" lang="vi-VN" sz="3600"/>
              <a:t>Thám tử</a:t>
            </a:r>
            <a:endParaRPr/>
          </a:p>
        </p:txBody>
      </p:sp>
      <p:sp>
        <p:nvSpPr>
          <p:cNvPr id="1477" name="Google Shape;1477;p12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b="1" lang="vi-VN" sz="3600"/>
              <a:t>Quan trọng</a:t>
            </a:r>
            <a:endParaRPr/>
          </a:p>
        </p:txBody>
      </p:sp>
      <p:sp>
        <p:nvSpPr>
          <p:cNvPr id="1478" name="Google Shape;1478;p12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/>
          </a:p>
        </p:txBody>
      </p:sp>
      <p:sp>
        <p:nvSpPr>
          <p:cNvPr id="1479" name="Google Shape;1479;p12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vi-VN" sz="4000"/>
              <a:t>Kiểm tra thuật ngữ về khả năng đọc viết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3" name="Shape 1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" name="Google Shape;1484;p13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vi-VN" sz="5000">
                <a:solidFill>
                  <a:srgbClr val="006FB6"/>
                </a:solidFill>
              </a:rPr>
              <a:t>Mục lục</a:t>
            </a:r>
            <a:endParaRPr/>
          </a:p>
        </p:txBody>
      </p:sp>
      <p:sp>
        <p:nvSpPr>
          <p:cNvPr id="1485" name="Google Shape;1485;p13"/>
          <p:cNvSpPr txBox="1"/>
          <p:nvPr>
            <p:ph idx="1" type="body"/>
          </p:nvPr>
        </p:nvSpPr>
        <p:spPr>
          <a:xfrm>
            <a:off x="3794600" y="1947062"/>
            <a:ext cx="3375300" cy="341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vi-VN" sz="3200">
                <a:latin typeface="Calibri"/>
                <a:ea typeface="Calibri"/>
                <a:cs typeface="Calibri"/>
                <a:sym typeface="Calibri"/>
              </a:rPr>
              <a:t>danh sách các chương/phần được cho ở mặt trước của sách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6" name="Google Shape;1486;p13"/>
          <p:cNvSpPr txBox="1"/>
          <p:nvPr>
            <p:ph idx="4" type="body"/>
          </p:nvPr>
        </p:nvSpPr>
        <p:spPr>
          <a:xfrm>
            <a:off x="257516" y="1314051"/>
            <a:ext cx="3133865" cy="423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6212" lvl="0" marL="17621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Char char="•"/>
            </a:pPr>
            <a:r>
              <a:rPr lang="vi-VN" sz="3200">
                <a:latin typeface="Calibri"/>
                <a:ea typeface="Calibri"/>
                <a:cs typeface="Calibri"/>
                <a:sym typeface="Calibri"/>
              </a:rPr>
              <a:t>Chúng ta biết được điều gì từ mục lục?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br>
              <a:rPr lang="vi-VN" sz="3200">
                <a:latin typeface="Calibri"/>
                <a:ea typeface="Calibri"/>
                <a:cs typeface="Calibri"/>
                <a:sym typeface="Calibri"/>
              </a:rPr>
            </a:b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indent="-176212" lvl="0" marL="17621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Char char="•"/>
            </a:pPr>
            <a:r>
              <a:rPr lang="vi-VN" sz="3200">
                <a:latin typeface="Calibri"/>
                <a:ea typeface="Calibri"/>
                <a:cs typeface="Calibri"/>
                <a:sym typeface="Calibri"/>
              </a:rPr>
              <a:t>Mình muốn xem lại lý do tại sao giun đất lại nhầy nhụa. Mình nên tìm ở đâu nhỉ?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42859" lvl="0" marL="1762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487" name="Google Shape;1487;p13"/>
          <p:cNvCxnSpPr/>
          <p:nvPr/>
        </p:nvCxnSpPr>
        <p:spPr>
          <a:xfrm>
            <a:off x="7169770" y="5366035"/>
            <a:ext cx="1281600" cy="0"/>
          </a:xfrm>
          <a:prstGeom prst="straightConnector1">
            <a:avLst/>
          </a:prstGeom>
          <a:noFill/>
          <a:ln cap="flat" cmpd="sng" w="127000">
            <a:solidFill>
              <a:srgbClr val="006FB6"/>
            </a:solidFill>
            <a:prstDash val="solid"/>
            <a:miter lim="800000"/>
            <a:headEnd len="sm" w="sm" type="none"/>
            <a:tailEnd len="med" w="med" type="triangle"/>
          </a:ln>
        </p:spPr>
      </p:cxnSp>
      <p:pic>
        <p:nvPicPr>
          <p:cNvPr id="1488" name="Google Shape;1488;p1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8424" l="0" r="0" t="8415"/>
          <a:stretch/>
        </p:blipFill>
        <p:spPr>
          <a:xfrm>
            <a:off x="8451272" y="1135249"/>
            <a:ext cx="3483211" cy="5042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9" name="Google Shape;1489;p13"/>
          <p:cNvPicPr preferRelativeResize="0"/>
          <p:nvPr/>
        </p:nvPicPr>
        <p:blipFill rotWithShape="1">
          <a:blip r:embed="rId4">
            <a:alphaModFix/>
          </a:blip>
          <a:srcRect b="0" l="0" r="0" t="-1666"/>
          <a:stretch/>
        </p:blipFill>
        <p:spPr>
          <a:xfrm>
            <a:off x="1417850" y="130400"/>
            <a:ext cx="678450" cy="100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3" name="Shape 1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4" name="Google Shape;1494;p14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None/>
            </a:pPr>
            <a:r>
              <a:rPr lang="vi-VN"/>
              <a:t>Chú thích</a:t>
            </a:r>
            <a:endParaRPr/>
          </a:p>
        </p:txBody>
      </p:sp>
      <p:pic>
        <p:nvPicPr>
          <p:cNvPr descr="A picture containing tree, cake&#10;&#10;Description automatically generated" id="1495" name="Google Shape;1495;p1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4184" l="0" r="0" t="4195"/>
          <a:stretch/>
        </p:blipFill>
        <p:spPr>
          <a:xfrm>
            <a:off x="245400" y="1277473"/>
            <a:ext cx="3031209" cy="45089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bird sitting on grass&#10;&#10;Description automatically generated" id="1496" name="Google Shape;1496;p14"/>
          <p:cNvPicPr preferRelativeResize="0"/>
          <p:nvPr>
            <p:ph idx="3" type="pic"/>
          </p:nvPr>
        </p:nvPicPr>
        <p:blipFill rotWithShape="1">
          <a:blip r:embed="rId4">
            <a:alphaModFix/>
          </a:blip>
          <a:srcRect b="7133" l="0" r="0" t="7132"/>
          <a:stretch/>
        </p:blipFill>
        <p:spPr>
          <a:xfrm>
            <a:off x="8451272" y="1135249"/>
            <a:ext cx="3483211" cy="5042598"/>
          </a:xfrm>
          <a:prstGeom prst="rect">
            <a:avLst/>
          </a:prstGeom>
          <a:noFill/>
          <a:ln>
            <a:noFill/>
          </a:ln>
        </p:spPr>
      </p:pic>
      <p:sp>
        <p:nvSpPr>
          <p:cNvPr id="1497" name="Google Shape;1497;p14"/>
          <p:cNvSpPr txBox="1"/>
          <p:nvPr>
            <p:ph idx="1" type="body"/>
          </p:nvPr>
        </p:nvSpPr>
        <p:spPr>
          <a:xfrm>
            <a:off x="3794600" y="1947062"/>
            <a:ext cx="4324200" cy="341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127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</a:pPr>
            <a:r>
              <a:rPr lang="vi-VN" sz="3200">
                <a:latin typeface="Calibri"/>
                <a:ea typeface="Calibri"/>
                <a:cs typeface="Calibri"/>
                <a:sym typeface="Calibri"/>
              </a:rPr>
              <a:t>tiêu đề hoặc lời giải thích ngắn gọn về một bức tranh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8" name="Google Shape;1498;p14"/>
          <p:cNvSpPr txBox="1"/>
          <p:nvPr>
            <p:ph idx="4" type="body"/>
          </p:nvPr>
        </p:nvSpPr>
        <p:spPr>
          <a:xfrm>
            <a:off x="349300" y="129891"/>
            <a:ext cx="2823300" cy="10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127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</a:pPr>
            <a:r>
              <a:rPr lang="vi-VN">
                <a:latin typeface="Arial"/>
                <a:ea typeface="Arial"/>
                <a:cs typeface="Arial"/>
                <a:sym typeface="Arial"/>
              </a:rPr>
              <a:t>Hãy xem qua cuốn sách này</a:t>
            </a:r>
            <a:endParaRPr/>
          </a:p>
          <a:p>
            <a:pPr indent="0" lvl="0" marL="127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499" name="Google Shape;1499;p14"/>
          <p:cNvCxnSpPr/>
          <p:nvPr/>
        </p:nvCxnSpPr>
        <p:spPr>
          <a:xfrm>
            <a:off x="6673778" y="3815463"/>
            <a:ext cx="1777500" cy="0"/>
          </a:xfrm>
          <a:prstGeom prst="straightConnector1">
            <a:avLst/>
          </a:prstGeom>
          <a:noFill/>
          <a:ln cap="flat" cmpd="sng" w="127000">
            <a:solidFill>
              <a:srgbClr val="006FB6"/>
            </a:solidFill>
            <a:prstDash val="solid"/>
            <a:miter lim="800000"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Left Side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1_Main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Left Side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2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2_Right Side 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Main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1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Right Side 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Title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