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6" r:id="rId3"/>
    <p:sldMasterId id="2147483675" r:id="rId4"/>
    <p:sldMasterId id="2147483683" r:id="rId5"/>
    <p:sldMasterId id="2147483692" r:id="rId6"/>
    <p:sldMasterId id="2147483702" r:id="rId7"/>
    <p:sldMasterId id="2147483710" r:id="rId8"/>
    <p:sldMasterId id="2147483725" r:id="rId9"/>
    <p:sldMasterId id="2147483734" r:id="rId10"/>
  </p:sldMasterIdLst>
  <p:notesMasterIdLst>
    <p:notesMasterId r:id="rId30"/>
  </p:notesMasterIdLst>
  <p:sldIdLst>
    <p:sldId id="256" r:id="rId11"/>
    <p:sldId id="257" r:id="rId12"/>
    <p:sldId id="258" r:id="rId13"/>
    <p:sldId id="275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x4M2QghZKCnNll2aD1x7I/qNp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customschemas.google.com/relationships/presentationmetadata" Target="metadata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7" name="Google Shape;14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2" name="Google Shape;1502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2" name="Google Shape;1512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2" name="Google Shape;1522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8255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4" name="Google Shape;1534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4" name="Google Shape;15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0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4" name="Google Shape;15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1dc9914d1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00" cy="117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3" name="Google Shape;1563;g1dc9914d1bf_0_14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4" name="Google Shape;1574;p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c4770a3324_0_10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6" name="Google Shape;1586;g2c4770a332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4" name="Google Shape;159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4" name="Google Shape;14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9" name="Google Shape;14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1" name="Google Shape;14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8" name="Google Shape;14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9" name="Google Shape;1469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2" name="Google Shape;1482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93663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2" name="Google Shape;1492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97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7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7"/>
          <p:cNvSpPr txBox="1">
            <a:spLocks noGrp="1"/>
          </p:cNvSpPr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7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98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8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99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99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99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99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99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99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99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99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99"/>
          <p:cNvSpPr>
            <a:spLocks noGrp="1"/>
          </p:cNvSpPr>
          <p:nvPr>
            <p:ph type="pic" idx="9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>
            <a:spLocks noGrp="1"/>
          </p:cNvSpPr>
          <p:nvPr>
            <p:ph type="body" idx="13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00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00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00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00"/>
          <p:cNvSpPr txBox="1">
            <a:spLocks noGrp="1"/>
          </p:cNvSpPr>
          <p:nvPr>
            <p:ph type="body" idx="5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00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00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100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00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1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01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01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2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02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0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02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03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3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03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03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03"/>
          <p:cNvSpPr txBox="1">
            <a:spLocks noGrp="1"/>
          </p:cNvSpPr>
          <p:nvPr>
            <p:ph type="body" idx="6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03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03"/>
          <p:cNvSpPr txBox="1">
            <a:spLocks noGrp="1"/>
          </p:cNvSpPr>
          <p:nvPr>
            <p:ph type="body" idx="8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103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04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04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04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04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04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4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04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04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104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05"/>
          <p:cNvSpPr txBox="1">
            <a:spLocks noGrp="1"/>
          </p:cNvSpPr>
          <p:nvPr>
            <p:ph type="body" idx="1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05"/>
          <p:cNvSpPr txBox="1">
            <a:spLocks noGrp="1"/>
          </p:cNvSpPr>
          <p:nvPr>
            <p:ph type="body" idx="2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105"/>
          <p:cNvSpPr txBox="1">
            <a:spLocks noGrp="1"/>
          </p:cNvSpPr>
          <p:nvPr>
            <p:ph type="body" idx="3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105"/>
          <p:cNvSpPr txBox="1">
            <a:spLocks noGrp="1"/>
          </p:cNvSpPr>
          <p:nvPr>
            <p:ph type="body" idx="4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05"/>
          <p:cNvSpPr txBox="1">
            <a:spLocks noGrp="1"/>
          </p:cNvSpPr>
          <p:nvPr>
            <p:ph type="body" idx="5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05"/>
          <p:cNvSpPr txBox="1">
            <a:spLocks noGrp="1"/>
          </p:cNvSpPr>
          <p:nvPr>
            <p:ph type="body" idx="6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05"/>
          <p:cNvSpPr txBox="1">
            <a:spLocks noGrp="1"/>
          </p:cNvSpPr>
          <p:nvPr>
            <p:ph type="body" idx="7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5"/>
          <p:cNvSpPr txBox="1">
            <a:spLocks noGrp="1"/>
          </p:cNvSpPr>
          <p:nvPr>
            <p:ph type="body" idx="8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5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105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4" name="Google Shape;284;p105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>
            <a:spLocks noGrp="1"/>
          </p:cNvSpPr>
          <p:nvPr>
            <p:ph type="body" idx="13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106"/>
          <p:cNvSpPr txBox="1">
            <a:spLocks noGrp="1"/>
          </p:cNvSpPr>
          <p:nvPr>
            <p:ph type="body" idx="1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6"/>
          <p:cNvSpPr txBox="1">
            <a:spLocks noGrp="1"/>
          </p:cNvSpPr>
          <p:nvPr>
            <p:ph type="body" idx="2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107"/>
          <p:cNvSpPr txBox="1">
            <a:spLocks noGrp="1"/>
          </p:cNvSpPr>
          <p:nvPr>
            <p:ph type="body" idx="1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07"/>
          <p:cNvSpPr txBox="1">
            <a:spLocks noGrp="1"/>
          </p:cNvSpPr>
          <p:nvPr>
            <p:ph type="body" idx="2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08"/>
          <p:cNvSpPr txBox="1">
            <a:spLocks noGrp="1"/>
          </p:cNvSpPr>
          <p:nvPr>
            <p:ph type="body" idx="1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08"/>
          <p:cNvSpPr txBox="1">
            <a:spLocks noGrp="1"/>
          </p:cNvSpPr>
          <p:nvPr>
            <p:ph type="body" idx="2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08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08"/>
          <p:cNvSpPr txBox="1">
            <a:spLocks noGrp="1"/>
          </p:cNvSpPr>
          <p:nvPr>
            <p:ph type="body" idx="4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108"/>
          <p:cNvSpPr txBox="1">
            <a:spLocks noGrp="1"/>
          </p:cNvSpPr>
          <p:nvPr>
            <p:ph type="body" idx="5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108"/>
          <p:cNvSpPr txBox="1">
            <a:spLocks noGrp="1"/>
          </p:cNvSpPr>
          <p:nvPr>
            <p:ph type="body" idx="6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08"/>
          <p:cNvSpPr txBox="1">
            <a:spLocks noGrp="1"/>
          </p:cNvSpPr>
          <p:nvPr>
            <p:ph type="body" idx="7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09"/>
          <p:cNvSpPr txBox="1">
            <a:spLocks noGrp="1"/>
          </p:cNvSpPr>
          <p:nvPr>
            <p:ph type="body" idx="1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1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10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10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>
            <a:spLocks noGrp="1"/>
          </p:cNvSpPr>
          <p:nvPr>
            <p:ph type="pic" idx="2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11"/>
          <p:cNvSpPr txBox="1">
            <a:spLocks noGrp="1"/>
          </p:cNvSpPr>
          <p:nvPr>
            <p:ph type="body" idx="1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6872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body" idx="6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body" idx="7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body" idx="8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>
            <a:spLocks noGrp="1"/>
          </p:cNvSpPr>
          <p:nvPr>
            <p:ph type="pic" idx="2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1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31"/>
          <p:cNvSpPr txBox="1">
            <a:spLocks noGrp="1"/>
          </p:cNvSpPr>
          <p:nvPr>
            <p:ph type="body" idx="3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4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32"/>
          <p:cNvSpPr txBox="1">
            <a:spLocks noGrp="1"/>
          </p:cNvSpPr>
          <p:nvPr>
            <p:ph type="body" idx="2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2"/>
          <p:cNvSpPr txBox="1">
            <a:spLocks noGrp="1"/>
          </p:cNvSpPr>
          <p:nvPr>
            <p:ph type="body" idx="3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2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3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93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3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93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3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3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3"/>
          <p:cNvSpPr txBox="1">
            <a:spLocks noGrp="1"/>
          </p:cNvSpPr>
          <p:nvPr>
            <p:ph type="body" idx="1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93"/>
          <p:cNvSpPr txBox="1">
            <a:spLocks noGrp="1"/>
          </p:cNvSpPr>
          <p:nvPr>
            <p:ph type="body" idx="2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93"/>
          <p:cNvSpPr txBox="1">
            <a:spLocks noGrp="1"/>
          </p:cNvSpPr>
          <p:nvPr>
            <p:ph type="body" idx="3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93"/>
          <p:cNvSpPr txBox="1">
            <a:spLocks noGrp="1"/>
          </p:cNvSpPr>
          <p:nvPr>
            <p:ph type="body" idx="4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62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2" name="Google Shape;442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8" name="Google Shape;448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4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94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4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4"/>
          <p:cNvSpPr txBox="1">
            <a:spLocks noGrp="1"/>
          </p:cNvSpPr>
          <p:nvPr>
            <p:ph type="body" idx="1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94"/>
          <p:cNvSpPr txBox="1">
            <a:spLocks noGrp="1"/>
          </p:cNvSpPr>
          <p:nvPr>
            <p:ph type="body" idx="2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94"/>
          <p:cNvSpPr txBox="1">
            <a:spLocks noGrp="1"/>
          </p:cNvSpPr>
          <p:nvPr>
            <p:ph type="body" idx="3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95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95"/>
          <p:cNvSpPr txBox="1">
            <a:spLocks noGrp="1"/>
          </p:cNvSpPr>
          <p:nvPr>
            <p:ph type="body" idx="2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1" name="Google Shape;461;p95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462" name="Google Shape;462;p9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6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6" name="Google Shape;466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6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2" name="Google Shape;47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6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96"/>
          <p:cNvSpPr txBox="1">
            <a:spLocks noGrp="1"/>
          </p:cNvSpPr>
          <p:nvPr>
            <p:ph type="body" idx="2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96"/>
          <p:cNvSpPr txBox="1">
            <a:spLocks noGrp="1"/>
          </p:cNvSpPr>
          <p:nvPr>
            <p:ph type="body" idx="3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96"/>
          <p:cNvSpPr txBox="1">
            <a:spLocks noGrp="1"/>
          </p:cNvSpPr>
          <p:nvPr>
            <p:ph type="body" idx="4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96"/>
          <p:cNvSpPr txBox="1">
            <a:spLocks noGrp="1"/>
          </p:cNvSpPr>
          <p:nvPr>
            <p:ph type="body" idx="5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96"/>
          <p:cNvSpPr txBox="1">
            <a:spLocks noGrp="1"/>
          </p:cNvSpPr>
          <p:nvPr>
            <p:ph type="body" idx="6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96"/>
          <p:cNvSpPr txBox="1">
            <a:spLocks noGrp="1"/>
          </p:cNvSpPr>
          <p:nvPr>
            <p:ph type="body" idx="7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96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4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4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4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4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4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4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4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4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4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9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79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1" name="Google Shape;521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4" name="Google Shape;52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0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80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80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80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1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81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81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81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2" name="Google Shape;542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3" name="Google Shape;543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4" name="Google Shape;544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5" name="Google Shape;545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Google Shape;551;p83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Google Shape;552;p83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Google Shape;553;p83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6" name="Google Shape;55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8" name="Google Shape;55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9" name="Google Shape;559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4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4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84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84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84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Google Shape;569;p84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84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Google Shape;43;p63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85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6" name="Google Shape;576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7" name="Google Shape;577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2" name="Google Shape;582;p85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8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Google Shape;584;p85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Google Shape;585;p85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85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85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8" name="Google Shape;588;p85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picture on the left, picture in the middle">
  <p:cSld name="1_2-picture on the left, picture in the middle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96" name="Google Shape;596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7" name="Google Shape;59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8" name="Google Shape;59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9" name="Google Shape;59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8"/>
          <p:cNvSpPr>
            <a:spLocks noGrp="1"/>
          </p:cNvSpPr>
          <p:nvPr>
            <p:ph type="pic" idx="2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8"/>
          <p:cNvSpPr txBox="1">
            <a:spLocks noGrp="1"/>
          </p:cNvSpPr>
          <p:nvPr>
            <p:ph type="body" idx="1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5" name="Google Shape;605;p48"/>
          <p:cNvSpPr txBox="1">
            <a:spLocks noGrp="1"/>
          </p:cNvSpPr>
          <p:nvPr>
            <p:ph type="body" idx="3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p48"/>
          <p:cNvSpPr txBox="1">
            <a:spLocks noGrp="1"/>
          </p:cNvSpPr>
          <p:nvPr>
            <p:ph type="body" idx="4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picture on the left, picture in the middle 1">
  <p:cSld name="2-picture on the left, picture in the middle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09" name="Google Shape;609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0" name="Google Shape;610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1" name="Google Shape;611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2" name="Google Shape;61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9"/>
          <p:cNvSpPr>
            <a:spLocks noGrp="1"/>
          </p:cNvSpPr>
          <p:nvPr>
            <p:ph type="pic" idx="2"/>
          </p:nvPr>
        </p:nvSpPr>
        <p:spPr>
          <a:xfrm>
            <a:off x="245400" y="1277473"/>
            <a:ext cx="3031200" cy="4509000"/>
          </a:xfrm>
          <a:prstGeom prst="rect">
            <a:avLst/>
          </a:prstGeom>
          <a:noFill/>
          <a:ln>
            <a:noFill/>
          </a:ln>
        </p:spPr>
      </p:sp>
      <p:sp>
        <p:nvSpPr>
          <p:cNvPr id="617" name="Google Shape;617;p49"/>
          <p:cNvSpPr>
            <a:spLocks noGrp="1"/>
          </p:cNvSpPr>
          <p:nvPr>
            <p:ph type="pic" idx="3"/>
          </p:nvPr>
        </p:nvSpPr>
        <p:spPr>
          <a:xfrm>
            <a:off x="8451272" y="1135249"/>
            <a:ext cx="3483300" cy="50427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9"/>
          <p:cNvSpPr txBox="1">
            <a:spLocks noGrp="1"/>
          </p:cNvSpPr>
          <p:nvPr>
            <p:ph type="body" idx="1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9" name="Google Shape;619;p49"/>
          <p:cNvSpPr txBox="1">
            <a:spLocks noGrp="1"/>
          </p:cNvSpPr>
          <p:nvPr>
            <p:ph type="body" idx="4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86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86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24" name="Google Shape;62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62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62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7" name="Google Shape;627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86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32" name="Google Shape;632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86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86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5" name="Google Shape;635;p86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6" name="Google Shape;636;p86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87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87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87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2" name="Google Shape;64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3" name="Google Shape;64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4" name="Google Shape;64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5" name="Google Shape;645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8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7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87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87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87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8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88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Google Shape;657;p88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Google Shape;658;p8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9" name="Google Shape;65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66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1" name="Google Shape;66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2" name="Google Shape;662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8" name="Google Shape;668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0" name="Google Shape;670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1" name="Google Shape;671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2" name="Google Shape;67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8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7" name="Google Shape;67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8" name="Google Shape;678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9" name="Google Shape;679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0" name="Google Shape;680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6" name="Google Shape;686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7" name="Google Shape;687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8" name="Google Shape;688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1" name="Google Shape;691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2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95" name="Google Shape;69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6" name="Google Shape;69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7" name="Google Shape;697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9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9" name="Google Shape;699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0" name="Google Shape;700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2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92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92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l="548" t="8195" r="-547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64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dc9914d1bf_0_16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1" name="Google Shape;711;g1dc9914d1bf_0_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2" name="Google Shape;712;g1dc9914d1bf_0_1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3" name="Google Shape;713;g1dc9914d1bf_0_1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g1dc9914d1bf_0_1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5" name="Google Shape;715;g1dc9914d1bf_0_1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6" name="Google Shape;716;g1dc9914d1bf_0_1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7" name="Google Shape;717;g1dc9914d1bf_0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g1dc9914d1bf_0_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g1dc9914d1bf_0_16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1dc9914d1bf_0_163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g1dc9914d1bf_0_163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g1dc9914d1bf_0_163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g1dc9914d1bf_0_163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Google Shape;724;g1dc9914d1bf_0_163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g1dc9914d1bf_0_163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g1dc9914d1bf_0_163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g1dc9914d1bf_0_163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dc9914d1bf_0_18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g1dc9914d1bf_0_18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1" name="Google Shape;731;g1dc9914d1bf_0_18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2" name="Google Shape;732;g1dc9914d1bf_0_18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3" name="Google Shape;733;g1dc9914d1bf_0_18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4" name="Google Shape;734;g1dc9914d1bf_0_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Google Shape;735;g1dc9914d1bf_0_1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6" name="Google Shape;736;g1dc9914d1bf_0_1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7" name="Google Shape;737;g1dc9914d1bf_0_1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8" name="Google Shape;738;g1dc9914d1bf_0_1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9" name="Google Shape;739;g1dc9914d1bf_0_1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0" name="Google Shape;740;g1dc9914d1bf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g1dc9914d1bf_0_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g1dc9914d1bf_0_18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dc9914d1bf_0_1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1dc9914d1bf_0_1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dc9914d1bf_0_1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dc9914d1bf_0_20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g1dc9914d1bf_0_200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g1dc9914d1bf_0_2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0" name="Google Shape;750;g1dc9914d1bf_0_200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1" name="Google Shape;751;g1dc9914d1bf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g1dc9914d1bf_0_2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3" name="Google Shape;753;g1dc9914d1bf_0_2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4" name="Google Shape;754;g1dc9914d1bf_0_2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5" name="Google Shape;755;g1dc9914d1bf_0_2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6" name="Google Shape;756;g1dc9914d1bf_0_2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7" name="Google Shape;757;g1dc9914d1bf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1dc9914d1bf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1dc9914d1bf_0_2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g1dc9914d1bf_0_2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g1dc9914d1bf_0_2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g1dc9914d1bf_0_2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g1dc9914d1bf_0_20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dc9914d1bf_0_21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6" name="Google Shape;766;g1dc9914d1bf_0_21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7" name="Google Shape;767;g1dc9914d1bf_0_21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g1dc9914d1bf_0_21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9" name="Google Shape;769;g1dc9914d1bf_0_21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0" name="Google Shape;770;g1dc9914d1bf_0_21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1" name="Google Shape;771;g1dc9914d1bf_0_21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2" name="Google Shape;772;g1dc9914d1bf_0_21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3" name="Google Shape;773;g1dc9914d1bf_0_21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4" name="Google Shape;774;g1dc9914d1bf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Google Shape;775;g1dc9914d1bf_0_2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6" name="Google Shape;776;g1dc9914d1bf_0_2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g1dc9914d1bf_0_2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8" name="Google Shape;778;g1dc9914d1bf_0_2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9" name="Google Shape;779;g1dc9914d1bf_0_2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0" name="Google Shape;780;g1dc9914d1bf_0_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g1dc9914d1bf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g1dc9914d1bf_0_21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dc9914d1bf_0_2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85" name="Google Shape;785;g1dc9914d1bf_0_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g1dc9914d1bf_0_237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1dc9914d1bf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8" name="Google Shape;788;g1dc9914d1bf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9" name="Google Shape;789;g1dc9914d1bf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0" name="Google Shape;790;g1dc9914d1bf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g1dc9914d1bf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2" name="Google Shape;792;g1dc9914d1bf_0_23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g1dc9914d1bf_0_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1dc9914d1bf_0_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1dc9914d1bf_0_23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g1dc9914d1bf_0_23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dc9914d1bf_0_23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1dc9914d1bf_0_23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g1dc9914d1bf_0_23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g1dc9914d1bf_0_237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g1dc9914d1bf_0_23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g1dc9914d1bf_0_237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g1dc9914d1bf_0_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g1dc9914d1bf_0_2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6" name="Google Shape;806;g1dc9914d1bf_0_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g1dc9914d1bf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8" name="Google Shape;808;g1dc9914d1bf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9" name="Google Shape;809;g1dc9914d1bf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0" name="Google Shape;810;g1dc9914d1bf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1" name="Google Shape;811;g1dc9914d1bf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2" name="Google Shape;812;g1dc9914d1bf_0_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1dc9914d1bf_0_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g1dc9914d1bf_0_25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5" name="Google Shape;815;g1dc9914d1bf_0_25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g1dc9914d1bf_0_25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dc9914d1bf_0_25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1dc9914d1bf_0_257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g1dc9914d1bf_0_257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g1dc9914d1bf_0_25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dc9914d1bf_0_27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3" name="Google Shape;823;g1dc9914d1bf_0_275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g1dc9914d1bf_0_275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25" name="Google Shape;825;g1dc9914d1bf_0_27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26" name="Google Shape;826;g1dc9914d1bf_0_27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7" name="Google Shape;827;g1dc9914d1bf_0_27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8" name="Google Shape;83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1" name="Google Shape;841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2" name="Google Shape;842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4" name="Google Shape;844;p5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5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6" name="Google Shape;846;p5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Google Shape;847;p5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8" name="Google Shape;848;p5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5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5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5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Google Shape;852;p53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53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4" name="Google Shape;854;p53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7" name="Google Shape;857;p6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8" name="Google Shape;858;p6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9" name="Google Shape;85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2" name="Google Shape;86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5" name="Google Shape;86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7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0" name="Google Shape;870;p67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67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67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3" name="Google Shape;873;p67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4" name="Google Shape;874;p67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67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67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7" name="Google Shape;877;p6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78" name="Google Shape;87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0" name="Google Shape;88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1" name="Google Shape;88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2" name="Google Shape;88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3" name="Google Shape;88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4" name="Google Shape;88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6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Google Shape;890;p6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Google Shape;891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2" name="Google Shape;892;p6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3" name="Google Shape;89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5" name="Google Shape;89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6" name="Google Shape;89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7" name="Google Shape;89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9" name="Google Shape;899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9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7" name="Google Shape;907;p6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69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9" name="Google Shape;909;p6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0" name="Google Shape;910;p69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11" name="Google Shape;91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3" name="Google Shape;91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4" name="Google Shape;91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5" name="Google Shape;91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6" name="Google Shape;91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7" name="Google Shape;91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6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0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5" name="Google Shape;925;p70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Google Shape;926;p70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7" name="Google Shape;927;p70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8" name="Google Shape;928;p70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9" name="Google Shape;929;p70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0" name="Google Shape;930;p70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1" name="Google Shape;931;p70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70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3" name="Google Shape;933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Google Shape;93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5" name="Google Shape;93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6" name="Google Shape;93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9" name="Google Shape;93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5" name="Google Shape;94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6" name="Google Shape;94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7" name="Google Shape;94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9" name="Google Shape;94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1" name="Google Shape;951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3" name="Google Shape;953;p7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4" name="Google Shape;954;p7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7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6" name="Google Shape;956;p7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7" name="Google Shape;957;p7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7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7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0" name="Google Shape;960;p7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1" name="Google Shape;961;p71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Google Shape;96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5" name="Google Shape;96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6" name="Google Shape;96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7" name="Google Shape;96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9" name="Google Shape;96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0" name="Google Shape;97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1" name="Google Shape;971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3" name="Google Shape;973;p72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4" name="Google Shape;974;p72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5" name="Google Shape;975;p72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p72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7" name="Google Shape;977;p72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8" name="Google Shape;978;p72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9" name="Google Shape;979;p72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p72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p72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82" name="Google Shape;982;p72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83" name="Google Shape;983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72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9" name="Google Shape;98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0" name="Google Shape;99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1" name="Google Shape;9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3" name="Google Shape;99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7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7" name="Google Shape;997;p73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8" name="Google Shape;998;p73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2" name="Google Shape;100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3" name="Google Shape;100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4" name="Google Shape;1004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7" name="Google Shape;10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8" name="Google Shape;1008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0" name="Google Shape;1010;p74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1" name="Google Shape;1011;p74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5" name="Google Shape;101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6" name="Google Shape;101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7" name="Google Shape;101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9" name="Google Shape;101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0" name="Google Shape;102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1" name="Google Shape;1021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3" name="Google Shape;1023;p75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4" name="Google Shape;1024;p75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5" name="Google Shape;1025;p75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6" name="Google Shape;1026;p75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Google Shape;1027;p75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75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9" name="Google Shape;1029;p75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3" name="Google Shape;103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4" name="Google Shape;103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5" name="Google Shape;103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7" name="Google Shape;103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8" name="Google Shape;1038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7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1" name="Google Shape;1041;p76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7" name="Google Shape;104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9" name="Google Shape;104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0" name="Google Shape;1050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7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3" name="Google Shape;1053;p77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4" name="Google Shape;1054;p77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4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5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7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8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8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7" name="Google Shape;1057;p78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8" name="Google Shape;1058;p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2c4770a3324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66" name="Google Shape;1066;g2c4770a3324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7" name="Google Shape;1067;g2c4770a3324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8" name="Google Shape;1068;g2c4770a3324_0_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g2c4770a3324_0_12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g2c4770a3324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1" name="Google Shape;1071;g2c4770a3324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g2c4770a3324_0_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g2c4770a3324_0_12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4" name="Google Shape;1074;g2c4770a3324_0_121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g2c4770a3324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c4770a3324_0_13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g2c4770a3324_0_133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g2c4770a3324_0_133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80" name="Google Shape;1080;g2c4770a3324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1" name="Google Shape;1081;g2c4770a3324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2" name="Google Shape;1082;g2c4770a3324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3" name="Google Shape;1083;g2c4770a3324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g2c4770a3324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g2c4770a3324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2c4770a3324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g2c4770a3324_0_133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88" name="Google Shape;1088;g2c4770a3324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g2c4770a3324_0_133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g2c4770a3324_0_133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g2c4770a3324_0_133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g2c4770a3324_0_133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c4770a3324_0_15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g2c4770a3324_0_150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6" name="Google Shape;1096;g2c4770a3324_0_150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7" name="Google Shape;1097;g2c4770a3324_0_150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8" name="Google Shape;1098;g2c4770a3324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9" name="Google Shape;1099;g2c4770a3324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0" name="Google Shape;1100;g2c4770a3324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1" name="Google Shape;1101;g2c4770a3324_0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2c4770a3324_0_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2c4770a3324_0_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2c4770a3324_0_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g2c4770a3324_0_150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6" name="Google Shape;1106;g2c4770a3324_0_150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7" name="Google Shape;1107;g2c4770a3324_0_150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8" name="Google Shape;1108;g2c4770a3324_0_150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c4770a3324_0_16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g2c4770a3324_0_16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2" name="Google Shape;1112;g2c4770a3324_0_166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3" name="Google Shape;1113;g2c4770a3324_0_166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4" name="Google Shape;1114;g2c4770a3324_0_166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5" name="Google Shape;1115;g2c4770a3324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6" name="Google Shape;1116;g2c4770a3324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7" name="Google Shape;1117;g2c4770a3324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8" name="Google Shape;1118;g2c4770a3324_0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2c4770a3324_0_16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2c4770a3324_0_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2c4770a3324_0_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c4770a3324_0_17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4" name="Google Shape;1124;g2c4770a3324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5" name="Google Shape;1125;g2c4770a3324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6" name="Google Shape;1126;g2c4770a3324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7" name="Google Shape;1127;g2c4770a3324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8" name="Google Shape;1128;g2c4770a3324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g2c4770a3324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2c4770a3324_0_1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c4770a3324_0_1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3" name="Google Shape;1133;g2c4770a3324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4" name="Google Shape;1134;g2c4770a3324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5" name="Google Shape;1135;g2c4770a3324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6" name="Google Shape;1136;g2c4770a3324_0_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g2c4770a3324_0_1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2c4770a3324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2c4770a3324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c4770a3324_0_19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2" name="Google Shape;1142;g2c4770a3324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g2c4770a3324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4" name="Google Shape;1144;g2c4770a3324_0_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g2c4770a3324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g2c4770a3324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7" name="Google Shape;1147;g2c4770a3324_0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2c4770a3324_0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c4770a3324_0_206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1" name="Google Shape;1151;g2c4770a3324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2" name="Google Shape;1152;g2c4770a3324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3" name="Google Shape;1153;g2c4770a3324_0_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g2c4770a3324_0_20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g2c4770a3324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6" name="Google Shape;1156;g2c4770a3324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2c4770a3324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g2c4770a3324_0_206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g2c4770a3324_0_206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g2c4770a3324_0_206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9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59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69" name="Google Shape;1169;p59"/>
          <p:cNvSpPr txBox="1">
            <a:spLocks noGrp="1"/>
          </p:cNvSpPr>
          <p:nvPr>
            <p:ph type="body" idx="1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70" name="Google Shape;1170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1" name="Google Shape;1171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2" name="Google Shape;1172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3" name="Google Shape;1173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5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59"/>
          <p:cNvSpPr>
            <a:spLocks noGrp="1"/>
          </p:cNvSpPr>
          <p:nvPr>
            <p:ph type="pic" idx="3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0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0"/>
          <p:cNvSpPr txBox="1">
            <a:spLocks noGrp="1"/>
          </p:cNvSpPr>
          <p:nvPr>
            <p:ph type="body" idx="1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body" idx="2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40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8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80" name="Google Shape;118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1" name="Google Shape;118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2" name="Google Shape;118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3" name="Google Shape;118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58"/>
          <p:cNvSpPr>
            <a:spLocks noGrp="1"/>
          </p:cNvSpPr>
          <p:nvPr>
            <p:ph type="pic" idx="2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88" name="Google Shape;1188;p58"/>
          <p:cNvSpPr txBox="1">
            <a:spLocks noGrp="1"/>
          </p:cNvSpPr>
          <p:nvPr>
            <p:ph type="body" idx="1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9" name="Google Shape;1189;p58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0" name="Google Shape;1190;p58"/>
          <p:cNvSpPr txBox="1">
            <a:spLocks noGrp="1"/>
          </p:cNvSpPr>
          <p:nvPr>
            <p:ph type="body" idx="4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1" name="Google Shape;1191;p58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2" name="Google Shape;1192;p58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3" name="Google Shape;1193;p58"/>
          <p:cNvSpPr txBox="1">
            <a:spLocks noGrp="1"/>
          </p:cNvSpPr>
          <p:nvPr>
            <p:ph type="body" idx="7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4" name="Google Shape;1194;p58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60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60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8" name="Google Shape;1198;p60"/>
          <p:cNvSpPr>
            <a:spLocks noGrp="1"/>
          </p:cNvSpPr>
          <p:nvPr>
            <p:ph type="pic" idx="3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60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00" name="Google Shape;1200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1" name="Google Shape;1201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2" name="Google Shape;1202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3" name="Google Shape;120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60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48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10" name="Google Shape;1210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2" name="Google Shape;1212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3" name="Google Shape;1213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4" name="Google Shape;1214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14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148"/>
          <p:cNvSpPr txBox="1">
            <a:spLocks noGrp="1"/>
          </p:cNvSpPr>
          <p:nvPr>
            <p:ph type="body" idx="1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8" name="Google Shape;1218;p148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9" name="Google Shape;1219;p148"/>
          <p:cNvSpPr txBox="1">
            <a:spLocks noGrp="1"/>
          </p:cNvSpPr>
          <p:nvPr>
            <p:ph type="body" idx="3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0" name="Google Shape;1220;p148"/>
          <p:cNvSpPr txBox="1">
            <a:spLocks noGrp="1"/>
          </p:cNvSpPr>
          <p:nvPr>
            <p:ph type="body" idx="4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1" name="Google Shape;1221;p148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49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24" name="Google Shape;1224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5" name="Google Shape;1225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6" name="Google Shape;1226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7" name="Google Shape;1227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1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149"/>
          <p:cNvSpPr>
            <a:spLocks noGrp="1"/>
          </p:cNvSpPr>
          <p:nvPr>
            <p:ph type="pic" idx="2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32" name="Google Shape;1232;p149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3" name="Google Shape;1233;p149"/>
          <p:cNvSpPr txBox="1">
            <a:spLocks noGrp="1"/>
          </p:cNvSpPr>
          <p:nvPr>
            <p:ph type="title" idx="3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149"/>
          <p:cNvSpPr txBox="1">
            <a:spLocks noGrp="1"/>
          </p:cNvSpPr>
          <p:nvPr>
            <p:ph type="title" idx="4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149"/>
          <p:cNvSpPr txBox="1">
            <a:spLocks noGrp="1"/>
          </p:cNvSpPr>
          <p:nvPr>
            <p:ph type="title" idx="5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49"/>
          <p:cNvSpPr txBox="1">
            <a:spLocks noGrp="1"/>
          </p:cNvSpPr>
          <p:nvPr>
            <p:ph type="body" idx="6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7" name="Google Shape;1237;p149"/>
          <p:cNvSpPr txBox="1">
            <a:spLocks noGrp="1"/>
          </p:cNvSpPr>
          <p:nvPr>
            <p:ph type="body" idx="7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8" name="Google Shape;1238;p149"/>
          <p:cNvSpPr txBox="1">
            <a:spLocks noGrp="1"/>
          </p:cNvSpPr>
          <p:nvPr>
            <p:ph type="body" idx="8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9" name="Google Shape;1239;p149"/>
          <p:cNvSpPr txBox="1">
            <a:spLocks noGrp="1"/>
          </p:cNvSpPr>
          <p:nvPr>
            <p:ph type="body" idx="9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0" name="Google Shape;1240;p149"/>
          <p:cNvSpPr txBox="1">
            <a:spLocks noGrp="1"/>
          </p:cNvSpPr>
          <p:nvPr>
            <p:ph type="title" idx="13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50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3" name="Google Shape;1243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4" name="Google Shape;1244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5" name="Google Shape;1245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6" name="Google Shape;1246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150"/>
          <p:cNvSpPr txBox="1">
            <a:spLocks noGrp="1"/>
          </p:cNvSpPr>
          <p:nvPr>
            <p:ph type="body" idx="1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1" name="Google Shape;1251;p150"/>
          <p:cNvSpPr>
            <a:spLocks noGrp="1"/>
          </p:cNvSpPr>
          <p:nvPr>
            <p:ph type="pic" idx="2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52" name="Google Shape;1252;p150"/>
          <p:cNvSpPr txBox="1">
            <a:spLocks noGrp="1"/>
          </p:cNvSpPr>
          <p:nvPr>
            <p:ph type="body" idx="3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51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5" name="Google Shape;1255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6" name="Google Shape;1256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7" name="Google Shape;1257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8" name="Google Shape;1258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15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151"/>
          <p:cNvSpPr>
            <a:spLocks noGrp="1"/>
          </p:cNvSpPr>
          <p:nvPr>
            <p:ph type="pic" idx="2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p151"/>
          <p:cNvSpPr txBox="1">
            <a:spLocks noGrp="1"/>
          </p:cNvSpPr>
          <p:nvPr>
            <p:ph type="body" idx="1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4" name="Google Shape;1264;p151"/>
          <p:cNvSpPr txBox="1">
            <a:spLocks noGrp="1"/>
          </p:cNvSpPr>
          <p:nvPr>
            <p:ph type="body" idx="3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5" name="Google Shape;1265;p151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52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2"/>
          <p:cNvSpPr txBox="1">
            <a:spLocks noGrp="1"/>
          </p:cNvSpPr>
          <p:nvPr>
            <p:ph type="body" idx="1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9" name="Google Shape;1269;p152"/>
          <p:cNvSpPr txBox="1">
            <a:spLocks noGrp="1"/>
          </p:cNvSpPr>
          <p:nvPr>
            <p:ph type="body" idx="2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0" name="Google Shape;1270;p152"/>
          <p:cNvSpPr txBox="1">
            <a:spLocks noGrp="1"/>
          </p:cNvSpPr>
          <p:nvPr>
            <p:ph type="body" idx="3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1" name="Google Shape;1271;p152"/>
          <p:cNvSpPr txBox="1">
            <a:spLocks noGrp="1"/>
          </p:cNvSpPr>
          <p:nvPr>
            <p:ph type="body" idx="4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53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54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6" name="Google Shape;1276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7" name="Google Shape;1277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8" name="Google Shape;1278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9" name="Google Shape;1279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154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4" name="Google Shape;1284;p154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5" name="Google Shape;1285;p154"/>
          <p:cNvSpPr txBox="1">
            <a:spLocks noGrp="1"/>
          </p:cNvSpPr>
          <p:nvPr>
            <p:ph type="body" idx="3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6" name="Google Shape;1286;p154"/>
          <p:cNvSpPr txBox="1">
            <a:spLocks noGrp="1"/>
          </p:cNvSpPr>
          <p:nvPr>
            <p:ph type="body" idx="4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7" name="Google Shape;1287;p154"/>
          <p:cNvSpPr txBox="1">
            <a:spLocks noGrp="1"/>
          </p:cNvSpPr>
          <p:nvPr>
            <p:ph type="body" idx="5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55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1" name="Google Shape;1291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2" name="Google Shape;1292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3" name="Google Shape;1293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1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155"/>
          <p:cNvSpPr>
            <a:spLocks noGrp="1"/>
          </p:cNvSpPr>
          <p:nvPr>
            <p:ph type="pic" idx="2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155"/>
          <p:cNvSpPr txBox="1">
            <a:spLocks noGrp="1"/>
          </p:cNvSpPr>
          <p:nvPr>
            <p:ph type="body" idx="1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9" name="Google Shape;1299;p155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0" name="Google Shape;1300;p155"/>
          <p:cNvSpPr txBox="1">
            <a:spLocks noGrp="1"/>
          </p:cNvSpPr>
          <p:nvPr>
            <p:ph type="body" idx="4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1" name="Google Shape;1301;p155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2" name="Google Shape;1302;p155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3" name="Google Shape;1303;p155"/>
          <p:cNvSpPr txBox="1">
            <a:spLocks noGrp="1"/>
          </p:cNvSpPr>
          <p:nvPr>
            <p:ph type="body" idx="7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4" name="Google Shape;1304;p155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body" idx="1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body" idx="2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56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156"/>
          <p:cNvSpPr>
            <a:spLocks noGrp="1"/>
          </p:cNvSpPr>
          <p:nvPr>
            <p:ph type="pic" idx="2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8" name="Google Shape;1308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9" name="Google Shape;1309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0" name="Google Shape;1310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1" name="Google Shape;1311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6"/>
          <p:cNvSpPr txBox="1">
            <a:spLocks noGrp="1"/>
          </p:cNvSpPr>
          <p:nvPr>
            <p:ph type="body" idx="1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6" name="Google Shape;1316;p156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7" name="Google Shape;1317;p156"/>
          <p:cNvSpPr txBox="1">
            <a:spLocks noGrp="1"/>
          </p:cNvSpPr>
          <p:nvPr>
            <p:ph type="body" idx="4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p156"/>
          <p:cNvSpPr txBox="1">
            <a:spLocks noGrp="1"/>
          </p:cNvSpPr>
          <p:nvPr>
            <p:ph type="body" idx="5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15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0" name="Google Shape;1320;p156"/>
          <p:cNvSpPr txBox="1">
            <a:spLocks noGrp="1"/>
          </p:cNvSpPr>
          <p:nvPr>
            <p:ph type="body" idx="7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1" name="Google Shape;1321;p156"/>
          <p:cNvSpPr txBox="1">
            <a:spLocks noGrp="1"/>
          </p:cNvSpPr>
          <p:nvPr>
            <p:ph type="body" idx="8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2" name="Google Shape;1322;p156"/>
          <p:cNvSpPr txBox="1">
            <a:spLocks noGrp="1"/>
          </p:cNvSpPr>
          <p:nvPr>
            <p:ph type="body" idx="9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4" name="Google Shape;1324;p157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5" name="Google Shape;1325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6" name="Google Shape;1326;p157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27" name="Google Shape;1327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8" name="Google Shape;1328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9" name="Google Shape;1329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0" name="Google Shape;1330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57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5" name="Google Shape;1335;p157"/>
          <p:cNvSpPr>
            <a:spLocks noGrp="1"/>
          </p:cNvSpPr>
          <p:nvPr>
            <p:ph type="pic" idx="2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" name="Google Shape;1336;p157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7" name="Google Shape;1337;p157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157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57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157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157"/>
          <p:cNvSpPr txBox="1">
            <a:spLocks noGrp="1"/>
          </p:cNvSpPr>
          <p:nvPr>
            <p:ph type="body" idx="4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2" name="Google Shape;1342;p157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3" name="Google Shape;1343;p157"/>
          <p:cNvSpPr txBox="1">
            <a:spLocks noGrp="1"/>
          </p:cNvSpPr>
          <p:nvPr>
            <p:ph type="body" idx="6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4" name="Google Shape;1344;p157"/>
          <p:cNvSpPr txBox="1">
            <a:spLocks noGrp="1"/>
          </p:cNvSpPr>
          <p:nvPr>
            <p:ph type="body" idx="7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58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7" name="Google Shape;1347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8" name="Google Shape;1348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9" name="Google Shape;1349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0" name="Google Shape;1350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158"/>
          <p:cNvSpPr txBox="1">
            <a:spLocks noGrp="1"/>
          </p:cNvSpPr>
          <p:nvPr>
            <p:ph type="body" idx="1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5" name="Google Shape;1355;p158"/>
          <p:cNvSpPr>
            <a:spLocks noGrp="1"/>
          </p:cNvSpPr>
          <p:nvPr>
            <p:ph type="pic" idx="2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58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3" name="Google Shape;1163;p57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4" name="Google Shape;1164;p57"/>
          <p:cNvSpPr txBox="1">
            <a:spLocks noGrp="1"/>
          </p:cNvSpPr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5" name="Google Shape;1165;p5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35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76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dc9914d1bf_0_1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7" name="Google Shape;707;g1dc9914d1bf_0_1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8" name="Google Shape;708;g1dc9914d1bf_0_1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5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1" name="Google Shape;831;p5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5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c4770a3324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1" name="Google Shape;1061;g2c4770a3324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2" name="Google Shape;1062;g2c4770a3324_0_1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2c4770a3324_0_11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10" name="Google Shape;1410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Be a Text Feature Detective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11" name="Google Shape;1411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 </a:t>
            </a: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Nhãn</a:t>
            </a:r>
            <a:endParaRPr/>
          </a:p>
        </p:txBody>
      </p:sp>
      <p:pic>
        <p:nvPicPr>
          <p:cNvPr id="1505" name="Google Shape;1505;p15" descr="A screenshot of a cell phon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853" b="8862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15"/>
          <p:cNvSpPr txBox="1">
            <a:spLocks noGrp="1"/>
          </p:cNvSpPr>
          <p:nvPr>
            <p:ph type="body" idx="1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một mẩu thông tin nhỏ đi kèm với một hình ảnh cung cấp thêm thông tin về nó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15"/>
          <p:cNvSpPr txBox="1">
            <a:spLocks noGrp="1"/>
          </p:cNvSpPr>
          <p:nvPr>
            <p:ph type="body" idx="4"/>
          </p:nvPr>
        </p:nvSpPr>
        <p:spPr>
          <a:xfrm>
            <a:off x="240633" y="1577339"/>
            <a:ext cx="3023428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có thấy nhãn trong sách này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42859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Nhãn dùng để làm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2794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Nhãn này cung cấp thông tin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4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8" name="Google Shape;1508;p15"/>
          <p:cNvCxnSpPr/>
          <p:nvPr/>
        </p:nvCxnSpPr>
        <p:spPr>
          <a:xfrm>
            <a:off x="7169770" y="2489583"/>
            <a:ext cx="12816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09" name="Google Shape;1509;p15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Sơ đồ</a:t>
            </a:r>
            <a:endParaRPr/>
          </a:p>
        </p:txBody>
      </p:sp>
      <p:sp>
        <p:nvSpPr>
          <p:cNvPr id="1515" name="Google Shape;1515;p16"/>
          <p:cNvSpPr txBox="1">
            <a:spLocks noGrp="1"/>
          </p:cNvSpPr>
          <p:nvPr>
            <p:ph type="body" idx="1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một bản vẽ đơn giản thể hiện các chi tiết của thứ gì đó lớn hơn hoặc phức tạp hơn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16"/>
          <p:cNvSpPr txBox="1">
            <a:spLocks noGrp="1"/>
          </p:cNvSpPr>
          <p:nvPr>
            <p:ph type="body" idx="4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có thấy sơ đồ trong sách này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4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Sơ đồ này cung cấp thông tin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4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7" name="Google Shape;1517;p16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18" name="Google Shape;1518;p16" descr="A picture containing animal, invertebrat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388" b="8388"/>
          <a:stretch/>
        </p:blipFill>
        <p:spPr>
          <a:xfrm>
            <a:off x="8451272" y="1135249"/>
            <a:ext cx="3483300" cy="504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16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Từ in đậm</a:t>
            </a:r>
            <a:endParaRPr/>
          </a:p>
        </p:txBody>
      </p:sp>
      <p:pic>
        <p:nvPicPr>
          <p:cNvPr id="1525" name="Google Shape;1525;p17" descr="A screenshot of a cell phon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853" b="8862"/>
          <a:stretch/>
        </p:blipFill>
        <p:spPr>
          <a:xfrm>
            <a:off x="8451272" y="1135249"/>
            <a:ext cx="3483301" cy="504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7"/>
          <p:cNvSpPr txBox="1">
            <a:spLocks noGrp="1"/>
          </p:cNvSpPr>
          <p:nvPr>
            <p:ph type="body" idx="1"/>
          </p:nvPr>
        </p:nvSpPr>
        <p:spPr>
          <a:xfrm>
            <a:off x="3794599" y="1947061"/>
            <a:ext cx="3503187" cy="412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một từ bằng phông chữ đậm hơn, dày hơn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quan trọng để hiểu được chủ đề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có thể là những từ mà trẻ chưa biết.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17"/>
          <p:cNvSpPr txBox="1">
            <a:spLocks noGrp="1"/>
          </p:cNvSpPr>
          <p:nvPr>
            <p:ph type="body" idx="4"/>
          </p:nvPr>
        </p:nvSpPr>
        <p:spPr>
          <a:xfrm>
            <a:off x="240633" y="1577339"/>
            <a:ext cx="2965554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có thấy từ in đậm nào trên trang này không?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Con đã biết được gì về từ này?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Từ này nghĩa là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2794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8" name="Google Shape;1528;p17"/>
          <p:cNvCxnSpPr/>
          <p:nvPr/>
        </p:nvCxnSpPr>
        <p:spPr>
          <a:xfrm>
            <a:off x="7297786" y="3202815"/>
            <a:ext cx="12816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9" name="Google Shape;1529;p17"/>
          <p:cNvCxnSpPr/>
          <p:nvPr/>
        </p:nvCxnSpPr>
        <p:spPr>
          <a:xfrm>
            <a:off x="7297786" y="4745103"/>
            <a:ext cx="12816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0" name="Google Shape;1530;p17"/>
          <p:cNvCxnSpPr/>
          <p:nvPr/>
        </p:nvCxnSpPr>
        <p:spPr>
          <a:xfrm>
            <a:off x="7297786" y="5366035"/>
            <a:ext cx="12816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31" name="Google Shape;1531;p17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Bảng chú giải</a:t>
            </a:r>
            <a:endParaRPr/>
          </a:p>
        </p:txBody>
      </p:sp>
      <p:sp>
        <p:nvSpPr>
          <p:cNvPr id="1537" name="Google Shape;1537;p18"/>
          <p:cNvSpPr txBox="1">
            <a:spLocks noGrp="1"/>
          </p:cNvSpPr>
          <p:nvPr>
            <p:ph type="body" idx="1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Danh sách các từ trong sách kèm theo giải thích/từ điển ngắn cho cuốn sách đó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18"/>
          <p:cNvSpPr txBox="1">
            <a:spLocks noGrp="1"/>
          </p:cNvSpPr>
          <p:nvPr>
            <p:ph type="body" idx="4"/>
          </p:nvPr>
        </p:nvSpPr>
        <p:spPr>
          <a:xfrm>
            <a:off x="240633" y="1577339"/>
            <a:ext cx="2999100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Từ này được in đậm. Nó phải có trong bảng chú giải. Đó là chỗ nào?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vi-VN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Bảng chú giải này cung cấp thông tin gì?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4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9" name="Google Shape;1539;p18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40" name="Google Shape;1540;p18" descr="A screenshot of a cell phon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850" b="6851"/>
          <a:stretch/>
        </p:blipFill>
        <p:spPr>
          <a:xfrm>
            <a:off x="8451272" y="1135249"/>
            <a:ext cx="3483300" cy="5042700"/>
          </a:xfrm>
          <a:prstGeom prst="rect">
            <a:avLst/>
          </a:prstGeom>
          <a:noFill/>
          <a:ln w="9525" cap="flat" cmpd="sng">
            <a:solidFill>
              <a:srgbClr val="006FB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1" name="Google Shape;1541;p18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14009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9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47" name="Google Shape;1547;p19"/>
          <p:cNvSpPr txBox="1">
            <a:spLocks noGrp="1"/>
          </p:cNvSpPr>
          <p:nvPr>
            <p:ph type="body" idx="1"/>
          </p:nvPr>
        </p:nvSpPr>
        <p:spPr>
          <a:xfrm>
            <a:off x="1585732" y="2970617"/>
            <a:ext cx="3865943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Từ này được in đậm. Nó có lẽ nằm trong bảng chú giải. Hãy tìm xem nhé!</a:t>
            </a:r>
            <a:endParaRPr/>
          </a:p>
        </p:txBody>
      </p:sp>
      <p:sp>
        <p:nvSpPr>
          <p:cNvPr id="1548" name="Google Shape;1548;p19"/>
          <p:cNvSpPr txBox="1">
            <a:spLocks noGrp="1"/>
          </p:cNvSpPr>
          <p:nvPr>
            <p:ph type="body" idx="2"/>
          </p:nvPr>
        </p:nvSpPr>
        <p:spPr>
          <a:xfrm>
            <a:off x="-2146" y="4495575"/>
            <a:ext cx="3488007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có thể tìm thông tin ở đâu khác trên trang này?</a:t>
            </a:r>
            <a:endParaRPr/>
          </a:p>
        </p:txBody>
      </p:sp>
      <p:sp>
        <p:nvSpPr>
          <p:cNvPr id="1549" name="Google Shape;1549;p19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Con cũng đọc những từ dưới bức tranh chứ?</a:t>
            </a:r>
            <a:endParaRPr/>
          </a:p>
        </p:txBody>
      </p:sp>
      <p:sp>
        <p:nvSpPr>
          <p:cNvPr id="1550" name="Google Shape;1550;p19"/>
          <p:cNvSpPr txBox="1">
            <a:spLocks noGrp="1"/>
          </p:cNvSpPr>
          <p:nvPr>
            <p:ph type="body" idx="4"/>
          </p:nvPr>
        </p:nvSpPr>
        <p:spPr>
          <a:xfrm>
            <a:off x="3918099" y="4724975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Có phần nào của trang chúng ta chưa xem xét không?</a:t>
            </a:r>
            <a:endParaRPr/>
          </a:p>
        </p:txBody>
      </p:sp>
      <p:pic>
        <p:nvPicPr>
          <p:cNvPr id="1551" name="Google Shape;1551;p19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0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57" name="Google Shape;1557;p20"/>
          <p:cNvSpPr txBox="1">
            <a:spLocks noGrp="1"/>
          </p:cNvSpPr>
          <p:nvPr>
            <p:ph type="body" idx="1"/>
          </p:nvPr>
        </p:nvSpPr>
        <p:spPr>
          <a:xfrm>
            <a:off x="8356922" y="3153841"/>
            <a:ext cx="3745245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có thấy nhãn hoặc chú thích trên trang này không? Thứ đó giúp con thế nào?</a:t>
            </a:r>
            <a:endParaRPr/>
          </a:p>
        </p:txBody>
      </p:sp>
      <p:sp>
        <p:nvSpPr>
          <p:cNvPr id="1558" name="Google Shape;1558;p20"/>
          <p:cNvSpPr txBox="1">
            <a:spLocks noGrp="1"/>
          </p:cNvSpPr>
          <p:nvPr>
            <p:ph type="body" idx="2"/>
          </p:nvPr>
        </p:nvSpPr>
        <p:spPr>
          <a:xfrm>
            <a:off x="5816497" y="1588544"/>
            <a:ext cx="3651593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Xem xung quanh trang này. Chúng ta có thể tìm được một số thông tin ở đâu khác?</a:t>
            </a:r>
            <a:endParaRPr/>
          </a:p>
        </p:txBody>
      </p:sp>
      <p:sp>
        <p:nvSpPr>
          <p:cNvPr id="1559" name="Google Shape;1559;p20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Con đã đọc tiêu đề chứ? Nó giúp con hiểu thêm được điều gì? </a:t>
            </a:r>
            <a:endParaRPr/>
          </a:p>
        </p:txBody>
      </p:sp>
      <p:pic>
        <p:nvPicPr>
          <p:cNvPr id="1560" name="Google Shape;15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dc9914d1bf_0_1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66" name="Google Shape;1566;g1dc9914d1bf_0_141"/>
          <p:cNvSpPr txBox="1">
            <a:spLocks noGrp="1"/>
          </p:cNvSpPr>
          <p:nvPr>
            <p:ph type="body" idx="1"/>
          </p:nvPr>
        </p:nvSpPr>
        <p:spPr>
          <a:xfrm>
            <a:off x="4588042" y="1572327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 sz="2800"/>
              <a:t>Sử dụng cách này với sách trong bất cứ ngôn ngữ nào. </a:t>
            </a:r>
            <a:endParaRPr sz="2800"/>
          </a:p>
        </p:txBody>
      </p:sp>
      <p:sp>
        <p:nvSpPr>
          <p:cNvPr id="1567" name="Google Shape;1567;g1dc9914d1bf_0_141"/>
          <p:cNvSpPr txBox="1">
            <a:spLocks noGrp="1"/>
          </p:cNvSpPr>
          <p:nvPr>
            <p:ph type="body" idx="2"/>
          </p:nvPr>
        </p:nvSpPr>
        <p:spPr>
          <a:xfrm>
            <a:off x="4588042" y="30066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2800"/>
              <a:t>Nói về chủ đề của cuốn sách đầu tiên. </a:t>
            </a:r>
            <a:endParaRPr sz="2800"/>
          </a:p>
        </p:txBody>
      </p:sp>
      <p:sp>
        <p:nvSpPr>
          <p:cNvPr id="1568" name="Google Shape;1568;g1dc9914d1bf_0_141"/>
          <p:cNvSpPr txBox="1">
            <a:spLocks noGrp="1"/>
          </p:cNvSpPr>
          <p:nvPr>
            <p:ph type="body" idx="3"/>
          </p:nvPr>
        </p:nvSpPr>
        <p:spPr>
          <a:xfrm>
            <a:off x="4588050" y="428272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800"/>
              <a:t>Đặt câu hỏi và nói về sách bằng bất cứ ngôn ngữ nào! Giải thích các từ ngữ bằng một ngôn ngữ khác. </a:t>
            </a:r>
            <a:endParaRPr sz="2800"/>
          </a:p>
        </p:txBody>
      </p:sp>
      <p:pic>
        <p:nvPicPr>
          <p:cNvPr id="1569" name="Google Shape;1569;g1dc9914d1bf_0_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725" y="31590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1dc9914d1bf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8800" y="1519150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g1dc9914d1bf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8800" y="4827830"/>
            <a:ext cx="1245424" cy="1026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577" name="Google Shape;1577;p21"/>
          <p:cNvSpPr txBox="1">
            <a:spLocks noGrp="1"/>
          </p:cNvSpPr>
          <p:nvPr>
            <p:ph type="body" idx="1"/>
          </p:nvPr>
        </p:nvSpPr>
        <p:spPr>
          <a:xfrm>
            <a:off x="1674325" y="1590763"/>
            <a:ext cx="34986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Lưu ý các đặc điểm nội dung.</a:t>
            </a:r>
            <a:endParaRPr/>
          </a:p>
        </p:txBody>
      </p:sp>
      <p:sp>
        <p:nvSpPr>
          <p:cNvPr id="1578" name="Google Shape;1578;p21"/>
          <p:cNvSpPr txBox="1">
            <a:spLocks noGrp="1"/>
          </p:cNvSpPr>
          <p:nvPr>
            <p:ph type="body" idx="2"/>
          </p:nvPr>
        </p:nvSpPr>
        <p:spPr>
          <a:xfrm>
            <a:off x="1674313" y="3181425"/>
            <a:ext cx="3962100" cy="1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Sử dụng các đặc điểm nội dung để thu thập thêm thông tin.</a:t>
            </a:r>
            <a:endParaRPr/>
          </a:p>
        </p:txBody>
      </p:sp>
      <p:sp>
        <p:nvSpPr>
          <p:cNvPr id="1579" name="Google Shape;1579;p21"/>
          <p:cNvSpPr txBox="1">
            <a:spLocks noGrp="1"/>
          </p:cNvSpPr>
          <p:nvPr>
            <p:ph type="body" idx="4"/>
          </p:nvPr>
        </p:nvSpPr>
        <p:spPr>
          <a:xfrm>
            <a:off x="698497" y="16821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580" name="Google Shape;1580;p21"/>
          <p:cNvSpPr txBox="1">
            <a:spLocks noGrp="1"/>
          </p:cNvSpPr>
          <p:nvPr>
            <p:ph type="body" idx="7"/>
          </p:nvPr>
        </p:nvSpPr>
        <p:spPr>
          <a:xfrm>
            <a:off x="698497" y="32780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581" name="Google Shape;1581;p21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582" name="Google Shape;1582;p21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83" name="Google Shape;1583;p21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4770a3324_0_109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589" name="Google Shape;1589;g2c4770a3324_0_109"/>
          <p:cNvSpPr txBox="1">
            <a:spLocks noGrp="1"/>
          </p:cNvSpPr>
          <p:nvPr>
            <p:ph type="body" idx="1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590" name="Google Shape;1590;g2c4770a3324_0_109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id="1591" name="Google Shape;1591;g2c4770a3324_0_109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2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6"/>
          <p:cNvSpPr txBox="1">
            <a:spLocks noGrp="1"/>
          </p:cNvSpPr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597" name="Google Shape;1597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26"/>
          <p:cNvSpPr txBox="1">
            <a:spLocks noGrp="1"/>
          </p:cNvSpPr>
          <p:nvPr>
            <p:ph type="body" idx="1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4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marL="5714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  <a:p>
            <a:pPr marL="57149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endParaRPr sz="2400"/>
          </a:p>
        </p:txBody>
      </p:sp>
      <p:pic>
        <p:nvPicPr>
          <p:cNvPr id="1599" name="Google Shape;1599;p26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Trổ tài thám tử về đặc điểm nội dung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5"/>
          <p:cNvSpPr txBox="1">
            <a:spLocks noGrp="1"/>
          </p:cNvSpPr>
          <p:nvPr>
            <p:ph type="body" idx="1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22" name="Google Shape;1422;p5"/>
          <p:cNvSpPr txBox="1">
            <a:spLocks noGrp="1"/>
          </p:cNvSpPr>
          <p:nvPr>
            <p:ph type="body" idx="3"/>
          </p:nvPr>
        </p:nvSpPr>
        <p:spPr>
          <a:xfrm>
            <a:off x="1660582" y="2653440"/>
            <a:ext cx="40225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78" lvl="0" indent="-3047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23" name="Google Shape;1423;p5"/>
          <p:cNvSpPr txBox="1">
            <a:spLocks noGrp="1"/>
          </p:cNvSpPr>
          <p:nvPr>
            <p:ph type="body" idx="4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57" lvl="0" indent="-6095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24" name="Google Shape;1424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25" name="Google Shape;1425;p5"/>
          <p:cNvSpPr txBox="1">
            <a:spLocks noGrp="1"/>
          </p:cNvSpPr>
          <p:nvPr>
            <p:ph type="body" idx="5"/>
          </p:nvPr>
        </p:nvSpPr>
        <p:spPr>
          <a:xfrm>
            <a:off x="1660585" y="4992080"/>
            <a:ext cx="4115182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26" name="Google Shape;1426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1" name="Google Shape;1431;p5"/>
          <p:cNvSpPr txBox="1"/>
          <p:nvPr/>
        </p:nvSpPr>
        <p:spPr>
          <a:xfrm>
            <a:off x="9677401" y="3352802"/>
            <a:ext cx="1671919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vi-VN" sz="1600" b="0" i="0" u="none" strike="noStrike" cap="non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 fontScale="90000"/>
          </a:bodyPr>
          <a:lstStyle/>
          <a:p>
            <a:r>
              <a:rPr lang="en"/>
              <a:t>Khảo sát về niềm tin của gia đình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444829" y="1486130"/>
            <a:ext cx="5676488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mã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rút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trúng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thưởng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thẻ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trị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$15. Sau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buổi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tiên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cuối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chiến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b="1" dirty="0" err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thắng</a:t>
            </a:r>
            <a:r>
              <a:rPr lang="en" sz="3200" b="1" dirty="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 dirty="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770" y="148613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6"/>
          <p:cNvSpPr txBox="1">
            <a:spLocks noGrp="1"/>
          </p:cNvSpPr>
          <p:nvPr>
            <p:ph type="body" idx="1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44" name="Google Shape;1444;p6"/>
          <p:cNvSpPr txBox="1">
            <a:spLocks noGrp="1"/>
          </p:cNvSpPr>
          <p:nvPr>
            <p:ph type="body" idx="2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45" name="Google Shape;1445;p6"/>
          <p:cNvSpPr txBox="1">
            <a:spLocks noGrp="1"/>
          </p:cNvSpPr>
          <p:nvPr>
            <p:ph type="body" idx="3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46" name="Google Shape;1446;p6"/>
          <p:cNvSpPr txBox="1">
            <a:spLocks noGrp="1"/>
          </p:cNvSpPr>
          <p:nvPr>
            <p:ph type="body" idx="4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47" name="Google Shape;1447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448" name="Google Shape;1448;p6"/>
          <p:cNvSpPr txBox="1">
            <a:spLocks noGrp="1"/>
          </p:cNvSpPr>
          <p:nvPr>
            <p:ph type="body" idx="6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449" name="Google Shape;1449;p6"/>
          <p:cNvSpPr txBox="1">
            <a:spLocks noGrp="1"/>
          </p:cNvSpPr>
          <p:nvPr>
            <p:ph type="body" idx="7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 indent="-12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450" name="Google Shape;1450;p6"/>
          <p:cNvSpPr txBox="1">
            <a:spLocks noGrp="1"/>
          </p:cNvSpPr>
          <p:nvPr>
            <p:ph type="body" idx="8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-12700" algn="l" rtl="0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451" name="Google Shape;1451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id="1452" name="Google Shape;1452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 sz="4000">
                <a:solidFill>
                  <a:srgbClr val="006FB6"/>
                </a:solidFill>
              </a:rPr>
              <a:t>Trổ tài thám tử về đặc điểm nội dung</a:t>
            </a:r>
            <a:endParaRPr/>
          </a:p>
        </p:txBody>
      </p:sp>
      <p:sp>
        <p:nvSpPr>
          <p:cNvPr id="1461" name="Google Shape;1461;p11"/>
          <p:cNvSpPr txBox="1">
            <a:spLocks noGrp="1"/>
          </p:cNvSpPr>
          <p:nvPr>
            <p:ph type="body" idx="1"/>
          </p:nvPr>
        </p:nvSpPr>
        <p:spPr>
          <a:xfrm>
            <a:off x="9016678" y="4748864"/>
            <a:ext cx="2703422" cy="23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 sz="2500"/>
              <a:t>Đôi khi các thông tin quan trọng và thú vị lại nằm trong các đặc điểm của nội dung!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62" name="Google Shape;1462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2749" y="1479571"/>
            <a:ext cx="2377500" cy="27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1"/>
          <p:cNvSpPr txBox="1">
            <a:spLocks noGrp="1"/>
          </p:cNvSpPr>
          <p:nvPr>
            <p:ph type="title" idx="3"/>
          </p:nvPr>
        </p:nvSpPr>
        <p:spPr>
          <a:xfrm>
            <a:off x="371850" y="2853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64" name="Google Shape;1464;p11"/>
          <p:cNvSpPr txBox="1">
            <a:spLocks noGrp="1"/>
          </p:cNvSpPr>
          <p:nvPr>
            <p:ph type="body" idx="6"/>
          </p:nvPr>
        </p:nvSpPr>
        <p:spPr>
          <a:xfrm>
            <a:off x="1340849" y="1350300"/>
            <a:ext cx="5893327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Lưu ý các đặc điểm nội dung.</a:t>
            </a:r>
            <a:endParaRPr/>
          </a:p>
        </p:txBody>
      </p:sp>
      <p:sp>
        <p:nvSpPr>
          <p:cNvPr id="1465" name="Google Shape;1465;p11"/>
          <p:cNvSpPr txBox="1">
            <a:spLocks noGrp="1"/>
          </p:cNvSpPr>
          <p:nvPr>
            <p:ph type="body" idx="7"/>
          </p:nvPr>
        </p:nvSpPr>
        <p:spPr>
          <a:xfrm>
            <a:off x="1340849" y="2472625"/>
            <a:ext cx="5580811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Sử dụng các đặc điểm nội dung để thu thập thêm thông tin.</a:t>
            </a:r>
            <a:endParaRPr/>
          </a:p>
        </p:txBody>
      </p:sp>
      <p:sp>
        <p:nvSpPr>
          <p:cNvPr id="1466" name="Google Shape;1466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Các phần khác nhau của nội dung sẽ cung cấp cho chúng ta thông tin về một chủ đề.</a:t>
            </a:r>
            <a:endParaRPr/>
          </a:p>
        </p:txBody>
      </p:sp>
      <p:sp>
        <p:nvSpPr>
          <p:cNvPr id="1472" name="Google Shape;1472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Người làm công việc tìm kiếm thông tin về một người nào đó hoặc một cái gì đó.</a:t>
            </a:r>
            <a:endParaRPr/>
          </a:p>
        </p:txBody>
      </p:sp>
      <p:sp>
        <p:nvSpPr>
          <p:cNvPr id="1473" name="Google Shape;1473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vi-VN" sz="3000"/>
              <a:t>Một cái gì đó có ý nghĩa lớn lao, hoặc vĩ đại.</a:t>
            </a:r>
            <a:endParaRPr/>
          </a:p>
        </p:txBody>
      </p:sp>
      <p:sp>
        <p:nvSpPr>
          <p:cNvPr id="1474" name="Google Shape;1474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75" name="Google Shape;1475;p12"/>
          <p:cNvSpPr txBox="1">
            <a:spLocks noGrp="1"/>
          </p:cNvSpPr>
          <p:nvPr>
            <p:ph type="body" idx="5"/>
          </p:nvPr>
        </p:nvSpPr>
        <p:spPr>
          <a:xfrm>
            <a:off x="691244" y="1502511"/>
            <a:ext cx="3896797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600" b="1"/>
              <a:t>Đặc điểm nội dung</a:t>
            </a:r>
            <a:endParaRPr/>
          </a:p>
        </p:txBody>
      </p:sp>
      <p:sp>
        <p:nvSpPr>
          <p:cNvPr id="1476" name="Google Shape;1476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vi-VN" sz="3600" b="1"/>
              <a:t>Thám tử</a:t>
            </a:r>
            <a:endParaRPr/>
          </a:p>
        </p:txBody>
      </p:sp>
      <p:sp>
        <p:nvSpPr>
          <p:cNvPr id="1477" name="Google Shape;1477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vi-VN" sz="3600" b="1"/>
              <a:t>Quan trọng</a:t>
            </a:r>
            <a:endParaRPr/>
          </a:p>
        </p:txBody>
      </p:sp>
      <p:sp>
        <p:nvSpPr>
          <p:cNvPr id="1478" name="Google Shape;1478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79" name="Google Shape;1479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5000">
                <a:solidFill>
                  <a:srgbClr val="006FB6"/>
                </a:solidFill>
              </a:rPr>
              <a:t>Mục lục</a:t>
            </a:r>
            <a:endParaRPr/>
          </a:p>
        </p:txBody>
      </p:sp>
      <p:sp>
        <p:nvSpPr>
          <p:cNvPr id="1485" name="Google Shape;1485;p13"/>
          <p:cNvSpPr txBox="1">
            <a:spLocks noGrp="1"/>
          </p:cNvSpPr>
          <p:nvPr>
            <p:ph type="body" idx="1"/>
          </p:nvPr>
        </p:nvSpPr>
        <p:spPr>
          <a:xfrm>
            <a:off x="3794600" y="1947062"/>
            <a:ext cx="33753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danh sách các chương/phần được cho ở mặt trước của sách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13"/>
          <p:cNvSpPr txBox="1">
            <a:spLocks noGrp="1"/>
          </p:cNvSpPr>
          <p:nvPr>
            <p:ph type="body" idx="4"/>
          </p:nvPr>
        </p:nvSpPr>
        <p:spPr>
          <a:xfrm>
            <a:off x="257516" y="1314051"/>
            <a:ext cx="3133865" cy="4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Chúng ta biết được điều gì từ mục lục?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br>
              <a:rPr lang="vi-VN" sz="3200">
                <a:latin typeface="Calibri"/>
                <a:ea typeface="Calibri"/>
                <a:cs typeface="Calibri"/>
                <a:sym typeface="Calibri"/>
              </a:rPr>
            </a:b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76212" lvl="0" indent="-1762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Mình muốn xem lại lý do tại sao giun đất lại nhầy nhụa. Mình nên tìm ở đâu nhỉ?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4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7" name="Google Shape;1487;p13"/>
          <p:cNvCxnSpPr/>
          <p:nvPr/>
        </p:nvCxnSpPr>
        <p:spPr>
          <a:xfrm>
            <a:off x="7169770" y="5366035"/>
            <a:ext cx="12816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88" name="Google Shape;1488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415" b="8424"/>
          <a:stretch/>
        </p:blipFill>
        <p:spPr>
          <a:xfrm>
            <a:off x="8451272" y="1135249"/>
            <a:ext cx="3483211" cy="504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13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1417850" y="1304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vi-VN"/>
              <a:t>Chú thích</a:t>
            </a:r>
            <a:endParaRPr/>
          </a:p>
        </p:txBody>
      </p:sp>
      <p:pic>
        <p:nvPicPr>
          <p:cNvPr id="1495" name="Google Shape;1495;p14" descr="A picture containing tree, cak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195" b="4184"/>
          <a:stretch/>
        </p:blipFill>
        <p:spPr>
          <a:xfrm>
            <a:off x="245400" y="1277473"/>
            <a:ext cx="3031209" cy="45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14" descr="A bird sitting on grass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7132" b="7133"/>
          <a:stretch/>
        </p:blipFill>
        <p:spPr>
          <a:xfrm>
            <a:off x="8451272" y="1135249"/>
            <a:ext cx="3483211" cy="504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14"/>
          <p:cNvSpPr txBox="1">
            <a:spLocks noGrp="1"/>
          </p:cNvSpPr>
          <p:nvPr>
            <p:ph type="body" idx="1"/>
          </p:nvPr>
        </p:nvSpPr>
        <p:spPr>
          <a:xfrm>
            <a:off x="3794600" y="1947062"/>
            <a:ext cx="43242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 sz="3200">
                <a:latin typeface="Calibri"/>
                <a:ea typeface="Calibri"/>
                <a:cs typeface="Calibri"/>
                <a:sym typeface="Calibri"/>
              </a:rPr>
              <a:t>tiêu đề hoặc lời giải thích ngắn gọn về một bức tranh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14"/>
          <p:cNvSpPr txBox="1">
            <a:spLocks noGrp="1"/>
          </p:cNvSpPr>
          <p:nvPr>
            <p:ph type="body" idx="4"/>
          </p:nvPr>
        </p:nvSpPr>
        <p:spPr>
          <a:xfrm>
            <a:off x="349300" y="129891"/>
            <a:ext cx="2823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Hãy xem qua cuốn sách này</a:t>
            </a:r>
            <a:endParaRPr/>
          </a:p>
          <a:p>
            <a:pPr marL="127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9" name="Google Shape;1499;p14"/>
          <p:cNvCxnSpPr/>
          <p:nvPr/>
        </p:nvCxnSpPr>
        <p:spPr>
          <a:xfrm>
            <a:off x="6673778" y="3815463"/>
            <a:ext cx="1777500" cy="0"/>
          </a:xfrm>
          <a:prstGeom prst="straightConnector1">
            <a:avLst/>
          </a:prstGeom>
          <a:noFill/>
          <a:ln w="127000" cap="flat" cmpd="sng">
            <a:solidFill>
              <a:srgbClr val="006FB6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Macintosh PowerPoint</Application>
  <PresentationFormat>Widescreen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Noto Sans Symbols</vt:lpstr>
      <vt:lpstr>1_Custom Design</vt:lpstr>
      <vt:lpstr>Title Slides</vt:lpstr>
      <vt:lpstr>1_Main Slides</vt:lpstr>
      <vt:lpstr>2_Custom Design</vt:lpstr>
      <vt:lpstr>Right Side Bar Slides</vt:lpstr>
      <vt:lpstr>Left Sidebar Slides</vt:lpstr>
      <vt:lpstr>Custom Design</vt:lpstr>
      <vt:lpstr>Main Slides</vt:lpstr>
      <vt:lpstr>Left Sidebar Slides</vt:lpstr>
      <vt:lpstr>2_Right Side Bar Slides</vt:lpstr>
      <vt:lpstr>Workshop Guide</vt:lpstr>
      <vt:lpstr>Trổ tài thám tử về đặc điểm nội dung</vt:lpstr>
      <vt:lpstr>Chương trình buổi học</vt:lpstr>
      <vt:lpstr>Khảo sát về niềm tin của gia đình</vt:lpstr>
      <vt:lpstr>Hướng dẫn buổi học</vt:lpstr>
      <vt:lpstr>Trổ tài thám tử về đặc điểm nội dung</vt:lpstr>
      <vt:lpstr>Kiểm tra thuật ngữ về khả năng đọc viết</vt:lpstr>
      <vt:lpstr>Mục lục</vt:lpstr>
      <vt:lpstr>Chú thích</vt:lpstr>
      <vt:lpstr>Nhãn</vt:lpstr>
      <vt:lpstr>Sơ đồ</vt:lpstr>
      <vt:lpstr>Từ in đậm</vt:lpstr>
      <vt:lpstr>Bảng chú giải</vt:lpstr>
      <vt:lpstr>Đọc sách = trò chuyện (K-1)</vt:lpstr>
      <vt:lpstr>Đọc sách = trò chuyện (2-3)</vt:lpstr>
      <vt:lpstr>Gia đình đa ngôn ngữ</vt:lpstr>
      <vt:lpstr>Giờ thực hành</vt:lpstr>
      <vt:lpstr>Suy Ngẫm  </vt:lpstr>
      <vt:lpstr>Xin hãy đóng góp ý kiến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e.howard@springboardcollaborative.org</cp:lastModifiedBy>
  <cp:revision>1</cp:revision>
  <dcterms:modified xsi:type="dcterms:W3CDTF">2025-02-07T17:03:00Z</dcterms:modified>
</cp:coreProperties>
</file>