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702" r:id="rId10"/>
    <p:sldMasterId id="2147483710" r:id="rId11"/>
    <p:sldMasterId id="2147483725" r:id="rId12"/>
    <p:sldMasterId id="2147483734" r:id="rId13"/>
    <p:sldMasterId id="2147483749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dCSM6badAZoGhCZ8h++v9aDT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1" name="Google Shape;150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1" name="Google Shape;1521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3" name="Google Shape;154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3" name="Google Shape;1553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dc994ef596_0_14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g1dc994ef596_0_14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3" name="Google Shape;1573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2c8fe40754d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5" name="Google Shape;1585;g2c8fe40754d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3" name="Google Shape;1593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4" name="Google Shape;141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9" name="Google Shape;141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dfa63fd044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3" name="Google Shape;1433;g2dfa63fd044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0" name="Google Shape;144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8" name="Google Shape;146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1" name="Google Shape;149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3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3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3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33.jp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36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33.jp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34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34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36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26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7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dfa63fd044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dfa63fd044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63fd044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dfa63fd044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63fd044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dfa63fd044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398" name="Google Shape;1398;g2dfa63fd044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dfa63fd044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01" name="Google Shape;1401;g2dfa63fd044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2dfa63fd044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dfa63fd044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9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0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1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1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1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2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2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2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3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3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3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3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3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3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3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5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5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5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5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5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5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5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5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5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5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6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6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7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7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8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8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8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8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8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8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9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0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0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1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7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7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7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7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7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7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7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1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1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1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2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2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3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3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3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3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3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3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3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3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4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4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4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4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4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5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5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5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462" name="Google Shape;462;p9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6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6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6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6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6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6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6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6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6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">
  <p:cSld name="1_2-picture on the left, picture in the middle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8"/>
          <p:cNvSpPr/>
          <p:nvPr>
            <p:ph idx="2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8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48"/>
          <p:cNvSpPr txBox="1"/>
          <p:nvPr>
            <p:ph idx="3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4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 1">
  <p:cSld name="2-picture on the left, picture in the middl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9" name="Google Shape;609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2" name="Google Shape;6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3" name="Google Shape;6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9"/>
          <p:cNvSpPr/>
          <p:nvPr>
            <p:ph idx="2" type="pic"/>
          </p:nvPr>
        </p:nvSpPr>
        <p:spPr>
          <a:xfrm>
            <a:off x="245400" y="1277473"/>
            <a:ext cx="3031200" cy="4509000"/>
          </a:xfrm>
          <a:prstGeom prst="rect">
            <a:avLst/>
          </a:prstGeom>
          <a:noFill/>
          <a:ln>
            <a:noFill/>
          </a:ln>
        </p:spPr>
      </p:sp>
      <p:sp>
        <p:nvSpPr>
          <p:cNvPr id="617" name="Google Shape;617;p49"/>
          <p:cNvSpPr/>
          <p:nvPr>
            <p:ph idx="3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9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49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4" name="Google Shape;62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1" name="Google Shape;631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2" name="Google Shape;632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2" name="Google Shape;64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6" name="Google Shape;64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9" name="Google Shape;65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2" name="Google Shape;66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8" name="Google Shape;66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4" name="Google Shape;67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0" name="Google Shape;68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6" name="Google Shape;686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1" name="Google Shape;69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5" name="Google Shape;69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8" name="Google Shape;69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dc994ef596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1" name="Google Shape;711;g1dc994ef596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g1dc994ef596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g1dc994ef596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g1dc994ef596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g1dc994ef596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g1dc994ef596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g1dc994ef596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g1dc994ef596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9" name="Google Shape;719;g1dc994ef596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dc994ef596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g1dc994ef596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g1dc994ef596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g1dc994ef596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g1dc994ef596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g1dc994ef596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g1dc994ef596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g1dc994ef596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dc994ef596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g1dc994ef596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g1dc994ef596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g1dc994ef596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g1dc994ef596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4" name="Google Shape;734;g1dc994ef596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g1dc994ef596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g1dc994ef596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g1dc994ef596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g1dc994ef596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g1dc994ef596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0" name="Google Shape;740;g1dc994ef596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1dc994ef596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2" name="Google Shape;742;g1dc994ef596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dc994ef596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dc994ef596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dc994ef596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dc994ef596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g1dc994ef596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g1dc994ef596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g1dc994ef596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g1dc994ef596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g1dc994ef596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g1dc994ef596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g1dc994ef596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g1dc994ef596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g1dc994ef596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g1dc994ef596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1dc994ef596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g1dc994ef596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1dc994ef596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1dc994ef596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g1dc994ef596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63" name="Google Shape;763;g1dc994ef596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dc994ef596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g1dc994ef596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g1dc994ef596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g1dc994ef596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g1dc994ef596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g1dc994ef596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g1dc994ef596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g1dc994ef596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g1dc994ef596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4" name="Google Shape;774;g1dc994ef596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g1dc994ef596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g1dc994ef596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g1dc994ef596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g1dc994ef596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g1dc994ef596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g1dc994ef59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g1dc994ef596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g1dc994ef596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dc994ef596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5" name="Google Shape;785;g1dc994ef596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86" name="Google Shape;786;g1dc994ef596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dc994ef596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g1dc994ef596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g1dc994ef596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g1dc994ef596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g1dc994ef596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2" name="Google Shape;792;g1dc994ef596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g1dc994ef596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1dc994ef596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1dc994ef596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96" name="Google Shape;796;g1dc994ef596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dc994ef596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dc994ef596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dc994ef596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g1dc994ef596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g1dc994ef596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g1dc994ef596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g1dc994ef596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1dc994ef596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6" name="Google Shape;806;g1dc994ef596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g1dc994ef596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g1dc994ef596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g1dc994ef596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g1dc994ef596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g1dc994ef596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g1dc994ef596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1dc994ef596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g1dc994ef596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15" name="Google Shape;815;g1dc994ef596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1dc994ef596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dc994ef596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1dc994ef596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g1dc994ef596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g1dc994ef596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94ef596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3" name="Google Shape;823;g1dc994ef596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g1dc994ef596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5" name="Google Shape;825;g1dc994ef596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26" name="Google Shape;826;g1dc994ef596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7" name="Google Shape;827;g1dc994ef596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7" name="Google Shape;85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9" name="Google Shape;85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7" name="Google Shape;86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8" name="Google Shape;87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9" name="Google Shape;88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3" name="Google Shape;89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1" name="Google Shape;90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0" name="Google Shape;910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1" name="Google Shape;91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3" name="Google Shape;93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Google Shape;93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1" name="Google Shape;94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9" name="Google Shape;94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1" name="Google Shape;95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61" name="Google Shape;96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2" name="Google Shape;9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3" name="Google Shape;98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9" name="Google Shape;101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6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6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6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c471f02175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6" name="Google Shape;1066;g2c471f0217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g2c471f0217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g2c471f0217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g2c471f0217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g2c471f0217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g2c471f0217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g2c471f0217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g2c471f02175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2c471f02175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g2c471f02175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c471f02175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g2c471f02175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2c471f02175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80" name="Google Shape;1080;g2c471f02175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2c471f02175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g2c471f02175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g2c471f02175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g2c471f02175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2c471f02175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2c471f02175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87" name="Google Shape;1087;g2c471f02175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8" name="Google Shape;1088;g2c471f02175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2c471f02175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c471f02175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2c471f02175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2c471f02175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c471f02175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g2c471f02175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2c471f02175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2c471f02175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2c471f02175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2c471f02175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2c471f02175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2c471f02175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2c471f02175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2c471f02175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2c471f02175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g2c471f02175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2c471f02175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2c471f02175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2c471f02175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c471f02175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g2c471f02175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2c471f02175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2c471f02175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2c471f02175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5" name="Google Shape;1115;g2c471f02175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2c471f02175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2c471f02175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2c471f02175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g2c471f02175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2c471f02175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2c471f02175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c471f02175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4" name="Google Shape;1124;g2c471f02175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5" name="Google Shape;1125;g2c471f02175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g2c471f02175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g2c471f02175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g2c471f02175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g2c471f02175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2c471f02175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c471f02175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3" name="Google Shape;1133;g2c471f02175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2c471f02175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2c471f02175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2c471f02175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2c471f02175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2c471f02175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c471f02175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c471f02175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2" name="Google Shape;1142;g2c471f02175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2c471f02175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2c471f02175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2c471f02175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g2c471f02175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g2c471f02175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2c471f02175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c471f02175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2c471f02175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2c471f02175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2c471f02175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g2c471f02175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g2c471f02175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6" name="Google Shape;1156;g2c471f02175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2c471f02175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2c471f02175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2c471f02175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g2c471f02175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69" name="Google Shape;1169;p59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0" name="Google Shape;117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4" name="Google Shape;11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59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0" name="Google Shape;118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4" name="Google Shape;11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8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8" name="Google Shape;1188;p58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58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58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0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60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0" name="Google Shape;120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0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4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0" name="Google Shape;121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148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148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148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4" name="Google Shape;122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7" name="Google Shape;122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8" name="Google Shape;122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9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32" name="Google Shape;1232;p149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49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149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149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149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49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49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49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149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50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3" name="Google Shape;1243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7" name="Google Shape;1247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50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0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52" name="Google Shape;1252;p150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5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5" name="Google Shape;125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9" name="Google Shape;125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151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p151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51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51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52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152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5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154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54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54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5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5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55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5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156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8" name="Google Shape;130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6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6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6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6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6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6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4" name="Google Shape;1324;p157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6" name="Google Shape;1326;p157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7" name="Google Shape;1327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p157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157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57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57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57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57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2" name="Google Shape;1342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3" name="Google Shape;1343;p157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4" name="Google Shape;1344;p157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58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158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8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dfa63fd044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0" name="Google Shape;1360;g2dfa63fd044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g2dfa63fd044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dfa63fd044_0_70"/>
          <p:cNvCxnSpPr>
            <a:endCxn id="135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2dfa63fd044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g2dfa63fd044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g2dfa63fd044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2dfa63fd044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dfa63fd044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g2dfa63fd044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dfa63fd044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3" name="Google Shape;1373;g2dfa63fd044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g2dfa63fd044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dfa63fd044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7" name="Google Shape;1377;g2dfa63fd044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g2dfa63fd044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63fd044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dfa63fd044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g2dfa63fd044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dfa63fd044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5" name="Google Shape;1385;g2dfa63fd044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6" name="Google Shape;1386;g2dfa63fd044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dfa63fd044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2dfa63fd044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11.xml"/><Relationship Id="rId10" Type="http://schemas.openxmlformats.org/officeDocument/2006/relationships/slideLayout" Target="../slideLayouts/slideLayout4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3" name="Google Shape;1163;p57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4" name="Google Shape;116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5" name="Google Shape;116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5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dc994ef596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g1dc994ef596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g1dc994ef596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1" name="Google Shape;831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c471f02175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g2c471f02175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g2c471f02175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c471f02175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Relationship Id="rId4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Relationship Id="rId4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Relationship Id="rId4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png"/><Relationship Id="rId4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jpg"/><Relationship Id="rId4" Type="http://schemas.openxmlformats.org/officeDocument/2006/relationships/image" Target="../media/image44.jpg"/><Relationship Id="rId5" Type="http://schemas.openxmlformats.org/officeDocument/2006/relationships/image" Target="../media/image43.jpg"/><Relationship Id="rId6" Type="http://schemas.openxmlformats.org/officeDocument/2006/relationships/image" Target="../media/image58.jpg"/><Relationship Id="rId7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Relationship Id="rId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6.png"/><Relationship Id="rId4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10" name="Google Shape;141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Be a Text Feature Detective</a:t>
            </a:r>
            <a:endParaRPr/>
          </a:p>
        </p:txBody>
      </p:sp>
      <p:sp>
        <p:nvSpPr>
          <p:cNvPr id="1411" name="Google Shape;141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 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</a:t>
            </a:r>
            <a:r>
              <a:rPr lang="en-JM" sz="3900">
                <a:solidFill>
                  <a:srgbClr val="006FB6"/>
                </a:solidFill>
              </a:rPr>
              <a:t>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JM" sz="5000">
                <a:solidFill>
                  <a:srgbClr val="006FB6"/>
                </a:solidFill>
              </a:rPr>
              <a:t>Etikèt</a:t>
            </a:r>
            <a:endParaRPr/>
          </a:p>
        </p:txBody>
      </p:sp>
      <p:pic>
        <p:nvPicPr>
          <p:cNvPr descr="A screenshot of a cell phone&#10;&#10;Description automatically generated" id="1504" name="Google Shape;1504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15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Yon ti kantite enfòmasyon ki tache nan yon imaj ki bay plis enfòmasyon sou imaj la </a:t>
            </a:r>
            <a:endParaRPr/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15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Èske ou wè yon etikèt nan liv sa a?</a:t>
            </a:r>
            <a:endParaRPr/>
          </a:p>
          <a:p>
            <a:pPr indent="-42859" lvl="0" marL="176212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Kisa yon etikèt fè?</a:t>
            </a:r>
            <a:endParaRPr/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 enfòmasyon etikèt sa a bay?</a:t>
            </a:r>
            <a:endParaRPr/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7" name="Google Shape;1507;p15"/>
          <p:cNvCxnSpPr/>
          <p:nvPr/>
        </p:nvCxnSpPr>
        <p:spPr>
          <a:xfrm>
            <a:off x="7169770" y="248958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08" name="Google Shape;1508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JM" sz="5000">
                <a:solidFill>
                  <a:srgbClr val="006FB6"/>
                </a:solidFill>
              </a:rPr>
              <a:t>Dyagram </a:t>
            </a:r>
            <a:endParaRPr/>
          </a:p>
        </p:txBody>
      </p:sp>
      <p:sp>
        <p:nvSpPr>
          <p:cNvPr id="1514" name="Google Shape;1514;p16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Yon desen senp ki montre detay yon bagay ki pi gwo oswa ki pi konplike </a:t>
            </a:r>
            <a:endParaRPr/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16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Èske ou wè yon dyagram nan liv sa a?</a:t>
            </a:r>
            <a:endParaRPr/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 enfòmasyon dyagram sa a bay?</a:t>
            </a:r>
            <a:endParaRPr/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6" name="Google Shape;1516;p16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animal, invertebrate&#10;&#10;Description automatically generated" id="1517" name="Google Shape;1517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388" l="0" r="0" t="8388"/>
          <a:stretch/>
        </p:blipFill>
        <p:spPr>
          <a:xfrm>
            <a:off x="8451272" y="1135249"/>
            <a:ext cx="3483300" cy="504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16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JM" sz="4400">
                <a:solidFill>
                  <a:srgbClr val="006FB6"/>
                </a:solidFill>
              </a:rPr>
              <a:t>Mo ki an karaktè gra</a:t>
            </a:r>
            <a:endParaRPr sz="4400">
              <a:solidFill>
                <a:srgbClr val="006FB6"/>
              </a:solidFill>
            </a:endParaRPr>
          </a:p>
        </p:txBody>
      </p:sp>
      <p:pic>
        <p:nvPicPr>
          <p:cNvPr descr="A screenshot of a cell phone&#10;&#10;Description automatically generated" id="1524" name="Google Shape;1524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5" name="Google Shape;1525;p17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Yon mo ki nan yon karaktè pi fonse, pi epè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enpòtan pou konprann sijè 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Se ta ka mo pitit poko konnen.</a:t>
            </a:r>
            <a:endParaRPr/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17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Èske ou wè mo an karaktè gra nan paj sa a?</a:t>
            </a:r>
            <a:endParaRPr/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Kisa ou konnen deja sou mo sa a? </a:t>
            </a:r>
            <a:endParaRPr/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Kisa mo a vle di?</a:t>
            </a:r>
            <a:endParaRPr/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7" name="Google Shape;1527;p17"/>
          <p:cNvCxnSpPr/>
          <p:nvPr/>
        </p:nvCxnSpPr>
        <p:spPr>
          <a:xfrm>
            <a:off x="7297786" y="320281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8" name="Google Shape;1528;p17"/>
          <p:cNvCxnSpPr/>
          <p:nvPr/>
        </p:nvCxnSpPr>
        <p:spPr>
          <a:xfrm>
            <a:off x="7297786" y="474510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9" name="Google Shape;1529;p17"/>
          <p:cNvCxnSpPr/>
          <p:nvPr/>
        </p:nvCxnSpPr>
        <p:spPr>
          <a:xfrm>
            <a:off x="7297786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30" name="Google Shape;1530;p17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JM" sz="5000">
                <a:solidFill>
                  <a:srgbClr val="006FB6"/>
                </a:solidFill>
              </a:rPr>
              <a:t>Glosè</a:t>
            </a:r>
            <a:endParaRPr/>
          </a:p>
        </p:txBody>
      </p:sp>
      <p:sp>
        <p:nvSpPr>
          <p:cNvPr id="1536" name="Google Shape;1536;p18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Yon lis mo nan liv la avèk kèk eksplikasyon/yon diksyonè kout pou liv sa a</a:t>
            </a:r>
            <a:endParaRPr/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Mo sa a nan tèks ki an karaktè gra. Mo a dwe nan glosè a. Ki kote mo a ye?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en-JM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 enfòmasyon glosè sa a bay?</a:t>
            </a:r>
            <a:endParaRPr/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8" name="Google Shape;1538;p18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screenshot of a cell phone&#10;&#10;Description automatically generated" id="1539" name="Google Shape;1539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851" l="0" r="0" t="6850"/>
          <a:stretch/>
        </p:blipFill>
        <p:spPr>
          <a:xfrm>
            <a:off x="8451272" y="1135249"/>
            <a:ext cx="3483300" cy="5042700"/>
          </a:xfrm>
          <a:prstGeom prst="rect">
            <a:avLst/>
          </a:prstGeom>
          <a:noFill/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0" name="Google Shape;1540;p18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9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546" name="Google Shape;1546;p19"/>
          <p:cNvSpPr txBox="1"/>
          <p:nvPr>
            <p:ph idx="1" type="body"/>
          </p:nvPr>
        </p:nvSpPr>
        <p:spPr>
          <a:xfrm>
            <a:off x="1743463" y="297061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Mo sa a an karaktè gra. Li pètèt fè pati nan glosè a. An nou al gade li</a:t>
            </a:r>
            <a:endParaRPr/>
          </a:p>
        </p:txBody>
      </p:sp>
      <p:sp>
        <p:nvSpPr>
          <p:cNvPr id="1547" name="Google Shape;1547;p19"/>
          <p:cNvSpPr txBox="1"/>
          <p:nvPr>
            <p:ph idx="2" type="body"/>
          </p:nvPr>
        </p:nvSpPr>
        <p:spPr>
          <a:xfrm>
            <a:off x="240925" y="4495575"/>
            <a:ext cx="3132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 lòt kote ou kapab jwenn enfòmasyon nan paj sa a?</a:t>
            </a:r>
            <a:endParaRPr/>
          </a:p>
        </p:txBody>
      </p:sp>
      <p:sp>
        <p:nvSpPr>
          <p:cNvPr id="1548" name="Google Shape;1548;p1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Èske ou te li mo yo ki anba imaj la tou?</a:t>
            </a:r>
            <a:endParaRPr/>
          </a:p>
        </p:txBody>
      </p:sp>
      <p:sp>
        <p:nvSpPr>
          <p:cNvPr id="1549" name="Google Shape;1549;p19"/>
          <p:cNvSpPr txBox="1"/>
          <p:nvPr>
            <p:ph idx="4" type="body"/>
          </p:nvPr>
        </p:nvSpPr>
        <p:spPr>
          <a:xfrm>
            <a:off x="3918099" y="4724975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Èske gen nenpòt pati nou pa t gade nan paj la?</a:t>
            </a:r>
            <a:endParaRPr/>
          </a:p>
        </p:txBody>
      </p:sp>
      <p:pic>
        <p:nvPicPr>
          <p:cNvPr id="1550" name="Google Shape;1550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56" name="Google Shape;1556;p2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Èske ou te wè yon etikèt oswa yon soutit nan paj sa a? Kijan sa ap ede ou?</a:t>
            </a:r>
            <a:endParaRPr/>
          </a:p>
        </p:txBody>
      </p:sp>
      <p:sp>
        <p:nvSpPr>
          <p:cNvPr id="1557" name="Google Shape;1557;p2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Gade toutotou paj sa a. Ki lòt kote nou kapab jwenn kèk enfòmasyon?</a:t>
            </a:r>
            <a:endParaRPr/>
          </a:p>
        </p:txBody>
      </p:sp>
      <p:sp>
        <p:nvSpPr>
          <p:cNvPr id="1558" name="Google Shape;1558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Èske ou te li gran tit la? Kisa ki ajoute nan konpreyansyon ou? </a:t>
            </a:r>
            <a:endParaRPr/>
          </a:p>
        </p:txBody>
      </p:sp>
      <p:pic>
        <p:nvPicPr>
          <p:cNvPr id="1559" name="Google Shape;15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1dc994ef596_0_1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65" name="Google Shape;1565;g1dc994ef596_0_141"/>
          <p:cNvSpPr txBox="1"/>
          <p:nvPr>
            <p:ph idx="1" type="body"/>
          </p:nvPr>
        </p:nvSpPr>
        <p:spPr>
          <a:xfrm>
            <a:off x="4588042" y="15723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66" name="Google Shape;1566;g1dc994ef596_0_141"/>
          <p:cNvSpPr txBox="1"/>
          <p:nvPr>
            <p:ph idx="2" type="body"/>
          </p:nvPr>
        </p:nvSpPr>
        <p:spPr>
          <a:xfrm>
            <a:off x="4588042" y="3006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Pale sou sijè liv la anvan.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67" name="Google Shape;1567;g1dc994ef596_0_141"/>
          <p:cNvSpPr txBox="1"/>
          <p:nvPr>
            <p:ph idx="3" type="body"/>
          </p:nvPr>
        </p:nvSpPr>
        <p:spPr>
          <a:xfrm>
            <a:off x="4588050" y="428272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Poze kesyon epi pale sou liv yo nan nenpòt lang! Eksplike mo yo ki nan glosè a nan nenpòt lòt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568" name="Google Shape;1568;g1dc994ef596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725" y="31590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1dc994ef596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1519150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94ef596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4827830"/>
            <a:ext cx="1245424" cy="102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576" name="Google Shape;1576;p21"/>
          <p:cNvSpPr txBox="1"/>
          <p:nvPr>
            <p:ph idx="1" type="body"/>
          </p:nvPr>
        </p:nvSpPr>
        <p:spPr>
          <a:xfrm>
            <a:off x="1674325" y="1590763"/>
            <a:ext cx="34986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Remake patikilarite tèks la.</a:t>
            </a:r>
            <a:endParaRPr/>
          </a:p>
        </p:txBody>
      </p:sp>
      <p:sp>
        <p:nvSpPr>
          <p:cNvPr id="1577" name="Google Shape;1577;p21"/>
          <p:cNvSpPr txBox="1"/>
          <p:nvPr>
            <p:ph idx="2" type="body"/>
          </p:nvPr>
        </p:nvSpPr>
        <p:spPr>
          <a:xfrm>
            <a:off x="1674313" y="3181425"/>
            <a:ext cx="37317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Itilize patikilarite tèks la pou pran plis enfòmasyon.</a:t>
            </a:r>
            <a:endParaRPr/>
          </a:p>
        </p:txBody>
      </p:sp>
      <p:sp>
        <p:nvSpPr>
          <p:cNvPr id="1578" name="Google Shape;1578;p21"/>
          <p:cNvSpPr txBox="1"/>
          <p:nvPr>
            <p:ph idx="4" type="body"/>
          </p:nvPr>
        </p:nvSpPr>
        <p:spPr>
          <a:xfrm>
            <a:off x="698497" y="16821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579" name="Google Shape;1579;p21"/>
          <p:cNvSpPr txBox="1"/>
          <p:nvPr>
            <p:ph idx="7" type="body"/>
          </p:nvPr>
        </p:nvSpPr>
        <p:spPr>
          <a:xfrm>
            <a:off x="698497" y="32780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580" name="Google Shape;1580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581" name="Google Shape;1581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2" name="Google Shape;1582;p21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c8fe40754d_0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588" name="Google Shape;1588;g2c8fe40754d_0_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589" name="Google Shape;1589;g2c8fe40754d_0_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590" name="Google Shape;1590;g2c8fe40754d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596" name="Google Shape;1596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Google Shape;1597;p26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598" name="Google Shape;1598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Montre ou se yon detektiv patikilarite tèks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22" name="Google Shape;142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23" name="Google Shape;1423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24" name="Google Shape;142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25" name="Google Shape;1425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26" name="Google Shape;142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30" name="Google Shape;143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dfa63fd044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Sondaj sou Konfidans Fanmi</a:t>
            </a:r>
            <a:endParaRPr/>
          </a:p>
        </p:txBody>
      </p:sp>
      <p:pic>
        <p:nvPicPr>
          <p:cNvPr id="1436" name="Google Shape;1436;g2dfa63fd044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dfa63fd044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JM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Eskane kòd sa a pou pataje kijan w santi w konsènan  fè lekti ak pitit ou.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3" name="Google Shape;1443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4" name="Google Shape;1444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5" name="Google Shape;1445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6" name="Google Shape;1446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47" name="Google Shape;1447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48" name="Google Shape;1448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49" name="Google Shape;1449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50" name="Google Shape;145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51" name="Google Shape;14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2" name="Google Shape;14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3" name="Google Shape;14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4" name="Google Shape;145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1"/>
          <p:cNvSpPr txBox="1"/>
          <p:nvPr>
            <p:ph type="title"/>
          </p:nvPr>
        </p:nvSpPr>
        <p:spPr>
          <a:xfrm>
            <a:off x="-7620" y="-1"/>
            <a:ext cx="8638079" cy="1658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 sz="4400">
                <a:solidFill>
                  <a:srgbClr val="006FB6"/>
                </a:solidFill>
              </a:rPr>
              <a:t>Montre ou se yon detektiv patikilarite tèks</a:t>
            </a:r>
            <a:endParaRPr sz="4400">
              <a:solidFill>
                <a:srgbClr val="006FB6"/>
              </a:solidFill>
            </a:endParaRPr>
          </a:p>
        </p:txBody>
      </p:sp>
      <p:sp>
        <p:nvSpPr>
          <p:cNvPr id="1460" name="Google Shape;1460;p11"/>
          <p:cNvSpPr txBox="1"/>
          <p:nvPr>
            <p:ph idx="1" type="body"/>
          </p:nvPr>
        </p:nvSpPr>
        <p:spPr>
          <a:xfrm>
            <a:off x="9222900" y="4748864"/>
            <a:ext cx="2497200" cy="26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 sz="2500"/>
              <a:t>Pafwa enfòmasyon ki enpòtan ak enteresan chita nan patikilarite tèks la!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61" name="Google Shape;146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79571"/>
            <a:ext cx="2377500" cy="27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1"/>
          <p:cNvSpPr txBox="1"/>
          <p:nvPr>
            <p:ph idx="3" type="title"/>
          </p:nvPr>
        </p:nvSpPr>
        <p:spPr>
          <a:xfrm>
            <a:off x="371850" y="2853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63" name="Google Shape;1463;p11"/>
          <p:cNvSpPr txBox="1"/>
          <p:nvPr>
            <p:ph idx="6" type="body"/>
          </p:nvPr>
        </p:nvSpPr>
        <p:spPr>
          <a:xfrm>
            <a:off x="1340850" y="1658678"/>
            <a:ext cx="4917000" cy="7149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Remake patikilarite tèks la.</a:t>
            </a:r>
            <a:endParaRPr/>
          </a:p>
        </p:txBody>
      </p:sp>
      <p:sp>
        <p:nvSpPr>
          <p:cNvPr id="1464" name="Google Shape;1464;p11"/>
          <p:cNvSpPr txBox="1"/>
          <p:nvPr>
            <p:ph idx="7" type="body"/>
          </p:nvPr>
        </p:nvSpPr>
        <p:spPr>
          <a:xfrm>
            <a:off x="1340850" y="2853623"/>
            <a:ext cx="4917000" cy="642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Itilize patikilarite tèks la pou pran plis enfòmasyon.</a:t>
            </a:r>
            <a:endParaRPr/>
          </a:p>
        </p:txBody>
      </p:sp>
      <p:sp>
        <p:nvSpPr>
          <p:cNvPr id="1465" name="Google Shape;1465;p11"/>
          <p:cNvSpPr txBox="1"/>
          <p:nvPr>
            <p:ph idx="13" type="title"/>
          </p:nvPr>
        </p:nvSpPr>
        <p:spPr>
          <a:xfrm>
            <a:off x="371850" y="1658676"/>
            <a:ext cx="969000" cy="71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Diferan pati yon tèks ki ban nou enfòmasyon sou yon sijè.</a:t>
            </a:r>
            <a:endParaRPr/>
          </a:p>
        </p:txBody>
      </p:sp>
      <p:sp>
        <p:nvSpPr>
          <p:cNvPr id="1471" name="Google Shape;147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Yon moun ki gen djòb pou jwenn enfòmasyon sou yon moun oswa yon bagay.</a:t>
            </a:r>
            <a:endParaRPr/>
          </a:p>
        </p:txBody>
      </p:sp>
      <p:sp>
        <p:nvSpPr>
          <p:cNvPr id="1472" name="Google Shape;147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JM" sz="3000"/>
              <a:t>Yon bagay ki gen yon gwo oswa gran siyifikasyon.</a:t>
            </a:r>
            <a:endParaRPr/>
          </a:p>
        </p:txBody>
      </p:sp>
      <p:sp>
        <p:nvSpPr>
          <p:cNvPr id="1473" name="Google Shape;147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4" name="Google Shape;147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Patikilarite tèks</a:t>
            </a:r>
            <a:endParaRPr/>
          </a:p>
        </p:txBody>
      </p:sp>
      <p:sp>
        <p:nvSpPr>
          <p:cNvPr id="1475" name="Google Shape;147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Detektiv </a:t>
            </a:r>
            <a:endParaRPr/>
          </a:p>
        </p:txBody>
      </p:sp>
      <p:sp>
        <p:nvSpPr>
          <p:cNvPr id="1476" name="Google Shape;147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Enpòtan</a:t>
            </a:r>
            <a:endParaRPr/>
          </a:p>
        </p:txBody>
      </p:sp>
      <p:sp>
        <p:nvSpPr>
          <p:cNvPr id="1477" name="Google Shape;147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78" name="Google Shape;147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JM" sz="5000">
                <a:solidFill>
                  <a:srgbClr val="006FB6"/>
                </a:solidFill>
              </a:rPr>
              <a:t>Tab Matyè</a:t>
            </a:r>
            <a:endParaRPr/>
          </a:p>
        </p:txBody>
      </p:sp>
      <p:sp>
        <p:nvSpPr>
          <p:cNvPr id="1484" name="Google Shape;1484;p13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Yon lis chapit/ seksyon yo bay nan devan yon liv</a:t>
            </a:r>
            <a:endParaRPr/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13"/>
          <p:cNvSpPr txBox="1"/>
          <p:nvPr>
            <p:ph idx="4" type="body"/>
          </p:nvPr>
        </p:nvSpPr>
        <p:spPr>
          <a:xfrm>
            <a:off x="257517" y="1314051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Kisa nou aprann nan tab matyè? 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en-JM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Mwen ta renmen revize pou kisa vè-tè kolan. Ki kote mwen ta dwe gade?</a:t>
            </a:r>
            <a:endParaRPr/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6" name="Google Shape;1486;p13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87" name="Google Shape;148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424" l="0" r="0" t="8415"/>
          <a:stretch/>
        </p:blipFill>
        <p:spPr>
          <a:xfrm>
            <a:off x="8451272" y="1135249"/>
            <a:ext cx="3483211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13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178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/>
              <a:t>soutit</a:t>
            </a:r>
            <a:endParaRPr/>
          </a:p>
        </p:txBody>
      </p:sp>
      <p:pic>
        <p:nvPicPr>
          <p:cNvPr descr="A picture containing tree, cake&#10;&#10;Description automatically generated" id="1494" name="Google Shape;1494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84" l="0" r="0" t="4195"/>
          <a:stretch/>
        </p:blipFill>
        <p:spPr>
          <a:xfrm>
            <a:off x="245400" y="1277473"/>
            <a:ext cx="3031209" cy="450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ird sitting on grass&#10;&#10;Description automatically generated" id="1495" name="Google Shape;1495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7133" l="0" r="0" t="7132"/>
          <a:stretch/>
        </p:blipFill>
        <p:spPr>
          <a:xfrm>
            <a:off x="8451272" y="1135249"/>
            <a:ext cx="3483211" cy="50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6" name="Google Shape;1496;p14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Yon tit ki bay yon eksplikasyon kout sou yon imaj</a:t>
            </a:r>
            <a:endParaRPr/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7" name="Google Shape;1497;p14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An nou vire paj liv sa a</a:t>
            </a:r>
            <a:endParaRPr/>
          </a:p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8" name="Google Shape;1498;p14"/>
          <p:cNvCxnSpPr/>
          <p:nvPr/>
        </p:nvCxnSpPr>
        <p:spPr>
          <a:xfrm>
            <a:off x="6673778" y="3815463"/>
            <a:ext cx="17775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</cp:coreProperties>
</file>